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7"/>
  </p:notesMasterIdLst>
  <p:sldIdLst>
    <p:sldId id="256" r:id="rId2"/>
    <p:sldId id="316" r:id="rId3"/>
    <p:sldId id="258" r:id="rId4"/>
    <p:sldId id="259" r:id="rId5"/>
    <p:sldId id="260" r:id="rId6"/>
    <p:sldId id="320" r:id="rId7"/>
    <p:sldId id="318" r:id="rId8"/>
    <p:sldId id="317" r:id="rId9"/>
    <p:sldId id="267" r:id="rId10"/>
    <p:sldId id="319" r:id="rId11"/>
    <p:sldId id="272" r:id="rId12"/>
    <p:sldId id="262" r:id="rId13"/>
    <p:sldId id="321" r:id="rId14"/>
    <p:sldId id="263" r:id="rId15"/>
    <p:sldId id="257" r:id="rId16"/>
  </p:sldIdLst>
  <p:sldSz cx="9144000" cy="5143500" type="screen16x9"/>
  <p:notesSz cx="6858000" cy="9144000"/>
  <p:embeddedFontLst>
    <p:embeddedFont>
      <p:font typeface="Nunito" panose="00000500000000000000" pitchFamily="2" charset="0"/>
      <p:regular r:id="rId18"/>
      <p:bold r:id="rId19"/>
      <p:italic r:id="rId20"/>
      <p:boldItalic r:id="rId21"/>
    </p:embeddedFont>
    <p:embeddedFont>
      <p:font typeface="Capriola" panose="020B0604020202020204"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54471D-591E-427C-94B1-52835E97F0D6}">
  <a:tblStyle styleId="{1054471D-591E-427C-94B1-52835E97F0D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8"/>
        <p:cNvGrpSpPr/>
        <p:nvPr/>
      </p:nvGrpSpPr>
      <p:grpSpPr>
        <a:xfrm>
          <a:off x="0" y="0"/>
          <a:ext cx="0" cy="0"/>
          <a:chOff x="0" y="0"/>
          <a:chExt cx="0" cy="0"/>
        </a:xfrm>
      </p:grpSpPr>
      <p:sp>
        <p:nvSpPr>
          <p:cNvPr id="1749" name="Google Shape;1749;g115d7779d2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0" name="Google Shape;1750;g115d7779d2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9550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6"/>
        <p:cNvGrpSpPr/>
        <p:nvPr/>
      </p:nvGrpSpPr>
      <p:grpSpPr>
        <a:xfrm>
          <a:off x="0" y="0"/>
          <a:ext cx="0" cy="0"/>
          <a:chOff x="0" y="0"/>
          <a:chExt cx="0" cy="0"/>
        </a:xfrm>
      </p:grpSpPr>
      <p:sp>
        <p:nvSpPr>
          <p:cNvPr id="3287" name="Google Shape;3287;g115ee758ed6_0_8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8" name="Google Shape;3288;g115ee758ed6_0_8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905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7"/>
        <p:cNvGrpSpPr/>
        <p:nvPr/>
      </p:nvGrpSpPr>
      <p:grpSpPr>
        <a:xfrm>
          <a:off x="0" y="0"/>
          <a:ext cx="0" cy="0"/>
          <a:chOff x="0" y="0"/>
          <a:chExt cx="0" cy="0"/>
        </a:xfrm>
      </p:grpSpPr>
      <p:sp>
        <p:nvSpPr>
          <p:cNvPr id="2468" name="Google Shape;2468;g115ee758ed6_0_57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9" name="Google Shape;2469;g115ee758ed6_0_57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0"/>
        <p:cNvGrpSpPr/>
        <p:nvPr/>
      </p:nvGrpSpPr>
      <p:grpSpPr>
        <a:xfrm>
          <a:off x="0" y="0"/>
          <a:ext cx="0" cy="0"/>
          <a:chOff x="0" y="0"/>
          <a:chExt cx="0" cy="0"/>
        </a:xfrm>
      </p:grpSpPr>
      <p:sp>
        <p:nvSpPr>
          <p:cNvPr id="1961" name="Google Shape;1961;gad36770f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2" name="Google Shape;1962;gad36770f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2"/>
        <p:cNvGrpSpPr/>
        <p:nvPr/>
      </p:nvGrpSpPr>
      <p:grpSpPr>
        <a:xfrm>
          <a:off x="0" y="0"/>
          <a:ext cx="0" cy="0"/>
          <a:chOff x="0" y="0"/>
          <a:chExt cx="0" cy="0"/>
        </a:xfrm>
      </p:grpSpPr>
      <p:sp>
        <p:nvSpPr>
          <p:cNvPr id="1973" name="Google Shape;1973;g1003d90df7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4" name="Google Shape;1974;g1003d90df7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1417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6"/>
        <p:cNvGrpSpPr/>
        <p:nvPr/>
      </p:nvGrpSpPr>
      <p:grpSpPr>
        <a:xfrm>
          <a:off x="0" y="0"/>
          <a:ext cx="0" cy="0"/>
          <a:chOff x="0" y="0"/>
          <a:chExt cx="0" cy="0"/>
        </a:xfrm>
      </p:grpSpPr>
      <p:sp>
        <p:nvSpPr>
          <p:cNvPr id="1967" name="Google Shape;1967;g115ee758ed6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8" name="Google Shape;1968;g115ee758ed6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2"/>
        <p:cNvGrpSpPr/>
        <p:nvPr/>
      </p:nvGrpSpPr>
      <p:grpSpPr>
        <a:xfrm>
          <a:off x="0" y="0"/>
          <a:ext cx="0" cy="0"/>
          <a:chOff x="0" y="0"/>
          <a:chExt cx="0" cy="0"/>
        </a:xfrm>
      </p:grpSpPr>
      <p:sp>
        <p:nvSpPr>
          <p:cNvPr id="1973" name="Google Shape;1973;g1003d90df7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4" name="Google Shape;1974;g1003d90df7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2"/>
        <p:cNvGrpSpPr/>
        <p:nvPr/>
      </p:nvGrpSpPr>
      <p:grpSpPr>
        <a:xfrm>
          <a:off x="0" y="0"/>
          <a:ext cx="0" cy="0"/>
          <a:chOff x="0" y="0"/>
          <a:chExt cx="0" cy="0"/>
        </a:xfrm>
      </p:grpSpPr>
      <p:sp>
        <p:nvSpPr>
          <p:cNvPr id="2033" name="Google Shape;2033;g115ee758ed6_0_8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4" name="Google Shape;2034;g115ee758ed6_0_8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6542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3598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4"/>
        <p:cNvGrpSpPr/>
        <p:nvPr/>
      </p:nvGrpSpPr>
      <p:grpSpPr>
        <a:xfrm>
          <a:off x="0" y="0"/>
          <a:ext cx="0" cy="0"/>
          <a:chOff x="0" y="0"/>
          <a:chExt cx="0" cy="0"/>
        </a:xfrm>
      </p:grpSpPr>
      <p:sp>
        <p:nvSpPr>
          <p:cNvPr id="2215" name="Google Shape;2215;g115ee758ed6_0_57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6" name="Google Shape;2216;g115ee758ed6_0_57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8482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5"/>
        <p:cNvGrpSpPr/>
        <p:nvPr/>
      </p:nvGrpSpPr>
      <p:grpSpPr>
        <a:xfrm>
          <a:off x="0" y="0"/>
          <a:ext cx="0" cy="0"/>
          <a:chOff x="0" y="0"/>
          <a:chExt cx="0" cy="0"/>
        </a:xfrm>
      </p:grpSpPr>
      <p:sp>
        <p:nvSpPr>
          <p:cNvPr id="2876" name="Google Shape;2876;g115ee758ed6_0_8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7" name="Google Shape;2877;g115ee758ed6_0_8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000375" y="1425075"/>
            <a:ext cx="5423400" cy="16833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91919"/>
              </a:buClr>
              <a:buSzPts val="5200"/>
              <a:buNone/>
              <a:defRPr sz="4700"/>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ctrTitle" idx="2"/>
          </p:nvPr>
        </p:nvSpPr>
        <p:spPr>
          <a:xfrm>
            <a:off x="4222575" y="3010147"/>
            <a:ext cx="4201200" cy="5931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91919"/>
              </a:buClr>
              <a:buSzPts val="5200"/>
              <a:buNone/>
              <a:defRPr sz="2400">
                <a:solidFill>
                  <a:schemeClr val="accent6"/>
                </a:solidFill>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
        <p:nvSpPr>
          <p:cNvPr id="11" name="Google Shape;11;p2"/>
          <p:cNvSpPr txBox="1">
            <a:spLocks noGrp="1"/>
          </p:cNvSpPr>
          <p:nvPr>
            <p:ph type="subTitle" idx="1"/>
          </p:nvPr>
        </p:nvSpPr>
        <p:spPr>
          <a:xfrm rot="-546">
            <a:off x="4647325" y="3596628"/>
            <a:ext cx="3776700" cy="426300"/>
          </a:xfrm>
          <a:prstGeom prst="rect">
            <a:avLst/>
          </a:prstGeom>
          <a:noFill/>
          <a:ln>
            <a:noFill/>
          </a:ln>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2" name="Google Shape;12;p2"/>
          <p:cNvSpPr txBox="1">
            <a:spLocks noGrp="1"/>
          </p:cNvSpPr>
          <p:nvPr>
            <p:ph type="ctrTitle" idx="3"/>
          </p:nvPr>
        </p:nvSpPr>
        <p:spPr>
          <a:xfrm>
            <a:off x="7158625" y="540000"/>
            <a:ext cx="1265400" cy="4269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91919"/>
              </a:buClr>
              <a:buSzPts val="2000"/>
              <a:buNone/>
              <a:defRPr sz="1700">
                <a:solidFill>
                  <a:schemeClr val="accent6"/>
                </a:solidFill>
              </a:defRPr>
            </a:lvl1pPr>
            <a:lvl2pPr lvl="1" algn="ctr" rtl="0">
              <a:spcBef>
                <a:spcPts val="0"/>
              </a:spcBef>
              <a:spcAft>
                <a:spcPts val="0"/>
              </a:spcAft>
              <a:buClr>
                <a:srgbClr val="191919"/>
              </a:buClr>
              <a:buSzPts val="2000"/>
              <a:buNone/>
              <a:defRPr sz="2000">
                <a:solidFill>
                  <a:srgbClr val="191919"/>
                </a:solidFill>
              </a:defRPr>
            </a:lvl2pPr>
            <a:lvl3pPr lvl="2" algn="ctr" rtl="0">
              <a:spcBef>
                <a:spcPts val="0"/>
              </a:spcBef>
              <a:spcAft>
                <a:spcPts val="0"/>
              </a:spcAft>
              <a:buClr>
                <a:srgbClr val="191919"/>
              </a:buClr>
              <a:buSzPts val="2000"/>
              <a:buNone/>
              <a:defRPr sz="2000">
                <a:solidFill>
                  <a:srgbClr val="191919"/>
                </a:solidFill>
              </a:defRPr>
            </a:lvl3pPr>
            <a:lvl4pPr lvl="3" algn="ctr" rtl="0">
              <a:spcBef>
                <a:spcPts val="0"/>
              </a:spcBef>
              <a:spcAft>
                <a:spcPts val="0"/>
              </a:spcAft>
              <a:buClr>
                <a:srgbClr val="191919"/>
              </a:buClr>
              <a:buSzPts val="2000"/>
              <a:buNone/>
              <a:defRPr sz="2000">
                <a:solidFill>
                  <a:srgbClr val="191919"/>
                </a:solidFill>
              </a:defRPr>
            </a:lvl4pPr>
            <a:lvl5pPr lvl="4" algn="ctr" rtl="0">
              <a:spcBef>
                <a:spcPts val="0"/>
              </a:spcBef>
              <a:spcAft>
                <a:spcPts val="0"/>
              </a:spcAft>
              <a:buClr>
                <a:srgbClr val="191919"/>
              </a:buClr>
              <a:buSzPts val="2000"/>
              <a:buNone/>
              <a:defRPr sz="2000">
                <a:solidFill>
                  <a:srgbClr val="191919"/>
                </a:solidFill>
              </a:defRPr>
            </a:lvl5pPr>
            <a:lvl6pPr lvl="5" algn="ctr" rtl="0">
              <a:spcBef>
                <a:spcPts val="0"/>
              </a:spcBef>
              <a:spcAft>
                <a:spcPts val="0"/>
              </a:spcAft>
              <a:buClr>
                <a:srgbClr val="191919"/>
              </a:buClr>
              <a:buSzPts val="2000"/>
              <a:buNone/>
              <a:defRPr sz="2000">
                <a:solidFill>
                  <a:srgbClr val="191919"/>
                </a:solidFill>
              </a:defRPr>
            </a:lvl6pPr>
            <a:lvl7pPr lvl="6" algn="ctr" rtl="0">
              <a:spcBef>
                <a:spcPts val="0"/>
              </a:spcBef>
              <a:spcAft>
                <a:spcPts val="0"/>
              </a:spcAft>
              <a:buClr>
                <a:srgbClr val="191919"/>
              </a:buClr>
              <a:buSzPts val="2000"/>
              <a:buNone/>
              <a:defRPr sz="2000">
                <a:solidFill>
                  <a:srgbClr val="191919"/>
                </a:solidFill>
              </a:defRPr>
            </a:lvl7pPr>
            <a:lvl8pPr lvl="7" algn="ctr" rtl="0">
              <a:spcBef>
                <a:spcPts val="0"/>
              </a:spcBef>
              <a:spcAft>
                <a:spcPts val="0"/>
              </a:spcAft>
              <a:buClr>
                <a:srgbClr val="191919"/>
              </a:buClr>
              <a:buSzPts val="2000"/>
              <a:buNone/>
              <a:defRPr sz="2000">
                <a:solidFill>
                  <a:srgbClr val="191919"/>
                </a:solidFill>
              </a:defRPr>
            </a:lvl8pPr>
            <a:lvl9pPr lvl="8" algn="ctr" rtl="0">
              <a:spcBef>
                <a:spcPts val="0"/>
              </a:spcBef>
              <a:spcAft>
                <a:spcPts val="0"/>
              </a:spcAft>
              <a:buClr>
                <a:srgbClr val="191919"/>
              </a:buClr>
              <a:buSzPts val="2000"/>
              <a:buNone/>
              <a:defRPr sz="2000">
                <a:solidFill>
                  <a:srgbClr val="191919"/>
                </a:solidFill>
              </a:defRPr>
            </a:lvl9pPr>
          </a:lstStyle>
          <a:p>
            <a:endParaRPr/>
          </a:p>
        </p:txBody>
      </p:sp>
      <p:grpSp>
        <p:nvGrpSpPr>
          <p:cNvPr id="13" name="Google Shape;13;p2"/>
          <p:cNvGrpSpPr/>
          <p:nvPr/>
        </p:nvGrpSpPr>
        <p:grpSpPr>
          <a:xfrm>
            <a:off x="4" y="-452580"/>
            <a:ext cx="9081758" cy="5944996"/>
            <a:chOff x="4" y="-452580"/>
            <a:chExt cx="9081758" cy="5944996"/>
          </a:xfrm>
        </p:grpSpPr>
        <p:sp>
          <p:nvSpPr>
            <p:cNvPr id="14" name="Google Shape;14;p2"/>
            <p:cNvSpPr/>
            <p:nvPr/>
          </p:nvSpPr>
          <p:spPr>
            <a:xfrm>
              <a:off x="7745626" y="4815523"/>
              <a:ext cx="419564" cy="428908"/>
            </a:xfrm>
            <a:custGeom>
              <a:avLst/>
              <a:gdLst/>
              <a:ahLst/>
              <a:cxnLst/>
              <a:rect l="l" t="t" r="r" b="b"/>
              <a:pathLst>
                <a:path w="8890" h="9088" extrusionOk="0">
                  <a:moveTo>
                    <a:pt x="2228" y="1"/>
                  </a:moveTo>
                  <a:cubicBezTo>
                    <a:pt x="2185" y="1"/>
                    <a:pt x="2142" y="7"/>
                    <a:pt x="2100" y="21"/>
                  </a:cubicBezTo>
                  <a:cubicBezTo>
                    <a:pt x="1883" y="92"/>
                    <a:pt x="1764" y="324"/>
                    <a:pt x="1835" y="541"/>
                  </a:cubicBezTo>
                  <a:cubicBezTo>
                    <a:pt x="1879" y="674"/>
                    <a:pt x="1984" y="771"/>
                    <a:pt x="2109" y="807"/>
                  </a:cubicBezTo>
                  <a:cubicBezTo>
                    <a:pt x="1971" y="1346"/>
                    <a:pt x="2042" y="1871"/>
                    <a:pt x="2138" y="2241"/>
                  </a:cubicBezTo>
                  <a:cubicBezTo>
                    <a:pt x="2203" y="2488"/>
                    <a:pt x="2290" y="2727"/>
                    <a:pt x="2387" y="2960"/>
                  </a:cubicBezTo>
                  <a:cubicBezTo>
                    <a:pt x="2390" y="2973"/>
                    <a:pt x="2394" y="2983"/>
                    <a:pt x="2401" y="2993"/>
                  </a:cubicBezTo>
                  <a:cubicBezTo>
                    <a:pt x="2443" y="3089"/>
                    <a:pt x="2485" y="3184"/>
                    <a:pt x="2529" y="3279"/>
                  </a:cubicBezTo>
                  <a:cubicBezTo>
                    <a:pt x="2466" y="3241"/>
                    <a:pt x="2404" y="3212"/>
                    <a:pt x="2348" y="3190"/>
                  </a:cubicBezTo>
                  <a:cubicBezTo>
                    <a:pt x="2230" y="3145"/>
                    <a:pt x="2109" y="3113"/>
                    <a:pt x="1991" y="3087"/>
                  </a:cubicBezTo>
                  <a:cubicBezTo>
                    <a:pt x="1919" y="3069"/>
                    <a:pt x="1847" y="3053"/>
                    <a:pt x="1776" y="3031"/>
                  </a:cubicBezTo>
                  <a:cubicBezTo>
                    <a:pt x="1747" y="3022"/>
                    <a:pt x="1718" y="3011"/>
                    <a:pt x="1689" y="3002"/>
                  </a:cubicBezTo>
                  <a:cubicBezTo>
                    <a:pt x="1815" y="2588"/>
                    <a:pt x="1727" y="2206"/>
                    <a:pt x="1634" y="1918"/>
                  </a:cubicBezTo>
                  <a:cubicBezTo>
                    <a:pt x="1631" y="1905"/>
                    <a:pt x="1624" y="1883"/>
                    <a:pt x="1611" y="1864"/>
                  </a:cubicBezTo>
                  <a:cubicBezTo>
                    <a:pt x="1719" y="1757"/>
                    <a:pt x="1767" y="1596"/>
                    <a:pt x="1716" y="1441"/>
                  </a:cubicBezTo>
                  <a:cubicBezTo>
                    <a:pt x="1659" y="1269"/>
                    <a:pt x="1498" y="1158"/>
                    <a:pt x="1324" y="1158"/>
                  </a:cubicBezTo>
                  <a:cubicBezTo>
                    <a:pt x="1282" y="1158"/>
                    <a:pt x="1239" y="1164"/>
                    <a:pt x="1197" y="1178"/>
                  </a:cubicBezTo>
                  <a:cubicBezTo>
                    <a:pt x="981" y="1249"/>
                    <a:pt x="862" y="1481"/>
                    <a:pt x="932" y="1698"/>
                  </a:cubicBezTo>
                  <a:cubicBezTo>
                    <a:pt x="989" y="1870"/>
                    <a:pt x="1150" y="1982"/>
                    <a:pt x="1324" y="1982"/>
                  </a:cubicBezTo>
                  <a:cubicBezTo>
                    <a:pt x="1366" y="1982"/>
                    <a:pt x="1409" y="1975"/>
                    <a:pt x="1452" y="1961"/>
                  </a:cubicBezTo>
                  <a:cubicBezTo>
                    <a:pt x="1465" y="1958"/>
                    <a:pt x="1478" y="1951"/>
                    <a:pt x="1489" y="1945"/>
                  </a:cubicBezTo>
                  <a:cubicBezTo>
                    <a:pt x="1492" y="1948"/>
                    <a:pt x="1493" y="1954"/>
                    <a:pt x="1496" y="1963"/>
                  </a:cubicBezTo>
                  <a:cubicBezTo>
                    <a:pt x="1624" y="2359"/>
                    <a:pt x="1641" y="2656"/>
                    <a:pt x="1553" y="2950"/>
                  </a:cubicBezTo>
                  <a:cubicBezTo>
                    <a:pt x="1292" y="2838"/>
                    <a:pt x="1053" y="2676"/>
                    <a:pt x="852" y="2474"/>
                  </a:cubicBezTo>
                  <a:cubicBezTo>
                    <a:pt x="880" y="2394"/>
                    <a:pt x="881" y="2306"/>
                    <a:pt x="855" y="2219"/>
                  </a:cubicBezTo>
                  <a:cubicBezTo>
                    <a:pt x="798" y="2045"/>
                    <a:pt x="637" y="1934"/>
                    <a:pt x="463" y="1934"/>
                  </a:cubicBezTo>
                  <a:cubicBezTo>
                    <a:pt x="421" y="1934"/>
                    <a:pt x="378" y="1940"/>
                    <a:pt x="335" y="1954"/>
                  </a:cubicBezTo>
                  <a:cubicBezTo>
                    <a:pt x="120" y="2025"/>
                    <a:pt x="1" y="2256"/>
                    <a:pt x="70" y="2474"/>
                  </a:cubicBezTo>
                  <a:cubicBezTo>
                    <a:pt x="127" y="2647"/>
                    <a:pt x="288" y="2758"/>
                    <a:pt x="462" y="2758"/>
                  </a:cubicBezTo>
                  <a:cubicBezTo>
                    <a:pt x="504" y="2758"/>
                    <a:pt x="548" y="2751"/>
                    <a:pt x="590" y="2737"/>
                  </a:cubicBezTo>
                  <a:cubicBezTo>
                    <a:pt x="668" y="2712"/>
                    <a:pt x="732" y="2665"/>
                    <a:pt x="780" y="2607"/>
                  </a:cubicBezTo>
                  <a:cubicBezTo>
                    <a:pt x="1046" y="2867"/>
                    <a:pt x="1376" y="3063"/>
                    <a:pt x="1732" y="3170"/>
                  </a:cubicBezTo>
                  <a:cubicBezTo>
                    <a:pt x="1805" y="3192"/>
                    <a:pt x="1880" y="3210"/>
                    <a:pt x="1955" y="3228"/>
                  </a:cubicBezTo>
                  <a:cubicBezTo>
                    <a:pt x="2074" y="3257"/>
                    <a:pt x="2184" y="3284"/>
                    <a:pt x="2293" y="3326"/>
                  </a:cubicBezTo>
                  <a:cubicBezTo>
                    <a:pt x="2430" y="3380"/>
                    <a:pt x="2614" y="3480"/>
                    <a:pt x="2695" y="3656"/>
                  </a:cubicBezTo>
                  <a:cubicBezTo>
                    <a:pt x="2701" y="3666"/>
                    <a:pt x="2705" y="3675"/>
                    <a:pt x="2715" y="3681"/>
                  </a:cubicBezTo>
                  <a:cubicBezTo>
                    <a:pt x="2896" y="4060"/>
                    <a:pt x="3077" y="4451"/>
                    <a:pt x="3197" y="4868"/>
                  </a:cubicBezTo>
                  <a:cubicBezTo>
                    <a:pt x="3161" y="4826"/>
                    <a:pt x="3125" y="4785"/>
                    <a:pt x="3084" y="4752"/>
                  </a:cubicBezTo>
                  <a:cubicBezTo>
                    <a:pt x="2925" y="4612"/>
                    <a:pt x="2734" y="4523"/>
                    <a:pt x="2550" y="4437"/>
                  </a:cubicBezTo>
                  <a:cubicBezTo>
                    <a:pt x="2495" y="4412"/>
                    <a:pt x="2442" y="4386"/>
                    <a:pt x="2390" y="4358"/>
                  </a:cubicBezTo>
                  <a:cubicBezTo>
                    <a:pt x="2469" y="4256"/>
                    <a:pt x="2498" y="4115"/>
                    <a:pt x="2455" y="3981"/>
                  </a:cubicBezTo>
                  <a:cubicBezTo>
                    <a:pt x="2398" y="3807"/>
                    <a:pt x="2237" y="3697"/>
                    <a:pt x="2063" y="3697"/>
                  </a:cubicBezTo>
                  <a:cubicBezTo>
                    <a:pt x="2021" y="3697"/>
                    <a:pt x="1978" y="3703"/>
                    <a:pt x="1935" y="3717"/>
                  </a:cubicBezTo>
                  <a:cubicBezTo>
                    <a:pt x="1719" y="3787"/>
                    <a:pt x="1601" y="4018"/>
                    <a:pt x="1670" y="4235"/>
                  </a:cubicBezTo>
                  <a:cubicBezTo>
                    <a:pt x="1727" y="4409"/>
                    <a:pt x="1888" y="4521"/>
                    <a:pt x="2062" y="4521"/>
                  </a:cubicBezTo>
                  <a:cubicBezTo>
                    <a:pt x="2105" y="4521"/>
                    <a:pt x="2147" y="4514"/>
                    <a:pt x="2190" y="4500"/>
                  </a:cubicBezTo>
                  <a:cubicBezTo>
                    <a:pt x="2219" y="4492"/>
                    <a:pt x="2248" y="4477"/>
                    <a:pt x="2274" y="4463"/>
                  </a:cubicBezTo>
                  <a:cubicBezTo>
                    <a:pt x="2343" y="4500"/>
                    <a:pt x="2416" y="4535"/>
                    <a:pt x="2488" y="4568"/>
                  </a:cubicBezTo>
                  <a:cubicBezTo>
                    <a:pt x="2672" y="4655"/>
                    <a:pt x="2846" y="4738"/>
                    <a:pt x="2990" y="4862"/>
                  </a:cubicBezTo>
                  <a:cubicBezTo>
                    <a:pt x="3196" y="5042"/>
                    <a:pt x="3325" y="5311"/>
                    <a:pt x="3338" y="5585"/>
                  </a:cubicBezTo>
                  <a:cubicBezTo>
                    <a:pt x="3338" y="5602"/>
                    <a:pt x="3346" y="5616"/>
                    <a:pt x="3355" y="5628"/>
                  </a:cubicBezTo>
                  <a:cubicBezTo>
                    <a:pt x="3468" y="6404"/>
                    <a:pt x="3413" y="7105"/>
                    <a:pt x="3183" y="7708"/>
                  </a:cubicBezTo>
                  <a:cubicBezTo>
                    <a:pt x="3176" y="7729"/>
                    <a:pt x="3179" y="7752"/>
                    <a:pt x="3189" y="7768"/>
                  </a:cubicBezTo>
                  <a:cubicBezTo>
                    <a:pt x="3095" y="8173"/>
                    <a:pt x="3028" y="8588"/>
                    <a:pt x="3005" y="9011"/>
                  </a:cubicBezTo>
                  <a:cubicBezTo>
                    <a:pt x="3002" y="9052"/>
                    <a:pt x="3034" y="9085"/>
                    <a:pt x="3073" y="9088"/>
                  </a:cubicBezTo>
                  <a:cubicBezTo>
                    <a:pt x="3082" y="9088"/>
                    <a:pt x="3092" y="9088"/>
                    <a:pt x="3100" y="9084"/>
                  </a:cubicBezTo>
                  <a:cubicBezTo>
                    <a:pt x="3128" y="9075"/>
                    <a:pt x="3150" y="9049"/>
                    <a:pt x="3150" y="9018"/>
                  </a:cubicBezTo>
                  <a:cubicBezTo>
                    <a:pt x="3226" y="7647"/>
                    <a:pt x="3747" y="6369"/>
                    <a:pt x="4311" y="5136"/>
                  </a:cubicBezTo>
                  <a:cubicBezTo>
                    <a:pt x="4373" y="5376"/>
                    <a:pt x="4447" y="5614"/>
                    <a:pt x="4535" y="5845"/>
                  </a:cubicBezTo>
                  <a:cubicBezTo>
                    <a:pt x="4387" y="5944"/>
                    <a:pt x="4315" y="6135"/>
                    <a:pt x="4373" y="6311"/>
                  </a:cubicBezTo>
                  <a:cubicBezTo>
                    <a:pt x="4429" y="6485"/>
                    <a:pt x="4590" y="6596"/>
                    <a:pt x="4765" y="6596"/>
                  </a:cubicBezTo>
                  <a:cubicBezTo>
                    <a:pt x="4806" y="6596"/>
                    <a:pt x="4849" y="6590"/>
                    <a:pt x="4891" y="6576"/>
                  </a:cubicBezTo>
                  <a:cubicBezTo>
                    <a:pt x="4901" y="6572"/>
                    <a:pt x="4910" y="6566"/>
                    <a:pt x="4919" y="6563"/>
                  </a:cubicBezTo>
                  <a:lnTo>
                    <a:pt x="4923" y="6563"/>
                  </a:lnTo>
                  <a:cubicBezTo>
                    <a:pt x="4926" y="6562"/>
                    <a:pt x="4930" y="6562"/>
                    <a:pt x="4933" y="6559"/>
                  </a:cubicBezTo>
                  <a:cubicBezTo>
                    <a:pt x="4935" y="6559"/>
                    <a:pt x="4936" y="6557"/>
                    <a:pt x="4936" y="6556"/>
                  </a:cubicBezTo>
                  <a:cubicBezTo>
                    <a:pt x="5121" y="6469"/>
                    <a:pt x="5218" y="6258"/>
                    <a:pt x="5153" y="6058"/>
                  </a:cubicBezTo>
                  <a:cubicBezTo>
                    <a:pt x="5097" y="5885"/>
                    <a:pt x="4938" y="5777"/>
                    <a:pt x="4765" y="5777"/>
                  </a:cubicBezTo>
                  <a:cubicBezTo>
                    <a:pt x="4732" y="5777"/>
                    <a:pt x="4698" y="5781"/>
                    <a:pt x="4665" y="5789"/>
                  </a:cubicBezTo>
                  <a:cubicBezTo>
                    <a:pt x="4571" y="5538"/>
                    <a:pt x="4492" y="5283"/>
                    <a:pt x="4428" y="5024"/>
                  </a:cubicBezTo>
                  <a:cubicBezTo>
                    <a:pt x="4659" y="4770"/>
                    <a:pt x="4995" y="4571"/>
                    <a:pt x="5469" y="4405"/>
                  </a:cubicBezTo>
                  <a:cubicBezTo>
                    <a:pt x="5498" y="4474"/>
                    <a:pt x="5505" y="4558"/>
                    <a:pt x="5506" y="4641"/>
                  </a:cubicBezTo>
                  <a:cubicBezTo>
                    <a:pt x="5508" y="4732"/>
                    <a:pt x="5508" y="4825"/>
                    <a:pt x="5508" y="4914"/>
                  </a:cubicBezTo>
                  <a:cubicBezTo>
                    <a:pt x="5508" y="5126"/>
                    <a:pt x="5511" y="5346"/>
                    <a:pt x="5535" y="5560"/>
                  </a:cubicBezTo>
                  <a:cubicBezTo>
                    <a:pt x="5548" y="5667"/>
                    <a:pt x="5569" y="5767"/>
                    <a:pt x="5593" y="5861"/>
                  </a:cubicBezTo>
                  <a:cubicBezTo>
                    <a:pt x="5460" y="5964"/>
                    <a:pt x="5396" y="6143"/>
                    <a:pt x="5453" y="6313"/>
                  </a:cubicBezTo>
                  <a:cubicBezTo>
                    <a:pt x="5509" y="6486"/>
                    <a:pt x="5670" y="6598"/>
                    <a:pt x="5844" y="6598"/>
                  </a:cubicBezTo>
                  <a:cubicBezTo>
                    <a:pt x="5886" y="6598"/>
                    <a:pt x="5929" y="6592"/>
                    <a:pt x="5971" y="6578"/>
                  </a:cubicBezTo>
                  <a:cubicBezTo>
                    <a:pt x="6187" y="6507"/>
                    <a:pt x="6307" y="6275"/>
                    <a:pt x="6236" y="6058"/>
                  </a:cubicBezTo>
                  <a:cubicBezTo>
                    <a:pt x="6179" y="5884"/>
                    <a:pt x="6017" y="5775"/>
                    <a:pt x="5842" y="5775"/>
                  </a:cubicBezTo>
                  <a:cubicBezTo>
                    <a:pt x="5804" y="5775"/>
                    <a:pt x="5764" y="5780"/>
                    <a:pt x="5725" y="5792"/>
                  </a:cubicBezTo>
                  <a:cubicBezTo>
                    <a:pt x="5706" y="5713"/>
                    <a:pt x="5689" y="5631"/>
                    <a:pt x="5679" y="5543"/>
                  </a:cubicBezTo>
                  <a:cubicBezTo>
                    <a:pt x="5653" y="5336"/>
                    <a:pt x="5653" y="5121"/>
                    <a:pt x="5651" y="4914"/>
                  </a:cubicBezTo>
                  <a:cubicBezTo>
                    <a:pt x="5651" y="4822"/>
                    <a:pt x="5651" y="4730"/>
                    <a:pt x="5650" y="4638"/>
                  </a:cubicBezTo>
                  <a:cubicBezTo>
                    <a:pt x="5648" y="4568"/>
                    <a:pt x="5642" y="4500"/>
                    <a:pt x="5628" y="4431"/>
                  </a:cubicBezTo>
                  <a:lnTo>
                    <a:pt x="5628" y="4431"/>
                  </a:lnTo>
                  <a:cubicBezTo>
                    <a:pt x="5919" y="4499"/>
                    <a:pt x="6201" y="4612"/>
                    <a:pt x="6476" y="4726"/>
                  </a:cubicBezTo>
                  <a:cubicBezTo>
                    <a:pt x="6644" y="4797"/>
                    <a:pt x="6821" y="4869"/>
                    <a:pt x="6997" y="4932"/>
                  </a:cubicBezTo>
                  <a:cubicBezTo>
                    <a:pt x="7305" y="5037"/>
                    <a:pt x="7592" y="5090"/>
                    <a:pt x="7853" y="5090"/>
                  </a:cubicBezTo>
                  <a:cubicBezTo>
                    <a:pt x="7921" y="5090"/>
                    <a:pt x="7987" y="5087"/>
                    <a:pt x="8051" y="5079"/>
                  </a:cubicBezTo>
                  <a:cubicBezTo>
                    <a:pt x="8117" y="5232"/>
                    <a:pt x="8266" y="5326"/>
                    <a:pt x="8426" y="5326"/>
                  </a:cubicBezTo>
                  <a:cubicBezTo>
                    <a:pt x="8468" y="5326"/>
                    <a:pt x="8511" y="5319"/>
                    <a:pt x="8554" y="5305"/>
                  </a:cubicBezTo>
                  <a:cubicBezTo>
                    <a:pt x="8769" y="5236"/>
                    <a:pt x="8889" y="5004"/>
                    <a:pt x="8819" y="4787"/>
                  </a:cubicBezTo>
                  <a:cubicBezTo>
                    <a:pt x="8763" y="4612"/>
                    <a:pt x="8601" y="4501"/>
                    <a:pt x="8428" y="4501"/>
                  </a:cubicBezTo>
                  <a:cubicBezTo>
                    <a:pt x="8386" y="4501"/>
                    <a:pt x="8343" y="4508"/>
                    <a:pt x="8300" y="4522"/>
                  </a:cubicBezTo>
                  <a:cubicBezTo>
                    <a:pt x="8119" y="4581"/>
                    <a:pt x="8009" y="4754"/>
                    <a:pt x="8018" y="4936"/>
                  </a:cubicBezTo>
                  <a:cubicBezTo>
                    <a:pt x="7963" y="4942"/>
                    <a:pt x="7907" y="4944"/>
                    <a:pt x="7852" y="4944"/>
                  </a:cubicBezTo>
                  <a:cubicBezTo>
                    <a:pt x="7563" y="4944"/>
                    <a:pt x="7277" y="4874"/>
                    <a:pt x="7047" y="4793"/>
                  </a:cubicBezTo>
                  <a:cubicBezTo>
                    <a:pt x="6874" y="4733"/>
                    <a:pt x="6701" y="4664"/>
                    <a:pt x="6534" y="4593"/>
                  </a:cubicBezTo>
                  <a:cubicBezTo>
                    <a:pt x="6282" y="4487"/>
                    <a:pt x="6026" y="4383"/>
                    <a:pt x="5757" y="4312"/>
                  </a:cubicBezTo>
                  <a:cubicBezTo>
                    <a:pt x="5832" y="4289"/>
                    <a:pt x="5909" y="4264"/>
                    <a:pt x="5984" y="4243"/>
                  </a:cubicBezTo>
                  <a:cubicBezTo>
                    <a:pt x="6282" y="4156"/>
                    <a:pt x="6591" y="4066"/>
                    <a:pt x="6880" y="3934"/>
                  </a:cubicBezTo>
                  <a:cubicBezTo>
                    <a:pt x="7215" y="3778"/>
                    <a:pt x="7485" y="3574"/>
                    <a:pt x="7675" y="3336"/>
                  </a:cubicBezTo>
                  <a:cubicBezTo>
                    <a:pt x="7731" y="3363"/>
                    <a:pt x="7792" y="3378"/>
                    <a:pt x="7856" y="3378"/>
                  </a:cubicBezTo>
                  <a:cubicBezTo>
                    <a:pt x="7897" y="3378"/>
                    <a:pt x="7940" y="3372"/>
                    <a:pt x="7982" y="3358"/>
                  </a:cubicBezTo>
                  <a:cubicBezTo>
                    <a:pt x="8198" y="3287"/>
                    <a:pt x="8318" y="3056"/>
                    <a:pt x="8247" y="2838"/>
                  </a:cubicBezTo>
                  <a:cubicBezTo>
                    <a:pt x="8190" y="2666"/>
                    <a:pt x="8029" y="2555"/>
                    <a:pt x="7855" y="2555"/>
                  </a:cubicBezTo>
                  <a:cubicBezTo>
                    <a:pt x="7812" y="2555"/>
                    <a:pt x="7769" y="2561"/>
                    <a:pt x="7727" y="2575"/>
                  </a:cubicBezTo>
                  <a:cubicBezTo>
                    <a:pt x="7511" y="2646"/>
                    <a:pt x="7393" y="2878"/>
                    <a:pt x="7464" y="3095"/>
                  </a:cubicBezTo>
                  <a:cubicBezTo>
                    <a:pt x="7482" y="3155"/>
                    <a:pt x="7517" y="3208"/>
                    <a:pt x="7559" y="3251"/>
                  </a:cubicBezTo>
                  <a:cubicBezTo>
                    <a:pt x="7384" y="3468"/>
                    <a:pt x="7132" y="3659"/>
                    <a:pt x="6821" y="3804"/>
                  </a:cubicBezTo>
                  <a:cubicBezTo>
                    <a:pt x="6628" y="3892"/>
                    <a:pt x="6426" y="3960"/>
                    <a:pt x="6221" y="4024"/>
                  </a:cubicBezTo>
                  <a:cubicBezTo>
                    <a:pt x="6291" y="3603"/>
                    <a:pt x="6512" y="3219"/>
                    <a:pt x="6743" y="2870"/>
                  </a:cubicBezTo>
                  <a:cubicBezTo>
                    <a:pt x="6748" y="2870"/>
                    <a:pt x="6752" y="2870"/>
                    <a:pt x="6757" y="2870"/>
                  </a:cubicBezTo>
                  <a:cubicBezTo>
                    <a:pt x="6802" y="2870"/>
                    <a:pt x="6846" y="2864"/>
                    <a:pt x="6889" y="2851"/>
                  </a:cubicBezTo>
                  <a:cubicBezTo>
                    <a:pt x="7105" y="2781"/>
                    <a:pt x="7225" y="2549"/>
                    <a:pt x="7154" y="2332"/>
                  </a:cubicBezTo>
                  <a:cubicBezTo>
                    <a:pt x="7097" y="2159"/>
                    <a:pt x="6936" y="2048"/>
                    <a:pt x="6762" y="2048"/>
                  </a:cubicBezTo>
                  <a:cubicBezTo>
                    <a:pt x="6719" y="2048"/>
                    <a:pt x="6676" y="2054"/>
                    <a:pt x="6634" y="2068"/>
                  </a:cubicBezTo>
                  <a:cubicBezTo>
                    <a:pt x="6417" y="2139"/>
                    <a:pt x="6300" y="2371"/>
                    <a:pt x="6371" y="2588"/>
                  </a:cubicBezTo>
                  <a:cubicBezTo>
                    <a:pt x="6408" y="2704"/>
                    <a:pt x="6491" y="2788"/>
                    <a:pt x="6595" y="2834"/>
                  </a:cubicBezTo>
                  <a:cubicBezTo>
                    <a:pt x="6353" y="3203"/>
                    <a:pt x="6126" y="3611"/>
                    <a:pt x="6068" y="4069"/>
                  </a:cubicBezTo>
                  <a:cubicBezTo>
                    <a:pt x="6028" y="4082"/>
                    <a:pt x="5987" y="4094"/>
                    <a:pt x="5946" y="4105"/>
                  </a:cubicBezTo>
                  <a:cubicBezTo>
                    <a:pt x="5794" y="4149"/>
                    <a:pt x="5644" y="4195"/>
                    <a:pt x="5495" y="4243"/>
                  </a:cubicBezTo>
                  <a:cubicBezTo>
                    <a:pt x="5056" y="4390"/>
                    <a:pt x="4728" y="4561"/>
                    <a:pt x="4479" y="4777"/>
                  </a:cubicBezTo>
                  <a:cubicBezTo>
                    <a:pt x="4507" y="4716"/>
                    <a:pt x="4535" y="4655"/>
                    <a:pt x="4564" y="4594"/>
                  </a:cubicBezTo>
                  <a:cubicBezTo>
                    <a:pt x="4911" y="3842"/>
                    <a:pt x="5270" y="3067"/>
                    <a:pt x="5538" y="2277"/>
                  </a:cubicBezTo>
                  <a:cubicBezTo>
                    <a:pt x="5543" y="2277"/>
                    <a:pt x="5548" y="2277"/>
                    <a:pt x="5552" y="2277"/>
                  </a:cubicBezTo>
                  <a:cubicBezTo>
                    <a:pt x="5596" y="2277"/>
                    <a:pt x="5642" y="2271"/>
                    <a:pt x="5686" y="2258"/>
                  </a:cubicBezTo>
                  <a:cubicBezTo>
                    <a:pt x="5902" y="2187"/>
                    <a:pt x="6020" y="1955"/>
                    <a:pt x="5951" y="1738"/>
                  </a:cubicBezTo>
                  <a:cubicBezTo>
                    <a:pt x="5894" y="1566"/>
                    <a:pt x="5733" y="1454"/>
                    <a:pt x="5559" y="1454"/>
                  </a:cubicBezTo>
                  <a:cubicBezTo>
                    <a:pt x="5516" y="1454"/>
                    <a:pt x="5473" y="1461"/>
                    <a:pt x="5431" y="1475"/>
                  </a:cubicBezTo>
                  <a:cubicBezTo>
                    <a:pt x="5215" y="1546"/>
                    <a:pt x="5097" y="1777"/>
                    <a:pt x="5166" y="1994"/>
                  </a:cubicBezTo>
                  <a:cubicBezTo>
                    <a:pt x="5205" y="2112"/>
                    <a:pt x="5292" y="2199"/>
                    <a:pt x="5396" y="2243"/>
                  </a:cubicBezTo>
                  <a:cubicBezTo>
                    <a:pt x="5133" y="3024"/>
                    <a:pt x="4778" y="3791"/>
                    <a:pt x="4432" y="4535"/>
                  </a:cubicBezTo>
                  <a:cubicBezTo>
                    <a:pt x="4124" y="5201"/>
                    <a:pt x="3811" y="5877"/>
                    <a:pt x="3556" y="6576"/>
                  </a:cubicBezTo>
                  <a:cubicBezTo>
                    <a:pt x="3578" y="6093"/>
                    <a:pt x="3526" y="5573"/>
                    <a:pt x="3391" y="5017"/>
                  </a:cubicBezTo>
                  <a:cubicBezTo>
                    <a:pt x="3345" y="4822"/>
                    <a:pt x="3283" y="4632"/>
                    <a:pt x="3215" y="4448"/>
                  </a:cubicBezTo>
                  <a:cubicBezTo>
                    <a:pt x="3276" y="4192"/>
                    <a:pt x="3454" y="3620"/>
                    <a:pt x="3871" y="3128"/>
                  </a:cubicBezTo>
                  <a:cubicBezTo>
                    <a:pt x="3936" y="3169"/>
                    <a:pt x="4012" y="3192"/>
                    <a:pt x="4090" y="3192"/>
                  </a:cubicBezTo>
                  <a:cubicBezTo>
                    <a:pt x="4131" y="3192"/>
                    <a:pt x="4173" y="3185"/>
                    <a:pt x="4215" y="3171"/>
                  </a:cubicBezTo>
                  <a:cubicBezTo>
                    <a:pt x="4431" y="3102"/>
                    <a:pt x="4549" y="2870"/>
                    <a:pt x="4479" y="2653"/>
                  </a:cubicBezTo>
                  <a:cubicBezTo>
                    <a:pt x="4423" y="2480"/>
                    <a:pt x="4262" y="2368"/>
                    <a:pt x="4088" y="2368"/>
                  </a:cubicBezTo>
                  <a:cubicBezTo>
                    <a:pt x="4046" y="2368"/>
                    <a:pt x="4003" y="2374"/>
                    <a:pt x="3960" y="2388"/>
                  </a:cubicBezTo>
                  <a:cubicBezTo>
                    <a:pt x="3745" y="2459"/>
                    <a:pt x="3624" y="2691"/>
                    <a:pt x="3695" y="2908"/>
                  </a:cubicBezTo>
                  <a:cubicBezTo>
                    <a:pt x="3710" y="2953"/>
                    <a:pt x="3733" y="2993"/>
                    <a:pt x="3760" y="3030"/>
                  </a:cubicBezTo>
                  <a:cubicBezTo>
                    <a:pt x="3406" y="3445"/>
                    <a:pt x="3218" y="3917"/>
                    <a:pt x="3124" y="4225"/>
                  </a:cubicBezTo>
                  <a:cubicBezTo>
                    <a:pt x="3028" y="3995"/>
                    <a:pt x="2922" y="3772"/>
                    <a:pt x="2818" y="3554"/>
                  </a:cubicBezTo>
                  <a:cubicBezTo>
                    <a:pt x="2723" y="3352"/>
                    <a:pt x="2626" y="3148"/>
                    <a:pt x="2537" y="2938"/>
                  </a:cubicBezTo>
                  <a:cubicBezTo>
                    <a:pt x="2586" y="2698"/>
                    <a:pt x="2715" y="2487"/>
                    <a:pt x="2854" y="2262"/>
                  </a:cubicBezTo>
                  <a:cubicBezTo>
                    <a:pt x="2906" y="2177"/>
                    <a:pt x="2959" y="2091"/>
                    <a:pt x="3008" y="2006"/>
                  </a:cubicBezTo>
                  <a:cubicBezTo>
                    <a:pt x="3115" y="1815"/>
                    <a:pt x="3196" y="1612"/>
                    <a:pt x="3258" y="1402"/>
                  </a:cubicBezTo>
                  <a:cubicBezTo>
                    <a:pt x="3268" y="1403"/>
                    <a:pt x="3277" y="1403"/>
                    <a:pt x="3287" y="1403"/>
                  </a:cubicBezTo>
                  <a:cubicBezTo>
                    <a:pt x="3329" y="1403"/>
                    <a:pt x="3372" y="1398"/>
                    <a:pt x="3413" y="1384"/>
                  </a:cubicBezTo>
                  <a:cubicBezTo>
                    <a:pt x="3629" y="1314"/>
                    <a:pt x="3747" y="1082"/>
                    <a:pt x="3678" y="865"/>
                  </a:cubicBezTo>
                  <a:cubicBezTo>
                    <a:pt x="3621" y="692"/>
                    <a:pt x="3460" y="580"/>
                    <a:pt x="3286" y="580"/>
                  </a:cubicBezTo>
                  <a:cubicBezTo>
                    <a:pt x="3244" y="580"/>
                    <a:pt x="3201" y="587"/>
                    <a:pt x="3158" y="600"/>
                  </a:cubicBezTo>
                  <a:cubicBezTo>
                    <a:pt x="2941" y="671"/>
                    <a:pt x="2824" y="903"/>
                    <a:pt x="2893" y="1120"/>
                  </a:cubicBezTo>
                  <a:cubicBezTo>
                    <a:pt x="2932" y="1234"/>
                    <a:pt x="3015" y="1321"/>
                    <a:pt x="3116" y="1366"/>
                  </a:cubicBezTo>
                  <a:cubicBezTo>
                    <a:pt x="3058" y="1563"/>
                    <a:pt x="2980" y="1756"/>
                    <a:pt x="2882" y="1937"/>
                  </a:cubicBezTo>
                  <a:cubicBezTo>
                    <a:pt x="2834" y="2021"/>
                    <a:pt x="2783" y="2103"/>
                    <a:pt x="2731" y="2186"/>
                  </a:cubicBezTo>
                  <a:cubicBezTo>
                    <a:pt x="2624" y="2356"/>
                    <a:pt x="2517" y="2532"/>
                    <a:pt x="2447" y="2721"/>
                  </a:cubicBezTo>
                  <a:cubicBezTo>
                    <a:pt x="2382" y="2553"/>
                    <a:pt x="2324" y="2381"/>
                    <a:pt x="2278" y="2206"/>
                  </a:cubicBezTo>
                  <a:cubicBezTo>
                    <a:pt x="2187" y="1850"/>
                    <a:pt x="2117" y="1340"/>
                    <a:pt x="2253" y="823"/>
                  </a:cubicBezTo>
                  <a:cubicBezTo>
                    <a:pt x="2288" y="822"/>
                    <a:pt x="2320" y="816"/>
                    <a:pt x="2355" y="804"/>
                  </a:cubicBezTo>
                  <a:cubicBezTo>
                    <a:pt x="2571" y="735"/>
                    <a:pt x="2689" y="503"/>
                    <a:pt x="2618" y="286"/>
                  </a:cubicBezTo>
                  <a:cubicBezTo>
                    <a:pt x="2562" y="113"/>
                    <a:pt x="2401" y="1"/>
                    <a:pt x="22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4670507" y="-100712"/>
              <a:ext cx="689708" cy="914498"/>
              <a:chOff x="2564125" y="1136725"/>
              <a:chExt cx="365350" cy="484425"/>
            </a:xfrm>
          </p:grpSpPr>
          <p:sp>
            <p:nvSpPr>
              <p:cNvPr id="16" name="Google Shape;16;p2"/>
              <p:cNvSpPr/>
              <p:nvPr/>
            </p:nvSpPr>
            <p:spPr>
              <a:xfrm>
                <a:off x="2823525" y="1482000"/>
                <a:ext cx="45950" cy="72700"/>
              </a:xfrm>
              <a:custGeom>
                <a:avLst/>
                <a:gdLst/>
                <a:ahLst/>
                <a:cxnLst/>
                <a:rect l="l" t="t" r="r" b="b"/>
                <a:pathLst>
                  <a:path w="1838" h="2908" extrusionOk="0">
                    <a:moveTo>
                      <a:pt x="390" y="1"/>
                    </a:moveTo>
                    <a:cubicBezTo>
                      <a:pt x="325" y="1"/>
                      <a:pt x="268" y="48"/>
                      <a:pt x="261" y="128"/>
                    </a:cubicBezTo>
                    <a:cubicBezTo>
                      <a:pt x="171" y="1037"/>
                      <a:pt x="1" y="1971"/>
                      <a:pt x="378" y="2839"/>
                    </a:cubicBezTo>
                    <a:cubicBezTo>
                      <a:pt x="399" y="2887"/>
                      <a:pt x="436" y="2907"/>
                      <a:pt x="474" y="2907"/>
                    </a:cubicBezTo>
                    <a:cubicBezTo>
                      <a:pt x="558" y="2907"/>
                      <a:pt x="650" y="2812"/>
                      <a:pt x="604" y="2706"/>
                    </a:cubicBezTo>
                    <a:cubicBezTo>
                      <a:pt x="285" y="1973"/>
                      <a:pt x="407" y="1156"/>
                      <a:pt x="496" y="381"/>
                    </a:cubicBezTo>
                    <a:lnTo>
                      <a:pt x="496" y="381"/>
                    </a:lnTo>
                    <a:cubicBezTo>
                      <a:pt x="891" y="715"/>
                      <a:pt x="1252" y="1086"/>
                      <a:pt x="1576" y="1491"/>
                    </a:cubicBezTo>
                    <a:cubicBezTo>
                      <a:pt x="1601" y="1524"/>
                      <a:pt x="1631" y="1537"/>
                      <a:pt x="1660" y="1537"/>
                    </a:cubicBezTo>
                    <a:cubicBezTo>
                      <a:pt x="1752" y="1537"/>
                      <a:pt x="1837" y="1406"/>
                      <a:pt x="1760" y="1308"/>
                    </a:cubicBezTo>
                    <a:cubicBezTo>
                      <a:pt x="1383" y="836"/>
                      <a:pt x="956" y="410"/>
                      <a:pt x="483" y="35"/>
                    </a:cubicBezTo>
                    <a:cubicBezTo>
                      <a:pt x="453" y="12"/>
                      <a:pt x="421" y="1"/>
                      <a:pt x="39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685450" y="1277450"/>
                <a:ext cx="209875" cy="343700"/>
              </a:xfrm>
              <a:custGeom>
                <a:avLst/>
                <a:gdLst/>
                <a:ahLst/>
                <a:cxnLst/>
                <a:rect l="l" t="t" r="r" b="b"/>
                <a:pathLst>
                  <a:path w="8395" h="13748" extrusionOk="0">
                    <a:moveTo>
                      <a:pt x="1" y="0"/>
                    </a:moveTo>
                    <a:cubicBezTo>
                      <a:pt x="356" y="2610"/>
                      <a:pt x="479" y="6182"/>
                      <a:pt x="2074" y="8333"/>
                    </a:cubicBezTo>
                    <a:cubicBezTo>
                      <a:pt x="3716" y="10543"/>
                      <a:pt x="6524" y="11486"/>
                      <a:pt x="8054" y="13747"/>
                    </a:cubicBezTo>
                    <a:cubicBezTo>
                      <a:pt x="7892" y="13508"/>
                      <a:pt x="8079" y="12534"/>
                      <a:pt x="8083" y="12230"/>
                    </a:cubicBezTo>
                    <a:cubicBezTo>
                      <a:pt x="8096" y="11612"/>
                      <a:pt x="8108" y="10994"/>
                      <a:pt x="8119" y="10374"/>
                    </a:cubicBezTo>
                    <a:cubicBezTo>
                      <a:pt x="8141" y="9307"/>
                      <a:pt x="8235" y="8261"/>
                      <a:pt x="8299" y="7211"/>
                    </a:cubicBezTo>
                    <a:cubicBezTo>
                      <a:pt x="8394" y="5623"/>
                      <a:pt x="7497" y="4072"/>
                      <a:pt x="6349" y="2980"/>
                    </a:cubicBezTo>
                    <a:cubicBezTo>
                      <a:pt x="6142" y="2784"/>
                      <a:pt x="5926" y="2600"/>
                      <a:pt x="5707" y="2434"/>
                    </a:cubicBezTo>
                    <a:cubicBezTo>
                      <a:pt x="4047" y="1182"/>
                      <a:pt x="1999" y="579"/>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564125" y="1136725"/>
                <a:ext cx="302075" cy="425250"/>
              </a:xfrm>
              <a:custGeom>
                <a:avLst/>
                <a:gdLst/>
                <a:ahLst/>
                <a:cxnLst/>
                <a:rect l="l" t="t" r="r" b="b"/>
                <a:pathLst>
                  <a:path w="12083" h="17010" extrusionOk="0">
                    <a:moveTo>
                      <a:pt x="105" y="0"/>
                    </a:moveTo>
                    <a:cubicBezTo>
                      <a:pt x="52" y="0"/>
                      <a:pt x="0" y="44"/>
                      <a:pt x="27" y="105"/>
                    </a:cubicBezTo>
                    <a:cubicBezTo>
                      <a:pt x="1065" y="2517"/>
                      <a:pt x="2914" y="4410"/>
                      <a:pt x="4789" y="6194"/>
                    </a:cubicBezTo>
                    <a:cubicBezTo>
                      <a:pt x="5738" y="7097"/>
                      <a:pt x="6703" y="7986"/>
                      <a:pt x="7597" y="8944"/>
                    </a:cubicBezTo>
                    <a:cubicBezTo>
                      <a:pt x="7897" y="9269"/>
                      <a:pt x="8179" y="9609"/>
                      <a:pt x="8451" y="9956"/>
                    </a:cubicBezTo>
                    <a:cubicBezTo>
                      <a:pt x="9020" y="10687"/>
                      <a:pt x="9621" y="11421"/>
                      <a:pt x="10036" y="12261"/>
                    </a:cubicBezTo>
                    <a:cubicBezTo>
                      <a:pt x="10222" y="12637"/>
                      <a:pt x="10351" y="13033"/>
                      <a:pt x="10485" y="13431"/>
                    </a:cubicBezTo>
                    <a:cubicBezTo>
                      <a:pt x="10618" y="13830"/>
                      <a:pt x="10756" y="14230"/>
                      <a:pt x="10901" y="14626"/>
                    </a:cubicBezTo>
                    <a:cubicBezTo>
                      <a:pt x="11192" y="15427"/>
                      <a:pt x="11520" y="16212"/>
                      <a:pt x="11907" y="16970"/>
                    </a:cubicBezTo>
                    <a:cubicBezTo>
                      <a:pt x="11922" y="16998"/>
                      <a:pt x="11944" y="17010"/>
                      <a:pt x="11968" y="17010"/>
                    </a:cubicBezTo>
                    <a:cubicBezTo>
                      <a:pt x="12023" y="17010"/>
                      <a:pt x="12082" y="16944"/>
                      <a:pt x="12049" y="16877"/>
                    </a:cubicBezTo>
                    <a:cubicBezTo>
                      <a:pt x="11695" y="16188"/>
                      <a:pt x="11393" y="15473"/>
                      <a:pt x="11124" y="14747"/>
                    </a:cubicBezTo>
                    <a:cubicBezTo>
                      <a:pt x="10860" y="14040"/>
                      <a:pt x="10659" y="13308"/>
                      <a:pt x="10374" y="12608"/>
                    </a:cubicBezTo>
                    <a:cubicBezTo>
                      <a:pt x="10118" y="11977"/>
                      <a:pt x="9754" y="11400"/>
                      <a:pt x="9352" y="10854"/>
                    </a:cubicBezTo>
                    <a:cubicBezTo>
                      <a:pt x="9074" y="10473"/>
                      <a:pt x="8777" y="10107"/>
                      <a:pt x="8489" y="9733"/>
                    </a:cubicBezTo>
                    <a:cubicBezTo>
                      <a:pt x="8344" y="9547"/>
                      <a:pt x="8198" y="9363"/>
                      <a:pt x="8042" y="9188"/>
                    </a:cubicBezTo>
                    <a:cubicBezTo>
                      <a:pt x="6325" y="7264"/>
                      <a:pt x="4286" y="5652"/>
                      <a:pt x="2584" y="3714"/>
                    </a:cubicBezTo>
                    <a:cubicBezTo>
                      <a:pt x="1616" y="2615"/>
                      <a:pt x="766" y="1404"/>
                      <a:pt x="184" y="53"/>
                    </a:cubicBezTo>
                    <a:cubicBezTo>
                      <a:pt x="169" y="16"/>
                      <a:pt x="137" y="0"/>
                      <a:pt x="1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696950" y="1304550"/>
                <a:ext cx="83050" cy="111650"/>
              </a:xfrm>
              <a:custGeom>
                <a:avLst/>
                <a:gdLst/>
                <a:ahLst/>
                <a:cxnLst/>
                <a:rect l="l" t="t" r="r" b="b"/>
                <a:pathLst>
                  <a:path w="3322" h="4466" extrusionOk="0">
                    <a:moveTo>
                      <a:pt x="99" y="1"/>
                    </a:moveTo>
                    <a:cubicBezTo>
                      <a:pt x="47" y="1"/>
                      <a:pt x="1" y="63"/>
                      <a:pt x="21" y="112"/>
                    </a:cubicBezTo>
                    <a:cubicBezTo>
                      <a:pt x="616" y="1495"/>
                      <a:pt x="1070" y="2933"/>
                      <a:pt x="1369" y="4409"/>
                    </a:cubicBezTo>
                    <a:cubicBezTo>
                      <a:pt x="1378" y="4448"/>
                      <a:pt x="1405" y="4465"/>
                      <a:pt x="1436" y="4465"/>
                    </a:cubicBezTo>
                    <a:cubicBezTo>
                      <a:pt x="1485" y="4465"/>
                      <a:pt x="1541" y="4420"/>
                      <a:pt x="1527" y="4357"/>
                    </a:cubicBezTo>
                    <a:cubicBezTo>
                      <a:pt x="1236" y="2939"/>
                      <a:pt x="809" y="1555"/>
                      <a:pt x="248" y="222"/>
                    </a:cubicBezTo>
                    <a:lnTo>
                      <a:pt x="248" y="222"/>
                    </a:lnTo>
                    <a:cubicBezTo>
                      <a:pt x="1231" y="538"/>
                      <a:pt x="2213" y="854"/>
                      <a:pt x="3195" y="1172"/>
                    </a:cubicBezTo>
                    <a:cubicBezTo>
                      <a:pt x="3204" y="1174"/>
                      <a:pt x="3212" y="1176"/>
                      <a:pt x="3220" y="1176"/>
                    </a:cubicBezTo>
                    <a:cubicBezTo>
                      <a:pt x="3304" y="1176"/>
                      <a:pt x="3322" y="1036"/>
                      <a:pt x="3229" y="1007"/>
                    </a:cubicBezTo>
                    <a:cubicBezTo>
                      <a:pt x="2193" y="672"/>
                      <a:pt x="1155" y="339"/>
                      <a:pt x="117" y="3"/>
                    </a:cubicBezTo>
                    <a:cubicBezTo>
                      <a:pt x="111" y="2"/>
                      <a:pt x="105" y="1"/>
                      <a:pt x="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751300" y="1358625"/>
                <a:ext cx="81525" cy="118575"/>
              </a:xfrm>
              <a:custGeom>
                <a:avLst/>
                <a:gdLst/>
                <a:ahLst/>
                <a:cxnLst/>
                <a:rect l="l" t="t" r="r" b="b"/>
                <a:pathLst>
                  <a:path w="3261" h="4743" extrusionOk="0">
                    <a:moveTo>
                      <a:pt x="103" y="0"/>
                    </a:moveTo>
                    <a:cubicBezTo>
                      <a:pt x="49" y="0"/>
                      <a:pt x="1" y="56"/>
                      <a:pt x="23" y="110"/>
                    </a:cubicBezTo>
                    <a:cubicBezTo>
                      <a:pt x="614" y="1564"/>
                      <a:pt x="967" y="3101"/>
                      <a:pt x="1063" y="4666"/>
                    </a:cubicBezTo>
                    <a:cubicBezTo>
                      <a:pt x="1066" y="4717"/>
                      <a:pt x="1106" y="4742"/>
                      <a:pt x="1146" y="4742"/>
                    </a:cubicBezTo>
                    <a:cubicBezTo>
                      <a:pt x="1190" y="4742"/>
                      <a:pt x="1233" y="4713"/>
                      <a:pt x="1229" y="4657"/>
                    </a:cubicBezTo>
                    <a:cubicBezTo>
                      <a:pt x="1135" y="3130"/>
                      <a:pt x="800" y="1624"/>
                      <a:pt x="238" y="200"/>
                    </a:cubicBezTo>
                    <a:lnTo>
                      <a:pt x="238" y="200"/>
                    </a:lnTo>
                    <a:cubicBezTo>
                      <a:pt x="1261" y="448"/>
                      <a:pt x="2234" y="876"/>
                      <a:pt x="3111" y="1462"/>
                    </a:cubicBezTo>
                    <a:cubicBezTo>
                      <a:pt x="3126" y="1472"/>
                      <a:pt x="3140" y="1477"/>
                      <a:pt x="3153" y="1477"/>
                    </a:cubicBezTo>
                    <a:cubicBezTo>
                      <a:pt x="3221" y="1477"/>
                      <a:pt x="3260" y="1363"/>
                      <a:pt x="3186" y="1313"/>
                    </a:cubicBezTo>
                    <a:cubicBezTo>
                      <a:pt x="2254" y="691"/>
                      <a:pt x="1213" y="246"/>
                      <a:pt x="119" y="2"/>
                    </a:cubicBezTo>
                    <a:cubicBezTo>
                      <a:pt x="113" y="1"/>
                      <a:pt x="108" y="0"/>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807525" y="1431050"/>
                <a:ext cx="65175" cy="99100"/>
              </a:xfrm>
              <a:custGeom>
                <a:avLst/>
                <a:gdLst/>
                <a:ahLst/>
                <a:cxnLst/>
                <a:rect l="l" t="t" r="r" b="b"/>
                <a:pathLst>
                  <a:path w="2607" h="3964" extrusionOk="0">
                    <a:moveTo>
                      <a:pt x="86" y="0"/>
                    </a:moveTo>
                    <a:cubicBezTo>
                      <a:pt x="38" y="0"/>
                      <a:pt x="0" y="42"/>
                      <a:pt x="7" y="90"/>
                    </a:cubicBezTo>
                    <a:cubicBezTo>
                      <a:pt x="153" y="1342"/>
                      <a:pt x="179" y="2607"/>
                      <a:pt x="78" y="3865"/>
                    </a:cubicBezTo>
                    <a:cubicBezTo>
                      <a:pt x="72" y="3926"/>
                      <a:pt x="126" y="3964"/>
                      <a:pt x="173" y="3964"/>
                    </a:cubicBezTo>
                    <a:cubicBezTo>
                      <a:pt x="206" y="3964"/>
                      <a:pt x="237" y="3944"/>
                      <a:pt x="240" y="3900"/>
                    </a:cubicBezTo>
                    <a:cubicBezTo>
                      <a:pt x="338" y="2666"/>
                      <a:pt x="323" y="1425"/>
                      <a:pt x="186" y="196"/>
                    </a:cubicBezTo>
                    <a:lnTo>
                      <a:pt x="186" y="196"/>
                    </a:lnTo>
                    <a:cubicBezTo>
                      <a:pt x="629" y="306"/>
                      <a:pt x="1096" y="409"/>
                      <a:pt x="1461" y="693"/>
                    </a:cubicBezTo>
                    <a:cubicBezTo>
                      <a:pt x="1889" y="1024"/>
                      <a:pt x="2221" y="1472"/>
                      <a:pt x="2423" y="1975"/>
                    </a:cubicBezTo>
                    <a:cubicBezTo>
                      <a:pt x="2437" y="2010"/>
                      <a:pt x="2468" y="2025"/>
                      <a:pt x="2499" y="2025"/>
                    </a:cubicBezTo>
                    <a:cubicBezTo>
                      <a:pt x="2552" y="2025"/>
                      <a:pt x="2606" y="1981"/>
                      <a:pt x="2580" y="1918"/>
                    </a:cubicBezTo>
                    <a:cubicBezTo>
                      <a:pt x="2368" y="1390"/>
                      <a:pt x="2023" y="914"/>
                      <a:pt x="1570" y="565"/>
                    </a:cubicBezTo>
                    <a:cubicBezTo>
                      <a:pt x="1150" y="239"/>
                      <a:pt x="609" y="132"/>
                      <a:pt x="106" y="3"/>
                    </a:cubicBezTo>
                    <a:cubicBezTo>
                      <a:pt x="99" y="1"/>
                      <a:pt x="92" y="0"/>
                      <a:pt x="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639525" y="1169525"/>
                <a:ext cx="289950" cy="121700"/>
              </a:xfrm>
              <a:custGeom>
                <a:avLst/>
                <a:gdLst/>
                <a:ahLst/>
                <a:cxnLst/>
                <a:rect l="l" t="t" r="r" b="b"/>
                <a:pathLst>
                  <a:path w="11598" h="4868" extrusionOk="0">
                    <a:moveTo>
                      <a:pt x="5990" y="0"/>
                    </a:moveTo>
                    <a:cubicBezTo>
                      <a:pt x="5450" y="0"/>
                      <a:pt x="4919" y="60"/>
                      <a:pt x="4415" y="190"/>
                    </a:cubicBezTo>
                    <a:cubicBezTo>
                      <a:pt x="3591" y="401"/>
                      <a:pt x="2837" y="800"/>
                      <a:pt x="2088" y="1195"/>
                    </a:cubicBezTo>
                    <a:cubicBezTo>
                      <a:pt x="1406" y="1557"/>
                      <a:pt x="735" y="1966"/>
                      <a:pt x="1" y="2191"/>
                    </a:cubicBezTo>
                    <a:cubicBezTo>
                      <a:pt x="6" y="2189"/>
                      <a:pt x="11" y="2189"/>
                      <a:pt x="16" y="2189"/>
                    </a:cubicBezTo>
                    <a:cubicBezTo>
                      <a:pt x="151" y="2189"/>
                      <a:pt x="476" y="2621"/>
                      <a:pt x="549" y="2700"/>
                    </a:cubicBezTo>
                    <a:cubicBezTo>
                      <a:pt x="752" y="2919"/>
                      <a:pt x="948" y="3146"/>
                      <a:pt x="1157" y="3359"/>
                    </a:cubicBezTo>
                    <a:cubicBezTo>
                      <a:pt x="1572" y="3776"/>
                      <a:pt x="2029" y="4162"/>
                      <a:pt x="2541" y="4456"/>
                    </a:cubicBezTo>
                    <a:cubicBezTo>
                      <a:pt x="3069" y="4762"/>
                      <a:pt x="3769" y="4867"/>
                      <a:pt x="4466" y="4867"/>
                    </a:cubicBezTo>
                    <a:cubicBezTo>
                      <a:pt x="5005" y="4867"/>
                      <a:pt x="5541" y="4804"/>
                      <a:pt x="5993" y="4721"/>
                    </a:cubicBezTo>
                    <a:cubicBezTo>
                      <a:pt x="8063" y="4340"/>
                      <a:pt x="9882" y="3156"/>
                      <a:pt x="11598" y="1934"/>
                    </a:cubicBezTo>
                    <a:cubicBezTo>
                      <a:pt x="10108" y="812"/>
                      <a:pt x="7980" y="0"/>
                      <a:pt x="5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608725" y="1212175"/>
                <a:ext cx="252450" cy="36100"/>
              </a:xfrm>
              <a:custGeom>
                <a:avLst/>
                <a:gdLst/>
                <a:ahLst/>
                <a:cxnLst/>
                <a:rect l="l" t="t" r="r" b="b"/>
                <a:pathLst>
                  <a:path w="10098" h="1444" extrusionOk="0">
                    <a:moveTo>
                      <a:pt x="130" y="1"/>
                    </a:moveTo>
                    <a:cubicBezTo>
                      <a:pt x="51" y="1"/>
                      <a:pt x="1" y="122"/>
                      <a:pt x="89" y="158"/>
                    </a:cubicBezTo>
                    <a:cubicBezTo>
                      <a:pt x="1272" y="638"/>
                      <a:pt x="2498" y="1030"/>
                      <a:pt x="3760" y="1242"/>
                    </a:cubicBezTo>
                    <a:cubicBezTo>
                      <a:pt x="4410" y="1350"/>
                      <a:pt x="5075" y="1421"/>
                      <a:pt x="5731" y="1440"/>
                    </a:cubicBezTo>
                    <a:cubicBezTo>
                      <a:pt x="5813" y="1443"/>
                      <a:pt x="5895" y="1444"/>
                      <a:pt x="5978" y="1444"/>
                    </a:cubicBezTo>
                    <a:cubicBezTo>
                      <a:pt x="6558" y="1444"/>
                      <a:pt x="7135" y="1384"/>
                      <a:pt x="7711" y="1307"/>
                    </a:cubicBezTo>
                    <a:cubicBezTo>
                      <a:pt x="8472" y="1203"/>
                      <a:pt x="9231" y="1068"/>
                      <a:pt x="9994" y="986"/>
                    </a:cubicBezTo>
                    <a:cubicBezTo>
                      <a:pt x="10098" y="976"/>
                      <a:pt x="10093" y="819"/>
                      <a:pt x="9994" y="819"/>
                    </a:cubicBezTo>
                    <a:cubicBezTo>
                      <a:pt x="9992" y="819"/>
                      <a:pt x="9988" y="819"/>
                      <a:pt x="9985" y="819"/>
                    </a:cubicBezTo>
                    <a:cubicBezTo>
                      <a:pt x="8662" y="960"/>
                      <a:pt x="7352" y="1271"/>
                      <a:pt x="6017" y="1278"/>
                    </a:cubicBezTo>
                    <a:cubicBezTo>
                      <a:pt x="6003" y="1278"/>
                      <a:pt x="5990" y="1278"/>
                      <a:pt x="5976" y="1278"/>
                    </a:cubicBezTo>
                    <a:cubicBezTo>
                      <a:pt x="5345" y="1278"/>
                      <a:pt x="4704" y="1214"/>
                      <a:pt x="4080" y="1123"/>
                    </a:cubicBezTo>
                    <a:cubicBezTo>
                      <a:pt x="3445" y="1032"/>
                      <a:pt x="2815" y="891"/>
                      <a:pt x="2197" y="716"/>
                    </a:cubicBezTo>
                    <a:cubicBezTo>
                      <a:pt x="1504" y="521"/>
                      <a:pt x="827" y="279"/>
                      <a:pt x="162" y="7"/>
                    </a:cubicBezTo>
                    <a:cubicBezTo>
                      <a:pt x="151" y="3"/>
                      <a:pt x="140" y="1"/>
                      <a:pt x="1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795000" y="1200475"/>
                <a:ext cx="63025" cy="55375"/>
              </a:xfrm>
              <a:custGeom>
                <a:avLst/>
                <a:gdLst/>
                <a:ahLst/>
                <a:cxnLst/>
                <a:rect l="l" t="t" r="r" b="b"/>
                <a:pathLst>
                  <a:path w="2521" h="2215" extrusionOk="0">
                    <a:moveTo>
                      <a:pt x="2391" y="0"/>
                    </a:moveTo>
                    <a:cubicBezTo>
                      <a:pt x="2371" y="0"/>
                      <a:pt x="2351" y="7"/>
                      <a:pt x="2333" y="23"/>
                    </a:cubicBezTo>
                    <a:cubicBezTo>
                      <a:pt x="1637" y="653"/>
                      <a:pt x="877" y="1206"/>
                      <a:pt x="67" y="1681"/>
                    </a:cubicBezTo>
                    <a:cubicBezTo>
                      <a:pt x="1" y="1719"/>
                      <a:pt x="34" y="1814"/>
                      <a:pt x="96" y="1830"/>
                    </a:cubicBezTo>
                    <a:cubicBezTo>
                      <a:pt x="770" y="2017"/>
                      <a:pt x="1457" y="2146"/>
                      <a:pt x="2152" y="2214"/>
                    </a:cubicBezTo>
                    <a:cubicBezTo>
                      <a:pt x="2156" y="2214"/>
                      <a:pt x="2160" y="2214"/>
                      <a:pt x="2164" y="2214"/>
                    </a:cubicBezTo>
                    <a:cubicBezTo>
                      <a:pt x="2262" y="2214"/>
                      <a:pt x="2290" y="2064"/>
                      <a:pt x="2187" y="2053"/>
                    </a:cubicBezTo>
                    <a:cubicBezTo>
                      <a:pt x="1559" y="1990"/>
                      <a:pt x="937" y="1879"/>
                      <a:pt x="326" y="1721"/>
                    </a:cubicBezTo>
                    <a:lnTo>
                      <a:pt x="326" y="1721"/>
                    </a:lnTo>
                    <a:cubicBezTo>
                      <a:pt x="1087" y="1262"/>
                      <a:pt x="1799" y="729"/>
                      <a:pt x="2459" y="133"/>
                    </a:cubicBezTo>
                    <a:cubicBezTo>
                      <a:pt x="2520" y="78"/>
                      <a:pt x="2459" y="0"/>
                      <a:pt x="2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740025" y="1199000"/>
                <a:ext cx="62275" cy="74700"/>
              </a:xfrm>
              <a:custGeom>
                <a:avLst/>
                <a:gdLst/>
                <a:ahLst/>
                <a:cxnLst/>
                <a:rect l="l" t="t" r="r" b="b"/>
                <a:pathLst>
                  <a:path w="2491" h="2988" extrusionOk="0">
                    <a:moveTo>
                      <a:pt x="2373" y="1"/>
                    </a:moveTo>
                    <a:cubicBezTo>
                      <a:pt x="2353" y="1"/>
                      <a:pt x="2332" y="10"/>
                      <a:pt x="2314" y="32"/>
                    </a:cubicBezTo>
                    <a:cubicBezTo>
                      <a:pt x="1712" y="777"/>
                      <a:pt x="949" y="1385"/>
                      <a:pt x="83" y="1801"/>
                    </a:cubicBezTo>
                    <a:cubicBezTo>
                      <a:pt x="28" y="1828"/>
                      <a:pt x="1" y="1898"/>
                      <a:pt x="54" y="1943"/>
                    </a:cubicBezTo>
                    <a:cubicBezTo>
                      <a:pt x="594" y="2414"/>
                      <a:pt x="1224" y="2768"/>
                      <a:pt x="1909" y="2983"/>
                    </a:cubicBezTo>
                    <a:cubicBezTo>
                      <a:pt x="1918" y="2986"/>
                      <a:pt x="1926" y="2987"/>
                      <a:pt x="1934" y="2987"/>
                    </a:cubicBezTo>
                    <a:cubicBezTo>
                      <a:pt x="2016" y="2987"/>
                      <a:pt x="2036" y="2848"/>
                      <a:pt x="1942" y="2820"/>
                    </a:cubicBezTo>
                    <a:cubicBezTo>
                      <a:pt x="1326" y="2624"/>
                      <a:pt x="754" y="2310"/>
                      <a:pt x="257" y="1897"/>
                    </a:cubicBezTo>
                    <a:lnTo>
                      <a:pt x="257" y="1897"/>
                    </a:lnTo>
                    <a:cubicBezTo>
                      <a:pt x="1101" y="1472"/>
                      <a:pt x="1844" y="876"/>
                      <a:pt x="2437" y="142"/>
                    </a:cubicBezTo>
                    <a:cubicBezTo>
                      <a:pt x="2490" y="78"/>
                      <a:pt x="2434" y="1"/>
                      <a:pt x="23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672675" y="1189225"/>
                <a:ext cx="90950" cy="91775"/>
              </a:xfrm>
              <a:custGeom>
                <a:avLst/>
                <a:gdLst/>
                <a:ahLst/>
                <a:cxnLst/>
                <a:rect l="l" t="t" r="r" b="b"/>
                <a:pathLst>
                  <a:path w="3638" h="3671" extrusionOk="0">
                    <a:moveTo>
                      <a:pt x="3516" y="0"/>
                    </a:moveTo>
                    <a:cubicBezTo>
                      <a:pt x="3496" y="0"/>
                      <a:pt x="3475" y="8"/>
                      <a:pt x="3458" y="27"/>
                    </a:cubicBezTo>
                    <a:cubicBezTo>
                      <a:pt x="3005" y="524"/>
                      <a:pt x="2456" y="899"/>
                      <a:pt x="1844" y="1167"/>
                    </a:cubicBezTo>
                    <a:cubicBezTo>
                      <a:pt x="1325" y="1393"/>
                      <a:pt x="776" y="1631"/>
                      <a:pt x="201" y="1631"/>
                    </a:cubicBezTo>
                    <a:cubicBezTo>
                      <a:pt x="166" y="1631"/>
                      <a:pt x="130" y="1630"/>
                      <a:pt x="95" y="1629"/>
                    </a:cubicBezTo>
                    <a:cubicBezTo>
                      <a:pt x="94" y="1628"/>
                      <a:pt x="93" y="1628"/>
                      <a:pt x="92" y="1628"/>
                    </a:cubicBezTo>
                    <a:cubicBezTo>
                      <a:pt x="15" y="1628"/>
                      <a:pt x="0" y="1729"/>
                      <a:pt x="44" y="1776"/>
                    </a:cubicBezTo>
                    <a:cubicBezTo>
                      <a:pt x="473" y="2219"/>
                      <a:pt x="955" y="2640"/>
                      <a:pt x="1449" y="3011"/>
                    </a:cubicBezTo>
                    <a:cubicBezTo>
                      <a:pt x="1880" y="3334"/>
                      <a:pt x="2375" y="3558"/>
                      <a:pt x="2902" y="3668"/>
                    </a:cubicBezTo>
                    <a:cubicBezTo>
                      <a:pt x="2909" y="3670"/>
                      <a:pt x="2915" y="3670"/>
                      <a:pt x="2921" y="3670"/>
                    </a:cubicBezTo>
                    <a:cubicBezTo>
                      <a:pt x="3010" y="3670"/>
                      <a:pt x="3034" y="3529"/>
                      <a:pt x="2940" y="3506"/>
                    </a:cubicBezTo>
                    <a:cubicBezTo>
                      <a:pt x="2488" y="3395"/>
                      <a:pt x="2041" y="3260"/>
                      <a:pt x="1673" y="2975"/>
                    </a:cubicBezTo>
                    <a:cubicBezTo>
                      <a:pt x="1200" y="2610"/>
                      <a:pt x="729" y="2222"/>
                      <a:pt x="301" y="1798"/>
                    </a:cubicBezTo>
                    <a:lnTo>
                      <a:pt x="301" y="1798"/>
                    </a:lnTo>
                    <a:cubicBezTo>
                      <a:pt x="872" y="1774"/>
                      <a:pt x="1420" y="1535"/>
                      <a:pt x="1935" y="1307"/>
                    </a:cubicBezTo>
                    <a:cubicBezTo>
                      <a:pt x="2560" y="1032"/>
                      <a:pt x="3121" y="643"/>
                      <a:pt x="3582" y="137"/>
                    </a:cubicBezTo>
                    <a:cubicBezTo>
                      <a:pt x="3637" y="78"/>
                      <a:pt x="3579" y="0"/>
                      <a:pt x="35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637400" y="1304800"/>
                <a:ext cx="52600" cy="46800"/>
              </a:xfrm>
              <a:custGeom>
                <a:avLst/>
                <a:gdLst/>
                <a:ahLst/>
                <a:cxnLst/>
                <a:rect l="l" t="t" r="r" b="b"/>
                <a:pathLst>
                  <a:path w="2104" h="1872" extrusionOk="0">
                    <a:moveTo>
                      <a:pt x="1053" y="1"/>
                    </a:moveTo>
                    <a:cubicBezTo>
                      <a:pt x="954" y="1"/>
                      <a:pt x="854" y="17"/>
                      <a:pt x="755" y="50"/>
                    </a:cubicBezTo>
                    <a:cubicBezTo>
                      <a:pt x="265" y="215"/>
                      <a:pt x="0" y="743"/>
                      <a:pt x="165" y="1234"/>
                    </a:cubicBezTo>
                    <a:cubicBezTo>
                      <a:pt x="295" y="1624"/>
                      <a:pt x="661" y="1872"/>
                      <a:pt x="1052" y="1872"/>
                    </a:cubicBezTo>
                    <a:cubicBezTo>
                      <a:pt x="1150" y="1872"/>
                      <a:pt x="1250" y="1856"/>
                      <a:pt x="1348" y="1823"/>
                    </a:cubicBezTo>
                    <a:cubicBezTo>
                      <a:pt x="1839" y="1658"/>
                      <a:pt x="2104" y="1130"/>
                      <a:pt x="1939"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651625" y="1236175"/>
                <a:ext cx="52575" cy="46825"/>
              </a:xfrm>
              <a:custGeom>
                <a:avLst/>
                <a:gdLst/>
                <a:ahLst/>
                <a:cxnLst/>
                <a:rect l="l" t="t" r="r" b="b"/>
                <a:pathLst>
                  <a:path w="2103" h="1873" extrusionOk="0">
                    <a:moveTo>
                      <a:pt x="1053" y="1"/>
                    </a:moveTo>
                    <a:cubicBezTo>
                      <a:pt x="955" y="1"/>
                      <a:pt x="854" y="17"/>
                      <a:pt x="755" y="50"/>
                    </a:cubicBezTo>
                    <a:cubicBezTo>
                      <a:pt x="264" y="215"/>
                      <a:pt x="0" y="744"/>
                      <a:pt x="164" y="1233"/>
                    </a:cubicBezTo>
                    <a:cubicBezTo>
                      <a:pt x="296" y="1625"/>
                      <a:pt x="660" y="1873"/>
                      <a:pt x="1051" y="1873"/>
                    </a:cubicBezTo>
                    <a:cubicBezTo>
                      <a:pt x="1149" y="1873"/>
                      <a:pt x="1249" y="1857"/>
                      <a:pt x="1348" y="1824"/>
                    </a:cubicBezTo>
                    <a:cubicBezTo>
                      <a:pt x="1839" y="1659"/>
                      <a:pt x="2102" y="1130"/>
                      <a:pt x="1937"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569025" y="1288475"/>
                <a:ext cx="52625" cy="46825"/>
              </a:xfrm>
              <a:custGeom>
                <a:avLst/>
                <a:gdLst/>
                <a:ahLst/>
                <a:cxnLst/>
                <a:rect l="l" t="t" r="r" b="b"/>
                <a:pathLst>
                  <a:path w="2105" h="1873" extrusionOk="0">
                    <a:moveTo>
                      <a:pt x="1054" y="1"/>
                    </a:moveTo>
                    <a:cubicBezTo>
                      <a:pt x="955" y="1"/>
                      <a:pt x="855" y="17"/>
                      <a:pt x="756" y="50"/>
                    </a:cubicBezTo>
                    <a:cubicBezTo>
                      <a:pt x="266" y="215"/>
                      <a:pt x="1" y="743"/>
                      <a:pt x="166" y="1233"/>
                    </a:cubicBezTo>
                    <a:cubicBezTo>
                      <a:pt x="298" y="1625"/>
                      <a:pt x="662" y="1872"/>
                      <a:pt x="1053" y="1872"/>
                    </a:cubicBezTo>
                    <a:cubicBezTo>
                      <a:pt x="1151" y="1872"/>
                      <a:pt x="1251" y="1857"/>
                      <a:pt x="1350" y="1823"/>
                    </a:cubicBezTo>
                    <a:cubicBezTo>
                      <a:pt x="1839" y="1658"/>
                      <a:pt x="2104" y="1130"/>
                      <a:pt x="1939" y="639"/>
                    </a:cubicBezTo>
                    <a:cubicBezTo>
                      <a:pt x="1807" y="249"/>
                      <a:pt x="1444" y="1"/>
                      <a:pt x="10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581300" y="1210950"/>
                <a:ext cx="52600" cy="46800"/>
              </a:xfrm>
              <a:custGeom>
                <a:avLst/>
                <a:gdLst/>
                <a:ahLst/>
                <a:cxnLst/>
                <a:rect l="l" t="t" r="r" b="b"/>
                <a:pathLst>
                  <a:path w="2104" h="1872" extrusionOk="0">
                    <a:moveTo>
                      <a:pt x="1052" y="0"/>
                    </a:moveTo>
                    <a:cubicBezTo>
                      <a:pt x="954" y="0"/>
                      <a:pt x="853" y="16"/>
                      <a:pt x="755" y="49"/>
                    </a:cubicBezTo>
                    <a:cubicBezTo>
                      <a:pt x="265" y="214"/>
                      <a:pt x="1" y="742"/>
                      <a:pt x="166" y="1233"/>
                    </a:cubicBezTo>
                    <a:cubicBezTo>
                      <a:pt x="297" y="1624"/>
                      <a:pt x="662" y="1871"/>
                      <a:pt x="1051" y="1871"/>
                    </a:cubicBezTo>
                    <a:cubicBezTo>
                      <a:pt x="1150" y="1871"/>
                      <a:pt x="1250" y="1855"/>
                      <a:pt x="1348" y="1822"/>
                    </a:cubicBezTo>
                    <a:cubicBezTo>
                      <a:pt x="1839" y="1657"/>
                      <a:pt x="2104" y="1129"/>
                      <a:pt x="1939" y="639"/>
                    </a:cubicBezTo>
                    <a:cubicBezTo>
                      <a:pt x="1807" y="247"/>
                      <a:pt x="1443" y="0"/>
                      <a:pt x="1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2"/>
            <p:cNvGrpSpPr/>
            <p:nvPr/>
          </p:nvGrpSpPr>
          <p:grpSpPr>
            <a:xfrm>
              <a:off x="7367595" y="4426163"/>
              <a:ext cx="419570" cy="761753"/>
              <a:chOff x="965300" y="2855200"/>
              <a:chExt cx="335200" cy="608575"/>
            </a:xfrm>
          </p:grpSpPr>
          <p:sp>
            <p:nvSpPr>
              <p:cNvPr id="32" name="Google Shape;32;p2"/>
              <p:cNvSpPr/>
              <p:nvPr/>
            </p:nvSpPr>
            <p:spPr>
              <a:xfrm>
                <a:off x="965300" y="2855200"/>
                <a:ext cx="335200" cy="549500"/>
              </a:xfrm>
              <a:custGeom>
                <a:avLst/>
                <a:gdLst/>
                <a:ahLst/>
                <a:cxnLst/>
                <a:rect l="l" t="t" r="r" b="b"/>
                <a:pathLst>
                  <a:path w="13408" h="21980" extrusionOk="0">
                    <a:moveTo>
                      <a:pt x="435" y="15461"/>
                    </a:moveTo>
                    <a:lnTo>
                      <a:pt x="435" y="15461"/>
                    </a:lnTo>
                    <a:cubicBezTo>
                      <a:pt x="435" y="15461"/>
                      <a:pt x="435" y="15461"/>
                      <a:pt x="435" y="15461"/>
                    </a:cubicBezTo>
                    <a:lnTo>
                      <a:pt x="435" y="15461"/>
                    </a:lnTo>
                    <a:cubicBezTo>
                      <a:pt x="435" y="15461"/>
                      <a:pt x="435" y="15461"/>
                      <a:pt x="435" y="15461"/>
                    </a:cubicBezTo>
                    <a:close/>
                    <a:moveTo>
                      <a:pt x="10473" y="0"/>
                    </a:moveTo>
                    <a:cubicBezTo>
                      <a:pt x="10163" y="0"/>
                      <a:pt x="9821" y="308"/>
                      <a:pt x="9594" y="456"/>
                    </a:cubicBezTo>
                    <a:cubicBezTo>
                      <a:pt x="8185" y="1367"/>
                      <a:pt x="6800" y="2296"/>
                      <a:pt x="5614" y="3495"/>
                    </a:cubicBezTo>
                    <a:cubicBezTo>
                      <a:pt x="5548" y="3561"/>
                      <a:pt x="5478" y="3635"/>
                      <a:pt x="5465" y="3729"/>
                    </a:cubicBezTo>
                    <a:cubicBezTo>
                      <a:pt x="5448" y="3831"/>
                      <a:pt x="5503" y="3930"/>
                      <a:pt x="5555" y="4019"/>
                    </a:cubicBezTo>
                    <a:cubicBezTo>
                      <a:pt x="5881" y="4580"/>
                      <a:pt x="6169" y="5197"/>
                      <a:pt x="6606" y="5675"/>
                    </a:cubicBezTo>
                    <a:cubicBezTo>
                      <a:pt x="6758" y="5841"/>
                      <a:pt x="6909" y="5960"/>
                      <a:pt x="6904" y="6221"/>
                    </a:cubicBezTo>
                    <a:cubicBezTo>
                      <a:pt x="6902" y="6423"/>
                      <a:pt x="6825" y="6527"/>
                      <a:pt x="6714" y="6527"/>
                    </a:cubicBezTo>
                    <a:cubicBezTo>
                      <a:pt x="6639" y="6527"/>
                      <a:pt x="6548" y="6478"/>
                      <a:pt x="6454" y="6378"/>
                    </a:cubicBezTo>
                    <a:cubicBezTo>
                      <a:pt x="5982" y="5872"/>
                      <a:pt x="5570" y="5167"/>
                      <a:pt x="5011" y="4761"/>
                    </a:cubicBezTo>
                    <a:cubicBezTo>
                      <a:pt x="4941" y="4710"/>
                      <a:pt x="4861" y="4667"/>
                      <a:pt x="4778" y="4667"/>
                    </a:cubicBezTo>
                    <a:cubicBezTo>
                      <a:pt x="4771" y="4667"/>
                      <a:pt x="4765" y="4667"/>
                      <a:pt x="4759" y="4667"/>
                    </a:cubicBezTo>
                    <a:cubicBezTo>
                      <a:pt x="4642" y="4677"/>
                      <a:pt x="4555" y="4777"/>
                      <a:pt x="4482" y="4870"/>
                    </a:cubicBezTo>
                    <a:cubicBezTo>
                      <a:pt x="3966" y="5529"/>
                      <a:pt x="3486" y="6218"/>
                      <a:pt x="3051" y="6933"/>
                    </a:cubicBezTo>
                    <a:cubicBezTo>
                      <a:pt x="2978" y="7050"/>
                      <a:pt x="2906" y="7180"/>
                      <a:pt x="2920" y="7318"/>
                    </a:cubicBezTo>
                    <a:cubicBezTo>
                      <a:pt x="2938" y="7493"/>
                      <a:pt x="3093" y="7620"/>
                      <a:pt x="3226" y="7733"/>
                    </a:cubicBezTo>
                    <a:cubicBezTo>
                      <a:pt x="3831" y="8246"/>
                      <a:pt x="4417" y="8912"/>
                      <a:pt x="4766" y="9627"/>
                    </a:cubicBezTo>
                    <a:cubicBezTo>
                      <a:pt x="4853" y="9805"/>
                      <a:pt x="4925" y="10009"/>
                      <a:pt x="4866" y="10197"/>
                    </a:cubicBezTo>
                    <a:cubicBezTo>
                      <a:pt x="4844" y="10264"/>
                      <a:pt x="4804" y="10328"/>
                      <a:pt x="4746" y="10364"/>
                    </a:cubicBezTo>
                    <a:cubicBezTo>
                      <a:pt x="4704" y="10390"/>
                      <a:pt x="4658" y="10400"/>
                      <a:pt x="4609" y="10400"/>
                    </a:cubicBezTo>
                    <a:cubicBezTo>
                      <a:pt x="4526" y="10400"/>
                      <a:pt x="4438" y="10369"/>
                      <a:pt x="4361" y="10330"/>
                    </a:cubicBezTo>
                    <a:cubicBezTo>
                      <a:pt x="3764" y="10039"/>
                      <a:pt x="3379" y="9452"/>
                      <a:pt x="2932" y="8961"/>
                    </a:cubicBezTo>
                    <a:cubicBezTo>
                      <a:pt x="2831" y="8849"/>
                      <a:pt x="2712" y="8735"/>
                      <a:pt x="2561" y="8713"/>
                    </a:cubicBezTo>
                    <a:cubicBezTo>
                      <a:pt x="2544" y="8711"/>
                      <a:pt x="2527" y="8710"/>
                      <a:pt x="2510" y="8710"/>
                    </a:cubicBezTo>
                    <a:cubicBezTo>
                      <a:pt x="2192" y="8710"/>
                      <a:pt x="1796" y="9131"/>
                      <a:pt x="1610" y="9346"/>
                    </a:cubicBezTo>
                    <a:cubicBezTo>
                      <a:pt x="1235" y="9776"/>
                      <a:pt x="921" y="10280"/>
                      <a:pt x="732" y="10814"/>
                    </a:cubicBezTo>
                    <a:cubicBezTo>
                      <a:pt x="454" y="11596"/>
                      <a:pt x="105" y="12526"/>
                      <a:pt x="51" y="13362"/>
                    </a:cubicBezTo>
                    <a:cubicBezTo>
                      <a:pt x="0" y="14144"/>
                      <a:pt x="697" y="14434"/>
                      <a:pt x="1300" y="14698"/>
                    </a:cubicBezTo>
                    <a:cubicBezTo>
                      <a:pt x="1600" y="14828"/>
                      <a:pt x="2298" y="15212"/>
                      <a:pt x="2430" y="15542"/>
                    </a:cubicBezTo>
                    <a:cubicBezTo>
                      <a:pt x="2552" y="15847"/>
                      <a:pt x="2212" y="15971"/>
                      <a:pt x="1919" y="15971"/>
                    </a:cubicBezTo>
                    <a:cubicBezTo>
                      <a:pt x="1864" y="15971"/>
                      <a:pt x="1812" y="15967"/>
                      <a:pt x="1764" y="15959"/>
                    </a:cubicBezTo>
                    <a:cubicBezTo>
                      <a:pt x="1589" y="15930"/>
                      <a:pt x="447" y="15671"/>
                      <a:pt x="435" y="15461"/>
                    </a:cubicBezTo>
                    <a:lnTo>
                      <a:pt x="435" y="15461"/>
                    </a:lnTo>
                    <a:cubicBezTo>
                      <a:pt x="545" y="17508"/>
                      <a:pt x="1102" y="19514"/>
                      <a:pt x="2034" y="21332"/>
                    </a:cubicBezTo>
                    <a:cubicBezTo>
                      <a:pt x="2279" y="21813"/>
                      <a:pt x="2569" y="21980"/>
                      <a:pt x="2937" y="21980"/>
                    </a:cubicBezTo>
                    <a:cubicBezTo>
                      <a:pt x="3128" y="21980"/>
                      <a:pt x="3341" y="21934"/>
                      <a:pt x="3579" y="21864"/>
                    </a:cubicBezTo>
                    <a:cubicBezTo>
                      <a:pt x="4384" y="21622"/>
                      <a:pt x="5164" y="21340"/>
                      <a:pt x="5882" y="20895"/>
                    </a:cubicBezTo>
                    <a:cubicBezTo>
                      <a:pt x="6812" y="20318"/>
                      <a:pt x="7695" y="19666"/>
                      <a:pt x="8515" y="18947"/>
                    </a:cubicBezTo>
                    <a:cubicBezTo>
                      <a:pt x="9009" y="18512"/>
                      <a:pt x="12970" y="14388"/>
                      <a:pt x="12174" y="13941"/>
                    </a:cubicBezTo>
                    <a:cubicBezTo>
                      <a:pt x="12107" y="13903"/>
                      <a:pt x="12033" y="13889"/>
                      <a:pt x="11956" y="13889"/>
                    </a:cubicBezTo>
                    <a:cubicBezTo>
                      <a:pt x="11861" y="13889"/>
                      <a:pt x="11763" y="13909"/>
                      <a:pt x="11670" y="13928"/>
                    </a:cubicBezTo>
                    <a:cubicBezTo>
                      <a:pt x="11298" y="14005"/>
                      <a:pt x="10921" y="14051"/>
                      <a:pt x="10544" y="14070"/>
                    </a:cubicBezTo>
                    <a:cubicBezTo>
                      <a:pt x="10507" y="14072"/>
                      <a:pt x="10470" y="14073"/>
                      <a:pt x="10434" y="14073"/>
                    </a:cubicBezTo>
                    <a:cubicBezTo>
                      <a:pt x="10343" y="14073"/>
                      <a:pt x="10254" y="14064"/>
                      <a:pt x="10172" y="14028"/>
                    </a:cubicBezTo>
                    <a:cubicBezTo>
                      <a:pt x="10056" y="13977"/>
                      <a:pt x="9957" y="13861"/>
                      <a:pt x="9972" y="13737"/>
                    </a:cubicBezTo>
                    <a:cubicBezTo>
                      <a:pt x="9983" y="13635"/>
                      <a:pt x="10059" y="13554"/>
                      <a:pt x="10138" y="13489"/>
                    </a:cubicBezTo>
                    <a:cubicBezTo>
                      <a:pt x="10762" y="12990"/>
                      <a:pt x="11758" y="13107"/>
                      <a:pt x="12300" y="12521"/>
                    </a:cubicBezTo>
                    <a:cubicBezTo>
                      <a:pt x="12483" y="12319"/>
                      <a:pt x="12591" y="12059"/>
                      <a:pt x="12676" y="11800"/>
                    </a:cubicBezTo>
                    <a:cubicBezTo>
                      <a:pt x="13000" y="10833"/>
                      <a:pt x="13110" y="9808"/>
                      <a:pt x="13219" y="8793"/>
                    </a:cubicBezTo>
                    <a:lnTo>
                      <a:pt x="13393" y="7170"/>
                    </a:lnTo>
                    <a:cubicBezTo>
                      <a:pt x="13400" y="7105"/>
                      <a:pt x="13407" y="7037"/>
                      <a:pt x="13391" y="6975"/>
                    </a:cubicBezTo>
                    <a:cubicBezTo>
                      <a:pt x="13352" y="6812"/>
                      <a:pt x="13173" y="6717"/>
                      <a:pt x="13003" y="6717"/>
                    </a:cubicBezTo>
                    <a:cubicBezTo>
                      <a:pt x="12989" y="6717"/>
                      <a:pt x="12975" y="6717"/>
                      <a:pt x="12961" y="6719"/>
                    </a:cubicBezTo>
                    <a:cubicBezTo>
                      <a:pt x="12780" y="6736"/>
                      <a:pt x="12621" y="6837"/>
                      <a:pt x="12468" y="6934"/>
                    </a:cubicBezTo>
                    <a:cubicBezTo>
                      <a:pt x="12039" y="7209"/>
                      <a:pt x="11611" y="7484"/>
                      <a:pt x="11181" y="7761"/>
                    </a:cubicBezTo>
                    <a:cubicBezTo>
                      <a:pt x="11047" y="7846"/>
                      <a:pt x="10908" y="7935"/>
                      <a:pt x="10751" y="7948"/>
                    </a:cubicBezTo>
                    <a:cubicBezTo>
                      <a:pt x="10741" y="7948"/>
                      <a:pt x="10731" y="7949"/>
                      <a:pt x="10721" y="7949"/>
                    </a:cubicBezTo>
                    <a:cubicBezTo>
                      <a:pt x="10571" y="7949"/>
                      <a:pt x="10415" y="7858"/>
                      <a:pt x="10389" y="7713"/>
                    </a:cubicBezTo>
                    <a:cubicBezTo>
                      <a:pt x="10373" y="7615"/>
                      <a:pt x="10416" y="7516"/>
                      <a:pt x="10467" y="7432"/>
                    </a:cubicBezTo>
                    <a:cubicBezTo>
                      <a:pt x="11149" y="6274"/>
                      <a:pt x="12698" y="5740"/>
                      <a:pt x="12721" y="4229"/>
                    </a:cubicBezTo>
                    <a:cubicBezTo>
                      <a:pt x="12732" y="3596"/>
                      <a:pt x="12476" y="2989"/>
                      <a:pt x="12191" y="2425"/>
                    </a:cubicBezTo>
                    <a:cubicBezTo>
                      <a:pt x="11955" y="1963"/>
                      <a:pt x="11695" y="1517"/>
                      <a:pt x="11418" y="1080"/>
                    </a:cubicBezTo>
                    <a:cubicBezTo>
                      <a:pt x="11234" y="790"/>
                      <a:pt x="10961" y="151"/>
                      <a:pt x="10615" y="25"/>
                    </a:cubicBezTo>
                    <a:cubicBezTo>
                      <a:pt x="10568" y="8"/>
                      <a:pt x="10521" y="0"/>
                      <a:pt x="104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967575" y="2910550"/>
                <a:ext cx="292525" cy="553225"/>
              </a:xfrm>
              <a:custGeom>
                <a:avLst/>
                <a:gdLst/>
                <a:ahLst/>
                <a:cxnLst/>
                <a:rect l="l" t="t" r="r" b="b"/>
                <a:pathLst>
                  <a:path w="11701" h="22129" extrusionOk="0">
                    <a:moveTo>
                      <a:pt x="9880" y="1"/>
                    </a:moveTo>
                    <a:cubicBezTo>
                      <a:pt x="9827" y="1"/>
                      <a:pt x="9777" y="31"/>
                      <a:pt x="9764" y="102"/>
                    </a:cubicBezTo>
                    <a:cubicBezTo>
                      <a:pt x="9541" y="1356"/>
                      <a:pt x="9293" y="2605"/>
                      <a:pt x="9009" y="3844"/>
                    </a:cubicBezTo>
                    <a:cubicBezTo>
                      <a:pt x="8672" y="3126"/>
                      <a:pt x="8352" y="2401"/>
                      <a:pt x="8054" y="1666"/>
                    </a:cubicBezTo>
                    <a:cubicBezTo>
                      <a:pt x="8031" y="1610"/>
                      <a:pt x="7989" y="1588"/>
                      <a:pt x="7946" y="1588"/>
                    </a:cubicBezTo>
                    <a:cubicBezTo>
                      <a:pt x="7855" y="1588"/>
                      <a:pt x="7757" y="1685"/>
                      <a:pt x="7803" y="1797"/>
                    </a:cubicBezTo>
                    <a:cubicBezTo>
                      <a:pt x="8145" y="2641"/>
                      <a:pt x="8513" y="3474"/>
                      <a:pt x="8905" y="4295"/>
                    </a:cubicBezTo>
                    <a:cubicBezTo>
                      <a:pt x="8828" y="4622"/>
                      <a:pt x="8750" y="4950"/>
                      <a:pt x="8666" y="5276"/>
                    </a:cubicBezTo>
                    <a:cubicBezTo>
                      <a:pt x="8413" y="6272"/>
                      <a:pt x="8131" y="7262"/>
                      <a:pt x="7819" y="8244"/>
                    </a:cubicBezTo>
                    <a:cubicBezTo>
                      <a:pt x="7586" y="7268"/>
                      <a:pt x="7440" y="6272"/>
                      <a:pt x="7391" y="5270"/>
                    </a:cubicBezTo>
                    <a:cubicBezTo>
                      <a:pt x="7386" y="5177"/>
                      <a:pt x="7310" y="5129"/>
                      <a:pt x="7237" y="5129"/>
                    </a:cubicBezTo>
                    <a:cubicBezTo>
                      <a:pt x="7168" y="5129"/>
                      <a:pt x="7103" y="5172"/>
                      <a:pt x="7107" y="5262"/>
                    </a:cubicBezTo>
                    <a:cubicBezTo>
                      <a:pt x="7165" y="6442"/>
                      <a:pt x="7347" y="7611"/>
                      <a:pt x="7657" y="8753"/>
                    </a:cubicBezTo>
                    <a:cubicBezTo>
                      <a:pt x="7352" y="9684"/>
                      <a:pt x="7013" y="10605"/>
                      <a:pt x="6645" y="11513"/>
                    </a:cubicBezTo>
                    <a:cubicBezTo>
                      <a:pt x="6215" y="10543"/>
                      <a:pt x="5865" y="9539"/>
                      <a:pt x="5603" y="8509"/>
                    </a:cubicBezTo>
                    <a:cubicBezTo>
                      <a:pt x="5585" y="8435"/>
                      <a:pt x="5527" y="8403"/>
                      <a:pt x="5468" y="8403"/>
                    </a:cubicBezTo>
                    <a:cubicBezTo>
                      <a:pt x="5385" y="8403"/>
                      <a:pt x="5300" y="8469"/>
                      <a:pt x="5327" y="8572"/>
                    </a:cubicBezTo>
                    <a:cubicBezTo>
                      <a:pt x="5618" y="9709"/>
                      <a:pt x="6011" y="10815"/>
                      <a:pt x="6501" y="11879"/>
                    </a:cubicBezTo>
                    <a:cubicBezTo>
                      <a:pt x="6188" y="12632"/>
                      <a:pt x="5853" y="13373"/>
                      <a:pt x="5492" y="14104"/>
                    </a:cubicBezTo>
                    <a:cubicBezTo>
                      <a:pt x="5340" y="14408"/>
                      <a:pt x="5183" y="14710"/>
                      <a:pt x="5024" y="15012"/>
                    </a:cubicBezTo>
                    <a:cubicBezTo>
                      <a:pt x="5021" y="14993"/>
                      <a:pt x="5017" y="14975"/>
                      <a:pt x="5014" y="14962"/>
                    </a:cubicBezTo>
                    <a:cubicBezTo>
                      <a:pt x="4532" y="13141"/>
                      <a:pt x="4131" y="11300"/>
                      <a:pt x="3805" y="9442"/>
                    </a:cubicBezTo>
                    <a:cubicBezTo>
                      <a:pt x="3793" y="9367"/>
                      <a:pt x="3738" y="9334"/>
                      <a:pt x="3680" y="9334"/>
                    </a:cubicBezTo>
                    <a:cubicBezTo>
                      <a:pt x="3598" y="9334"/>
                      <a:pt x="3510" y="9401"/>
                      <a:pt x="3529" y="9506"/>
                    </a:cubicBezTo>
                    <a:cubicBezTo>
                      <a:pt x="3685" y="10404"/>
                      <a:pt x="3862" y="11300"/>
                      <a:pt x="4054" y="12190"/>
                    </a:cubicBezTo>
                    <a:cubicBezTo>
                      <a:pt x="4226" y="12978"/>
                      <a:pt x="4412" y="13761"/>
                      <a:pt x="4611" y="14541"/>
                    </a:cubicBezTo>
                    <a:cubicBezTo>
                      <a:pt x="4665" y="14747"/>
                      <a:pt x="4719" y="14951"/>
                      <a:pt x="4774" y="15158"/>
                    </a:cubicBezTo>
                    <a:cubicBezTo>
                      <a:pt x="4791" y="15224"/>
                      <a:pt x="4807" y="15298"/>
                      <a:pt x="4836" y="15363"/>
                    </a:cubicBezTo>
                    <a:cubicBezTo>
                      <a:pt x="4470" y="16035"/>
                      <a:pt x="4080" y="16695"/>
                      <a:pt x="3668" y="17339"/>
                    </a:cubicBezTo>
                    <a:cubicBezTo>
                      <a:pt x="3656" y="17322"/>
                      <a:pt x="3644" y="17303"/>
                      <a:pt x="3633" y="17281"/>
                    </a:cubicBezTo>
                    <a:cubicBezTo>
                      <a:pt x="3190" y="16474"/>
                      <a:pt x="2850" y="15612"/>
                      <a:pt x="2609" y="14722"/>
                    </a:cubicBezTo>
                    <a:cubicBezTo>
                      <a:pt x="2590" y="14648"/>
                      <a:pt x="2531" y="14616"/>
                      <a:pt x="2472" y="14616"/>
                    </a:cubicBezTo>
                    <a:cubicBezTo>
                      <a:pt x="2388" y="14616"/>
                      <a:pt x="2304" y="14681"/>
                      <a:pt x="2331" y="14784"/>
                    </a:cubicBezTo>
                    <a:cubicBezTo>
                      <a:pt x="2472" y="15301"/>
                      <a:pt x="2643" y="15808"/>
                      <a:pt x="2848" y="16301"/>
                    </a:cubicBezTo>
                    <a:cubicBezTo>
                      <a:pt x="2947" y="16542"/>
                      <a:pt x="3055" y="16779"/>
                      <a:pt x="3171" y="17012"/>
                    </a:cubicBezTo>
                    <a:cubicBezTo>
                      <a:pt x="3265" y="17206"/>
                      <a:pt x="3358" y="17436"/>
                      <a:pt x="3495" y="17606"/>
                    </a:cubicBezTo>
                    <a:cubicBezTo>
                      <a:pt x="2498" y="19132"/>
                      <a:pt x="1369" y="20568"/>
                      <a:pt x="99" y="21878"/>
                    </a:cubicBezTo>
                    <a:cubicBezTo>
                      <a:pt x="0" y="21981"/>
                      <a:pt x="95" y="22128"/>
                      <a:pt x="202" y="22128"/>
                    </a:cubicBezTo>
                    <a:cubicBezTo>
                      <a:pt x="233" y="22128"/>
                      <a:pt x="266" y="22116"/>
                      <a:pt x="295" y="22086"/>
                    </a:cubicBezTo>
                    <a:cubicBezTo>
                      <a:pt x="1538" y="20805"/>
                      <a:pt x="2653" y="19402"/>
                      <a:pt x="3637" y="17915"/>
                    </a:cubicBezTo>
                    <a:cubicBezTo>
                      <a:pt x="3669" y="17866"/>
                      <a:pt x="3699" y="17816"/>
                      <a:pt x="3733" y="17766"/>
                    </a:cubicBezTo>
                    <a:cubicBezTo>
                      <a:pt x="3769" y="17775"/>
                      <a:pt x="3807" y="17778"/>
                      <a:pt x="3847" y="17778"/>
                    </a:cubicBezTo>
                    <a:cubicBezTo>
                      <a:pt x="3896" y="17778"/>
                      <a:pt x="3947" y="17773"/>
                      <a:pt x="3999" y="17765"/>
                    </a:cubicBezTo>
                    <a:cubicBezTo>
                      <a:pt x="4284" y="17720"/>
                      <a:pt x="4571" y="17664"/>
                      <a:pt x="4855" y="17613"/>
                    </a:cubicBezTo>
                    <a:cubicBezTo>
                      <a:pt x="5439" y="17510"/>
                      <a:pt x="6026" y="17404"/>
                      <a:pt x="6609" y="17302"/>
                    </a:cubicBezTo>
                    <a:cubicBezTo>
                      <a:pt x="6783" y="17273"/>
                      <a:pt x="6732" y="17022"/>
                      <a:pt x="6576" y="17022"/>
                    </a:cubicBezTo>
                    <a:cubicBezTo>
                      <a:pt x="6567" y="17022"/>
                      <a:pt x="6557" y="17023"/>
                      <a:pt x="6547" y="17025"/>
                    </a:cubicBezTo>
                    <a:lnTo>
                      <a:pt x="5015" y="17296"/>
                    </a:lnTo>
                    <a:cubicBezTo>
                      <a:pt x="4775" y="17338"/>
                      <a:pt x="4536" y="17381"/>
                      <a:pt x="4296" y="17423"/>
                    </a:cubicBezTo>
                    <a:cubicBezTo>
                      <a:pt x="4180" y="17444"/>
                      <a:pt x="4053" y="17483"/>
                      <a:pt x="3935" y="17487"/>
                    </a:cubicBezTo>
                    <a:cubicBezTo>
                      <a:pt x="3932" y="17487"/>
                      <a:pt x="3930" y="17488"/>
                      <a:pt x="3927" y="17488"/>
                    </a:cubicBezTo>
                    <a:cubicBezTo>
                      <a:pt x="3923" y="17488"/>
                      <a:pt x="3918" y="17487"/>
                      <a:pt x="3914" y="17487"/>
                    </a:cubicBezTo>
                    <a:cubicBezTo>
                      <a:pt x="4319" y="16850"/>
                      <a:pt x="4703" y="16200"/>
                      <a:pt x="5065" y="15537"/>
                    </a:cubicBezTo>
                    <a:cubicBezTo>
                      <a:pt x="5114" y="15537"/>
                      <a:pt x="5166" y="15525"/>
                      <a:pt x="5218" y="15508"/>
                    </a:cubicBezTo>
                    <a:cubicBezTo>
                      <a:pt x="5400" y="15453"/>
                      <a:pt x="5584" y="15388"/>
                      <a:pt x="5767" y="15324"/>
                    </a:cubicBezTo>
                    <a:cubicBezTo>
                      <a:pt x="7237" y="14813"/>
                      <a:pt x="8672" y="14201"/>
                      <a:pt x="10060" y="13493"/>
                    </a:cubicBezTo>
                    <a:cubicBezTo>
                      <a:pt x="10201" y="13422"/>
                      <a:pt x="10121" y="13225"/>
                      <a:pt x="9992" y="13225"/>
                    </a:cubicBezTo>
                    <a:cubicBezTo>
                      <a:pt x="9971" y="13225"/>
                      <a:pt x="9949" y="13230"/>
                      <a:pt x="9927" y="13241"/>
                    </a:cubicBezTo>
                    <a:cubicBezTo>
                      <a:pt x="9105" y="13661"/>
                      <a:pt x="8270" y="14047"/>
                      <a:pt x="7417" y="14398"/>
                    </a:cubicBezTo>
                    <a:cubicBezTo>
                      <a:pt x="6962" y="14584"/>
                      <a:pt x="6501" y="14761"/>
                      <a:pt x="6037" y="14928"/>
                    </a:cubicBezTo>
                    <a:cubicBezTo>
                      <a:pt x="5840" y="14997"/>
                      <a:pt x="5645" y="15065"/>
                      <a:pt x="5448" y="15133"/>
                    </a:cubicBezTo>
                    <a:cubicBezTo>
                      <a:pt x="5419" y="15143"/>
                      <a:pt x="5319" y="15188"/>
                      <a:pt x="5234" y="15220"/>
                    </a:cubicBezTo>
                    <a:cubicBezTo>
                      <a:pt x="5755" y="14243"/>
                      <a:pt x="6230" y="13241"/>
                      <a:pt x="6663" y="12222"/>
                    </a:cubicBezTo>
                    <a:cubicBezTo>
                      <a:pt x="6688" y="12265"/>
                      <a:pt x="6733" y="12285"/>
                      <a:pt x="6780" y="12285"/>
                    </a:cubicBezTo>
                    <a:cubicBezTo>
                      <a:pt x="6802" y="12285"/>
                      <a:pt x="6825" y="12281"/>
                      <a:pt x="6847" y="12271"/>
                    </a:cubicBezTo>
                    <a:cubicBezTo>
                      <a:pt x="7795" y="11859"/>
                      <a:pt x="8744" y="11445"/>
                      <a:pt x="9693" y="11031"/>
                    </a:cubicBezTo>
                    <a:cubicBezTo>
                      <a:pt x="9841" y="10967"/>
                      <a:pt x="9755" y="10766"/>
                      <a:pt x="9619" y="10766"/>
                    </a:cubicBezTo>
                    <a:cubicBezTo>
                      <a:pt x="9600" y="10766"/>
                      <a:pt x="9580" y="10770"/>
                      <a:pt x="9559" y="10779"/>
                    </a:cubicBezTo>
                    <a:cubicBezTo>
                      <a:pt x="8655" y="11171"/>
                      <a:pt x="7751" y="11566"/>
                      <a:pt x="6848" y="11960"/>
                    </a:cubicBezTo>
                    <a:cubicBezTo>
                      <a:pt x="6834" y="11931"/>
                      <a:pt x="6822" y="11901"/>
                      <a:pt x="6807" y="11872"/>
                    </a:cubicBezTo>
                    <a:cubicBezTo>
                      <a:pt x="7151" y="11039"/>
                      <a:pt x="7469" y="10194"/>
                      <a:pt x="7760" y="9343"/>
                    </a:cubicBezTo>
                    <a:cubicBezTo>
                      <a:pt x="7801" y="9224"/>
                      <a:pt x="7837" y="9105"/>
                      <a:pt x="7876" y="8986"/>
                    </a:cubicBezTo>
                    <a:cubicBezTo>
                      <a:pt x="7883" y="8985"/>
                      <a:pt x="7889" y="8985"/>
                      <a:pt x="7896" y="8982"/>
                    </a:cubicBezTo>
                    <a:cubicBezTo>
                      <a:pt x="8928" y="8383"/>
                      <a:pt x="9907" y="7697"/>
                      <a:pt x="10825" y="6934"/>
                    </a:cubicBezTo>
                    <a:cubicBezTo>
                      <a:pt x="10936" y="6840"/>
                      <a:pt x="10837" y="6690"/>
                      <a:pt x="10721" y="6690"/>
                    </a:cubicBezTo>
                    <a:cubicBezTo>
                      <a:pt x="10690" y="6690"/>
                      <a:pt x="10659" y="6701"/>
                      <a:pt x="10629" y="6725"/>
                    </a:cubicBezTo>
                    <a:cubicBezTo>
                      <a:pt x="9806" y="7411"/>
                      <a:pt x="8930" y="8028"/>
                      <a:pt x="8010" y="8580"/>
                    </a:cubicBezTo>
                    <a:cubicBezTo>
                      <a:pt x="8455" y="7202"/>
                      <a:pt x="8837" y="5802"/>
                      <a:pt x="9171" y="4393"/>
                    </a:cubicBezTo>
                    <a:cubicBezTo>
                      <a:pt x="9601" y="4271"/>
                      <a:pt x="9946" y="3952"/>
                      <a:pt x="10291" y="3681"/>
                    </a:cubicBezTo>
                    <a:cubicBezTo>
                      <a:pt x="10720" y="3344"/>
                      <a:pt x="11153" y="3005"/>
                      <a:pt x="11585" y="2666"/>
                    </a:cubicBezTo>
                    <a:cubicBezTo>
                      <a:pt x="11700" y="2575"/>
                      <a:pt x="11597" y="2426"/>
                      <a:pt x="11479" y="2426"/>
                    </a:cubicBezTo>
                    <a:cubicBezTo>
                      <a:pt x="11449" y="2426"/>
                      <a:pt x="11418" y="2435"/>
                      <a:pt x="11389" y="2458"/>
                    </a:cubicBezTo>
                    <a:cubicBezTo>
                      <a:pt x="10988" y="2772"/>
                      <a:pt x="10589" y="3086"/>
                      <a:pt x="10189" y="3399"/>
                    </a:cubicBezTo>
                    <a:cubicBezTo>
                      <a:pt x="9900" y="3627"/>
                      <a:pt x="9599" y="3915"/>
                      <a:pt x="9250" y="4063"/>
                    </a:cubicBezTo>
                    <a:cubicBezTo>
                      <a:pt x="9546" y="2776"/>
                      <a:pt x="9807" y="1480"/>
                      <a:pt x="10037" y="182"/>
                    </a:cubicBezTo>
                    <a:cubicBezTo>
                      <a:pt x="10057" y="74"/>
                      <a:pt x="9964" y="1"/>
                      <a:pt x="98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 name="Google Shape;34;p2"/>
            <p:cNvGrpSpPr/>
            <p:nvPr/>
          </p:nvGrpSpPr>
          <p:grpSpPr>
            <a:xfrm>
              <a:off x="1123712" y="68640"/>
              <a:ext cx="210920" cy="196006"/>
              <a:chOff x="2294687" y="652640"/>
              <a:chExt cx="210920" cy="196006"/>
            </a:xfrm>
          </p:grpSpPr>
          <p:sp>
            <p:nvSpPr>
              <p:cNvPr id="35" name="Google Shape;35;p2"/>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oogle Shape;38;p2"/>
            <p:cNvGrpSpPr/>
            <p:nvPr/>
          </p:nvGrpSpPr>
          <p:grpSpPr>
            <a:xfrm>
              <a:off x="8296673" y="4274124"/>
              <a:ext cx="785089" cy="1218292"/>
              <a:chOff x="1238225" y="2907350"/>
              <a:chExt cx="415875" cy="645350"/>
            </a:xfrm>
          </p:grpSpPr>
          <p:sp>
            <p:nvSpPr>
              <p:cNvPr id="39" name="Google Shape;39;p2"/>
              <p:cNvSpPr/>
              <p:nvPr/>
            </p:nvSpPr>
            <p:spPr>
              <a:xfrm>
                <a:off x="1353625" y="2907350"/>
                <a:ext cx="69250" cy="175425"/>
              </a:xfrm>
              <a:custGeom>
                <a:avLst/>
                <a:gdLst/>
                <a:ahLst/>
                <a:cxnLst/>
                <a:rect l="l" t="t" r="r" b="b"/>
                <a:pathLst>
                  <a:path w="2770" h="7017" extrusionOk="0">
                    <a:moveTo>
                      <a:pt x="345" y="0"/>
                    </a:moveTo>
                    <a:lnTo>
                      <a:pt x="345" y="0"/>
                    </a:lnTo>
                    <a:cubicBezTo>
                      <a:pt x="1" y="1173"/>
                      <a:pt x="96" y="2454"/>
                      <a:pt x="523" y="3600"/>
                    </a:cubicBezTo>
                    <a:cubicBezTo>
                      <a:pt x="769" y="4262"/>
                      <a:pt x="1124" y="4882"/>
                      <a:pt x="1550" y="5443"/>
                    </a:cubicBezTo>
                    <a:cubicBezTo>
                      <a:pt x="1762" y="5728"/>
                      <a:pt x="2022" y="5972"/>
                      <a:pt x="2242" y="6250"/>
                    </a:cubicBezTo>
                    <a:cubicBezTo>
                      <a:pt x="2433" y="6486"/>
                      <a:pt x="2538" y="6769"/>
                      <a:pt x="2725" y="7017"/>
                    </a:cubicBezTo>
                    <a:cubicBezTo>
                      <a:pt x="2731" y="6087"/>
                      <a:pt x="2770" y="5268"/>
                      <a:pt x="2609" y="4344"/>
                    </a:cubicBezTo>
                    <a:cubicBezTo>
                      <a:pt x="2250" y="2741"/>
                      <a:pt x="1289" y="1346"/>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430525" y="3005700"/>
                <a:ext cx="44725" cy="160400"/>
              </a:xfrm>
              <a:custGeom>
                <a:avLst/>
                <a:gdLst/>
                <a:ahLst/>
                <a:cxnLst/>
                <a:rect l="l" t="t" r="r" b="b"/>
                <a:pathLst>
                  <a:path w="1789" h="6416" extrusionOk="0">
                    <a:moveTo>
                      <a:pt x="1450" y="1"/>
                    </a:moveTo>
                    <a:cubicBezTo>
                      <a:pt x="1479" y="117"/>
                      <a:pt x="699" y="1101"/>
                      <a:pt x="606" y="1292"/>
                    </a:cubicBezTo>
                    <a:cubicBezTo>
                      <a:pt x="367" y="1797"/>
                      <a:pt x="199" y="2337"/>
                      <a:pt x="105" y="2889"/>
                    </a:cubicBezTo>
                    <a:cubicBezTo>
                      <a:pt x="1" y="3510"/>
                      <a:pt x="15" y="4141"/>
                      <a:pt x="85" y="4765"/>
                    </a:cubicBezTo>
                    <a:cubicBezTo>
                      <a:pt x="154" y="5367"/>
                      <a:pt x="392" y="5849"/>
                      <a:pt x="599" y="6415"/>
                    </a:cubicBezTo>
                    <a:cubicBezTo>
                      <a:pt x="561" y="5621"/>
                      <a:pt x="887" y="4863"/>
                      <a:pt x="1169" y="4121"/>
                    </a:cubicBezTo>
                    <a:cubicBezTo>
                      <a:pt x="1181" y="4090"/>
                      <a:pt x="1192" y="4057"/>
                      <a:pt x="1204" y="4027"/>
                    </a:cubicBezTo>
                    <a:cubicBezTo>
                      <a:pt x="1687" y="2714"/>
                      <a:pt x="1789" y="1360"/>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332125" y="3036325"/>
                <a:ext cx="117950" cy="133975"/>
              </a:xfrm>
              <a:custGeom>
                <a:avLst/>
                <a:gdLst/>
                <a:ahLst/>
                <a:cxnLst/>
                <a:rect l="l" t="t" r="r" b="b"/>
                <a:pathLst>
                  <a:path w="4718" h="5359" extrusionOk="0">
                    <a:moveTo>
                      <a:pt x="1" y="1"/>
                    </a:moveTo>
                    <a:lnTo>
                      <a:pt x="1" y="1"/>
                    </a:lnTo>
                    <a:cubicBezTo>
                      <a:pt x="431" y="1557"/>
                      <a:pt x="1421" y="3019"/>
                      <a:pt x="2882" y="3705"/>
                    </a:cubicBezTo>
                    <a:cubicBezTo>
                      <a:pt x="3704" y="4090"/>
                      <a:pt x="4302" y="4510"/>
                      <a:pt x="4717" y="5358"/>
                    </a:cubicBezTo>
                    <a:cubicBezTo>
                      <a:pt x="4284" y="4178"/>
                      <a:pt x="3482" y="3019"/>
                      <a:pt x="2531" y="2188"/>
                    </a:cubicBezTo>
                    <a:cubicBezTo>
                      <a:pt x="1689" y="1450"/>
                      <a:pt x="612" y="94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362975" y="3123300"/>
                <a:ext cx="135375" cy="159900"/>
              </a:xfrm>
              <a:custGeom>
                <a:avLst/>
                <a:gdLst/>
                <a:ahLst/>
                <a:cxnLst/>
                <a:rect l="l" t="t" r="r" b="b"/>
                <a:pathLst>
                  <a:path w="5415" h="6396" extrusionOk="0">
                    <a:moveTo>
                      <a:pt x="0" y="0"/>
                    </a:moveTo>
                    <a:cubicBezTo>
                      <a:pt x="36" y="378"/>
                      <a:pt x="284" y="828"/>
                      <a:pt x="429" y="1180"/>
                    </a:cubicBezTo>
                    <a:cubicBezTo>
                      <a:pt x="601" y="1595"/>
                      <a:pt x="688" y="2059"/>
                      <a:pt x="960" y="2429"/>
                    </a:cubicBezTo>
                    <a:cubicBezTo>
                      <a:pt x="1265" y="2848"/>
                      <a:pt x="1758" y="3078"/>
                      <a:pt x="2211" y="3325"/>
                    </a:cubicBezTo>
                    <a:cubicBezTo>
                      <a:pt x="3397" y="3977"/>
                      <a:pt x="4641" y="4795"/>
                      <a:pt x="5264" y="6052"/>
                    </a:cubicBezTo>
                    <a:lnTo>
                      <a:pt x="5264" y="6052"/>
                    </a:lnTo>
                    <a:cubicBezTo>
                      <a:pt x="4136" y="3573"/>
                      <a:pt x="2240" y="1538"/>
                      <a:pt x="0" y="0"/>
                    </a:cubicBezTo>
                    <a:close/>
                    <a:moveTo>
                      <a:pt x="5264" y="6052"/>
                    </a:moveTo>
                    <a:cubicBezTo>
                      <a:pt x="5316" y="6165"/>
                      <a:pt x="5366" y="6280"/>
                      <a:pt x="5414" y="6396"/>
                    </a:cubicBezTo>
                    <a:cubicBezTo>
                      <a:pt x="5369" y="6278"/>
                      <a:pt x="5319" y="6163"/>
                      <a:pt x="5264" y="60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449650" y="3219925"/>
                <a:ext cx="25" cy="25"/>
              </a:xfrm>
              <a:custGeom>
                <a:avLst/>
                <a:gdLst/>
                <a:ahLst/>
                <a:cxnLst/>
                <a:rect l="l" t="t" r="r" b="b"/>
                <a:pathLst>
                  <a:path w="1" h="1" extrusionOk="0">
                    <a:moveTo>
                      <a:pt x="0" y="0"/>
                    </a:move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489900" y="3131150"/>
                <a:ext cx="40075" cy="163775"/>
              </a:xfrm>
              <a:custGeom>
                <a:avLst/>
                <a:gdLst/>
                <a:ahLst/>
                <a:cxnLst/>
                <a:rect l="l" t="t" r="r" b="b"/>
                <a:pathLst>
                  <a:path w="1603" h="6551" extrusionOk="0">
                    <a:moveTo>
                      <a:pt x="915" y="0"/>
                    </a:moveTo>
                    <a:cubicBezTo>
                      <a:pt x="915" y="1"/>
                      <a:pt x="915" y="1"/>
                      <a:pt x="915" y="1"/>
                    </a:cubicBezTo>
                    <a:lnTo>
                      <a:pt x="915" y="1"/>
                    </a:lnTo>
                    <a:cubicBezTo>
                      <a:pt x="915" y="1"/>
                      <a:pt x="915" y="1"/>
                      <a:pt x="915" y="0"/>
                    </a:cubicBezTo>
                    <a:close/>
                    <a:moveTo>
                      <a:pt x="915" y="1"/>
                    </a:moveTo>
                    <a:lnTo>
                      <a:pt x="915" y="1"/>
                    </a:lnTo>
                    <a:cubicBezTo>
                      <a:pt x="1013" y="200"/>
                      <a:pt x="479" y="1295"/>
                      <a:pt x="408" y="1542"/>
                    </a:cubicBezTo>
                    <a:cubicBezTo>
                      <a:pt x="264" y="2043"/>
                      <a:pt x="142" y="2547"/>
                      <a:pt x="98" y="3064"/>
                    </a:cubicBezTo>
                    <a:cubicBezTo>
                      <a:pt x="0" y="4240"/>
                      <a:pt x="110" y="5422"/>
                      <a:pt x="463" y="6551"/>
                    </a:cubicBezTo>
                    <a:cubicBezTo>
                      <a:pt x="421" y="6392"/>
                      <a:pt x="714" y="5904"/>
                      <a:pt x="777" y="5742"/>
                    </a:cubicBezTo>
                    <a:cubicBezTo>
                      <a:pt x="880" y="5478"/>
                      <a:pt x="1010" y="5210"/>
                      <a:pt x="1067" y="4931"/>
                    </a:cubicBezTo>
                    <a:cubicBezTo>
                      <a:pt x="1165" y="4450"/>
                      <a:pt x="1293" y="3971"/>
                      <a:pt x="1384" y="3486"/>
                    </a:cubicBezTo>
                    <a:cubicBezTo>
                      <a:pt x="1603" y="2315"/>
                      <a:pt x="1451" y="1069"/>
                      <a:pt x="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302300" y="3147175"/>
                <a:ext cx="90650" cy="119500"/>
              </a:xfrm>
              <a:custGeom>
                <a:avLst/>
                <a:gdLst/>
                <a:ahLst/>
                <a:cxnLst/>
                <a:rect l="l" t="t" r="r" b="b"/>
                <a:pathLst>
                  <a:path w="3626" h="4780" extrusionOk="0">
                    <a:moveTo>
                      <a:pt x="1" y="1"/>
                    </a:moveTo>
                    <a:lnTo>
                      <a:pt x="1" y="1"/>
                    </a:lnTo>
                    <a:cubicBezTo>
                      <a:pt x="202" y="755"/>
                      <a:pt x="237" y="1552"/>
                      <a:pt x="516" y="2282"/>
                    </a:cubicBezTo>
                    <a:cubicBezTo>
                      <a:pt x="758" y="2912"/>
                      <a:pt x="1187" y="3465"/>
                      <a:pt x="1725" y="3873"/>
                    </a:cubicBezTo>
                    <a:cubicBezTo>
                      <a:pt x="1997" y="4077"/>
                      <a:pt x="2220" y="4142"/>
                      <a:pt x="2531" y="4235"/>
                    </a:cubicBezTo>
                    <a:cubicBezTo>
                      <a:pt x="2929" y="4352"/>
                      <a:pt x="3265" y="4585"/>
                      <a:pt x="3626" y="4779"/>
                    </a:cubicBezTo>
                    <a:cubicBezTo>
                      <a:pt x="2641" y="3045"/>
                      <a:pt x="1087" y="166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413575" y="3064425"/>
                <a:ext cx="127775" cy="488275"/>
              </a:xfrm>
              <a:custGeom>
                <a:avLst/>
                <a:gdLst/>
                <a:ahLst/>
                <a:cxnLst/>
                <a:rect l="l" t="t" r="r" b="b"/>
                <a:pathLst>
                  <a:path w="5111" h="19531" extrusionOk="0">
                    <a:moveTo>
                      <a:pt x="147" y="1"/>
                    </a:moveTo>
                    <a:cubicBezTo>
                      <a:pt x="78" y="1"/>
                      <a:pt x="0" y="67"/>
                      <a:pt x="23" y="158"/>
                    </a:cubicBezTo>
                    <a:cubicBezTo>
                      <a:pt x="346" y="1459"/>
                      <a:pt x="672" y="2769"/>
                      <a:pt x="1230" y="3992"/>
                    </a:cubicBezTo>
                    <a:cubicBezTo>
                      <a:pt x="1519" y="4619"/>
                      <a:pt x="1865" y="5219"/>
                      <a:pt x="2166" y="5840"/>
                    </a:cubicBezTo>
                    <a:cubicBezTo>
                      <a:pt x="2454" y="6435"/>
                      <a:pt x="2697" y="7053"/>
                      <a:pt x="2913" y="7678"/>
                    </a:cubicBezTo>
                    <a:cubicBezTo>
                      <a:pt x="3354" y="8961"/>
                      <a:pt x="3770" y="10278"/>
                      <a:pt x="3851" y="11639"/>
                    </a:cubicBezTo>
                    <a:cubicBezTo>
                      <a:pt x="3930" y="12968"/>
                      <a:pt x="3796" y="14295"/>
                      <a:pt x="3842" y="15624"/>
                    </a:cubicBezTo>
                    <a:cubicBezTo>
                      <a:pt x="3887" y="16966"/>
                      <a:pt x="4118" y="18340"/>
                      <a:pt x="4865" y="19482"/>
                    </a:cubicBezTo>
                    <a:cubicBezTo>
                      <a:pt x="4888" y="19517"/>
                      <a:pt x="4919" y="19531"/>
                      <a:pt x="4950" y="19531"/>
                    </a:cubicBezTo>
                    <a:cubicBezTo>
                      <a:pt x="5030" y="19531"/>
                      <a:pt x="5111" y="19436"/>
                      <a:pt x="5052" y="19346"/>
                    </a:cubicBezTo>
                    <a:cubicBezTo>
                      <a:pt x="3626" y="17167"/>
                      <a:pt x="4179" y="14408"/>
                      <a:pt x="4097" y="11965"/>
                    </a:cubicBezTo>
                    <a:cubicBezTo>
                      <a:pt x="4072" y="11283"/>
                      <a:pt x="4000" y="10604"/>
                      <a:pt x="3835" y="9942"/>
                    </a:cubicBezTo>
                    <a:cubicBezTo>
                      <a:pt x="3671" y="9292"/>
                      <a:pt x="3474" y="8648"/>
                      <a:pt x="3267" y="8011"/>
                    </a:cubicBezTo>
                    <a:cubicBezTo>
                      <a:pt x="3063" y="7381"/>
                      <a:pt x="2834" y="6759"/>
                      <a:pt x="2565" y="6155"/>
                    </a:cubicBezTo>
                    <a:cubicBezTo>
                      <a:pt x="2292" y="5541"/>
                      <a:pt x="1962" y="4957"/>
                      <a:pt x="1660" y="4356"/>
                    </a:cubicBezTo>
                    <a:cubicBezTo>
                      <a:pt x="980" y="3001"/>
                      <a:pt x="602" y="1540"/>
                      <a:pt x="239" y="77"/>
                    </a:cubicBezTo>
                    <a:cubicBezTo>
                      <a:pt x="225" y="23"/>
                      <a:pt x="188" y="1"/>
                      <a:pt x="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510125" y="3119175"/>
                <a:ext cx="101400" cy="259475"/>
              </a:xfrm>
              <a:custGeom>
                <a:avLst/>
                <a:gdLst/>
                <a:ahLst/>
                <a:cxnLst/>
                <a:rect l="l" t="t" r="r" b="b"/>
                <a:pathLst>
                  <a:path w="4056" h="10379" extrusionOk="0">
                    <a:moveTo>
                      <a:pt x="3925" y="1"/>
                    </a:moveTo>
                    <a:cubicBezTo>
                      <a:pt x="3875" y="1"/>
                      <a:pt x="3824" y="28"/>
                      <a:pt x="3810" y="90"/>
                    </a:cubicBezTo>
                    <a:cubicBezTo>
                      <a:pt x="3467" y="1536"/>
                      <a:pt x="3305" y="3014"/>
                      <a:pt x="2993" y="4466"/>
                    </a:cubicBezTo>
                    <a:cubicBezTo>
                      <a:pt x="2687" y="5885"/>
                      <a:pt x="2238" y="7331"/>
                      <a:pt x="1358" y="8505"/>
                    </a:cubicBezTo>
                    <a:cubicBezTo>
                      <a:pt x="925" y="9083"/>
                      <a:pt x="433" y="9611"/>
                      <a:pt x="52" y="10223"/>
                    </a:cubicBezTo>
                    <a:cubicBezTo>
                      <a:pt x="1" y="10308"/>
                      <a:pt x="78" y="10379"/>
                      <a:pt x="158" y="10379"/>
                    </a:cubicBezTo>
                    <a:cubicBezTo>
                      <a:pt x="197" y="10379"/>
                      <a:pt x="237" y="10361"/>
                      <a:pt x="262" y="10320"/>
                    </a:cubicBezTo>
                    <a:cubicBezTo>
                      <a:pt x="604" y="9770"/>
                      <a:pt x="1045" y="9290"/>
                      <a:pt x="1439" y="8779"/>
                    </a:cubicBezTo>
                    <a:cubicBezTo>
                      <a:pt x="1645" y="8512"/>
                      <a:pt x="1837" y="8237"/>
                      <a:pt x="2008" y="7948"/>
                    </a:cubicBezTo>
                    <a:cubicBezTo>
                      <a:pt x="2195" y="7631"/>
                      <a:pt x="2343" y="7290"/>
                      <a:pt x="2482" y="6952"/>
                    </a:cubicBezTo>
                    <a:cubicBezTo>
                      <a:pt x="3058" y="5561"/>
                      <a:pt x="3323" y="4075"/>
                      <a:pt x="3569" y="2599"/>
                    </a:cubicBezTo>
                    <a:cubicBezTo>
                      <a:pt x="3706" y="1774"/>
                      <a:pt x="3844" y="947"/>
                      <a:pt x="4036" y="130"/>
                    </a:cubicBezTo>
                    <a:cubicBezTo>
                      <a:pt x="4056" y="48"/>
                      <a:pt x="3991" y="1"/>
                      <a:pt x="3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361375" y="3232250"/>
                <a:ext cx="153300" cy="199300"/>
              </a:xfrm>
              <a:custGeom>
                <a:avLst/>
                <a:gdLst/>
                <a:ahLst/>
                <a:cxnLst/>
                <a:rect l="l" t="t" r="r" b="b"/>
                <a:pathLst>
                  <a:path w="6132" h="7972" extrusionOk="0">
                    <a:moveTo>
                      <a:pt x="150" y="1"/>
                    </a:moveTo>
                    <a:cubicBezTo>
                      <a:pt x="74" y="1"/>
                      <a:pt x="1" y="64"/>
                      <a:pt x="45" y="149"/>
                    </a:cubicBezTo>
                    <a:cubicBezTo>
                      <a:pt x="332" y="684"/>
                      <a:pt x="692" y="1172"/>
                      <a:pt x="1124" y="1599"/>
                    </a:cubicBezTo>
                    <a:cubicBezTo>
                      <a:pt x="1594" y="2064"/>
                      <a:pt x="2156" y="2411"/>
                      <a:pt x="2668" y="2827"/>
                    </a:cubicBezTo>
                    <a:cubicBezTo>
                      <a:pt x="3177" y="3242"/>
                      <a:pt x="3628" y="3721"/>
                      <a:pt x="4060" y="4214"/>
                    </a:cubicBezTo>
                    <a:cubicBezTo>
                      <a:pt x="4491" y="4702"/>
                      <a:pt x="4963" y="5191"/>
                      <a:pt x="5267" y="5773"/>
                    </a:cubicBezTo>
                    <a:cubicBezTo>
                      <a:pt x="5607" y="6427"/>
                      <a:pt x="5749" y="7160"/>
                      <a:pt x="5887" y="7878"/>
                    </a:cubicBezTo>
                    <a:cubicBezTo>
                      <a:pt x="5900" y="7941"/>
                      <a:pt x="5955" y="7971"/>
                      <a:pt x="6008" y="7971"/>
                    </a:cubicBezTo>
                    <a:cubicBezTo>
                      <a:pt x="6071" y="7971"/>
                      <a:pt x="6131" y="7929"/>
                      <a:pt x="6115" y="7850"/>
                    </a:cubicBezTo>
                    <a:cubicBezTo>
                      <a:pt x="5995" y="7216"/>
                      <a:pt x="5869" y="6572"/>
                      <a:pt x="5616" y="5974"/>
                    </a:cubicBezTo>
                    <a:cubicBezTo>
                      <a:pt x="5358" y="5363"/>
                      <a:pt x="4938" y="4868"/>
                      <a:pt x="4507" y="4373"/>
                    </a:cubicBezTo>
                    <a:cubicBezTo>
                      <a:pt x="4080" y="3881"/>
                      <a:pt x="3647" y="3390"/>
                      <a:pt x="3166" y="2950"/>
                    </a:cubicBezTo>
                    <a:cubicBezTo>
                      <a:pt x="2666" y="2492"/>
                      <a:pt x="2088" y="2138"/>
                      <a:pt x="1574" y="1698"/>
                    </a:cubicBezTo>
                    <a:cubicBezTo>
                      <a:pt x="1040" y="1240"/>
                      <a:pt x="593" y="684"/>
                      <a:pt x="260" y="66"/>
                    </a:cubicBezTo>
                    <a:cubicBezTo>
                      <a:pt x="235" y="20"/>
                      <a:pt x="192" y="1"/>
                      <a:pt x="1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352800" y="3288800"/>
                <a:ext cx="112975" cy="48975"/>
              </a:xfrm>
              <a:custGeom>
                <a:avLst/>
                <a:gdLst/>
                <a:ahLst/>
                <a:cxnLst/>
                <a:rect l="l" t="t" r="r" b="b"/>
                <a:pathLst>
                  <a:path w="4519" h="1959" extrusionOk="0">
                    <a:moveTo>
                      <a:pt x="0" y="0"/>
                    </a:moveTo>
                    <a:cubicBezTo>
                      <a:pt x="255" y="290"/>
                      <a:pt x="513" y="579"/>
                      <a:pt x="768" y="872"/>
                    </a:cubicBezTo>
                    <a:cubicBezTo>
                      <a:pt x="1083" y="1229"/>
                      <a:pt x="1425" y="1603"/>
                      <a:pt x="1884" y="1733"/>
                    </a:cubicBezTo>
                    <a:cubicBezTo>
                      <a:pt x="2066" y="1784"/>
                      <a:pt x="2254" y="1793"/>
                      <a:pt x="2442" y="1793"/>
                    </a:cubicBezTo>
                    <a:cubicBezTo>
                      <a:pt x="2459" y="1793"/>
                      <a:pt x="2475" y="1793"/>
                      <a:pt x="2492" y="1792"/>
                    </a:cubicBezTo>
                    <a:cubicBezTo>
                      <a:pt x="2807" y="1788"/>
                      <a:pt x="3132" y="1698"/>
                      <a:pt x="3436" y="1697"/>
                    </a:cubicBezTo>
                    <a:cubicBezTo>
                      <a:pt x="3438" y="1697"/>
                      <a:pt x="3441" y="1697"/>
                      <a:pt x="3444" y="1697"/>
                    </a:cubicBezTo>
                    <a:cubicBezTo>
                      <a:pt x="3791" y="1697"/>
                      <a:pt x="4185" y="1871"/>
                      <a:pt x="4518" y="1959"/>
                    </a:cubicBezTo>
                    <a:lnTo>
                      <a:pt x="4518" y="1959"/>
                    </a:lnTo>
                    <a:cubicBezTo>
                      <a:pt x="4187" y="1871"/>
                      <a:pt x="3889" y="1202"/>
                      <a:pt x="3618" y="990"/>
                    </a:cubicBezTo>
                    <a:cubicBezTo>
                      <a:pt x="3379" y="804"/>
                      <a:pt x="3069" y="746"/>
                      <a:pt x="2789" y="642"/>
                    </a:cubicBezTo>
                    <a:cubicBezTo>
                      <a:pt x="1884" y="296"/>
                      <a:pt x="969" y="57"/>
                      <a:pt x="0" y="0"/>
                    </a:cubicBezTo>
                    <a:close/>
                    <a:moveTo>
                      <a:pt x="4518" y="1959"/>
                    </a:moveTo>
                    <a:lnTo>
                      <a:pt x="4518" y="1959"/>
                    </a:lnTo>
                    <a:cubicBezTo>
                      <a:pt x="4518" y="1959"/>
                      <a:pt x="4518" y="1959"/>
                      <a:pt x="4518" y="1959"/>
                    </a:cubicBezTo>
                    <a:cubicBezTo>
                      <a:pt x="4518" y="1959"/>
                      <a:pt x="4518" y="1959"/>
                      <a:pt x="4518" y="195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429200" y="3238125"/>
                <a:ext cx="56950" cy="122100"/>
              </a:xfrm>
              <a:custGeom>
                <a:avLst/>
                <a:gdLst/>
                <a:ahLst/>
                <a:cxnLst/>
                <a:rect l="l" t="t" r="r" b="b"/>
                <a:pathLst>
                  <a:path w="2278" h="4884" extrusionOk="0">
                    <a:moveTo>
                      <a:pt x="0" y="1"/>
                    </a:moveTo>
                    <a:lnTo>
                      <a:pt x="0" y="1"/>
                    </a:lnTo>
                    <a:cubicBezTo>
                      <a:pt x="47" y="50"/>
                      <a:pt x="6" y="506"/>
                      <a:pt x="13" y="601"/>
                    </a:cubicBezTo>
                    <a:cubicBezTo>
                      <a:pt x="32" y="843"/>
                      <a:pt x="54" y="1067"/>
                      <a:pt x="135" y="1296"/>
                    </a:cubicBezTo>
                    <a:cubicBezTo>
                      <a:pt x="304" y="1770"/>
                      <a:pt x="634" y="2171"/>
                      <a:pt x="927" y="2570"/>
                    </a:cubicBezTo>
                    <a:cubicBezTo>
                      <a:pt x="1455" y="3291"/>
                      <a:pt x="1908" y="4067"/>
                      <a:pt x="2272" y="4883"/>
                    </a:cubicBezTo>
                    <a:cubicBezTo>
                      <a:pt x="2104" y="4506"/>
                      <a:pt x="2277" y="3850"/>
                      <a:pt x="2207" y="3436"/>
                    </a:cubicBezTo>
                    <a:cubicBezTo>
                      <a:pt x="2127" y="2958"/>
                      <a:pt x="1824" y="2479"/>
                      <a:pt x="1577" y="2066"/>
                    </a:cubicBezTo>
                    <a:cubicBezTo>
                      <a:pt x="1129" y="1324"/>
                      <a:pt x="601" y="629"/>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583225" y="3032350"/>
                <a:ext cx="40125" cy="140225"/>
              </a:xfrm>
              <a:custGeom>
                <a:avLst/>
                <a:gdLst/>
                <a:ahLst/>
                <a:cxnLst/>
                <a:rect l="l" t="t" r="r" b="b"/>
                <a:pathLst>
                  <a:path w="1605" h="5609" extrusionOk="0">
                    <a:moveTo>
                      <a:pt x="1473" y="0"/>
                    </a:moveTo>
                    <a:lnTo>
                      <a:pt x="1473" y="0"/>
                    </a:lnTo>
                    <a:cubicBezTo>
                      <a:pt x="1121" y="461"/>
                      <a:pt x="765" y="928"/>
                      <a:pt x="556" y="1470"/>
                    </a:cubicBezTo>
                    <a:cubicBezTo>
                      <a:pt x="1" y="2907"/>
                      <a:pt x="656" y="4185"/>
                      <a:pt x="758" y="5608"/>
                    </a:cubicBezTo>
                    <a:cubicBezTo>
                      <a:pt x="917" y="4669"/>
                      <a:pt x="1302" y="3816"/>
                      <a:pt x="1473" y="2883"/>
                    </a:cubicBezTo>
                    <a:cubicBezTo>
                      <a:pt x="1561" y="2396"/>
                      <a:pt x="1604" y="1901"/>
                      <a:pt x="1603" y="1404"/>
                    </a:cubicBezTo>
                    <a:cubicBezTo>
                      <a:pt x="1603" y="1180"/>
                      <a:pt x="1370" y="135"/>
                      <a:pt x="1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1544650" y="3105625"/>
                <a:ext cx="42325" cy="143675"/>
              </a:xfrm>
              <a:custGeom>
                <a:avLst/>
                <a:gdLst/>
                <a:ahLst/>
                <a:cxnLst/>
                <a:rect l="l" t="t" r="r" b="b"/>
                <a:pathLst>
                  <a:path w="1693" h="5747" extrusionOk="0">
                    <a:moveTo>
                      <a:pt x="355" y="1"/>
                    </a:moveTo>
                    <a:cubicBezTo>
                      <a:pt x="422" y="189"/>
                      <a:pt x="257" y="421"/>
                      <a:pt x="203" y="583"/>
                    </a:cubicBezTo>
                    <a:cubicBezTo>
                      <a:pt x="125" y="826"/>
                      <a:pt x="92" y="1079"/>
                      <a:pt x="65" y="1337"/>
                    </a:cubicBezTo>
                    <a:cubicBezTo>
                      <a:pt x="5" y="1910"/>
                      <a:pt x="0" y="2491"/>
                      <a:pt x="105" y="3061"/>
                    </a:cubicBezTo>
                    <a:cubicBezTo>
                      <a:pt x="194" y="3566"/>
                      <a:pt x="372" y="4200"/>
                      <a:pt x="731" y="4584"/>
                    </a:cubicBezTo>
                    <a:cubicBezTo>
                      <a:pt x="1099" y="4978"/>
                      <a:pt x="1383" y="5215"/>
                      <a:pt x="1610" y="5746"/>
                    </a:cubicBezTo>
                    <a:cubicBezTo>
                      <a:pt x="1693" y="3776"/>
                      <a:pt x="1019" y="1860"/>
                      <a:pt x="3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568250" y="3184175"/>
                <a:ext cx="85850" cy="112750"/>
              </a:xfrm>
              <a:custGeom>
                <a:avLst/>
                <a:gdLst/>
                <a:ahLst/>
                <a:cxnLst/>
                <a:rect l="l" t="t" r="r" b="b"/>
                <a:pathLst>
                  <a:path w="3434" h="4510" extrusionOk="0">
                    <a:moveTo>
                      <a:pt x="3434" y="0"/>
                    </a:moveTo>
                    <a:lnTo>
                      <a:pt x="3434" y="0"/>
                    </a:lnTo>
                    <a:cubicBezTo>
                      <a:pt x="2979" y="178"/>
                      <a:pt x="2618" y="527"/>
                      <a:pt x="2269" y="870"/>
                    </a:cubicBezTo>
                    <a:cubicBezTo>
                      <a:pt x="1210" y="1910"/>
                      <a:pt x="432" y="3089"/>
                      <a:pt x="0" y="4510"/>
                    </a:cubicBezTo>
                    <a:cubicBezTo>
                      <a:pt x="16" y="4459"/>
                      <a:pt x="282" y="4352"/>
                      <a:pt x="335" y="4320"/>
                    </a:cubicBezTo>
                    <a:cubicBezTo>
                      <a:pt x="453" y="4245"/>
                      <a:pt x="575" y="4169"/>
                      <a:pt x="689" y="4088"/>
                    </a:cubicBezTo>
                    <a:cubicBezTo>
                      <a:pt x="863" y="3964"/>
                      <a:pt x="961" y="3796"/>
                      <a:pt x="1116" y="3654"/>
                    </a:cubicBezTo>
                    <a:cubicBezTo>
                      <a:pt x="1477" y="3320"/>
                      <a:pt x="1821" y="2984"/>
                      <a:pt x="2125" y="2597"/>
                    </a:cubicBezTo>
                    <a:cubicBezTo>
                      <a:pt x="2726" y="1828"/>
                      <a:pt x="3179" y="943"/>
                      <a:pt x="3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1238225" y="3280175"/>
                <a:ext cx="27025" cy="26850"/>
              </a:xfrm>
              <a:custGeom>
                <a:avLst/>
                <a:gdLst/>
                <a:ahLst/>
                <a:cxnLst/>
                <a:rect l="l" t="t" r="r" b="b"/>
                <a:pathLst>
                  <a:path w="1081" h="1074" extrusionOk="0">
                    <a:moveTo>
                      <a:pt x="534" y="1"/>
                    </a:moveTo>
                    <a:cubicBezTo>
                      <a:pt x="395" y="1"/>
                      <a:pt x="267" y="55"/>
                      <a:pt x="162" y="154"/>
                    </a:cubicBezTo>
                    <a:cubicBezTo>
                      <a:pt x="61" y="255"/>
                      <a:pt x="3" y="389"/>
                      <a:pt x="2" y="532"/>
                    </a:cubicBezTo>
                    <a:cubicBezTo>
                      <a:pt x="0" y="829"/>
                      <a:pt x="239" y="1072"/>
                      <a:pt x="536" y="1073"/>
                    </a:cubicBezTo>
                    <a:cubicBezTo>
                      <a:pt x="538" y="1073"/>
                      <a:pt x="540" y="1073"/>
                      <a:pt x="541" y="1073"/>
                    </a:cubicBezTo>
                    <a:cubicBezTo>
                      <a:pt x="677" y="1073"/>
                      <a:pt x="805" y="1023"/>
                      <a:pt x="905" y="930"/>
                    </a:cubicBezTo>
                    <a:cubicBezTo>
                      <a:pt x="908" y="927"/>
                      <a:pt x="914" y="923"/>
                      <a:pt x="918" y="917"/>
                    </a:cubicBezTo>
                    <a:cubicBezTo>
                      <a:pt x="1019" y="816"/>
                      <a:pt x="1077" y="683"/>
                      <a:pt x="1079" y="539"/>
                    </a:cubicBezTo>
                    <a:cubicBezTo>
                      <a:pt x="1080" y="396"/>
                      <a:pt x="1024" y="261"/>
                      <a:pt x="922" y="157"/>
                    </a:cubicBezTo>
                    <a:cubicBezTo>
                      <a:pt x="822" y="59"/>
                      <a:pt x="688" y="2"/>
                      <a:pt x="544" y="1"/>
                    </a:cubicBezTo>
                    <a:cubicBezTo>
                      <a:pt x="541" y="1"/>
                      <a:pt x="537" y="1"/>
                      <a:pt x="5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281975" y="3243200"/>
                <a:ext cx="27025" cy="26850"/>
              </a:xfrm>
              <a:custGeom>
                <a:avLst/>
                <a:gdLst/>
                <a:ahLst/>
                <a:cxnLst/>
                <a:rect l="l" t="t" r="r" b="b"/>
                <a:pathLst>
                  <a:path w="1081" h="1074" extrusionOk="0">
                    <a:moveTo>
                      <a:pt x="539" y="0"/>
                    </a:moveTo>
                    <a:cubicBezTo>
                      <a:pt x="398" y="0"/>
                      <a:pt x="265" y="55"/>
                      <a:pt x="162" y="155"/>
                    </a:cubicBezTo>
                    <a:cubicBezTo>
                      <a:pt x="61" y="256"/>
                      <a:pt x="3" y="390"/>
                      <a:pt x="2" y="533"/>
                    </a:cubicBezTo>
                    <a:cubicBezTo>
                      <a:pt x="0" y="830"/>
                      <a:pt x="239" y="1071"/>
                      <a:pt x="536" y="1073"/>
                    </a:cubicBezTo>
                    <a:cubicBezTo>
                      <a:pt x="540" y="1073"/>
                      <a:pt x="543" y="1073"/>
                      <a:pt x="547" y="1073"/>
                    </a:cubicBezTo>
                    <a:cubicBezTo>
                      <a:pt x="681" y="1073"/>
                      <a:pt x="807" y="1023"/>
                      <a:pt x="905" y="931"/>
                    </a:cubicBezTo>
                    <a:cubicBezTo>
                      <a:pt x="908" y="927"/>
                      <a:pt x="914" y="924"/>
                      <a:pt x="917" y="918"/>
                    </a:cubicBezTo>
                    <a:cubicBezTo>
                      <a:pt x="1018" y="817"/>
                      <a:pt x="1076" y="683"/>
                      <a:pt x="1079" y="540"/>
                    </a:cubicBezTo>
                    <a:cubicBezTo>
                      <a:pt x="1080" y="397"/>
                      <a:pt x="1024" y="261"/>
                      <a:pt x="922" y="158"/>
                    </a:cubicBezTo>
                    <a:cubicBezTo>
                      <a:pt x="823" y="58"/>
                      <a:pt x="688" y="3"/>
                      <a:pt x="545" y="0"/>
                    </a:cubicBezTo>
                    <a:cubicBezTo>
                      <a:pt x="543" y="0"/>
                      <a:pt x="541" y="0"/>
                      <a:pt x="5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290700" y="3298675"/>
                <a:ext cx="26975" cy="26875"/>
              </a:xfrm>
              <a:custGeom>
                <a:avLst/>
                <a:gdLst/>
                <a:ahLst/>
                <a:cxnLst/>
                <a:rect l="l" t="t" r="r" b="b"/>
                <a:pathLst>
                  <a:path w="1079" h="1075" extrusionOk="0">
                    <a:moveTo>
                      <a:pt x="545" y="0"/>
                    </a:moveTo>
                    <a:cubicBezTo>
                      <a:pt x="398" y="0"/>
                      <a:pt x="268" y="57"/>
                      <a:pt x="161" y="155"/>
                    </a:cubicBezTo>
                    <a:cubicBezTo>
                      <a:pt x="60" y="257"/>
                      <a:pt x="2" y="391"/>
                      <a:pt x="2" y="533"/>
                    </a:cubicBezTo>
                    <a:cubicBezTo>
                      <a:pt x="0" y="830"/>
                      <a:pt x="239" y="1073"/>
                      <a:pt x="536" y="1075"/>
                    </a:cubicBezTo>
                    <a:cubicBezTo>
                      <a:pt x="538" y="1075"/>
                      <a:pt x="540" y="1075"/>
                      <a:pt x="542" y="1075"/>
                    </a:cubicBezTo>
                    <a:cubicBezTo>
                      <a:pt x="677" y="1075"/>
                      <a:pt x="805" y="1024"/>
                      <a:pt x="905" y="931"/>
                    </a:cubicBezTo>
                    <a:cubicBezTo>
                      <a:pt x="908" y="928"/>
                      <a:pt x="914" y="925"/>
                      <a:pt x="917" y="920"/>
                    </a:cubicBezTo>
                    <a:cubicBezTo>
                      <a:pt x="1018" y="818"/>
                      <a:pt x="1076" y="684"/>
                      <a:pt x="1076" y="542"/>
                    </a:cubicBezTo>
                    <a:cubicBezTo>
                      <a:pt x="1079" y="399"/>
                      <a:pt x="1022" y="262"/>
                      <a:pt x="922" y="160"/>
                    </a:cubicBezTo>
                    <a:cubicBezTo>
                      <a:pt x="821" y="58"/>
                      <a:pt x="688" y="0"/>
                      <a:pt x="5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57;p2"/>
            <p:cNvGrpSpPr/>
            <p:nvPr/>
          </p:nvGrpSpPr>
          <p:grpSpPr>
            <a:xfrm>
              <a:off x="3643071" y="-253107"/>
              <a:ext cx="664222" cy="1218245"/>
              <a:chOff x="2229225" y="1230375"/>
              <a:chExt cx="351850" cy="645325"/>
            </a:xfrm>
          </p:grpSpPr>
          <p:sp>
            <p:nvSpPr>
              <p:cNvPr id="58" name="Google Shape;58;p2"/>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 name="Google Shape;73;p2"/>
            <p:cNvGrpSpPr/>
            <p:nvPr/>
          </p:nvGrpSpPr>
          <p:grpSpPr>
            <a:xfrm>
              <a:off x="617165" y="-319252"/>
              <a:ext cx="460670" cy="971792"/>
              <a:chOff x="1118425" y="996600"/>
              <a:chExt cx="244025" cy="514775"/>
            </a:xfrm>
          </p:grpSpPr>
          <p:sp>
            <p:nvSpPr>
              <p:cNvPr id="74" name="Google Shape;74;p2"/>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2"/>
            <p:cNvGrpSpPr/>
            <p:nvPr/>
          </p:nvGrpSpPr>
          <p:grpSpPr>
            <a:xfrm>
              <a:off x="2863692" y="-452580"/>
              <a:ext cx="632838" cy="1148821"/>
              <a:chOff x="1981825" y="1045200"/>
              <a:chExt cx="335225" cy="608550"/>
            </a:xfrm>
          </p:grpSpPr>
          <p:sp>
            <p:nvSpPr>
              <p:cNvPr id="77" name="Google Shape;77;p2"/>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 name="Google Shape;79;p2"/>
            <p:cNvGrpSpPr/>
            <p:nvPr/>
          </p:nvGrpSpPr>
          <p:grpSpPr>
            <a:xfrm>
              <a:off x="4" y="-82634"/>
              <a:ext cx="614337" cy="1049522"/>
              <a:chOff x="916650" y="1440625"/>
              <a:chExt cx="325425" cy="555950"/>
            </a:xfrm>
          </p:grpSpPr>
          <p:sp>
            <p:nvSpPr>
              <p:cNvPr id="80" name="Google Shape;80;p2"/>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2" name="Google Shape;82;p2"/>
          <p:cNvGrpSpPr/>
          <p:nvPr/>
        </p:nvGrpSpPr>
        <p:grpSpPr>
          <a:xfrm>
            <a:off x="0" y="-1"/>
            <a:ext cx="9120781" cy="5143508"/>
            <a:chOff x="0" y="-1"/>
            <a:chExt cx="9120781" cy="5143508"/>
          </a:xfrm>
        </p:grpSpPr>
        <p:sp>
          <p:nvSpPr>
            <p:cNvPr id="83" name="Google Shape;83;p2"/>
            <p:cNvSpPr/>
            <p:nvPr/>
          </p:nvSpPr>
          <p:spPr>
            <a:xfrm>
              <a:off x="6033989" y="-1"/>
              <a:ext cx="3086792" cy="652531"/>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0" y="4550400"/>
              <a:ext cx="2414764" cy="593107"/>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1112"/>
        <p:cNvGrpSpPr/>
        <p:nvPr/>
      </p:nvGrpSpPr>
      <p:grpSpPr>
        <a:xfrm>
          <a:off x="0" y="0"/>
          <a:ext cx="0" cy="0"/>
          <a:chOff x="0" y="0"/>
          <a:chExt cx="0" cy="0"/>
        </a:xfrm>
      </p:grpSpPr>
      <p:sp>
        <p:nvSpPr>
          <p:cNvPr id="1113" name="Google Shape;1113;p24"/>
          <p:cNvSpPr/>
          <p:nvPr/>
        </p:nvSpPr>
        <p:spPr>
          <a:xfrm flipH="1">
            <a:off x="6389264" y="4611001"/>
            <a:ext cx="2754736" cy="532480"/>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24"/>
          <p:cNvSpPr/>
          <p:nvPr/>
        </p:nvSpPr>
        <p:spPr>
          <a:xfrm rot="10800000" flipH="1">
            <a:off x="0" y="-9"/>
            <a:ext cx="4060315" cy="65626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24"/>
          <p:cNvSpPr/>
          <p:nvPr/>
        </p:nvSpPr>
        <p:spPr>
          <a:xfrm>
            <a:off x="8719704" y="4169929"/>
            <a:ext cx="231586" cy="333999"/>
          </a:xfrm>
          <a:custGeom>
            <a:avLst/>
            <a:gdLst/>
            <a:ahLst/>
            <a:cxnLst/>
            <a:rect l="l" t="t" r="r" b="b"/>
            <a:pathLst>
              <a:path w="4907" h="7077" extrusionOk="0">
                <a:moveTo>
                  <a:pt x="2406" y="0"/>
                </a:moveTo>
                <a:cubicBezTo>
                  <a:pt x="2200" y="0"/>
                  <a:pt x="2022" y="154"/>
                  <a:pt x="1997" y="362"/>
                </a:cubicBezTo>
                <a:cubicBezTo>
                  <a:pt x="1969" y="588"/>
                  <a:pt x="2130" y="792"/>
                  <a:pt x="2356" y="820"/>
                </a:cubicBezTo>
                <a:cubicBezTo>
                  <a:pt x="2372" y="821"/>
                  <a:pt x="2387" y="822"/>
                  <a:pt x="2403" y="822"/>
                </a:cubicBezTo>
                <a:cubicBezTo>
                  <a:pt x="2449" y="822"/>
                  <a:pt x="2495" y="815"/>
                  <a:pt x="2538" y="799"/>
                </a:cubicBezTo>
                <a:cubicBezTo>
                  <a:pt x="2661" y="1051"/>
                  <a:pt x="2726" y="1360"/>
                  <a:pt x="2725" y="1703"/>
                </a:cubicBezTo>
                <a:cubicBezTo>
                  <a:pt x="2725" y="1914"/>
                  <a:pt x="2700" y="2128"/>
                  <a:pt x="2670" y="2338"/>
                </a:cubicBezTo>
                <a:cubicBezTo>
                  <a:pt x="2320" y="2098"/>
                  <a:pt x="2063" y="1733"/>
                  <a:pt x="1845" y="1377"/>
                </a:cubicBezTo>
                <a:cubicBezTo>
                  <a:pt x="1867" y="1334"/>
                  <a:pt x="1882" y="1289"/>
                  <a:pt x="1890" y="1238"/>
                </a:cubicBezTo>
                <a:cubicBezTo>
                  <a:pt x="1917" y="1012"/>
                  <a:pt x="1757" y="807"/>
                  <a:pt x="1532" y="781"/>
                </a:cubicBezTo>
                <a:cubicBezTo>
                  <a:pt x="1515" y="779"/>
                  <a:pt x="1498" y="778"/>
                  <a:pt x="1482" y="778"/>
                </a:cubicBezTo>
                <a:cubicBezTo>
                  <a:pt x="1276" y="778"/>
                  <a:pt x="1099" y="931"/>
                  <a:pt x="1073" y="1138"/>
                </a:cubicBezTo>
                <a:cubicBezTo>
                  <a:pt x="1047" y="1364"/>
                  <a:pt x="1208" y="1570"/>
                  <a:pt x="1432" y="1596"/>
                </a:cubicBezTo>
                <a:cubicBezTo>
                  <a:pt x="1449" y="1598"/>
                  <a:pt x="1465" y="1599"/>
                  <a:pt x="1482" y="1599"/>
                </a:cubicBezTo>
                <a:cubicBezTo>
                  <a:pt x="1583" y="1599"/>
                  <a:pt x="1677" y="1561"/>
                  <a:pt x="1751" y="1497"/>
                </a:cubicBezTo>
                <a:cubicBezTo>
                  <a:pt x="1984" y="1871"/>
                  <a:pt x="2257" y="2251"/>
                  <a:pt x="2648" y="2497"/>
                </a:cubicBezTo>
                <a:cubicBezTo>
                  <a:pt x="2641" y="2539"/>
                  <a:pt x="2635" y="2580"/>
                  <a:pt x="2628" y="2622"/>
                </a:cubicBezTo>
                <a:cubicBezTo>
                  <a:pt x="2605" y="2778"/>
                  <a:pt x="2582" y="2933"/>
                  <a:pt x="2561" y="3091"/>
                </a:cubicBezTo>
                <a:cubicBezTo>
                  <a:pt x="2508" y="3550"/>
                  <a:pt x="2525" y="3922"/>
                  <a:pt x="2616" y="4236"/>
                </a:cubicBezTo>
                <a:cubicBezTo>
                  <a:pt x="2573" y="4185"/>
                  <a:pt x="2530" y="4133"/>
                  <a:pt x="2488" y="4083"/>
                </a:cubicBezTo>
                <a:cubicBezTo>
                  <a:pt x="1953" y="3449"/>
                  <a:pt x="1402" y="2796"/>
                  <a:pt x="800" y="2218"/>
                </a:cubicBezTo>
                <a:cubicBezTo>
                  <a:pt x="823" y="2175"/>
                  <a:pt x="839" y="2128"/>
                  <a:pt x="844" y="2078"/>
                </a:cubicBezTo>
                <a:cubicBezTo>
                  <a:pt x="872" y="1852"/>
                  <a:pt x="710" y="1646"/>
                  <a:pt x="485" y="1620"/>
                </a:cubicBezTo>
                <a:cubicBezTo>
                  <a:pt x="469" y="1618"/>
                  <a:pt x="452" y="1617"/>
                  <a:pt x="435" y="1617"/>
                </a:cubicBezTo>
                <a:cubicBezTo>
                  <a:pt x="230" y="1617"/>
                  <a:pt x="53" y="1770"/>
                  <a:pt x="28" y="1978"/>
                </a:cubicBezTo>
                <a:cubicBezTo>
                  <a:pt x="1" y="2204"/>
                  <a:pt x="161" y="2409"/>
                  <a:pt x="386" y="2435"/>
                </a:cubicBezTo>
                <a:cubicBezTo>
                  <a:pt x="402" y="2437"/>
                  <a:pt x="419" y="2438"/>
                  <a:pt x="435" y="2438"/>
                </a:cubicBezTo>
                <a:cubicBezTo>
                  <a:pt x="540" y="2438"/>
                  <a:pt x="635" y="2399"/>
                  <a:pt x="710" y="2332"/>
                </a:cubicBezTo>
                <a:cubicBezTo>
                  <a:pt x="1112" y="2718"/>
                  <a:pt x="1484" y="3130"/>
                  <a:pt x="1846" y="3550"/>
                </a:cubicBezTo>
                <a:cubicBezTo>
                  <a:pt x="2026" y="3757"/>
                  <a:pt x="2191" y="3996"/>
                  <a:pt x="2386" y="4185"/>
                </a:cubicBezTo>
                <a:cubicBezTo>
                  <a:pt x="2556" y="4349"/>
                  <a:pt x="2612" y="4502"/>
                  <a:pt x="2647" y="4737"/>
                </a:cubicBezTo>
                <a:cubicBezTo>
                  <a:pt x="2755" y="5474"/>
                  <a:pt x="2864" y="6211"/>
                  <a:pt x="2970" y="6948"/>
                </a:cubicBezTo>
                <a:cubicBezTo>
                  <a:pt x="2979" y="7005"/>
                  <a:pt x="3010" y="7076"/>
                  <a:pt x="3061" y="7076"/>
                </a:cubicBezTo>
                <a:cubicBezTo>
                  <a:pt x="3066" y="7076"/>
                  <a:pt x="3072" y="7075"/>
                  <a:pt x="3078" y="7073"/>
                </a:cubicBezTo>
                <a:cubicBezTo>
                  <a:pt x="3126" y="7059"/>
                  <a:pt x="3133" y="6998"/>
                  <a:pt x="3129" y="6949"/>
                </a:cubicBezTo>
                <a:cubicBezTo>
                  <a:pt x="3110" y="6551"/>
                  <a:pt x="3077" y="6154"/>
                  <a:pt x="3032" y="5759"/>
                </a:cubicBezTo>
                <a:cubicBezTo>
                  <a:pt x="2987" y="5365"/>
                  <a:pt x="2893" y="4971"/>
                  <a:pt x="2863" y="4581"/>
                </a:cubicBezTo>
                <a:lnTo>
                  <a:pt x="2863" y="4581"/>
                </a:lnTo>
                <a:cubicBezTo>
                  <a:pt x="2874" y="4582"/>
                  <a:pt x="2896" y="4582"/>
                  <a:pt x="2926" y="4582"/>
                </a:cubicBezTo>
                <a:cubicBezTo>
                  <a:pt x="2986" y="4582"/>
                  <a:pt x="3076" y="4581"/>
                  <a:pt x="3172" y="4581"/>
                </a:cubicBezTo>
                <a:cubicBezTo>
                  <a:pt x="3374" y="4581"/>
                  <a:pt x="3600" y="4588"/>
                  <a:pt x="3607" y="4633"/>
                </a:cubicBezTo>
                <a:cubicBezTo>
                  <a:pt x="3634" y="4809"/>
                  <a:pt x="3776" y="4954"/>
                  <a:pt x="3963" y="4979"/>
                </a:cubicBezTo>
                <a:cubicBezTo>
                  <a:pt x="3979" y="4981"/>
                  <a:pt x="3995" y="4981"/>
                  <a:pt x="4011" y="4981"/>
                </a:cubicBezTo>
                <a:cubicBezTo>
                  <a:pt x="4217" y="4981"/>
                  <a:pt x="4395" y="4828"/>
                  <a:pt x="4420" y="4620"/>
                </a:cubicBezTo>
                <a:cubicBezTo>
                  <a:pt x="4422" y="4610"/>
                  <a:pt x="4420" y="4599"/>
                  <a:pt x="4422" y="4586"/>
                </a:cubicBezTo>
                <a:lnTo>
                  <a:pt x="4422" y="4575"/>
                </a:lnTo>
                <a:cubicBezTo>
                  <a:pt x="4422" y="4573"/>
                  <a:pt x="4420" y="4570"/>
                  <a:pt x="4420" y="4569"/>
                </a:cubicBezTo>
                <a:cubicBezTo>
                  <a:pt x="4420" y="4365"/>
                  <a:pt x="4268" y="4187"/>
                  <a:pt x="4060" y="4162"/>
                </a:cubicBezTo>
                <a:cubicBezTo>
                  <a:pt x="4043" y="4160"/>
                  <a:pt x="4026" y="4159"/>
                  <a:pt x="4010" y="4159"/>
                </a:cubicBezTo>
                <a:cubicBezTo>
                  <a:pt x="3815" y="4159"/>
                  <a:pt x="3648" y="4297"/>
                  <a:pt x="3609" y="4489"/>
                </a:cubicBezTo>
                <a:cubicBezTo>
                  <a:pt x="3343" y="4469"/>
                  <a:pt x="3080" y="4433"/>
                  <a:pt x="2816" y="4381"/>
                </a:cubicBezTo>
                <a:cubicBezTo>
                  <a:pt x="2683" y="4062"/>
                  <a:pt x="2645" y="3676"/>
                  <a:pt x="2696" y="3176"/>
                </a:cubicBezTo>
                <a:lnTo>
                  <a:pt x="2696" y="3176"/>
                </a:lnTo>
                <a:cubicBezTo>
                  <a:pt x="2771" y="3179"/>
                  <a:pt x="2851" y="3208"/>
                  <a:pt x="2928" y="3243"/>
                </a:cubicBezTo>
                <a:cubicBezTo>
                  <a:pt x="3010" y="3279"/>
                  <a:pt x="3094" y="3317"/>
                  <a:pt x="3177" y="3357"/>
                </a:cubicBezTo>
                <a:cubicBezTo>
                  <a:pt x="3369" y="3446"/>
                  <a:pt x="3568" y="3538"/>
                  <a:pt x="3775" y="3605"/>
                </a:cubicBezTo>
                <a:cubicBezTo>
                  <a:pt x="3876" y="3637"/>
                  <a:pt x="3974" y="3663"/>
                  <a:pt x="4071" y="3679"/>
                </a:cubicBezTo>
                <a:cubicBezTo>
                  <a:pt x="4107" y="3844"/>
                  <a:pt x="4242" y="3977"/>
                  <a:pt x="4422" y="3999"/>
                </a:cubicBezTo>
                <a:cubicBezTo>
                  <a:pt x="4439" y="4001"/>
                  <a:pt x="4455" y="4002"/>
                  <a:pt x="4472" y="4002"/>
                </a:cubicBezTo>
                <a:cubicBezTo>
                  <a:pt x="4677" y="4002"/>
                  <a:pt x="4855" y="3849"/>
                  <a:pt x="4879" y="3641"/>
                </a:cubicBezTo>
                <a:cubicBezTo>
                  <a:pt x="4907" y="3415"/>
                  <a:pt x="4746" y="3210"/>
                  <a:pt x="4522" y="3184"/>
                </a:cubicBezTo>
                <a:cubicBezTo>
                  <a:pt x="4504" y="3182"/>
                  <a:pt x="4487" y="3180"/>
                  <a:pt x="4470" y="3180"/>
                </a:cubicBezTo>
                <a:cubicBezTo>
                  <a:pt x="4268" y="3180"/>
                  <a:pt x="4095" y="3328"/>
                  <a:pt x="4065" y="3533"/>
                </a:cubicBezTo>
                <a:cubicBezTo>
                  <a:pt x="3986" y="3517"/>
                  <a:pt x="3905" y="3496"/>
                  <a:pt x="3819" y="3469"/>
                </a:cubicBezTo>
                <a:cubicBezTo>
                  <a:pt x="3620" y="3404"/>
                  <a:pt x="3427" y="3314"/>
                  <a:pt x="3239" y="3227"/>
                </a:cubicBezTo>
                <a:cubicBezTo>
                  <a:pt x="3155" y="3188"/>
                  <a:pt x="3070" y="3149"/>
                  <a:pt x="2987" y="3113"/>
                </a:cubicBezTo>
                <a:cubicBezTo>
                  <a:pt x="2923" y="3085"/>
                  <a:pt x="2858" y="3061"/>
                  <a:pt x="2792" y="3046"/>
                </a:cubicBezTo>
                <a:cubicBezTo>
                  <a:pt x="2975" y="2810"/>
                  <a:pt x="3198" y="2602"/>
                  <a:pt x="3417" y="2402"/>
                </a:cubicBezTo>
                <a:cubicBezTo>
                  <a:pt x="3553" y="2279"/>
                  <a:pt x="3692" y="2150"/>
                  <a:pt x="3822" y="2015"/>
                </a:cubicBezTo>
                <a:cubicBezTo>
                  <a:pt x="4107" y="1722"/>
                  <a:pt x="4303" y="1420"/>
                  <a:pt x="4401" y="1124"/>
                </a:cubicBezTo>
                <a:cubicBezTo>
                  <a:pt x="4405" y="1124"/>
                  <a:pt x="4409" y="1124"/>
                  <a:pt x="4413" y="1124"/>
                </a:cubicBezTo>
                <a:cubicBezTo>
                  <a:pt x="4618" y="1124"/>
                  <a:pt x="4796" y="972"/>
                  <a:pt x="4820" y="763"/>
                </a:cubicBezTo>
                <a:cubicBezTo>
                  <a:pt x="4847" y="542"/>
                  <a:pt x="4687" y="336"/>
                  <a:pt x="4462" y="310"/>
                </a:cubicBezTo>
                <a:cubicBezTo>
                  <a:pt x="4445" y="308"/>
                  <a:pt x="4428" y="307"/>
                  <a:pt x="4412" y="307"/>
                </a:cubicBezTo>
                <a:cubicBezTo>
                  <a:pt x="4205" y="307"/>
                  <a:pt x="4029" y="460"/>
                  <a:pt x="4003" y="668"/>
                </a:cubicBezTo>
                <a:cubicBezTo>
                  <a:pt x="3980" y="856"/>
                  <a:pt x="4090" y="1030"/>
                  <a:pt x="4259" y="1099"/>
                </a:cubicBezTo>
                <a:cubicBezTo>
                  <a:pt x="4145" y="1425"/>
                  <a:pt x="3921" y="1710"/>
                  <a:pt x="3720" y="1918"/>
                </a:cubicBezTo>
                <a:cubicBezTo>
                  <a:pt x="3594" y="2049"/>
                  <a:pt x="3456" y="2176"/>
                  <a:pt x="3321" y="2296"/>
                </a:cubicBezTo>
                <a:cubicBezTo>
                  <a:pt x="3120" y="2480"/>
                  <a:pt x="2916" y="2670"/>
                  <a:pt x="2739" y="2883"/>
                </a:cubicBezTo>
                <a:cubicBezTo>
                  <a:pt x="2750" y="2804"/>
                  <a:pt x="2761" y="2725"/>
                  <a:pt x="2771" y="2648"/>
                </a:cubicBezTo>
                <a:cubicBezTo>
                  <a:pt x="2819" y="2340"/>
                  <a:pt x="2867" y="2023"/>
                  <a:pt x="2870" y="1704"/>
                </a:cubicBezTo>
                <a:cubicBezTo>
                  <a:pt x="2871" y="1335"/>
                  <a:pt x="2799" y="1005"/>
                  <a:pt x="2664" y="731"/>
                </a:cubicBezTo>
                <a:cubicBezTo>
                  <a:pt x="2744" y="666"/>
                  <a:pt x="2800" y="572"/>
                  <a:pt x="2813" y="462"/>
                </a:cubicBezTo>
                <a:cubicBezTo>
                  <a:pt x="2841" y="235"/>
                  <a:pt x="2679" y="31"/>
                  <a:pt x="2454" y="3"/>
                </a:cubicBezTo>
                <a:cubicBezTo>
                  <a:pt x="2438" y="1"/>
                  <a:pt x="2422" y="0"/>
                  <a:pt x="24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24"/>
          <p:cNvSpPr/>
          <p:nvPr/>
        </p:nvSpPr>
        <p:spPr>
          <a:xfrm>
            <a:off x="1147057" y="4743461"/>
            <a:ext cx="189582" cy="295535"/>
          </a:xfrm>
          <a:custGeom>
            <a:avLst/>
            <a:gdLst/>
            <a:ahLst/>
            <a:cxnLst/>
            <a:rect l="l" t="t" r="r" b="b"/>
            <a:pathLst>
              <a:path w="4017" h="6262" extrusionOk="0">
                <a:moveTo>
                  <a:pt x="1112" y="1"/>
                </a:moveTo>
                <a:cubicBezTo>
                  <a:pt x="1090" y="1"/>
                  <a:pt x="1067" y="2"/>
                  <a:pt x="1045" y="6"/>
                </a:cubicBezTo>
                <a:cubicBezTo>
                  <a:pt x="820" y="42"/>
                  <a:pt x="670" y="255"/>
                  <a:pt x="706" y="479"/>
                </a:cubicBezTo>
                <a:cubicBezTo>
                  <a:pt x="741" y="681"/>
                  <a:pt x="916" y="823"/>
                  <a:pt x="1114" y="823"/>
                </a:cubicBezTo>
                <a:cubicBezTo>
                  <a:pt x="1136" y="823"/>
                  <a:pt x="1158" y="822"/>
                  <a:pt x="1181" y="818"/>
                </a:cubicBezTo>
                <a:cubicBezTo>
                  <a:pt x="1216" y="812"/>
                  <a:pt x="1247" y="802"/>
                  <a:pt x="1278" y="788"/>
                </a:cubicBezTo>
                <a:cubicBezTo>
                  <a:pt x="1638" y="1181"/>
                  <a:pt x="1813" y="1665"/>
                  <a:pt x="1897" y="2023"/>
                </a:cubicBezTo>
                <a:cubicBezTo>
                  <a:pt x="1939" y="2201"/>
                  <a:pt x="1965" y="2380"/>
                  <a:pt x="1987" y="2558"/>
                </a:cubicBezTo>
                <a:cubicBezTo>
                  <a:pt x="1838" y="2424"/>
                  <a:pt x="1660" y="2318"/>
                  <a:pt x="1488" y="2217"/>
                </a:cubicBezTo>
                <a:cubicBezTo>
                  <a:pt x="1405" y="2167"/>
                  <a:pt x="1320" y="2117"/>
                  <a:pt x="1240" y="2065"/>
                </a:cubicBezTo>
                <a:cubicBezTo>
                  <a:pt x="1066" y="1950"/>
                  <a:pt x="909" y="1817"/>
                  <a:pt x="767" y="1668"/>
                </a:cubicBezTo>
                <a:cubicBezTo>
                  <a:pt x="835" y="1580"/>
                  <a:pt x="870" y="1467"/>
                  <a:pt x="849" y="1347"/>
                </a:cubicBezTo>
                <a:cubicBezTo>
                  <a:pt x="815" y="1145"/>
                  <a:pt x="641" y="1002"/>
                  <a:pt x="443" y="1002"/>
                </a:cubicBezTo>
                <a:cubicBezTo>
                  <a:pt x="421" y="1002"/>
                  <a:pt x="398" y="1004"/>
                  <a:pt x="376" y="1008"/>
                </a:cubicBezTo>
                <a:cubicBezTo>
                  <a:pt x="152" y="1047"/>
                  <a:pt x="1" y="1258"/>
                  <a:pt x="37" y="1483"/>
                </a:cubicBezTo>
                <a:cubicBezTo>
                  <a:pt x="71" y="1684"/>
                  <a:pt x="245" y="1825"/>
                  <a:pt x="443" y="1825"/>
                </a:cubicBezTo>
                <a:cubicBezTo>
                  <a:pt x="466" y="1825"/>
                  <a:pt x="488" y="1824"/>
                  <a:pt x="511" y="1820"/>
                </a:cubicBezTo>
                <a:cubicBezTo>
                  <a:pt x="566" y="1811"/>
                  <a:pt x="615" y="1791"/>
                  <a:pt x="658" y="1765"/>
                </a:cubicBezTo>
                <a:cubicBezTo>
                  <a:pt x="810" y="1921"/>
                  <a:pt x="974" y="2063"/>
                  <a:pt x="1159" y="2185"/>
                </a:cubicBezTo>
                <a:cubicBezTo>
                  <a:pt x="1242" y="2238"/>
                  <a:pt x="1327" y="2289"/>
                  <a:pt x="1414" y="2340"/>
                </a:cubicBezTo>
                <a:cubicBezTo>
                  <a:pt x="1640" y="2474"/>
                  <a:pt x="1854" y="2600"/>
                  <a:pt x="2009" y="2793"/>
                </a:cubicBezTo>
                <a:cubicBezTo>
                  <a:pt x="2028" y="3019"/>
                  <a:pt x="2036" y="3244"/>
                  <a:pt x="2045" y="3467"/>
                </a:cubicBezTo>
                <a:cubicBezTo>
                  <a:pt x="2055" y="3709"/>
                  <a:pt x="2065" y="3955"/>
                  <a:pt x="2087" y="4201"/>
                </a:cubicBezTo>
                <a:cubicBezTo>
                  <a:pt x="1861" y="3973"/>
                  <a:pt x="1476" y="3642"/>
                  <a:pt x="969" y="3438"/>
                </a:cubicBezTo>
                <a:cubicBezTo>
                  <a:pt x="977" y="3393"/>
                  <a:pt x="978" y="3349"/>
                  <a:pt x="971" y="3301"/>
                </a:cubicBezTo>
                <a:cubicBezTo>
                  <a:pt x="937" y="3099"/>
                  <a:pt x="761" y="2957"/>
                  <a:pt x="564" y="2957"/>
                </a:cubicBezTo>
                <a:cubicBezTo>
                  <a:pt x="542" y="2957"/>
                  <a:pt x="520" y="2958"/>
                  <a:pt x="498" y="2962"/>
                </a:cubicBezTo>
                <a:cubicBezTo>
                  <a:pt x="273" y="3001"/>
                  <a:pt x="123" y="3213"/>
                  <a:pt x="159" y="3437"/>
                </a:cubicBezTo>
                <a:cubicBezTo>
                  <a:pt x="193" y="3639"/>
                  <a:pt x="367" y="3780"/>
                  <a:pt x="565" y="3780"/>
                </a:cubicBezTo>
                <a:cubicBezTo>
                  <a:pt x="587" y="3780"/>
                  <a:pt x="610" y="3778"/>
                  <a:pt x="632" y="3774"/>
                </a:cubicBezTo>
                <a:cubicBezTo>
                  <a:pt x="757" y="3752"/>
                  <a:pt x="859" y="3677"/>
                  <a:pt x="919" y="3576"/>
                </a:cubicBezTo>
                <a:cubicBezTo>
                  <a:pt x="1518" y="3818"/>
                  <a:pt x="1941" y="4243"/>
                  <a:pt x="2113" y="4440"/>
                </a:cubicBezTo>
                <a:cubicBezTo>
                  <a:pt x="2136" y="4636"/>
                  <a:pt x="2171" y="4834"/>
                  <a:pt x="2219" y="5029"/>
                </a:cubicBezTo>
                <a:cubicBezTo>
                  <a:pt x="2275" y="5251"/>
                  <a:pt x="2343" y="5472"/>
                  <a:pt x="2424" y="5688"/>
                </a:cubicBezTo>
                <a:cubicBezTo>
                  <a:pt x="2462" y="5786"/>
                  <a:pt x="2498" y="5891"/>
                  <a:pt x="2549" y="5985"/>
                </a:cubicBezTo>
                <a:cubicBezTo>
                  <a:pt x="2598" y="6076"/>
                  <a:pt x="2633" y="6163"/>
                  <a:pt x="2711" y="6235"/>
                </a:cubicBezTo>
                <a:cubicBezTo>
                  <a:pt x="2725" y="6249"/>
                  <a:pt x="2743" y="6262"/>
                  <a:pt x="2761" y="6262"/>
                </a:cubicBezTo>
                <a:cubicBezTo>
                  <a:pt x="2765" y="6262"/>
                  <a:pt x="2769" y="6261"/>
                  <a:pt x="2773" y="6260"/>
                </a:cubicBezTo>
                <a:cubicBezTo>
                  <a:pt x="2873" y="6224"/>
                  <a:pt x="2725" y="5985"/>
                  <a:pt x="2707" y="5938"/>
                </a:cubicBezTo>
                <a:cubicBezTo>
                  <a:pt x="2636" y="5768"/>
                  <a:pt x="2562" y="5597"/>
                  <a:pt x="2492" y="5423"/>
                </a:cubicBezTo>
                <a:cubicBezTo>
                  <a:pt x="2404" y="5200"/>
                  <a:pt x="2413" y="4928"/>
                  <a:pt x="2500" y="4705"/>
                </a:cubicBezTo>
                <a:cubicBezTo>
                  <a:pt x="2569" y="4527"/>
                  <a:pt x="2685" y="4374"/>
                  <a:pt x="2808" y="4213"/>
                </a:cubicBezTo>
                <a:cubicBezTo>
                  <a:pt x="2854" y="4149"/>
                  <a:pt x="2903" y="4085"/>
                  <a:pt x="2948" y="4019"/>
                </a:cubicBezTo>
                <a:cubicBezTo>
                  <a:pt x="2957" y="4019"/>
                  <a:pt x="2965" y="4019"/>
                  <a:pt x="2973" y="4019"/>
                </a:cubicBezTo>
                <a:cubicBezTo>
                  <a:pt x="2996" y="4019"/>
                  <a:pt x="3019" y="4018"/>
                  <a:pt x="3041" y="4016"/>
                </a:cubicBezTo>
                <a:cubicBezTo>
                  <a:pt x="3265" y="3977"/>
                  <a:pt x="3416" y="3766"/>
                  <a:pt x="3380" y="3541"/>
                </a:cubicBezTo>
                <a:cubicBezTo>
                  <a:pt x="3347" y="3339"/>
                  <a:pt x="3171" y="3198"/>
                  <a:pt x="2972" y="3198"/>
                </a:cubicBezTo>
                <a:cubicBezTo>
                  <a:pt x="2950" y="3198"/>
                  <a:pt x="2928" y="3200"/>
                  <a:pt x="2905" y="3204"/>
                </a:cubicBezTo>
                <a:cubicBezTo>
                  <a:pt x="2681" y="3241"/>
                  <a:pt x="2530" y="3453"/>
                  <a:pt x="2566" y="3677"/>
                </a:cubicBezTo>
                <a:cubicBezTo>
                  <a:pt x="2591" y="3816"/>
                  <a:pt x="2681" y="3928"/>
                  <a:pt x="2801" y="3981"/>
                </a:cubicBezTo>
                <a:cubicBezTo>
                  <a:pt x="2766" y="4029"/>
                  <a:pt x="2731" y="4077"/>
                  <a:pt x="2694" y="4125"/>
                </a:cubicBezTo>
                <a:cubicBezTo>
                  <a:pt x="2571" y="4287"/>
                  <a:pt x="2443" y="4455"/>
                  <a:pt x="2366" y="4651"/>
                </a:cubicBezTo>
                <a:cubicBezTo>
                  <a:pt x="2346" y="4702"/>
                  <a:pt x="2332" y="4754"/>
                  <a:pt x="2319" y="4806"/>
                </a:cubicBezTo>
                <a:cubicBezTo>
                  <a:pt x="2232" y="4384"/>
                  <a:pt x="2212" y="3952"/>
                  <a:pt x="2196" y="3531"/>
                </a:cubicBezTo>
                <a:cubicBezTo>
                  <a:pt x="2200" y="3522"/>
                  <a:pt x="2203" y="3511"/>
                  <a:pt x="2201" y="3501"/>
                </a:cubicBezTo>
                <a:cubicBezTo>
                  <a:pt x="2193" y="3307"/>
                  <a:pt x="2306" y="3133"/>
                  <a:pt x="2404" y="3020"/>
                </a:cubicBezTo>
                <a:cubicBezTo>
                  <a:pt x="2479" y="2933"/>
                  <a:pt x="2566" y="2858"/>
                  <a:pt x="2659" y="2777"/>
                </a:cubicBezTo>
                <a:cubicBezTo>
                  <a:pt x="2717" y="2726"/>
                  <a:pt x="2773" y="2675"/>
                  <a:pt x="2830" y="2622"/>
                </a:cubicBezTo>
                <a:cubicBezTo>
                  <a:pt x="3095" y="2361"/>
                  <a:pt x="3296" y="2036"/>
                  <a:pt x="3412" y="1681"/>
                </a:cubicBezTo>
                <a:cubicBezTo>
                  <a:pt x="3461" y="1703"/>
                  <a:pt x="3515" y="1715"/>
                  <a:pt x="3570" y="1715"/>
                </a:cubicBezTo>
                <a:cubicBezTo>
                  <a:pt x="3594" y="1715"/>
                  <a:pt x="3618" y="1713"/>
                  <a:pt x="3642" y="1708"/>
                </a:cubicBezTo>
                <a:cubicBezTo>
                  <a:pt x="3866" y="1671"/>
                  <a:pt x="4017" y="1459"/>
                  <a:pt x="3981" y="1235"/>
                </a:cubicBezTo>
                <a:cubicBezTo>
                  <a:pt x="3942" y="1042"/>
                  <a:pt x="3767" y="899"/>
                  <a:pt x="3570" y="899"/>
                </a:cubicBezTo>
                <a:cubicBezTo>
                  <a:pt x="3547" y="899"/>
                  <a:pt x="3524" y="901"/>
                  <a:pt x="3501" y="905"/>
                </a:cubicBezTo>
                <a:cubicBezTo>
                  <a:pt x="3277" y="943"/>
                  <a:pt x="3126" y="1155"/>
                  <a:pt x="3163" y="1378"/>
                </a:cubicBezTo>
                <a:cubicBezTo>
                  <a:pt x="3177" y="1470"/>
                  <a:pt x="3222" y="1545"/>
                  <a:pt x="3281" y="1606"/>
                </a:cubicBezTo>
                <a:cubicBezTo>
                  <a:pt x="3199" y="1876"/>
                  <a:pt x="3063" y="2133"/>
                  <a:pt x="2882" y="2351"/>
                </a:cubicBezTo>
                <a:cubicBezTo>
                  <a:pt x="2669" y="2130"/>
                  <a:pt x="2544" y="1860"/>
                  <a:pt x="2475" y="1449"/>
                </a:cubicBezTo>
                <a:cubicBezTo>
                  <a:pt x="2472" y="1441"/>
                  <a:pt x="2472" y="1435"/>
                  <a:pt x="2472" y="1429"/>
                </a:cubicBezTo>
                <a:cubicBezTo>
                  <a:pt x="2488" y="1428"/>
                  <a:pt x="2500" y="1429"/>
                  <a:pt x="2514" y="1426"/>
                </a:cubicBezTo>
                <a:cubicBezTo>
                  <a:pt x="2738" y="1388"/>
                  <a:pt x="2889" y="1176"/>
                  <a:pt x="2853" y="951"/>
                </a:cubicBezTo>
                <a:cubicBezTo>
                  <a:pt x="2819" y="750"/>
                  <a:pt x="2643" y="609"/>
                  <a:pt x="2446" y="609"/>
                </a:cubicBezTo>
                <a:cubicBezTo>
                  <a:pt x="2424" y="609"/>
                  <a:pt x="2402" y="610"/>
                  <a:pt x="2379" y="614"/>
                </a:cubicBezTo>
                <a:cubicBezTo>
                  <a:pt x="2155" y="652"/>
                  <a:pt x="2005" y="863"/>
                  <a:pt x="2041" y="1087"/>
                </a:cubicBezTo>
                <a:cubicBezTo>
                  <a:pt x="2068" y="1247"/>
                  <a:pt x="2183" y="1368"/>
                  <a:pt x="2330" y="1412"/>
                </a:cubicBezTo>
                <a:cubicBezTo>
                  <a:pt x="2327" y="1436"/>
                  <a:pt x="2332" y="1458"/>
                  <a:pt x="2333" y="1471"/>
                </a:cubicBezTo>
                <a:cubicBezTo>
                  <a:pt x="2384" y="1768"/>
                  <a:pt x="2484" y="2146"/>
                  <a:pt x="2788" y="2455"/>
                </a:cubicBezTo>
                <a:cubicBezTo>
                  <a:pt x="2766" y="2477"/>
                  <a:pt x="2746" y="2500"/>
                  <a:pt x="2724" y="2522"/>
                </a:cubicBezTo>
                <a:cubicBezTo>
                  <a:pt x="2672" y="2576"/>
                  <a:pt x="2615" y="2623"/>
                  <a:pt x="2560" y="2673"/>
                </a:cubicBezTo>
                <a:cubicBezTo>
                  <a:pt x="2469" y="2752"/>
                  <a:pt x="2375" y="2836"/>
                  <a:pt x="2291" y="2930"/>
                </a:cubicBezTo>
                <a:cubicBezTo>
                  <a:pt x="2252" y="2975"/>
                  <a:pt x="2210" y="3029"/>
                  <a:pt x="2172" y="3091"/>
                </a:cubicBezTo>
                <a:cubicBezTo>
                  <a:pt x="2167" y="2988"/>
                  <a:pt x="2159" y="2882"/>
                  <a:pt x="2152" y="2778"/>
                </a:cubicBezTo>
                <a:cubicBezTo>
                  <a:pt x="2154" y="2767"/>
                  <a:pt x="2154" y="2754"/>
                  <a:pt x="2151" y="2743"/>
                </a:cubicBezTo>
                <a:cubicBezTo>
                  <a:pt x="2129" y="2492"/>
                  <a:pt x="2096" y="2240"/>
                  <a:pt x="2038" y="1991"/>
                </a:cubicBezTo>
                <a:cubicBezTo>
                  <a:pt x="1951" y="1620"/>
                  <a:pt x="1770" y="1121"/>
                  <a:pt x="1399" y="708"/>
                </a:cubicBezTo>
                <a:cubicBezTo>
                  <a:pt x="1493" y="617"/>
                  <a:pt x="1543" y="484"/>
                  <a:pt x="1520" y="343"/>
                </a:cubicBezTo>
                <a:cubicBezTo>
                  <a:pt x="1484" y="142"/>
                  <a:pt x="1310" y="1"/>
                  <a:pt x="11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24"/>
          <p:cNvSpPr/>
          <p:nvPr/>
        </p:nvSpPr>
        <p:spPr>
          <a:xfrm>
            <a:off x="265730" y="3820405"/>
            <a:ext cx="246783" cy="310826"/>
          </a:xfrm>
          <a:custGeom>
            <a:avLst/>
            <a:gdLst/>
            <a:ahLst/>
            <a:cxnLst/>
            <a:rect l="l" t="t" r="r" b="b"/>
            <a:pathLst>
              <a:path w="5229" h="6586" extrusionOk="0">
                <a:moveTo>
                  <a:pt x="4099" y="0"/>
                </a:moveTo>
                <a:cubicBezTo>
                  <a:pt x="4001" y="0"/>
                  <a:pt x="3902" y="21"/>
                  <a:pt x="3811" y="57"/>
                </a:cubicBezTo>
                <a:cubicBezTo>
                  <a:pt x="3562" y="154"/>
                  <a:pt x="3381" y="374"/>
                  <a:pt x="3236" y="600"/>
                </a:cubicBezTo>
                <a:cubicBezTo>
                  <a:pt x="2856" y="1192"/>
                  <a:pt x="2652" y="1896"/>
                  <a:pt x="2656" y="2598"/>
                </a:cubicBezTo>
                <a:cubicBezTo>
                  <a:pt x="2639" y="2174"/>
                  <a:pt x="2569" y="1751"/>
                  <a:pt x="2447" y="1344"/>
                </a:cubicBezTo>
                <a:cubicBezTo>
                  <a:pt x="2398" y="1182"/>
                  <a:pt x="2324" y="1006"/>
                  <a:pt x="2165" y="949"/>
                </a:cubicBezTo>
                <a:cubicBezTo>
                  <a:pt x="2134" y="938"/>
                  <a:pt x="2103" y="934"/>
                  <a:pt x="2072" y="934"/>
                </a:cubicBezTo>
                <a:cubicBezTo>
                  <a:pt x="1910" y="934"/>
                  <a:pt x="1753" y="1069"/>
                  <a:pt x="1674" y="1221"/>
                </a:cubicBezTo>
                <a:cubicBezTo>
                  <a:pt x="1564" y="1433"/>
                  <a:pt x="1543" y="1674"/>
                  <a:pt x="1530" y="1912"/>
                </a:cubicBezTo>
                <a:cubicBezTo>
                  <a:pt x="1502" y="2447"/>
                  <a:pt x="1517" y="2983"/>
                  <a:pt x="1534" y="3519"/>
                </a:cubicBezTo>
                <a:cubicBezTo>
                  <a:pt x="1493" y="3149"/>
                  <a:pt x="1386" y="2788"/>
                  <a:pt x="1220" y="2455"/>
                </a:cubicBezTo>
                <a:cubicBezTo>
                  <a:pt x="1152" y="2319"/>
                  <a:pt x="1071" y="2185"/>
                  <a:pt x="949" y="2094"/>
                </a:cubicBezTo>
                <a:cubicBezTo>
                  <a:pt x="871" y="2036"/>
                  <a:pt x="772" y="2000"/>
                  <a:pt x="675" y="2000"/>
                </a:cubicBezTo>
                <a:cubicBezTo>
                  <a:pt x="623" y="2000"/>
                  <a:pt x="570" y="2011"/>
                  <a:pt x="522" y="2035"/>
                </a:cubicBezTo>
                <a:cubicBezTo>
                  <a:pt x="421" y="2085"/>
                  <a:pt x="354" y="2187"/>
                  <a:pt x="311" y="2290"/>
                </a:cubicBezTo>
                <a:cubicBezTo>
                  <a:pt x="1" y="3019"/>
                  <a:pt x="451" y="3685"/>
                  <a:pt x="691" y="4351"/>
                </a:cubicBezTo>
                <a:cubicBezTo>
                  <a:pt x="952" y="5075"/>
                  <a:pt x="1187" y="5822"/>
                  <a:pt x="1320" y="6577"/>
                </a:cubicBezTo>
                <a:cubicBezTo>
                  <a:pt x="1321" y="6583"/>
                  <a:pt x="1328" y="6586"/>
                  <a:pt x="1340" y="6586"/>
                </a:cubicBezTo>
                <a:cubicBezTo>
                  <a:pt x="1472" y="6586"/>
                  <a:pt x="2223" y="6274"/>
                  <a:pt x="2999" y="5933"/>
                </a:cubicBezTo>
                <a:cubicBezTo>
                  <a:pt x="3831" y="5566"/>
                  <a:pt x="4693" y="5166"/>
                  <a:pt x="4843" y="5081"/>
                </a:cubicBezTo>
                <a:cubicBezTo>
                  <a:pt x="5034" y="4971"/>
                  <a:pt x="5228" y="4791"/>
                  <a:pt x="5207" y="4570"/>
                </a:cubicBezTo>
                <a:cubicBezTo>
                  <a:pt x="5198" y="4480"/>
                  <a:pt x="5150" y="4396"/>
                  <a:pt x="5092" y="4328"/>
                </a:cubicBezTo>
                <a:cubicBezTo>
                  <a:pt x="4914" y="4116"/>
                  <a:pt x="4626" y="4020"/>
                  <a:pt x="4350" y="4015"/>
                </a:cubicBezTo>
                <a:cubicBezTo>
                  <a:pt x="4339" y="4015"/>
                  <a:pt x="4329" y="4015"/>
                  <a:pt x="4318" y="4015"/>
                </a:cubicBezTo>
                <a:cubicBezTo>
                  <a:pt x="4050" y="4015"/>
                  <a:pt x="3789" y="4084"/>
                  <a:pt x="3532" y="4154"/>
                </a:cubicBezTo>
                <a:cubicBezTo>
                  <a:pt x="3952" y="3959"/>
                  <a:pt x="4353" y="3729"/>
                  <a:pt x="4735" y="3467"/>
                </a:cubicBezTo>
                <a:cubicBezTo>
                  <a:pt x="4846" y="3388"/>
                  <a:pt x="4961" y="3307"/>
                  <a:pt x="5033" y="3191"/>
                </a:cubicBezTo>
                <a:cubicBezTo>
                  <a:pt x="5107" y="3076"/>
                  <a:pt x="5131" y="2919"/>
                  <a:pt x="5060" y="2803"/>
                </a:cubicBezTo>
                <a:cubicBezTo>
                  <a:pt x="4989" y="2690"/>
                  <a:pt x="4861" y="2651"/>
                  <a:pt x="4723" y="2651"/>
                </a:cubicBezTo>
                <a:cubicBezTo>
                  <a:pt x="4628" y="2651"/>
                  <a:pt x="4527" y="2669"/>
                  <a:pt x="4438" y="2695"/>
                </a:cubicBezTo>
                <a:cubicBezTo>
                  <a:pt x="4091" y="2795"/>
                  <a:pt x="3753" y="2940"/>
                  <a:pt x="3441" y="3122"/>
                </a:cubicBezTo>
                <a:cubicBezTo>
                  <a:pt x="3930" y="2563"/>
                  <a:pt x="4321" y="1897"/>
                  <a:pt x="4494" y="1172"/>
                </a:cubicBezTo>
                <a:cubicBezTo>
                  <a:pt x="4555" y="913"/>
                  <a:pt x="4677" y="493"/>
                  <a:pt x="4541" y="247"/>
                </a:cubicBezTo>
                <a:cubicBezTo>
                  <a:pt x="4445" y="70"/>
                  <a:pt x="4276"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24"/>
          <p:cNvSpPr/>
          <p:nvPr/>
        </p:nvSpPr>
        <p:spPr>
          <a:xfrm>
            <a:off x="8471643" y="4603506"/>
            <a:ext cx="248057" cy="249614"/>
          </a:xfrm>
          <a:custGeom>
            <a:avLst/>
            <a:gdLst/>
            <a:ahLst/>
            <a:cxnLst/>
            <a:rect l="l" t="t" r="r" b="b"/>
            <a:pathLst>
              <a:path w="5256" h="5289" extrusionOk="0">
                <a:moveTo>
                  <a:pt x="647" y="1"/>
                </a:moveTo>
                <a:cubicBezTo>
                  <a:pt x="376" y="1"/>
                  <a:pt x="86" y="129"/>
                  <a:pt x="41" y="432"/>
                </a:cubicBezTo>
                <a:cubicBezTo>
                  <a:pt x="0" y="710"/>
                  <a:pt x="258" y="1062"/>
                  <a:pt x="406" y="1282"/>
                </a:cubicBezTo>
                <a:cubicBezTo>
                  <a:pt x="820" y="1903"/>
                  <a:pt x="1416" y="2393"/>
                  <a:pt x="2067" y="2747"/>
                </a:cubicBezTo>
                <a:cubicBezTo>
                  <a:pt x="1815" y="2702"/>
                  <a:pt x="1558" y="2679"/>
                  <a:pt x="1300" y="2679"/>
                </a:cubicBezTo>
                <a:cubicBezTo>
                  <a:pt x="1195" y="2679"/>
                  <a:pt x="1090" y="2683"/>
                  <a:pt x="985" y="2691"/>
                </a:cubicBezTo>
                <a:cubicBezTo>
                  <a:pt x="757" y="2707"/>
                  <a:pt x="484" y="2785"/>
                  <a:pt x="437" y="3009"/>
                </a:cubicBezTo>
                <a:cubicBezTo>
                  <a:pt x="411" y="3142"/>
                  <a:pt x="488" y="3280"/>
                  <a:pt x="597" y="3364"/>
                </a:cubicBezTo>
                <a:cubicBezTo>
                  <a:pt x="705" y="3446"/>
                  <a:pt x="841" y="3486"/>
                  <a:pt x="973" y="3517"/>
                </a:cubicBezTo>
                <a:cubicBezTo>
                  <a:pt x="1422" y="3632"/>
                  <a:pt x="1881" y="3707"/>
                  <a:pt x="2340" y="3746"/>
                </a:cubicBezTo>
                <a:cubicBezTo>
                  <a:pt x="2063" y="3771"/>
                  <a:pt x="1782" y="3797"/>
                  <a:pt x="1526" y="3900"/>
                </a:cubicBezTo>
                <a:cubicBezTo>
                  <a:pt x="1267" y="4001"/>
                  <a:pt x="1029" y="4189"/>
                  <a:pt x="935" y="4451"/>
                </a:cubicBezTo>
                <a:cubicBezTo>
                  <a:pt x="905" y="4537"/>
                  <a:pt x="890" y="4631"/>
                  <a:pt x="912" y="4719"/>
                </a:cubicBezTo>
                <a:cubicBezTo>
                  <a:pt x="966" y="4935"/>
                  <a:pt x="1212" y="5034"/>
                  <a:pt x="1429" y="5072"/>
                </a:cubicBezTo>
                <a:cubicBezTo>
                  <a:pt x="1594" y="5097"/>
                  <a:pt x="2541" y="5175"/>
                  <a:pt x="3448" y="5230"/>
                </a:cubicBezTo>
                <a:cubicBezTo>
                  <a:pt x="4013" y="5263"/>
                  <a:pt x="4563" y="5289"/>
                  <a:pt x="4903" y="5289"/>
                </a:cubicBezTo>
                <a:cubicBezTo>
                  <a:pt x="5121" y="5289"/>
                  <a:pt x="5253" y="5279"/>
                  <a:pt x="5248" y="5253"/>
                </a:cubicBezTo>
                <a:cubicBezTo>
                  <a:pt x="5112" y="4499"/>
                  <a:pt x="5073" y="3717"/>
                  <a:pt x="5067" y="2947"/>
                </a:cubicBezTo>
                <a:cubicBezTo>
                  <a:pt x="5061" y="2241"/>
                  <a:pt x="5255" y="1459"/>
                  <a:pt x="4712" y="883"/>
                </a:cubicBezTo>
                <a:cubicBezTo>
                  <a:pt x="4634" y="802"/>
                  <a:pt x="4539" y="729"/>
                  <a:pt x="4426" y="716"/>
                </a:cubicBezTo>
                <a:cubicBezTo>
                  <a:pt x="4414" y="715"/>
                  <a:pt x="4401" y="714"/>
                  <a:pt x="4390" y="714"/>
                </a:cubicBezTo>
                <a:cubicBezTo>
                  <a:pt x="4252" y="714"/>
                  <a:pt x="4122" y="803"/>
                  <a:pt x="4046" y="919"/>
                </a:cubicBezTo>
                <a:cubicBezTo>
                  <a:pt x="3962" y="1046"/>
                  <a:pt x="3932" y="1200"/>
                  <a:pt x="3916" y="1350"/>
                </a:cubicBezTo>
                <a:cubicBezTo>
                  <a:pt x="3874" y="1719"/>
                  <a:pt x="3900" y="2097"/>
                  <a:pt x="3991" y="2458"/>
                </a:cubicBezTo>
                <a:cubicBezTo>
                  <a:pt x="3822" y="1948"/>
                  <a:pt x="3650" y="1440"/>
                  <a:pt x="3440" y="948"/>
                </a:cubicBezTo>
                <a:cubicBezTo>
                  <a:pt x="3346" y="731"/>
                  <a:pt x="3240" y="511"/>
                  <a:pt x="3065" y="351"/>
                </a:cubicBezTo>
                <a:cubicBezTo>
                  <a:pt x="2967" y="264"/>
                  <a:pt x="2832" y="200"/>
                  <a:pt x="2706" y="200"/>
                </a:cubicBezTo>
                <a:cubicBezTo>
                  <a:pt x="2635" y="200"/>
                  <a:pt x="2568" y="220"/>
                  <a:pt x="2512" y="266"/>
                </a:cubicBezTo>
                <a:cubicBezTo>
                  <a:pt x="2382" y="373"/>
                  <a:pt x="2374" y="566"/>
                  <a:pt x="2384" y="735"/>
                </a:cubicBezTo>
                <a:cubicBezTo>
                  <a:pt x="2412" y="1158"/>
                  <a:pt x="2493" y="1579"/>
                  <a:pt x="2625" y="1983"/>
                </a:cubicBezTo>
                <a:cubicBezTo>
                  <a:pt x="2384" y="1323"/>
                  <a:pt x="1950" y="735"/>
                  <a:pt x="1390" y="311"/>
                </a:cubicBezTo>
                <a:cubicBezTo>
                  <a:pt x="1176" y="150"/>
                  <a:pt x="930" y="7"/>
                  <a:pt x="660" y="1"/>
                </a:cubicBezTo>
                <a:cubicBezTo>
                  <a:pt x="656" y="1"/>
                  <a:pt x="651" y="1"/>
                  <a:pt x="6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9" name="Google Shape;1119;p24"/>
          <p:cNvGrpSpPr/>
          <p:nvPr/>
        </p:nvGrpSpPr>
        <p:grpSpPr>
          <a:xfrm>
            <a:off x="7780719" y="4743445"/>
            <a:ext cx="161218" cy="147201"/>
            <a:chOff x="2599225" y="2912400"/>
            <a:chExt cx="85400" cy="77975"/>
          </a:xfrm>
        </p:grpSpPr>
        <p:sp>
          <p:nvSpPr>
            <p:cNvPr id="1120" name="Google Shape;1120;p24"/>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24"/>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24"/>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3" name="Google Shape;1123;p24"/>
          <p:cNvGrpSpPr/>
          <p:nvPr/>
        </p:nvGrpSpPr>
        <p:grpSpPr>
          <a:xfrm>
            <a:off x="8573439" y="173735"/>
            <a:ext cx="194354" cy="219935"/>
            <a:chOff x="3673389" y="240285"/>
            <a:chExt cx="194354" cy="219935"/>
          </a:xfrm>
        </p:grpSpPr>
        <p:sp>
          <p:nvSpPr>
            <p:cNvPr id="1124" name="Google Shape;1124;p24"/>
            <p:cNvSpPr/>
            <p:nvPr/>
          </p:nvSpPr>
          <p:spPr>
            <a:xfrm>
              <a:off x="3774390" y="240285"/>
              <a:ext cx="52386" cy="50735"/>
            </a:xfrm>
            <a:custGeom>
              <a:avLst/>
              <a:gdLst/>
              <a:ahLst/>
              <a:cxnLst/>
              <a:rect l="l" t="t" r="r" b="b"/>
              <a:pathLst>
                <a:path w="1110" h="1075" extrusionOk="0">
                  <a:moveTo>
                    <a:pt x="553" y="0"/>
                  </a:moveTo>
                  <a:cubicBezTo>
                    <a:pt x="333" y="0"/>
                    <a:pt x="125" y="138"/>
                    <a:pt x="47" y="357"/>
                  </a:cubicBezTo>
                  <a:cubicBezTo>
                    <a:pt x="0" y="488"/>
                    <a:pt x="6" y="627"/>
                    <a:pt x="60" y="753"/>
                  </a:cubicBezTo>
                  <a:cubicBezTo>
                    <a:pt x="61" y="757"/>
                    <a:pt x="65" y="763"/>
                    <a:pt x="67" y="768"/>
                  </a:cubicBezTo>
                  <a:cubicBezTo>
                    <a:pt x="129" y="899"/>
                    <a:pt x="238" y="996"/>
                    <a:pt x="372" y="1044"/>
                  </a:cubicBezTo>
                  <a:cubicBezTo>
                    <a:pt x="431" y="1065"/>
                    <a:pt x="490" y="1075"/>
                    <a:pt x="550" y="1075"/>
                  </a:cubicBezTo>
                  <a:cubicBezTo>
                    <a:pt x="630" y="1075"/>
                    <a:pt x="709" y="1057"/>
                    <a:pt x="783" y="1022"/>
                  </a:cubicBezTo>
                  <a:cubicBezTo>
                    <a:pt x="914" y="960"/>
                    <a:pt x="1012" y="851"/>
                    <a:pt x="1060" y="718"/>
                  </a:cubicBezTo>
                  <a:cubicBezTo>
                    <a:pt x="1109" y="582"/>
                    <a:pt x="1100" y="441"/>
                    <a:pt x="1038" y="307"/>
                  </a:cubicBezTo>
                  <a:cubicBezTo>
                    <a:pt x="977" y="176"/>
                    <a:pt x="869" y="79"/>
                    <a:pt x="733" y="32"/>
                  </a:cubicBezTo>
                  <a:cubicBezTo>
                    <a:pt x="673" y="10"/>
                    <a:pt x="613" y="0"/>
                    <a:pt x="5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24"/>
            <p:cNvSpPr/>
            <p:nvPr/>
          </p:nvSpPr>
          <p:spPr>
            <a:xfrm>
              <a:off x="3815356" y="409438"/>
              <a:ext cx="52386" cy="50782"/>
            </a:xfrm>
            <a:custGeom>
              <a:avLst/>
              <a:gdLst/>
              <a:ahLst/>
              <a:cxnLst/>
              <a:rect l="l" t="t" r="r" b="b"/>
              <a:pathLst>
                <a:path w="1110" h="1076" extrusionOk="0">
                  <a:moveTo>
                    <a:pt x="554" y="1"/>
                  </a:moveTo>
                  <a:cubicBezTo>
                    <a:pt x="333" y="1"/>
                    <a:pt x="125" y="139"/>
                    <a:pt x="47" y="358"/>
                  </a:cubicBezTo>
                  <a:cubicBezTo>
                    <a:pt x="1" y="488"/>
                    <a:pt x="7" y="628"/>
                    <a:pt x="60" y="753"/>
                  </a:cubicBezTo>
                  <a:cubicBezTo>
                    <a:pt x="62" y="757"/>
                    <a:pt x="66" y="763"/>
                    <a:pt x="67" y="769"/>
                  </a:cubicBezTo>
                  <a:cubicBezTo>
                    <a:pt x="130" y="899"/>
                    <a:pt x="238" y="998"/>
                    <a:pt x="373" y="1044"/>
                  </a:cubicBezTo>
                  <a:cubicBezTo>
                    <a:pt x="432" y="1065"/>
                    <a:pt x="492" y="1076"/>
                    <a:pt x="552" y="1076"/>
                  </a:cubicBezTo>
                  <a:cubicBezTo>
                    <a:pt x="631" y="1076"/>
                    <a:pt x="710" y="1058"/>
                    <a:pt x="784" y="1022"/>
                  </a:cubicBezTo>
                  <a:cubicBezTo>
                    <a:pt x="916" y="963"/>
                    <a:pt x="1014" y="854"/>
                    <a:pt x="1061" y="718"/>
                  </a:cubicBezTo>
                  <a:cubicBezTo>
                    <a:pt x="1110" y="582"/>
                    <a:pt x="1102" y="440"/>
                    <a:pt x="1039" y="307"/>
                  </a:cubicBezTo>
                  <a:cubicBezTo>
                    <a:pt x="978" y="177"/>
                    <a:pt x="869" y="80"/>
                    <a:pt x="733" y="32"/>
                  </a:cubicBezTo>
                  <a:cubicBezTo>
                    <a:pt x="674"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24"/>
            <p:cNvSpPr/>
            <p:nvPr/>
          </p:nvSpPr>
          <p:spPr>
            <a:xfrm>
              <a:off x="3673389" y="331139"/>
              <a:ext cx="52339" cy="50782"/>
            </a:xfrm>
            <a:custGeom>
              <a:avLst/>
              <a:gdLst/>
              <a:ahLst/>
              <a:cxnLst/>
              <a:rect l="l" t="t" r="r" b="b"/>
              <a:pathLst>
                <a:path w="1109" h="1076" extrusionOk="0">
                  <a:moveTo>
                    <a:pt x="554" y="1"/>
                  </a:moveTo>
                  <a:cubicBezTo>
                    <a:pt x="334" y="1"/>
                    <a:pt x="127" y="138"/>
                    <a:pt x="48" y="358"/>
                  </a:cubicBezTo>
                  <a:cubicBezTo>
                    <a:pt x="1" y="488"/>
                    <a:pt x="6" y="627"/>
                    <a:pt x="61" y="751"/>
                  </a:cubicBezTo>
                  <a:cubicBezTo>
                    <a:pt x="63" y="757"/>
                    <a:pt x="66" y="763"/>
                    <a:pt x="69" y="769"/>
                  </a:cubicBezTo>
                  <a:cubicBezTo>
                    <a:pt x="129" y="899"/>
                    <a:pt x="238" y="996"/>
                    <a:pt x="374" y="1044"/>
                  </a:cubicBezTo>
                  <a:cubicBezTo>
                    <a:pt x="432" y="1065"/>
                    <a:pt x="492" y="1075"/>
                    <a:pt x="552" y="1075"/>
                  </a:cubicBezTo>
                  <a:cubicBezTo>
                    <a:pt x="631" y="1075"/>
                    <a:pt x="711" y="1057"/>
                    <a:pt x="785" y="1022"/>
                  </a:cubicBezTo>
                  <a:cubicBezTo>
                    <a:pt x="916" y="960"/>
                    <a:pt x="1013" y="851"/>
                    <a:pt x="1060" y="715"/>
                  </a:cubicBezTo>
                  <a:cubicBezTo>
                    <a:pt x="1108" y="584"/>
                    <a:pt x="1099" y="442"/>
                    <a:pt x="1040" y="307"/>
                  </a:cubicBezTo>
                  <a:cubicBezTo>
                    <a:pt x="978" y="177"/>
                    <a:pt x="869" y="80"/>
                    <a:pt x="735" y="32"/>
                  </a:cubicBezTo>
                  <a:cubicBezTo>
                    <a:pt x="675"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24"/>
          <p:cNvGrpSpPr/>
          <p:nvPr/>
        </p:nvGrpSpPr>
        <p:grpSpPr>
          <a:xfrm rot="10800000" flipH="1">
            <a:off x="7727173" y="-43795"/>
            <a:ext cx="785089" cy="1218292"/>
            <a:chOff x="1238225" y="2907350"/>
            <a:chExt cx="415875" cy="645350"/>
          </a:xfrm>
        </p:grpSpPr>
        <p:sp>
          <p:nvSpPr>
            <p:cNvPr id="1128" name="Google Shape;1128;p24"/>
            <p:cNvSpPr/>
            <p:nvPr/>
          </p:nvSpPr>
          <p:spPr>
            <a:xfrm>
              <a:off x="1353625" y="2907350"/>
              <a:ext cx="69250" cy="175425"/>
            </a:xfrm>
            <a:custGeom>
              <a:avLst/>
              <a:gdLst/>
              <a:ahLst/>
              <a:cxnLst/>
              <a:rect l="l" t="t" r="r" b="b"/>
              <a:pathLst>
                <a:path w="2770" h="7017" extrusionOk="0">
                  <a:moveTo>
                    <a:pt x="345" y="0"/>
                  </a:moveTo>
                  <a:lnTo>
                    <a:pt x="345" y="0"/>
                  </a:lnTo>
                  <a:cubicBezTo>
                    <a:pt x="1" y="1173"/>
                    <a:pt x="96" y="2454"/>
                    <a:pt x="523" y="3600"/>
                  </a:cubicBezTo>
                  <a:cubicBezTo>
                    <a:pt x="769" y="4262"/>
                    <a:pt x="1124" y="4882"/>
                    <a:pt x="1550" y="5443"/>
                  </a:cubicBezTo>
                  <a:cubicBezTo>
                    <a:pt x="1762" y="5728"/>
                    <a:pt x="2022" y="5972"/>
                    <a:pt x="2242" y="6250"/>
                  </a:cubicBezTo>
                  <a:cubicBezTo>
                    <a:pt x="2433" y="6486"/>
                    <a:pt x="2538" y="6769"/>
                    <a:pt x="2725" y="7017"/>
                  </a:cubicBezTo>
                  <a:cubicBezTo>
                    <a:pt x="2731" y="6087"/>
                    <a:pt x="2770" y="5268"/>
                    <a:pt x="2609" y="4344"/>
                  </a:cubicBezTo>
                  <a:cubicBezTo>
                    <a:pt x="2250" y="2741"/>
                    <a:pt x="1289" y="1346"/>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24"/>
            <p:cNvSpPr/>
            <p:nvPr/>
          </p:nvSpPr>
          <p:spPr>
            <a:xfrm>
              <a:off x="1430525" y="3005700"/>
              <a:ext cx="44725" cy="160400"/>
            </a:xfrm>
            <a:custGeom>
              <a:avLst/>
              <a:gdLst/>
              <a:ahLst/>
              <a:cxnLst/>
              <a:rect l="l" t="t" r="r" b="b"/>
              <a:pathLst>
                <a:path w="1789" h="6416" extrusionOk="0">
                  <a:moveTo>
                    <a:pt x="1450" y="1"/>
                  </a:moveTo>
                  <a:cubicBezTo>
                    <a:pt x="1479" y="117"/>
                    <a:pt x="699" y="1101"/>
                    <a:pt x="606" y="1292"/>
                  </a:cubicBezTo>
                  <a:cubicBezTo>
                    <a:pt x="367" y="1797"/>
                    <a:pt x="199" y="2337"/>
                    <a:pt x="105" y="2889"/>
                  </a:cubicBezTo>
                  <a:cubicBezTo>
                    <a:pt x="1" y="3510"/>
                    <a:pt x="15" y="4141"/>
                    <a:pt x="85" y="4765"/>
                  </a:cubicBezTo>
                  <a:cubicBezTo>
                    <a:pt x="154" y="5367"/>
                    <a:pt x="392" y="5849"/>
                    <a:pt x="599" y="6415"/>
                  </a:cubicBezTo>
                  <a:cubicBezTo>
                    <a:pt x="561" y="5621"/>
                    <a:pt x="887" y="4863"/>
                    <a:pt x="1169" y="4121"/>
                  </a:cubicBezTo>
                  <a:cubicBezTo>
                    <a:pt x="1181" y="4090"/>
                    <a:pt x="1192" y="4057"/>
                    <a:pt x="1204" y="4027"/>
                  </a:cubicBezTo>
                  <a:cubicBezTo>
                    <a:pt x="1687" y="2714"/>
                    <a:pt x="1789" y="1360"/>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24"/>
            <p:cNvSpPr/>
            <p:nvPr/>
          </p:nvSpPr>
          <p:spPr>
            <a:xfrm>
              <a:off x="1332125" y="3036325"/>
              <a:ext cx="117950" cy="133975"/>
            </a:xfrm>
            <a:custGeom>
              <a:avLst/>
              <a:gdLst/>
              <a:ahLst/>
              <a:cxnLst/>
              <a:rect l="l" t="t" r="r" b="b"/>
              <a:pathLst>
                <a:path w="4718" h="5359" extrusionOk="0">
                  <a:moveTo>
                    <a:pt x="1" y="1"/>
                  </a:moveTo>
                  <a:lnTo>
                    <a:pt x="1" y="1"/>
                  </a:lnTo>
                  <a:cubicBezTo>
                    <a:pt x="431" y="1557"/>
                    <a:pt x="1421" y="3019"/>
                    <a:pt x="2882" y="3705"/>
                  </a:cubicBezTo>
                  <a:cubicBezTo>
                    <a:pt x="3704" y="4090"/>
                    <a:pt x="4302" y="4510"/>
                    <a:pt x="4717" y="5358"/>
                  </a:cubicBezTo>
                  <a:cubicBezTo>
                    <a:pt x="4284" y="4178"/>
                    <a:pt x="3482" y="3019"/>
                    <a:pt x="2531" y="2188"/>
                  </a:cubicBezTo>
                  <a:cubicBezTo>
                    <a:pt x="1689" y="1450"/>
                    <a:pt x="612" y="94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24"/>
            <p:cNvSpPr/>
            <p:nvPr/>
          </p:nvSpPr>
          <p:spPr>
            <a:xfrm>
              <a:off x="1362975" y="3123300"/>
              <a:ext cx="135375" cy="159900"/>
            </a:xfrm>
            <a:custGeom>
              <a:avLst/>
              <a:gdLst/>
              <a:ahLst/>
              <a:cxnLst/>
              <a:rect l="l" t="t" r="r" b="b"/>
              <a:pathLst>
                <a:path w="5415" h="6396" extrusionOk="0">
                  <a:moveTo>
                    <a:pt x="0" y="0"/>
                  </a:moveTo>
                  <a:cubicBezTo>
                    <a:pt x="36" y="378"/>
                    <a:pt x="284" y="828"/>
                    <a:pt x="429" y="1180"/>
                  </a:cubicBezTo>
                  <a:cubicBezTo>
                    <a:pt x="601" y="1595"/>
                    <a:pt x="688" y="2059"/>
                    <a:pt x="960" y="2429"/>
                  </a:cubicBezTo>
                  <a:cubicBezTo>
                    <a:pt x="1265" y="2848"/>
                    <a:pt x="1758" y="3078"/>
                    <a:pt x="2211" y="3325"/>
                  </a:cubicBezTo>
                  <a:cubicBezTo>
                    <a:pt x="3397" y="3977"/>
                    <a:pt x="4641" y="4795"/>
                    <a:pt x="5264" y="6052"/>
                  </a:cubicBezTo>
                  <a:lnTo>
                    <a:pt x="5264" y="6052"/>
                  </a:lnTo>
                  <a:cubicBezTo>
                    <a:pt x="4136" y="3573"/>
                    <a:pt x="2240" y="1538"/>
                    <a:pt x="0" y="0"/>
                  </a:cubicBezTo>
                  <a:close/>
                  <a:moveTo>
                    <a:pt x="5264" y="6052"/>
                  </a:moveTo>
                  <a:cubicBezTo>
                    <a:pt x="5316" y="6165"/>
                    <a:pt x="5366" y="6280"/>
                    <a:pt x="5414" y="6396"/>
                  </a:cubicBezTo>
                  <a:cubicBezTo>
                    <a:pt x="5369" y="6278"/>
                    <a:pt x="5319" y="6163"/>
                    <a:pt x="5264" y="60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24"/>
            <p:cNvSpPr/>
            <p:nvPr/>
          </p:nvSpPr>
          <p:spPr>
            <a:xfrm>
              <a:off x="1449650" y="3219925"/>
              <a:ext cx="25" cy="25"/>
            </a:xfrm>
            <a:custGeom>
              <a:avLst/>
              <a:gdLst/>
              <a:ahLst/>
              <a:cxnLst/>
              <a:rect l="l" t="t" r="r" b="b"/>
              <a:pathLst>
                <a:path w="1" h="1" extrusionOk="0">
                  <a:moveTo>
                    <a:pt x="0" y="0"/>
                  </a:move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24"/>
            <p:cNvSpPr/>
            <p:nvPr/>
          </p:nvSpPr>
          <p:spPr>
            <a:xfrm>
              <a:off x="1489900" y="3131150"/>
              <a:ext cx="40075" cy="163775"/>
            </a:xfrm>
            <a:custGeom>
              <a:avLst/>
              <a:gdLst/>
              <a:ahLst/>
              <a:cxnLst/>
              <a:rect l="l" t="t" r="r" b="b"/>
              <a:pathLst>
                <a:path w="1603" h="6551" extrusionOk="0">
                  <a:moveTo>
                    <a:pt x="915" y="0"/>
                  </a:moveTo>
                  <a:cubicBezTo>
                    <a:pt x="915" y="1"/>
                    <a:pt x="915" y="1"/>
                    <a:pt x="915" y="1"/>
                  </a:cubicBezTo>
                  <a:lnTo>
                    <a:pt x="915" y="1"/>
                  </a:lnTo>
                  <a:cubicBezTo>
                    <a:pt x="915" y="1"/>
                    <a:pt x="915" y="1"/>
                    <a:pt x="915" y="0"/>
                  </a:cubicBezTo>
                  <a:close/>
                  <a:moveTo>
                    <a:pt x="915" y="1"/>
                  </a:moveTo>
                  <a:lnTo>
                    <a:pt x="915" y="1"/>
                  </a:lnTo>
                  <a:cubicBezTo>
                    <a:pt x="1013" y="200"/>
                    <a:pt x="479" y="1295"/>
                    <a:pt x="408" y="1542"/>
                  </a:cubicBezTo>
                  <a:cubicBezTo>
                    <a:pt x="264" y="2043"/>
                    <a:pt x="142" y="2547"/>
                    <a:pt x="98" y="3064"/>
                  </a:cubicBezTo>
                  <a:cubicBezTo>
                    <a:pt x="0" y="4240"/>
                    <a:pt x="110" y="5422"/>
                    <a:pt x="463" y="6551"/>
                  </a:cubicBezTo>
                  <a:cubicBezTo>
                    <a:pt x="421" y="6392"/>
                    <a:pt x="714" y="5904"/>
                    <a:pt x="777" y="5742"/>
                  </a:cubicBezTo>
                  <a:cubicBezTo>
                    <a:pt x="880" y="5478"/>
                    <a:pt x="1010" y="5210"/>
                    <a:pt x="1067" y="4931"/>
                  </a:cubicBezTo>
                  <a:cubicBezTo>
                    <a:pt x="1165" y="4450"/>
                    <a:pt x="1293" y="3971"/>
                    <a:pt x="1384" y="3486"/>
                  </a:cubicBezTo>
                  <a:cubicBezTo>
                    <a:pt x="1603" y="2315"/>
                    <a:pt x="1451" y="1069"/>
                    <a:pt x="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24"/>
            <p:cNvSpPr/>
            <p:nvPr/>
          </p:nvSpPr>
          <p:spPr>
            <a:xfrm>
              <a:off x="1302300" y="3147175"/>
              <a:ext cx="90650" cy="119500"/>
            </a:xfrm>
            <a:custGeom>
              <a:avLst/>
              <a:gdLst/>
              <a:ahLst/>
              <a:cxnLst/>
              <a:rect l="l" t="t" r="r" b="b"/>
              <a:pathLst>
                <a:path w="3626" h="4780" extrusionOk="0">
                  <a:moveTo>
                    <a:pt x="1" y="1"/>
                  </a:moveTo>
                  <a:lnTo>
                    <a:pt x="1" y="1"/>
                  </a:lnTo>
                  <a:cubicBezTo>
                    <a:pt x="202" y="755"/>
                    <a:pt x="237" y="1552"/>
                    <a:pt x="516" y="2282"/>
                  </a:cubicBezTo>
                  <a:cubicBezTo>
                    <a:pt x="758" y="2912"/>
                    <a:pt x="1187" y="3465"/>
                    <a:pt x="1725" y="3873"/>
                  </a:cubicBezTo>
                  <a:cubicBezTo>
                    <a:pt x="1997" y="4077"/>
                    <a:pt x="2220" y="4142"/>
                    <a:pt x="2531" y="4235"/>
                  </a:cubicBezTo>
                  <a:cubicBezTo>
                    <a:pt x="2929" y="4352"/>
                    <a:pt x="3265" y="4585"/>
                    <a:pt x="3626" y="4779"/>
                  </a:cubicBezTo>
                  <a:cubicBezTo>
                    <a:pt x="2641" y="3045"/>
                    <a:pt x="1087" y="166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24"/>
            <p:cNvSpPr/>
            <p:nvPr/>
          </p:nvSpPr>
          <p:spPr>
            <a:xfrm>
              <a:off x="1413575" y="3064425"/>
              <a:ext cx="127775" cy="488275"/>
            </a:xfrm>
            <a:custGeom>
              <a:avLst/>
              <a:gdLst/>
              <a:ahLst/>
              <a:cxnLst/>
              <a:rect l="l" t="t" r="r" b="b"/>
              <a:pathLst>
                <a:path w="5111" h="19531" extrusionOk="0">
                  <a:moveTo>
                    <a:pt x="147" y="1"/>
                  </a:moveTo>
                  <a:cubicBezTo>
                    <a:pt x="78" y="1"/>
                    <a:pt x="0" y="67"/>
                    <a:pt x="23" y="158"/>
                  </a:cubicBezTo>
                  <a:cubicBezTo>
                    <a:pt x="346" y="1459"/>
                    <a:pt x="672" y="2769"/>
                    <a:pt x="1230" y="3992"/>
                  </a:cubicBezTo>
                  <a:cubicBezTo>
                    <a:pt x="1519" y="4619"/>
                    <a:pt x="1865" y="5219"/>
                    <a:pt x="2166" y="5840"/>
                  </a:cubicBezTo>
                  <a:cubicBezTo>
                    <a:pt x="2454" y="6435"/>
                    <a:pt x="2697" y="7053"/>
                    <a:pt x="2913" y="7678"/>
                  </a:cubicBezTo>
                  <a:cubicBezTo>
                    <a:pt x="3354" y="8961"/>
                    <a:pt x="3770" y="10278"/>
                    <a:pt x="3851" y="11639"/>
                  </a:cubicBezTo>
                  <a:cubicBezTo>
                    <a:pt x="3930" y="12968"/>
                    <a:pt x="3796" y="14295"/>
                    <a:pt x="3842" y="15624"/>
                  </a:cubicBezTo>
                  <a:cubicBezTo>
                    <a:pt x="3887" y="16966"/>
                    <a:pt x="4118" y="18340"/>
                    <a:pt x="4865" y="19482"/>
                  </a:cubicBezTo>
                  <a:cubicBezTo>
                    <a:pt x="4888" y="19517"/>
                    <a:pt x="4919" y="19531"/>
                    <a:pt x="4950" y="19531"/>
                  </a:cubicBezTo>
                  <a:cubicBezTo>
                    <a:pt x="5030" y="19531"/>
                    <a:pt x="5111" y="19436"/>
                    <a:pt x="5052" y="19346"/>
                  </a:cubicBezTo>
                  <a:cubicBezTo>
                    <a:pt x="3626" y="17167"/>
                    <a:pt x="4179" y="14408"/>
                    <a:pt x="4097" y="11965"/>
                  </a:cubicBezTo>
                  <a:cubicBezTo>
                    <a:pt x="4072" y="11283"/>
                    <a:pt x="4000" y="10604"/>
                    <a:pt x="3835" y="9942"/>
                  </a:cubicBezTo>
                  <a:cubicBezTo>
                    <a:pt x="3671" y="9292"/>
                    <a:pt x="3474" y="8648"/>
                    <a:pt x="3267" y="8011"/>
                  </a:cubicBezTo>
                  <a:cubicBezTo>
                    <a:pt x="3063" y="7381"/>
                    <a:pt x="2834" y="6759"/>
                    <a:pt x="2565" y="6155"/>
                  </a:cubicBezTo>
                  <a:cubicBezTo>
                    <a:pt x="2292" y="5541"/>
                    <a:pt x="1962" y="4957"/>
                    <a:pt x="1660" y="4356"/>
                  </a:cubicBezTo>
                  <a:cubicBezTo>
                    <a:pt x="980" y="3001"/>
                    <a:pt x="602" y="1540"/>
                    <a:pt x="239" y="77"/>
                  </a:cubicBezTo>
                  <a:cubicBezTo>
                    <a:pt x="225" y="23"/>
                    <a:pt x="188" y="1"/>
                    <a:pt x="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24"/>
            <p:cNvSpPr/>
            <p:nvPr/>
          </p:nvSpPr>
          <p:spPr>
            <a:xfrm>
              <a:off x="1510125" y="3119175"/>
              <a:ext cx="101400" cy="259475"/>
            </a:xfrm>
            <a:custGeom>
              <a:avLst/>
              <a:gdLst/>
              <a:ahLst/>
              <a:cxnLst/>
              <a:rect l="l" t="t" r="r" b="b"/>
              <a:pathLst>
                <a:path w="4056" h="10379" extrusionOk="0">
                  <a:moveTo>
                    <a:pt x="3925" y="1"/>
                  </a:moveTo>
                  <a:cubicBezTo>
                    <a:pt x="3875" y="1"/>
                    <a:pt x="3824" y="28"/>
                    <a:pt x="3810" y="90"/>
                  </a:cubicBezTo>
                  <a:cubicBezTo>
                    <a:pt x="3467" y="1536"/>
                    <a:pt x="3305" y="3014"/>
                    <a:pt x="2993" y="4466"/>
                  </a:cubicBezTo>
                  <a:cubicBezTo>
                    <a:pt x="2687" y="5885"/>
                    <a:pt x="2238" y="7331"/>
                    <a:pt x="1358" y="8505"/>
                  </a:cubicBezTo>
                  <a:cubicBezTo>
                    <a:pt x="925" y="9083"/>
                    <a:pt x="433" y="9611"/>
                    <a:pt x="52" y="10223"/>
                  </a:cubicBezTo>
                  <a:cubicBezTo>
                    <a:pt x="1" y="10308"/>
                    <a:pt x="78" y="10379"/>
                    <a:pt x="158" y="10379"/>
                  </a:cubicBezTo>
                  <a:cubicBezTo>
                    <a:pt x="197" y="10379"/>
                    <a:pt x="237" y="10361"/>
                    <a:pt x="262" y="10320"/>
                  </a:cubicBezTo>
                  <a:cubicBezTo>
                    <a:pt x="604" y="9770"/>
                    <a:pt x="1045" y="9290"/>
                    <a:pt x="1439" y="8779"/>
                  </a:cubicBezTo>
                  <a:cubicBezTo>
                    <a:pt x="1645" y="8512"/>
                    <a:pt x="1837" y="8237"/>
                    <a:pt x="2008" y="7948"/>
                  </a:cubicBezTo>
                  <a:cubicBezTo>
                    <a:pt x="2195" y="7631"/>
                    <a:pt x="2343" y="7290"/>
                    <a:pt x="2482" y="6952"/>
                  </a:cubicBezTo>
                  <a:cubicBezTo>
                    <a:pt x="3058" y="5561"/>
                    <a:pt x="3323" y="4075"/>
                    <a:pt x="3569" y="2599"/>
                  </a:cubicBezTo>
                  <a:cubicBezTo>
                    <a:pt x="3706" y="1774"/>
                    <a:pt x="3844" y="947"/>
                    <a:pt x="4036" y="130"/>
                  </a:cubicBezTo>
                  <a:cubicBezTo>
                    <a:pt x="4056" y="48"/>
                    <a:pt x="3991" y="1"/>
                    <a:pt x="3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24"/>
            <p:cNvSpPr/>
            <p:nvPr/>
          </p:nvSpPr>
          <p:spPr>
            <a:xfrm>
              <a:off x="1361375" y="3232250"/>
              <a:ext cx="153300" cy="199300"/>
            </a:xfrm>
            <a:custGeom>
              <a:avLst/>
              <a:gdLst/>
              <a:ahLst/>
              <a:cxnLst/>
              <a:rect l="l" t="t" r="r" b="b"/>
              <a:pathLst>
                <a:path w="6132" h="7972" extrusionOk="0">
                  <a:moveTo>
                    <a:pt x="150" y="1"/>
                  </a:moveTo>
                  <a:cubicBezTo>
                    <a:pt x="74" y="1"/>
                    <a:pt x="1" y="64"/>
                    <a:pt x="45" y="149"/>
                  </a:cubicBezTo>
                  <a:cubicBezTo>
                    <a:pt x="332" y="684"/>
                    <a:pt x="692" y="1172"/>
                    <a:pt x="1124" y="1599"/>
                  </a:cubicBezTo>
                  <a:cubicBezTo>
                    <a:pt x="1594" y="2064"/>
                    <a:pt x="2156" y="2411"/>
                    <a:pt x="2668" y="2827"/>
                  </a:cubicBezTo>
                  <a:cubicBezTo>
                    <a:pt x="3177" y="3242"/>
                    <a:pt x="3628" y="3721"/>
                    <a:pt x="4060" y="4214"/>
                  </a:cubicBezTo>
                  <a:cubicBezTo>
                    <a:pt x="4491" y="4702"/>
                    <a:pt x="4963" y="5191"/>
                    <a:pt x="5267" y="5773"/>
                  </a:cubicBezTo>
                  <a:cubicBezTo>
                    <a:pt x="5607" y="6427"/>
                    <a:pt x="5749" y="7160"/>
                    <a:pt x="5887" y="7878"/>
                  </a:cubicBezTo>
                  <a:cubicBezTo>
                    <a:pt x="5900" y="7941"/>
                    <a:pt x="5955" y="7971"/>
                    <a:pt x="6008" y="7971"/>
                  </a:cubicBezTo>
                  <a:cubicBezTo>
                    <a:pt x="6071" y="7971"/>
                    <a:pt x="6131" y="7929"/>
                    <a:pt x="6115" y="7850"/>
                  </a:cubicBezTo>
                  <a:cubicBezTo>
                    <a:pt x="5995" y="7216"/>
                    <a:pt x="5869" y="6572"/>
                    <a:pt x="5616" y="5974"/>
                  </a:cubicBezTo>
                  <a:cubicBezTo>
                    <a:pt x="5358" y="5363"/>
                    <a:pt x="4938" y="4868"/>
                    <a:pt x="4507" y="4373"/>
                  </a:cubicBezTo>
                  <a:cubicBezTo>
                    <a:pt x="4080" y="3881"/>
                    <a:pt x="3647" y="3390"/>
                    <a:pt x="3166" y="2950"/>
                  </a:cubicBezTo>
                  <a:cubicBezTo>
                    <a:pt x="2666" y="2492"/>
                    <a:pt x="2088" y="2138"/>
                    <a:pt x="1574" y="1698"/>
                  </a:cubicBezTo>
                  <a:cubicBezTo>
                    <a:pt x="1040" y="1240"/>
                    <a:pt x="593" y="684"/>
                    <a:pt x="260" y="66"/>
                  </a:cubicBezTo>
                  <a:cubicBezTo>
                    <a:pt x="235" y="20"/>
                    <a:pt x="192" y="1"/>
                    <a:pt x="1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24"/>
            <p:cNvSpPr/>
            <p:nvPr/>
          </p:nvSpPr>
          <p:spPr>
            <a:xfrm>
              <a:off x="1352800" y="3288800"/>
              <a:ext cx="112975" cy="48975"/>
            </a:xfrm>
            <a:custGeom>
              <a:avLst/>
              <a:gdLst/>
              <a:ahLst/>
              <a:cxnLst/>
              <a:rect l="l" t="t" r="r" b="b"/>
              <a:pathLst>
                <a:path w="4519" h="1959" extrusionOk="0">
                  <a:moveTo>
                    <a:pt x="0" y="0"/>
                  </a:moveTo>
                  <a:cubicBezTo>
                    <a:pt x="255" y="290"/>
                    <a:pt x="513" y="579"/>
                    <a:pt x="768" y="872"/>
                  </a:cubicBezTo>
                  <a:cubicBezTo>
                    <a:pt x="1083" y="1229"/>
                    <a:pt x="1425" y="1603"/>
                    <a:pt x="1884" y="1733"/>
                  </a:cubicBezTo>
                  <a:cubicBezTo>
                    <a:pt x="2066" y="1784"/>
                    <a:pt x="2254" y="1793"/>
                    <a:pt x="2442" y="1793"/>
                  </a:cubicBezTo>
                  <a:cubicBezTo>
                    <a:pt x="2459" y="1793"/>
                    <a:pt x="2475" y="1793"/>
                    <a:pt x="2492" y="1792"/>
                  </a:cubicBezTo>
                  <a:cubicBezTo>
                    <a:pt x="2807" y="1788"/>
                    <a:pt x="3132" y="1698"/>
                    <a:pt x="3436" y="1697"/>
                  </a:cubicBezTo>
                  <a:cubicBezTo>
                    <a:pt x="3438" y="1697"/>
                    <a:pt x="3441" y="1697"/>
                    <a:pt x="3444" y="1697"/>
                  </a:cubicBezTo>
                  <a:cubicBezTo>
                    <a:pt x="3791" y="1697"/>
                    <a:pt x="4185" y="1871"/>
                    <a:pt x="4518" y="1959"/>
                  </a:cubicBezTo>
                  <a:lnTo>
                    <a:pt x="4518" y="1959"/>
                  </a:lnTo>
                  <a:cubicBezTo>
                    <a:pt x="4187" y="1871"/>
                    <a:pt x="3889" y="1202"/>
                    <a:pt x="3618" y="990"/>
                  </a:cubicBezTo>
                  <a:cubicBezTo>
                    <a:pt x="3379" y="804"/>
                    <a:pt x="3069" y="746"/>
                    <a:pt x="2789" y="642"/>
                  </a:cubicBezTo>
                  <a:cubicBezTo>
                    <a:pt x="1884" y="296"/>
                    <a:pt x="969" y="57"/>
                    <a:pt x="0" y="0"/>
                  </a:cubicBezTo>
                  <a:close/>
                  <a:moveTo>
                    <a:pt x="4518" y="1959"/>
                  </a:moveTo>
                  <a:lnTo>
                    <a:pt x="4518" y="1959"/>
                  </a:lnTo>
                  <a:cubicBezTo>
                    <a:pt x="4518" y="1959"/>
                    <a:pt x="4518" y="1959"/>
                    <a:pt x="4518" y="1959"/>
                  </a:cubicBezTo>
                  <a:cubicBezTo>
                    <a:pt x="4518" y="1959"/>
                    <a:pt x="4518" y="1959"/>
                    <a:pt x="4518" y="195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24"/>
            <p:cNvSpPr/>
            <p:nvPr/>
          </p:nvSpPr>
          <p:spPr>
            <a:xfrm>
              <a:off x="1429200" y="3238125"/>
              <a:ext cx="56950" cy="122100"/>
            </a:xfrm>
            <a:custGeom>
              <a:avLst/>
              <a:gdLst/>
              <a:ahLst/>
              <a:cxnLst/>
              <a:rect l="l" t="t" r="r" b="b"/>
              <a:pathLst>
                <a:path w="2278" h="4884" extrusionOk="0">
                  <a:moveTo>
                    <a:pt x="0" y="1"/>
                  </a:moveTo>
                  <a:lnTo>
                    <a:pt x="0" y="1"/>
                  </a:lnTo>
                  <a:cubicBezTo>
                    <a:pt x="47" y="50"/>
                    <a:pt x="6" y="506"/>
                    <a:pt x="13" y="601"/>
                  </a:cubicBezTo>
                  <a:cubicBezTo>
                    <a:pt x="32" y="843"/>
                    <a:pt x="54" y="1067"/>
                    <a:pt x="135" y="1296"/>
                  </a:cubicBezTo>
                  <a:cubicBezTo>
                    <a:pt x="304" y="1770"/>
                    <a:pt x="634" y="2171"/>
                    <a:pt x="927" y="2570"/>
                  </a:cubicBezTo>
                  <a:cubicBezTo>
                    <a:pt x="1455" y="3291"/>
                    <a:pt x="1908" y="4067"/>
                    <a:pt x="2272" y="4883"/>
                  </a:cubicBezTo>
                  <a:cubicBezTo>
                    <a:pt x="2104" y="4506"/>
                    <a:pt x="2277" y="3850"/>
                    <a:pt x="2207" y="3436"/>
                  </a:cubicBezTo>
                  <a:cubicBezTo>
                    <a:pt x="2127" y="2958"/>
                    <a:pt x="1824" y="2479"/>
                    <a:pt x="1577" y="2066"/>
                  </a:cubicBezTo>
                  <a:cubicBezTo>
                    <a:pt x="1129" y="1324"/>
                    <a:pt x="601" y="629"/>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24"/>
            <p:cNvSpPr/>
            <p:nvPr/>
          </p:nvSpPr>
          <p:spPr>
            <a:xfrm>
              <a:off x="1583225" y="3032350"/>
              <a:ext cx="40125" cy="140225"/>
            </a:xfrm>
            <a:custGeom>
              <a:avLst/>
              <a:gdLst/>
              <a:ahLst/>
              <a:cxnLst/>
              <a:rect l="l" t="t" r="r" b="b"/>
              <a:pathLst>
                <a:path w="1605" h="5609" extrusionOk="0">
                  <a:moveTo>
                    <a:pt x="1473" y="0"/>
                  </a:moveTo>
                  <a:lnTo>
                    <a:pt x="1473" y="0"/>
                  </a:lnTo>
                  <a:cubicBezTo>
                    <a:pt x="1121" y="461"/>
                    <a:pt x="765" y="928"/>
                    <a:pt x="556" y="1470"/>
                  </a:cubicBezTo>
                  <a:cubicBezTo>
                    <a:pt x="1" y="2907"/>
                    <a:pt x="656" y="4185"/>
                    <a:pt x="758" y="5608"/>
                  </a:cubicBezTo>
                  <a:cubicBezTo>
                    <a:pt x="917" y="4669"/>
                    <a:pt x="1302" y="3816"/>
                    <a:pt x="1473" y="2883"/>
                  </a:cubicBezTo>
                  <a:cubicBezTo>
                    <a:pt x="1561" y="2396"/>
                    <a:pt x="1604" y="1901"/>
                    <a:pt x="1603" y="1404"/>
                  </a:cubicBezTo>
                  <a:cubicBezTo>
                    <a:pt x="1603" y="1180"/>
                    <a:pt x="1370" y="135"/>
                    <a:pt x="1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24"/>
            <p:cNvSpPr/>
            <p:nvPr/>
          </p:nvSpPr>
          <p:spPr>
            <a:xfrm>
              <a:off x="1544650" y="3105625"/>
              <a:ext cx="42325" cy="143675"/>
            </a:xfrm>
            <a:custGeom>
              <a:avLst/>
              <a:gdLst/>
              <a:ahLst/>
              <a:cxnLst/>
              <a:rect l="l" t="t" r="r" b="b"/>
              <a:pathLst>
                <a:path w="1693" h="5747" extrusionOk="0">
                  <a:moveTo>
                    <a:pt x="355" y="1"/>
                  </a:moveTo>
                  <a:cubicBezTo>
                    <a:pt x="422" y="189"/>
                    <a:pt x="257" y="421"/>
                    <a:pt x="203" y="583"/>
                  </a:cubicBezTo>
                  <a:cubicBezTo>
                    <a:pt x="125" y="826"/>
                    <a:pt x="92" y="1079"/>
                    <a:pt x="65" y="1337"/>
                  </a:cubicBezTo>
                  <a:cubicBezTo>
                    <a:pt x="5" y="1910"/>
                    <a:pt x="0" y="2491"/>
                    <a:pt x="105" y="3061"/>
                  </a:cubicBezTo>
                  <a:cubicBezTo>
                    <a:pt x="194" y="3566"/>
                    <a:pt x="372" y="4200"/>
                    <a:pt x="731" y="4584"/>
                  </a:cubicBezTo>
                  <a:cubicBezTo>
                    <a:pt x="1099" y="4978"/>
                    <a:pt x="1383" y="5215"/>
                    <a:pt x="1610" y="5746"/>
                  </a:cubicBezTo>
                  <a:cubicBezTo>
                    <a:pt x="1693" y="3776"/>
                    <a:pt x="1019" y="1860"/>
                    <a:pt x="3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24"/>
            <p:cNvSpPr/>
            <p:nvPr/>
          </p:nvSpPr>
          <p:spPr>
            <a:xfrm>
              <a:off x="1568250" y="3184175"/>
              <a:ext cx="85850" cy="112750"/>
            </a:xfrm>
            <a:custGeom>
              <a:avLst/>
              <a:gdLst/>
              <a:ahLst/>
              <a:cxnLst/>
              <a:rect l="l" t="t" r="r" b="b"/>
              <a:pathLst>
                <a:path w="3434" h="4510" extrusionOk="0">
                  <a:moveTo>
                    <a:pt x="3434" y="0"/>
                  </a:moveTo>
                  <a:lnTo>
                    <a:pt x="3434" y="0"/>
                  </a:lnTo>
                  <a:cubicBezTo>
                    <a:pt x="2979" y="178"/>
                    <a:pt x="2618" y="527"/>
                    <a:pt x="2269" y="870"/>
                  </a:cubicBezTo>
                  <a:cubicBezTo>
                    <a:pt x="1210" y="1910"/>
                    <a:pt x="432" y="3089"/>
                    <a:pt x="0" y="4510"/>
                  </a:cubicBezTo>
                  <a:cubicBezTo>
                    <a:pt x="16" y="4459"/>
                    <a:pt x="282" y="4352"/>
                    <a:pt x="335" y="4320"/>
                  </a:cubicBezTo>
                  <a:cubicBezTo>
                    <a:pt x="453" y="4245"/>
                    <a:pt x="575" y="4169"/>
                    <a:pt x="689" y="4088"/>
                  </a:cubicBezTo>
                  <a:cubicBezTo>
                    <a:pt x="863" y="3964"/>
                    <a:pt x="961" y="3796"/>
                    <a:pt x="1116" y="3654"/>
                  </a:cubicBezTo>
                  <a:cubicBezTo>
                    <a:pt x="1477" y="3320"/>
                    <a:pt x="1821" y="2984"/>
                    <a:pt x="2125" y="2597"/>
                  </a:cubicBezTo>
                  <a:cubicBezTo>
                    <a:pt x="2726" y="1828"/>
                    <a:pt x="3179" y="943"/>
                    <a:pt x="3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24"/>
            <p:cNvSpPr/>
            <p:nvPr/>
          </p:nvSpPr>
          <p:spPr>
            <a:xfrm>
              <a:off x="1238225" y="3280175"/>
              <a:ext cx="27025" cy="26850"/>
            </a:xfrm>
            <a:custGeom>
              <a:avLst/>
              <a:gdLst/>
              <a:ahLst/>
              <a:cxnLst/>
              <a:rect l="l" t="t" r="r" b="b"/>
              <a:pathLst>
                <a:path w="1081" h="1074" extrusionOk="0">
                  <a:moveTo>
                    <a:pt x="534" y="1"/>
                  </a:moveTo>
                  <a:cubicBezTo>
                    <a:pt x="395" y="1"/>
                    <a:pt x="267" y="55"/>
                    <a:pt x="162" y="154"/>
                  </a:cubicBezTo>
                  <a:cubicBezTo>
                    <a:pt x="61" y="255"/>
                    <a:pt x="3" y="389"/>
                    <a:pt x="2" y="532"/>
                  </a:cubicBezTo>
                  <a:cubicBezTo>
                    <a:pt x="0" y="829"/>
                    <a:pt x="239" y="1072"/>
                    <a:pt x="536" y="1073"/>
                  </a:cubicBezTo>
                  <a:cubicBezTo>
                    <a:pt x="538" y="1073"/>
                    <a:pt x="540" y="1073"/>
                    <a:pt x="541" y="1073"/>
                  </a:cubicBezTo>
                  <a:cubicBezTo>
                    <a:pt x="677" y="1073"/>
                    <a:pt x="805" y="1023"/>
                    <a:pt x="905" y="930"/>
                  </a:cubicBezTo>
                  <a:cubicBezTo>
                    <a:pt x="908" y="927"/>
                    <a:pt x="914" y="923"/>
                    <a:pt x="918" y="917"/>
                  </a:cubicBezTo>
                  <a:cubicBezTo>
                    <a:pt x="1019" y="816"/>
                    <a:pt x="1077" y="683"/>
                    <a:pt x="1079" y="539"/>
                  </a:cubicBezTo>
                  <a:cubicBezTo>
                    <a:pt x="1080" y="396"/>
                    <a:pt x="1024" y="261"/>
                    <a:pt x="922" y="157"/>
                  </a:cubicBezTo>
                  <a:cubicBezTo>
                    <a:pt x="822" y="59"/>
                    <a:pt x="688" y="2"/>
                    <a:pt x="544" y="1"/>
                  </a:cubicBezTo>
                  <a:cubicBezTo>
                    <a:pt x="541" y="1"/>
                    <a:pt x="537" y="1"/>
                    <a:pt x="5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24"/>
            <p:cNvSpPr/>
            <p:nvPr/>
          </p:nvSpPr>
          <p:spPr>
            <a:xfrm>
              <a:off x="1281975" y="3243200"/>
              <a:ext cx="27025" cy="26850"/>
            </a:xfrm>
            <a:custGeom>
              <a:avLst/>
              <a:gdLst/>
              <a:ahLst/>
              <a:cxnLst/>
              <a:rect l="l" t="t" r="r" b="b"/>
              <a:pathLst>
                <a:path w="1081" h="1074" extrusionOk="0">
                  <a:moveTo>
                    <a:pt x="539" y="0"/>
                  </a:moveTo>
                  <a:cubicBezTo>
                    <a:pt x="398" y="0"/>
                    <a:pt x="265" y="55"/>
                    <a:pt x="162" y="155"/>
                  </a:cubicBezTo>
                  <a:cubicBezTo>
                    <a:pt x="61" y="256"/>
                    <a:pt x="3" y="390"/>
                    <a:pt x="2" y="533"/>
                  </a:cubicBezTo>
                  <a:cubicBezTo>
                    <a:pt x="0" y="830"/>
                    <a:pt x="239" y="1071"/>
                    <a:pt x="536" y="1073"/>
                  </a:cubicBezTo>
                  <a:cubicBezTo>
                    <a:pt x="540" y="1073"/>
                    <a:pt x="543" y="1073"/>
                    <a:pt x="547" y="1073"/>
                  </a:cubicBezTo>
                  <a:cubicBezTo>
                    <a:pt x="681" y="1073"/>
                    <a:pt x="807" y="1023"/>
                    <a:pt x="905" y="931"/>
                  </a:cubicBezTo>
                  <a:cubicBezTo>
                    <a:pt x="908" y="927"/>
                    <a:pt x="914" y="924"/>
                    <a:pt x="917" y="918"/>
                  </a:cubicBezTo>
                  <a:cubicBezTo>
                    <a:pt x="1018" y="817"/>
                    <a:pt x="1076" y="683"/>
                    <a:pt x="1079" y="540"/>
                  </a:cubicBezTo>
                  <a:cubicBezTo>
                    <a:pt x="1080" y="397"/>
                    <a:pt x="1024" y="261"/>
                    <a:pt x="922" y="158"/>
                  </a:cubicBezTo>
                  <a:cubicBezTo>
                    <a:pt x="823" y="58"/>
                    <a:pt x="688" y="3"/>
                    <a:pt x="545" y="0"/>
                  </a:cubicBezTo>
                  <a:cubicBezTo>
                    <a:pt x="543" y="0"/>
                    <a:pt x="541" y="0"/>
                    <a:pt x="5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24"/>
            <p:cNvSpPr/>
            <p:nvPr/>
          </p:nvSpPr>
          <p:spPr>
            <a:xfrm>
              <a:off x="1290700" y="3298675"/>
              <a:ext cx="26975" cy="26875"/>
            </a:xfrm>
            <a:custGeom>
              <a:avLst/>
              <a:gdLst/>
              <a:ahLst/>
              <a:cxnLst/>
              <a:rect l="l" t="t" r="r" b="b"/>
              <a:pathLst>
                <a:path w="1079" h="1075" extrusionOk="0">
                  <a:moveTo>
                    <a:pt x="545" y="0"/>
                  </a:moveTo>
                  <a:cubicBezTo>
                    <a:pt x="398" y="0"/>
                    <a:pt x="268" y="57"/>
                    <a:pt x="161" y="155"/>
                  </a:cubicBezTo>
                  <a:cubicBezTo>
                    <a:pt x="60" y="257"/>
                    <a:pt x="2" y="391"/>
                    <a:pt x="2" y="533"/>
                  </a:cubicBezTo>
                  <a:cubicBezTo>
                    <a:pt x="0" y="830"/>
                    <a:pt x="239" y="1073"/>
                    <a:pt x="536" y="1075"/>
                  </a:cubicBezTo>
                  <a:cubicBezTo>
                    <a:pt x="538" y="1075"/>
                    <a:pt x="540" y="1075"/>
                    <a:pt x="542" y="1075"/>
                  </a:cubicBezTo>
                  <a:cubicBezTo>
                    <a:pt x="677" y="1075"/>
                    <a:pt x="805" y="1024"/>
                    <a:pt x="905" y="931"/>
                  </a:cubicBezTo>
                  <a:cubicBezTo>
                    <a:pt x="908" y="928"/>
                    <a:pt x="914" y="925"/>
                    <a:pt x="917" y="920"/>
                  </a:cubicBezTo>
                  <a:cubicBezTo>
                    <a:pt x="1018" y="818"/>
                    <a:pt x="1076" y="684"/>
                    <a:pt x="1076" y="542"/>
                  </a:cubicBezTo>
                  <a:cubicBezTo>
                    <a:pt x="1079" y="399"/>
                    <a:pt x="1022" y="262"/>
                    <a:pt x="922" y="160"/>
                  </a:cubicBezTo>
                  <a:cubicBezTo>
                    <a:pt x="821" y="58"/>
                    <a:pt x="688" y="0"/>
                    <a:pt x="5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6" name="Google Shape;1146;p24"/>
          <p:cNvGrpSpPr/>
          <p:nvPr/>
        </p:nvGrpSpPr>
        <p:grpSpPr>
          <a:xfrm rot="-9319734" flipH="1">
            <a:off x="8473874" y="512815"/>
            <a:ext cx="860913" cy="1326246"/>
            <a:chOff x="6143129" y="4365294"/>
            <a:chExt cx="860931" cy="1326274"/>
          </a:xfrm>
        </p:grpSpPr>
        <p:grpSp>
          <p:nvGrpSpPr>
            <p:cNvPr id="1147" name="Google Shape;1147;p24"/>
            <p:cNvGrpSpPr/>
            <p:nvPr/>
          </p:nvGrpSpPr>
          <p:grpSpPr>
            <a:xfrm>
              <a:off x="6143129" y="4365294"/>
              <a:ext cx="860931" cy="1326274"/>
              <a:chOff x="2488625" y="2827850"/>
              <a:chExt cx="456050" cy="702550"/>
            </a:xfrm>
          </p:grpSpPr>
          <p:sp>
            <p:nvSpPr>
              <p:cNvPr id="1148" name="Google Shape;1148;p24"/>
              <p:cNvSpPr/>
              <p:nvPr/>
            </p:nvSpPr>
            <p:spPr>
              <a:xfrm>
                <a:off x="2488625" y="2904950"/>
                <a:ext cx="199400" cy="572200"/>
              </a:xfrm>
              <a:custGeom>
                <a:avLst/>
                <a:gdLst/>
                <a:ahLst/>
                <a:cxnLst/>
                <a:rect l="l" t="t" r="r" b="b"/>
                <a:pathLst>
                  <a:path w="7976" h="22888" extrusionOk="0">
                    <a:moveTo>
                      <a:pt x="2293" y="1"/>
                    </a:moveTo>
                    <a:cubicBezTo>
                      <a:pt x="2157" y="1"/>
                      <a:pt x="2019" y="29"/>
                      <a:pt x="1889" y="70"/>
                    </a:cubicBezTo>
                    <a:cubicBezTo>
                      <a:pt x="1113" y="318"/>
                      <a:pt x="546" y="1034"/>
                      <a:pt x="327" y="1819"/>
                    </a:cubicBezTo>
                    <a:cubicBezTo>
                      <a:pt x="0" y="2997"/>
                      <a:pt x="110" y="4048"/>
                      <a:pt x="442" y="5047"/>
                    </a:cubicBezTo>
                    <a:cubicBezTo>
                      <a:pt x="834" y="6231"/>
                      <a:pt x="1458" y="6721"/>
                      <a:pt x="2160" y="7635"/>
                    </a:cubicBezTo>
                    <a:cubicBezTo>
                      <a:pt x="2945" y="8657"/>
                      <a:pt x="3360" y="10102"/>
                      <a:pt x="3489" y="11365"/>
                    </a:cubicBezTo>
                    <a:cubicBezTo>
                      <a:pt x="3629" y="12753"/>
                      <a:pt x="3422" y="14163"/>
                      <a:pt x="3599" y="15548"/>
                    </a:cubicBezTo>
                    <a:cubicBezTo>
                      <a:pt x="3958" y="18355"/>
                      <a:pt x="5825" y="20702"/>
                      <a:pt x="7621" y="22888"/>
                    </a:cubicBezTo>
                    <a:cubicBezTo>
                      <a:pt x="7086" y="20629"/>
                      <a:pt x="6177" y="17736"/>
                      <a:pt x="6985" y="15474"/>
                    </a:cubicBezTo>
                    <a:cubicBezTo>
                      <a:pt x="7975" y="12701"/>
                      <a:pt x="6477" y="9889"/>
                      <a:pt x="4870" y="7714"/>
                    </a:cubicBezTo>
                    <a:cubicBezTo>
                      <a:pt x="3285" y="5564"/>
                      <a:pt x="4677" y="2557"/>
                      <a:pt x="3094" y="473"/>
                    </a:cubicBezTo>
                    <a:cubicBezTo>
                      <a:pt x="2955" y="289"/>
                      <a:pt x="2783" y="116"/>
                      <a:pt x="2562" y="43"/>
                    </a:cubicBezTo>
                    <a:cubicBezTo>
                      <a:pt x="2475" y="13"/>
                      <a:pt x="2384" y="1"/>
                      <a:pt x="22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24"/>
              <p:cNvSpPr/>
              <p:nvPr/>
            </p:nvSpPr>
            <p:spPr>
              <a:xfrm>
                <a:off x="2596975" y="2827850"/>
                <a:ext cx="256500" cy="702550"/>
              </a:xfrm>
              <a:custGeom>
                <a:avLst/>
                <a:gdLst/>
                <a:ahLst/>
                <a:cxnLst/>
                <a:rect l="l" t="t" r="r" b="b"/>
                <a:pathLst>
                  <a:path w="10260" h="28102" extrusionOk="0">
                    <a:moveTo>
                      <a:pt x="7786" y="0"/>
                    </a:moveTo>
                    <a:cubicBezTo>
                      <a:pt x="7253" y="0"/>
                      <a:pt x="6703" y="200"/>
                      <a:pt x="6288" y="543"/>
                    </a:cubicBezTo>
                    <a:cubicBezTo>
                      <a:pt x="5569" y="1133"/>
                      <a:pt x="5197" y="2057"/>
                      <a:pt x="5032" y="2972"/>
                    </a:cubicBezTo>
                    <a:cubicBezTo>
                      <a:pt x="4867" y="3889"/>
                      <a:pt x="4880" y="4828"/>
                      <a:pt x="4782" y="5754"/>
                    </a:cubicBezTo>
                    <a:cubicBezTo>
                      <a:pt x="4521" y="8208"/>
                      <a:pt x="3326" y="10136"/>
                      <a:pt x="2212" y="12264"/>
                    </a:cubicBezTo>
                    <a:cubicBezTo>
                      <a:pt x="1059" y="14472"/>
                      <a:pt x="0" y="18068"/>
                      <a:pt x="930" y="20520"/>
                    </a:cubicBezTo>
                    <a:cubicBezTo>
                      <a:pt x="1383" y="21710"/>
                      <a:pt x="1767" y="22909"/>
                      <a:pt x="2188" y="24120"/>
                    </a:cubicBezTo>
                    <a:cubicBezTo>
                      <a:pt x="2435" y="24835"/>
                      <a:pt x="2716" y="25537"/>
                      <a:pt x="3029" y="26225"/>
                    </a:cubicBezTo>
                    <a:cubicBezTo>
                      <a:pt x="3279" y="26774"/>
                      <a:pt x="3883" y="27522"/>
                      <a:pt x="3979" y="28101"/>
                    </a:cubicBezTo>
                    <a:cubicBezTo>
                      <a:pt x="3311" y="24028"/>
                      <a:pt x="3201" y="19601"/>
                      <a:pt x="5306" y="16050"/>
                    </a:cubicBezTo>
                    <a:cubicBezTo>
                      <a:pt x="6078" y="14745"/>
                      <a:pt x="7118" y="13618"/>
                      <a:pt x="7909" y="12325"/>
                    </a:cubicBezTo>
                    <a:cubicBezTo>
                      <a:pt x="9064" y="10436"/>
                      <a:pt x="9630" y="8258"/>
                      <a:pt x="9891" y="6074"/>
                    </a:cubicBezTo>
                    <a:cubicBezTo>
                      <a:pt x="10027" y="4949"/>
                      <a:pt x="10260" y="3468"/>
                      <a:pt x="9989" y="2210"/>
                    </a:cubicBezTo>
                    <a:cubicBezTo>
                      <a:pt x="9831" y="1472"/>
                      <a:pt x="9498" y="812"/>
                      <a:pt x="8870" y="343"/>
                    </a:cubicBezTo>
                    <a:cubicBezTo>
                      <a:pt x="8556" y="107"/>
                      <a:pt x="8175"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24"/>
              <p:cNvSpPr/>
              <p:nvPr/>
            </p:nvSpPr>
            <p:spPr>
              <a:xfrm>
                <a:off x="2672325" y="3053725"/>
                <a:ext cx="272350" cy="461275"/>
              </a:xfrm>
              <a:custGeom>
                <a:avLst/>
                <a:gdLst/>
                <a:ahLst/>
                <a:cxnLst/>
                <a:rect l="l" t="t" r="r" b="b"/>
                <a:pathLst>
                  <a:path w="10894" h="18451" extrusionOk="0">
                    <a:moveTo>
                      <a:pt x="8915" y="1"/>
                    </a:moveTo>
                    <a:cubicBezTo>
                      <a:pt x="8533" y="1"/>
                      <a:pt x="8168" y="248"/>
                      <a:pt x="7939" y="564"/>
                    </a:cubicBezTo>
                    <a:cubicBezTo>
                      <a:pt x="7680" y="919"/>
                      <a:pt x="7557" y="1349"/>
                      <a:pt x="7417" y="1764"/>
                    </a:cubicBezTo>
                    <a:cubicBezTo>
                      <a:pt x="6819" y="3527"/>
                      <a:pt x="5853" y="5163"/>
                      <a:pt x="4598" y="6538"/>
                    </a:cubicBezTo>
                    <a:cubicBezTo>
                      <a:pt x="3837" y="7374"/>
                      <a:pt x="2969" y="8113"/>
                      <a:pt x="2259" y="8991"/>
                    </a:cubicBezTo>
                    <a:cubicBezTo>
                      <a:pt x="187" y="11547"/>
                      <a:pt x="0" y="15307"/>
                      <a:pt x="514" y="18451"/>
                    </a:cubicBezTo>
                    <a:cubicBezTo>
                      <a:pt x="352" y="17456"/>
                      <a:pt x="1066" y="15832"/>
                      <a:pt x="1402" y="14907"/>
                    </a:cubicBezTo>
                    <a:cubicBezTo>
                      <a:pt x="1816" y="13759"/>
                      <a:pt x="2021" y="12882"/>
                      <a:pt x="2977" y="12058"/>
                    </a:cubicBezTo>
                    <a:cubicBezTo>
                      <a:pt x="3979" y="11195"/>
                      <a:pt x="5163" y="10571"/>
                      <a:pt x="6215" y="9771"/>
                    </a:cubicBezTo>
                    <a:cubicBezTo>
                      <a:pt x="7674" y="8665"/>
                      <a:pt x="8879" y="7223"/>
                      <a:pt x="9705" y="5589"/>
                    </a:cubicBezTo>
                    <a:cubicBezTo>
                      <a:pt x="10487" y="4044"/>
                      <a:pt x="10894" y="2077"/>
                      <a:pt x="9914" y="649"/>
                    </a:cubicBezTo>
                    <a:cubicBezTo>
                      <a:pt x="9707" y="348"/>
                      <a:pt x="9419" y="70"/>
                      <a:pt x="9057" y="12"/>
                    </a:cubicBezTo>
                    <a:cubicBezTo>
                      <a:pt x="9010" y="5"/>
                      <a:pt x="8962" y="1"/>
                      <a:pt x="8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24"/>
              <p:cNvSpPr/>
              <p:nvPr/>
            </p:nvSpPr>
            <p:spPr>
              <a:xfrm>
                <a:off x="2639525" y="2857600"/>
                <a:ext cx="168175" cy="646625"/>
              </a:xfrm>
              <a:custGeom>
                <a:avLst/>
                <a:gdLst/>
                <a:ahLst/>
                <a:cxnLst/>
                <a:rect l="l" t="t" r="r" b="b"/>
                <a:pathLst>
                  <a:path w="6727" h="25865" extrusionOk="0">
                    <a:moveTo>
                      <a:pt x="6609" y="1"/>
                    </a:moveTo>
                    <a:cubicBezTo>
                      <a:pt x="6580" y="1"/>
                      <a:pt x="6551" y="13"/>
                      <a:pt x="6531" y="36"/>
                    </a:cubicBezTo>
                    <a:cubicBezTo>
                      <a:pt x="5469" y="1236"/>
                      <a:pt x="5005" y="2763"/>
                      <a:pt x="4665" y="4234"/>
                    </a:cubicBezTo>
                    <a:cubicBezTo>
                      <a:pt x="4497" y="4965"/>
                      <a:pt x="4423" y="5722"/>
                      <a:pt x="4351" y="6453"/>
                    </a:cubicBezTo>
                    <a:cubicBezTo>
                      <a:pt x="4316" y="6805"/>
                      <a:pt x="4280" y="7171"/>
                      <a:pt x="4235" y="7527"/>
                    </a:cubicBezTo>
                    <a:cubicBezTo>
                      <a:pt x="4074" y="8780"/>
                      <a:pt x="3705" y="9971"/>
                      <a:pt x="3165" y="10971"/>
                    </a:cubicBezTo>
                    <a:cubicBezTo>
                      <a:pt x="2880" y="11501"/>
                      <a:pt x="2511" y="11992"/>
                      <a:pt x="2152" y="12467"/>
                    </a:cubicBezTo>
                    <a:cubicBezTo>
                      <a:pt x="1725" y="13031"/>
                      <a:pt x="1285" y="13613"/>
                      <a:pt x="972" y="14279"/>
                    </a:cubicBezTo>
                    <a:cubicBezTo>
                      <a:pt x="218" y="15883"/>
                      <a:pt x="1" y="17878"/>
                      <a:pt x="341" y="20052"/>
                    </a:cubicBezTo>
                    <a:cubicBezTo>
                      <a:pt x="424" y="20581"/>
                      <a:pt x="561" y="21102"/>
                      <a:pt x="694" y="21606"/>
                    </a:cubicBezTo>
                    <a:cubicBezTo>
                      <a:pt x="804" y="22030"/>
                      <a:pt x="919" y="22467"/>
                      <a:pt x="1000" y="22901"/>
                    </a:cubicBezTo>
                    <a:cubicBezTo>
                      <a:pt x="1175" y="23845"/>
                      <a:pt x="1405" y="24847"/>
                      <a:pt x="1904" y="25808"/>
                    </a:cubicBezTo>
                    <a:cubicBezTo>
                      <a:pt x="1922" y="25844"/>
                      <a:pt x="1958" y="25865"/>
                      <a:pt x="1997" y="25865"/>
                    </a:cubicBezTo>
                    <a:cubicBezTo>
                      <a:pt x="2013" y="25865"/>
                      <a:pt x="2029" y="25860"/>
                      <a:pt x="2043" y="25853"/>
                    </a:cubicBezTo>
                    <a:cubicBezTo>
                      <a:pt x="2096" y="25825"/>
                      <a:pt x="2116" y="25763"/>
                      <a:pt x="2088" y="25713"/>
                    </a:cubicBezTo>
                    <a:cubicBezTo>
                      <a:pt x="1603" y="24776"/>
                      <a:pt x="1378" y="23790"/>
                      <a:pt x="1205" y="22865"/>
                    </a:cubicBezTo>
                    <a:cubicBezTo>
                      <a:pt x="1124" y="22424"/>
                      <a:pt x="1008" y="21982"/>
                      <a:pt x="897" y="21555"/>
                    </a:cubicBezTo>
                    <a:cubicBezTo>
                      <a:pt x="767" y="21056"/>
                      <a:pt x="631" y="20539"/>
                      <a:pt x="549" y="20020"/>
                    </a:cubicBezTo>
                    <a:cubicBezTo>
                      <a:pt x="214" y="17890"/>
                      <a:pt x="426" y="15935"/>
                      <a:pt x="1162" y="14370"/>
                    </a:cubicBezTo>
                    <a:cubicBezTo>
                      <a:pt x="1464" y="13723"/>
                      <a:pt x="1899" y="13149"/>
                      <a:pt x="2318" y="12593"/>
                    </a:cubicBezTo>
                    <a:cubicBezTo>
                      <a:pt x="2680" y="12112"/>
                      <a:pt x="3055" y="11614"/>
                      <a:pt x="3348" y="11071"/>
                    </a:cubicBezTo>
                    <a:cubicBezTo>
                      <a:pt x="3898" y="10048"/>
                      <a:pt x="4277" y="8832"/>
                      <a:pt x="4441" y="7555"/>
                    </a:cubicBezTo>
                    <a:cubicBezTo>
                      <a:pt x="4489" y="7194"/>
                      <a:pt x="4525" y="6830"/>
                      <a:pt x="4559" y="6475"/>
                    </a:cubicBezTo>
                    <a:cubicBezTo>
                      <a:pt x="4632" y="5748"/>
                      <a:pt x="4704" y="5000"/>
                      <a:pt x="4871" y="4283"/>
                    </a:cubicBezTo>
                    <a:cubicBezTo>
                      <a:pt x="5205" y="2837"/>
                      <a:pt x="5657" y="1340"/>
                      <a:pt x="6689" y="175"/>
                    </a:cubicBezTo>
                    <a:cubicBezTo>
                      <a:pt x="6727" y="131"/>
                      <a:pt x="6722" y="65"/>
                      <a:pt x="6680" y="27"/>
                    </a:cubicBezTo>
                    <a:cubicBezTo>
                      <a:pt x="6660" y="10"/>
                      <a:pt x="6635" y="1"/>
                      <a:pt x="6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24"/>
              <p:cNvSpPr/>
              <p:nvPr/>
            </p:nvSpPr>
            <p:spPr>
              <a:xfrm>
                <a:off x="2675000" y="3092300"/>
                <a:ext cx="231475" cy="411675"/>
              </a:xfrm>
              <a:custGeom>
                <a:avLst/>
                <a:gdLst/>
                <a:ahLst/>
                <a:cxnLst/>
                <a:rect l="l" t="t" r="r" b="b"/>
                <a:pathLst>
                  <a:path w="9259" h="16467" extrusionOk="0">
                    <a:moveTo>
                      <a:pt x="9146" y="1"/>
                    </a:moveTo>
                    <a:cubicBezTo>
                      <a:pt x="9097" y="1"/>
                      <a:pt x="9053" y="37"/>
                      <a:pt x="9042" y="86"/>
                    </a:cubicBezTo>
                    <a:cubicBezTo>
                      <a:pt x="8660" y="2181"/>
                      <a:pt x="7674" y="4175"/>
                      <a:pt x="6264" y="5702"/>
                    </a:cubicBezTo>
                    <a:cubicBezTo>
                      <a:pt x="5654" y="6366"/>
                      <a:pt x="4940" y="6968"/>
                      <a:pt x="4252" y="7552"/>
                    </a:cubicBezTo>
                    <a:cubicBezTo>
                      <a:pt x="3078" y="8546"/>
                      <a:pt x="1864" y="9574"/>
                      <a:pt x="1104" y="10941"/>
                    </a:cubicBezTo>
                    <a:cubicBezTo>
                      <a:pt x="261" y="12455"/>
                      <a:pt x="1" y="14388"/>
                      <a:pt x="370" y="16382"/>
                    </a:cubicBezTo>
                    <a:cubicBezTo>
                      <a:pt x="378" y="16433"/>
                      <a:pt x="423" y="16466"/>
                      <a:pt x="472" y="16466"/>
                    </a:cubicBezTo>
                    <a:cubicBezTo>
                      <a:pt x="478" y="16466"/>
                      <a:pt x="485" y="16466"/>
                      <a:pt x="491" y="16464"/>
                    </a:cubicBezTo>
                    <a:cubicBezTo>
                      <a:pt x="546" y="16455"/>
                      <a:pt x="585" y="16398"/>
                      <a:pt x="574" y="16342"/>
                    </a:cubicBezTo>
                    <a:cubicBezTo>
                      <a:pt x="213" y="14395"/>
                      <a:pt x="465" y="12513"/>
                      <a:pt x="1285" y="11042"/>
                    </a:cubicBezTo>
                    <a:cubicBezTo>
                      <a:pt x="2027" y="9709"/>
                      <a:pt x="3227" y="8693"/>
                      <a:pt x="4387" y="7711"/>
                    </a:cubicBezTo>
                    <a:cubicBezTo>
                      <a:pt x="5080" y="7125"/>
                      <a:pt x="5797" y="6517"/>
                      <a:pt x="6419" y="5844"/>
                    </a:cubicBezTo>
                    <a:cubicBezTo>
                      <a:pt x="7855" y="4287"/>
                      <a:pt x="8860" y="2255"/>
                      <a:pt x="9249" y="123"/>
                    </a:cubicBezTo>
                    <a:cubicBezTo>
                      <a:pt x="9258" y="68"/>
                      <a:pt x="9221" y="13"/>
                      <a:pt x="9164" y="2"/>
                    </a:cubicBezTo>
                    <a:cubicBezTo>
                      <a:pt x="9158" y="1"/>
                      <a:pt x="9152" y="1"/>
                      <a:pt x="9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3" name="Google Shape;1153;p24"/>
            <p:cNvSpPr/>
            <p:nvPr/>
          </p:nvSpPr>
          <p:spPr>
            <a:xfrm>
              <a:off x="6234152" y="4604873"/>
              <a:ext cx="243762" cy="879054"/>
            </a:xfrm>
            <a:custGeom>
              <a:avLst/>
              <a:gdLst/>
              <a:ahLst/>
              <a:cxnLst/>
              <a:rect l="l" t="t" r="r" b="b"/>
              <a:pathLst>
                <a:path w="5165" h="18626" extrusionOk="0">
                  <a:moveTo>
                    <a:pt x="158" y="1"/>
                  </a:moveTo>
                  <a:cubicBezTo>
                    <a:pt x="105" y="1"/>
                    <a:pt x="63" y="45"/>
                    <a:pt x="60" y="99"/>
                  </a:cubicBezTo>
                  <a:cubicBezTo>
                    <a:pt x="1" y="1124"/>
                    <a:pt x="77" y="2010"/>
                    <a:pt x="297" y="2816"/>
                  </a:cubicBezTo>
                  <a:cubicBezTo>
                    <a:pt x="580" y="3848"/>
                    <a:pt x="1115" y="4795"/>
                    <a:pt x="1632" y="5711"/>
                  </a:cubicBezTo>
                  <a:cubicBezTo>
                    <a:pt x="2137" y="6603"/>
                    <a:pt x="2660" y="7525"/>
                    <a:pt x="2936" y="8520"/>
                  </a:cubicBezTo>
                  <a:cubicBezTo>
                    <a:pt x="3232" y="9573"/>
                    <a:pt x="3249" y="10700"/>
                    <a:pt x="3265" y="11788"/>
                  </a:cubicBezTo>
                  <a:cubicBezTo>
                    <a:pt x="3278" y="12648"/>
                    <a:pt x="3290" y="13539"/>
                    <a:pt x="3439" y="14400"/>
                  </a:cubicBezTo>
                  <a:cubicBezTo>
                    <a:pt x="3692" y="15875"/>
                    <a:pt x="4332" y="17243"/>
                    <a:pt x="4951" y="18566"/>
                  </a:cubicBezTo>
                  <a:cubicBezTo>
                    <a:pt x="4967" y="18604"/>
                    <a:pt x="5005" y="18626"/>
                    <a:pt x="5046" y="18626"/>
                  </a:cubicBezTo>
                  <a:cubicBezTo>
                    <a:pt x="5060" y="18626"/>
                    <a:pt x="5075" y="18621"/>
                    <a:pt x="5089" y="18617"/>
                  </a:cubicBezTo>
                  <a:cubicBezTo>
                    <a:pt x="5141" y="18591"/>
                    <a:pt x="5164" y="18530"/>
                    <a:pt x="5140" y="18476"/>
                  </a:cubicBezTo>
                  <a:cubicBezTo>
                    <a:pt x="4526" y="17166"/>
                    <a:pt x="3892" y="15811"/>
                    <a:pt x="3643" y="14364"/>
                  </a:cubicBezTo>
                  <a:cubicBezTo>
                    <a:pt x="3498" y="13518"/>
                    <a:pt x="3485" y="12638"/>
                    <a:pt x="3472" y="11785"/>
                  </a:cubicBezTo>
                  <a:cubicBezTo>
                    <a:pt x="3456" y="10684"/>
                    <a:pt x="3440" y="9543"/>
                    <a:pt x="3138" y="8462"/>
                  </a:cubicBezTo>
                  <a:cubicBezTo>
                    <a:pt x="2854" y="7444"/>
                    <a:pt x="2325" y="6509"/>
                    <a:pt x="1813" y="5605"/>
                  </a:cubicBezTo>
                  <a:cubicBezTo>
                    <a:pt x="1301" y="4702"/>
                    <a:pt x="772" y="3767"/>
                    <a:pt x="497" y="2759"/>
                  </a:cubicBezTo>
                  <a:cubicBezTo>
                    <a:pt x="286" y="1978"/>
                    <a:pt x="210" y="1111"/>
                    <a:pt x="268" y="112"/>
                  </a:cubicBezTo>
                  <a:cubicBezTo>
                    <a:pt x="271" y="54"/>
                    <a:pt x="228" y="5"/>
                    <a:pt x="170" y="2"/>
                  </a:cubicBezTo>
                  <a:cubicBezTo>
                    <a:pt x="166" y="1"/>
                    <a:pt x="162" y="1"/>
                    <a:pt x="1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4" name="Google Shape;1154;p24"/>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grpSp>
        <p:nvGrpSpPr>
          <p:cNvPr id="1155" name="Google Shape;1155;p24"/>
          <p:cNvGrpSpPr/>
          <p:nvPr/>
        </p:nvGrpSpPr>
        <p:grpSpPr>
          <a:xfrm flipH="1">
            <a:off x="121920" y="4169914"/>
            <a:ext cx="694946" cy="977031"/>
            <a:chOff x="2087075" y="2900650"/>
            <a:chExt cx="368125" cy="517550"/>
          </a:xfrm>
        </p:grpSpPr>
        <p:sp>
          <p:nvSpPr>
            <p:cNvPr id="1156" name="Google Shape;1156;p24"/>
            <p:cNvSpPr/>
            <p:nvPr/>
          </p:nvSpPr>
          <p:spPr>
            <a:xfrm>
              <a:off x="2143575" y="2900650"/>
              <a:ext cx="198300" cy="364250"/>
            </a:xfrm>
            <a:custGeom>
              <a:avLst/>
              <a:gdLst/>
              <a:ahLst/>
              <a:cxnLst/>
              <a:rect l="l" t="t" r="r" b="b"/>
              <a:pathLst>
                <a:path w="7932" h="14570" extrusionOk="0">
                  <a:moveTo>
                    <a:pt x="1258" y="0"/>
                  </a:moveTo>
                  <a:cubicBezTo>
                    <a:pt x="1392" y="258"/>
                    <a:pt x="1098" y="1205"/>
                    <a:pt x="1057" y="1506"/>
                  </a:cubicBezTo>
                  <a:cubicBezTo>
                    <a:pt x="976" y="2120"/>
                    <a:pt x="892" y="2733"/>
                    <a:pt x="811" y="3346"/>
                  </a:cubicBezTo>
                  <a:cubicBezTo>
                    <a:pt x="668" y="4405"/>
                    <a:pt x="458" y="5433"/>
                    <a:pt x="275" y="6470"/>
                  </a:cubicBezTo>
                  <a:cubicBezTo>
                    <a:pt x="0" y="8038"/>
                    <a:pt x="718" y="9681"/>
                    <a:pt x="1736" y="10897"/>
                  </a:cubicBezTo>
                  <a:cubicBezTo>
                    <a:pt x="1918" y="11115"/>
                    <a:pt x="2112" y="11319"/>
                    <a:pt x="2314" y="11506"/>
                  </a:cubicBezTo>
                  <a:cubicBezTo>
                    <a:pt x="3822" y="12938"/>
                    <a:pt x="5789" y="13767"/>
                    <a:pt x="7709" y="14569"/>
                  </a:cubicBezTo>
                  <a:cubicBezTo>
                    <a:pt x="7650" y="11936"/>
                    <a:pt x="7932" y="8373"/>
                    <a:pt x="6589" y="6056"/>
                  </a:cubicBezTo>
                  <a:cubicBezTo>
                    <a:pt x="5209" y="3674"/>
                    <a:pt x="2525" y="2421"/>
                    <a:pt x="12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24"/>
            <p:cNvSpPr/>
            <p:nvPr/>
          </p:nvSpPr>
          <p:spPr>
            <a:xfrm>
              <a:off x="2188675" y="2962150"/>
              <a:ext cx="252300" cy="456050"/>
            </a:xfrm>
            <a:custGeom>
              <a:avLst/>
              <a:gdLst/>
              <a:ahLst/>
              <a:cxnLst/>
              <a:rect l="l" t="t" r="r" b="b"/>
              <a:pathLst>
                <a:path w="10092" h="18242" extrusionOk="0">
                  <a:moveTo>
                    <a:pt x="111" y="0"/>
                  </a:moveTo>
                  <a:cubicBezTo>
                    <a:pt x="59" y="0"/>
                    <a:pt x="0" y="58"/>
                    <a:pt x="25" y="124"/>
                  </a:cubicBezTo>
                  <a:cubicBezTo>
                    <a:pt x="297" y="851"/>
                    <a:pt x="517" y="1594"/>
                    <a:pt x="701" y="2346"/>
                  </a:cubicBezTo>
                  <a:cubicBezTo>
                    <a:pt x="882" y="3078"/>
                    <a:pt x="1002" y="3829"/>
                    <a:pt x="1205" y="4554"/>
                  </a:cubicBezTo>
                  <a:cubicBezTo>
                    <a:pt x="1387" y="5210"/>
                    <a:pt x="1684" y="5825"/>
                    <a:pt x="2021" y="6413"/>
                  </a:cubicBezTo>
                  <a:cubicBezTo>
                    <a:pt x="2257" y="6823"/>
                    <a:pt x="2509" y="7221"/>
                    <a:pt x="2752" y="7623"/>
                  </a:cubicBezTo>
                  <a:cubicBezTo>
                    <a:pt x="2874" y="7824"/>
                    <a:pt x="2998" y="8026"/>
                    <a:pt x="3136" y="8217"/>
                  </a:cubicBezTo>
                  <a:cubicBezTo>
                    <a:pt x="4625" y="10322"/>
                    <a:pt x="6468" y="12153"/>
                    <a:pt x="7940" y="14271"/>
                  </a:cubicBezTo>
                  <a:cubicBezTo>
                    <a:pt x="8779" y="15474"/>
                    <a:pt x="9486" y="16772"/>
                    <a:pt x="9911" y="18181"/>
                  </a:cubicBezTo>
                  <a:cubicBezTo>
                    <a:pt x="9924" y="18223"/>
                    <a:pt x="9960" y="18242"/>
                    <a:pt x="9996" y="18242"/>
                  </a:cubicBezTo>
                  <a:cubicBezTo>
                    <a:pt x="10045" y="18242"/>
                    <a:pt x="10092" y="18206"/>
                    <a:pt x="10074" y="18146"/>
                  </a:cubicBezTo>
                  <a:cubicBezTo>
                    <a:pt x="9314" y="15631"/>
                    <a:pt x="7693" y="13543"/>
                    <a:pt x="6030" y="11559"/>
                  </a:cubicBezTo>
                  <a:cubicBezTo>
                    <a:pt x="5188" y="10555"/>
                    <a:pt x="4330" y="9563"/>
                    <a:pt x="3551" y="8509"/>
                  </a:cubicBezTo>
                  <a:cubicBezTo>
                    <a:pt x="3288" y="8154"/>
                    <a:pt x="3046" y="7782"/>
                    <a:pt x="2816" y="7406"/>
                  </a:cubicBezTo>
                  <a:cubicBezTo>
                    <a:pt x="2332" y="6616"/>
                    <a:pt x="1818" y="5818"/>
                    <a:pt x="1500" y="4936"/>
                  </a:cubicBezTo>
                  <a:cubicBezTo>
                    <a:pt x="1358" y="4543"/>
                    <a:pt x="1274" y="4134"/>
                    <a:pt x="1186" y="3725"/>
                  </a:cubicBezTo>
                  <a:cubicBezTo>
                    <a:pt x="1097" y="3312"/>
                    <a:pt x="1006" y="2899"/>
                    <a:pt x="906" y="2488"/>
                  </a:cubicBezTo>
                  <a:cubicBezTo>
                    <a:pt x="708" y="1662"/>
                    <a:pt x="471" y="844"/>
                    <a:pt x="171" y="45"/>
                  </a:cubicBezTo>
                  <a:cubicBezTo>
                    <a:pt x="159" y="13"/>
                    <a:pt x="136" y="0"/>
                    <a:pt x="111"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24"/>
            <p:cNvSpPr/>
            <p:nvPr/>
          </p:nvSpPr>
          <p:spPr>
            <a:xfrm>
              <a:off x="2248400" y="3121800"/>
              <a:ext cx="79675" cy="114700"/>
            </a:xfrm>
            <a:custGeom>
              <a:avLst/>
              <a:gdLst/>
              <a:ahLst/>
              <a:cxnLst/>
              <a:rect l="l" t="t" r="r" b="b"/>
              <a:pathLst>
                <a:path w="3187" h="4588" extrusionOk="0">
                  <a:moveTo>
                    <a:pt x="2250" y="1"/>
                  </a:moveTo>
                  <a:cubicBezTo>
                    <a:pt x="2203" y="1"/>
                    <a:pt x="2150" y="39"/>
                    <a:pt x="2155" y="99"/>
                  </a:cubicBezTo>
                  <a:cubicBezTo>
                    <a:pt x="2285" y="1539"/>
                    <a:pt x="2553" y="2964"/>
                    <a:pt x="2959" y="4352"/>
                  </a:cubicBezTo>
                  <a:lnTo>
                    <a:pt x="2959" y="4352"/>
                  </a:lnTo>
                  <a:cubicBezTo>
                    <a:pt x="2019" y="3927"/>
                    <a:pt x="1079" y="3500"/>
                    <a:pt x="137" y="3076"/>
                  </a:cubicBezTo>
                  <a:cubicBezTo>
                    <a:pt x="125" y="3070"/>
                    <a:pt x="113" y="3067"/>
                    <a:pt x="103" y="3067"/>
                  </a:cubicBezTo>
                  <a:cubicBezTo>
                    <a:pt x="28" y="3067"/>
                    <a:pt x="0" y="3194"/>
                    <a:pt x="84" y="3233"/>
                  </a:cubicBezTo>
                  <a:cubicBezTo>
                    <a:pt x="1077" y="3682"/>
                    <a:pt x="2070" y="4132"/>
                    <a:pt x="3064" y="4581"/>
                  </a:cubicBezTo>
                  <a:cubicBezTo>
                    <a:pt x="3073" y="4585"/>
                    <a:pt x="3082" y="4587"/>
                    <a:pt x="3091" y="4587"/>
                  </a:cubicBezTo>
                  <a:cubicBezTo>
                    <a:pt x="3139" y="4587"/>
                    <a:pt x="3186" y="4533"/>
                    <a:pt x="3173" y="4486"/>
                  </a:cubicBezTo>
                  <a:cubicBezTo>
                    <a:pt x="2739" y="3045"/>
                    <a:pt x="2451" y="1563"/>
                    <a:pt x="2319" y="65"/>
                  </a:cubicBezTo>
                  <a:cubicBezTo>
                    <a:pt x="2315" y="20"/>
                    <a:pt x="2284" y="1"/>
                    <a:pt x="225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24"/>
            <p:cNvSpPr/>
            <p:nvPr/>
          </p:nvSpPr>
          <p:spPr>
            <a:xfrm>
              <a:off x="2202925" y="3055775"/>
              <a:ext cx="77200" cy="120775"/>
            </a:xfrm>
            <a:custGeom>
              <a:avLst/>
              <a:gdLst/>
              <a:ahLst/>
              <a:cxnLst/>
              <a:rect l="l" t="t" r="r" b="b"/>
              <a:pathLst>
                <a:path w="3088" h="4831" extrusionOk="0">
                  <a:moveTo>
                    <a:pt x="2469" y="0"/>
                  </a:moveTo>
                  <a:cubicBezTo>
                    <a:pt x="2430" y="0"/>
                    <a:pt x="2390" y="25"/>
                    <a:pt x="2388" y="77"/>
                  </a:cubicBezTo>
                  <a:cubicBezTo>
                    <a:pt x="2309" y="1605"/>
                    <a:pt x="2472" y="3141"/>
                    <a:pt x="2869" y="4618"/>
                  </a:cubicBezTo>
                  <a:lnTo>
                    <a:pt x="2869" y="4618"/>
                  </a:lnTo>
                  <a:cubicBezTo>
                    <a:pt x="1881" y="4256"/>
                    <a:pt x="963" y="3721"/>
                    <a:pt x="158" y="3041"/>
                  </a:cubicBezTo>
                  <a:cubicBezTo>
                    <a:pt x="142" y="3027"/>
                    <a:pt x="125" y="3021"/>
                    <a:pt x="110" y="3021"/>
                  </a:cubicBezTo>
                  <a:cubicBezTo>
                    <a:pt x="46" y="3021"/>
                    <a:pt x="0" y="3123"/>
                    <a:pt x="66" y="3179"/>
                  </a:cubicBezTo>
                  <a:cubicBezTo>
                    <a:pt x="921" y="3903"/>
                    <a:pt x="1906" y="4462"/>
                    <a:pt x="2965" y="4826"/>
                  </a:cubicBezTo>
                  <a:cubicBezTo>
                    <a:pt x="2974" y="4829"/>
                    <a:pt x="2982" y="4831"/>
                    <a:pt x="2991" y="4831"/>
                  </a:cubicBezTo>
                  <a:cubicBezTo>
                    <a:pt x="3041" y="4831"/>
                    <a:pt x="3087" y="4784"/>
                    <a:pt x="3074" y="4731"/>
                  </a:cubicBezTo>
                  <a:cubicBezTo>
                    <a:pt x="2650" y="3222"/>
                    <a:pt x="2473" y="1652"/>
                    <a:pt x="2554" y="85"/>
                  </a:cubicBezTo>
                  <a:cubicBezTo>
                    <a:pt x="2557" y="30"/>
                    <a:pt x="2513" y="0"/>
                    <a:pt x="2469"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24"/>
            <p:cNvSpPr/>
            <p:nvPr/>
          </p:nvSpPr>
          <p:spPr>
            <a:xfrm>
              <a:off x="2173200" y="2999650"/>
              <a:ext cx="68425" cy="98750"/>
            </a:xfrm>
            <a:custGeom>
              <a:avLst/>
              <a:gdLst/>
              <a:ahLst/>
              <a:cxnLst/>
              <a:rect l="l" t="t" r="r" b="b"/>
              <a:pathLst>
                <a:path w="2737" h="3950" extrusionOk="0">
                  <a:moveTo>
                    <a:pt x="2631" y="1"/>
                  </a:moveTo>
                  <a:cubicBezTo>
                    <a:pt x="2601" y="1"/>
                    <a:pt x="2573" y="18"/>
                    <a:pt x="2565" y="58"/>
                  </a:cubicBezTo>
                  <a:cubicBezTo>
                    <a:pt x="2328" y="1272"/>
                    <a:pt x="2203" y="2505"/>
                    <a:pt x="2201" y="3744"/>
                  </a:cubicBezTo>
                  <a:lnTo>
                    <a:pt x="2201" y="3744"/>
                  </a:lnTo>
                  <a:cubicBezTo>
                    <a:pt x="1775" y="3586"/>
                    <a:pt x="1322" y="3430"/>
                    <a:pt x="993" y="3109"/>
                  </a:cubicBezTo>
                  <a:cubicBezTo>
                    <a:pt x="605" y="2731"/>
                    <a:pt x="327" y="2248"/>
                    <a:pt x="182" y="1727"/>
                  </a:cubicBezTo>
                  <a:cubicBezTo>
                    <a:pt x="169" y="1682"/>
                    <a:pt x="133" y="1663"/>
                    <a:pt x="97" y="1663"/>
                  </a:cubicBezTo>
                  <a:cubicBezTo>
                    <a:pt x="48" y="1663"/>
                    <a:pt x="0" y="1700"/>
                    <a:pt x="17" y="1761"/>
                  </a:cubicBezTo>
                  <a:cubicBezTo>
                    <a:pt x="169" y="2309"/>
                    <a:pt x="458" y="2822"/>
                    <a:pt x="867" y="3221"/>
                  </a:cubicBezTo>
                  <a:cubicBezTo>
                    <a:pt x="1249" y="3593"/>
                    <a:pt x="1771" y="3761"/>
                    <a:pt x="2259" y="3944"/>
                  </a:cubicBezTo>
                  <a:cubicBezTo>
                    <a:pt x="2269" y="3948"/>
                    <a:pt x="2279" y="3950"/>
                    <a:pt x="2288" y="3950"/>
                  </a:cubicBezTo>
                  <a:cubicBezTo>
                    <a:pt x="2330" y="3950"/>
                    <a:pt x="2368" y="3916"/>
                    <a:pt x="2368" y="3869"/>
                  </a:cubicBezTo>
                  <a:cubicBezTo>
                    <a:pt x="2364" y="2608"/>
                    <a:pt x="2481" y="1349"/>
                    <a:pt x="2724" y="111"/>
                  </a:cubicBezTo>
                  <a:cubicBezTo>
                    <a:pt x="2737" y="46"/>
                    <a:pt x="2681" y="1"/>
                    <a:pt x="263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24"/>
            <p:cNvSpPr/>
            <p:nvPr/>
          </p:nvSpPr>
          <p:spPr>
            <a:xfrm>
              <a:off x="2087075" y="3242600"/>
              <a:ext cx="288825" cy="119000"/>
            </a:xfrm>
            <a:custGeom>
              <a:avLst/>
              <a:gdLst/>
              <a:ahLst/>
              <a:cxnLst/>
              <a:rect l="l" t="t" r="r" b="b"/>
              <a:pathLst>
                <a:path w="11553" h="4760" extrusionOk="0">
                  <a:moveTo>
                    <a:pt x="6518" y="1"/>
                  </a:moveTo>
                  <a:cubicBezTo>
                    <a:pt x="6296" y="1"/>
                    <a:pt x="6083" y="9"/>
                    <a:pt x="5885" y="23"/>
                  </a:cubicBezTo>
                  <a:cubicBezTo>
                    <a:pt x="3786" y="168"/>
                    <a:pt x="1841" y="1142"/>
                    <a:pt x="1" y="2159"/>
                  </a:cubicBezTo>
                  <a:cubicBezTo>
                    <a:pt x="1531" y="3612"/>
                    <a:pt x="3917" y="4759"/>
                    <a:pt x="6127" y="4759"/>
                  </a:cubicBezTo>
                  <a:cubicBezTo>
                    <a:pt x="6402" y="4759"/>
                    <a:pt x="6674" y="4742"/>
                    <a:pt x="6942" y="4704"/>
                  </a:cubicBezTo>
                  <a:cubicBezTo>
                    <a:pt x="7783" y="4587"/>
                    <a:pt x="8579" y="4277"/>
                    <a:pt x="9364" y="3968"/>
                  </a:cubicBezTo>
                  <a:cubicBezTo>
                    <a:pt x="10083" y="3685"/>
                    <a:pt x="10797" y="3352"/>
                    <a:pt x="11553" y="3213"/>
                  </a:cubicBezTo>
                  <a:lnTo>
                    <a:pt x="11553" y="3213"/>
                  </a:lnTo>
                  <a:cubicBezTo>
                    <a:pt x="11550" y="3214"/>
                    <a:pt x="11547" y="3214"/>
                    <a:pt x="11544" y="3214"/>
                  </a:cubicBezTo>
                  <a:cubicBezTo>
                    <a:pt x="11412" y="3214"/>
                    <a:pt x="11129" y="2734"/>
                    <a:pt x="11065" y="2644"/>
                  </a:cubicBezTo>
                  <a:cubicBezTo>
                    <a:pt x="10888" y="2406"/>
                    <a:pt x="10722" y="2157"/>
                    <a:pt x="10535" y="1924"/>
                  </a:cubicBezTo>
                  <a:cubicBezTo>
                    <a:pt x="10170" y="1460"/>
                    <a:pt x="9759" y="1027"/>
                    <a:pt x="9283" y="674"/>
                  </a:cubicBezTo>
                  <a:cubicBezTo>
                    <a:pt x="8578" y="153"/>
                    <a:pt x="7471" y="1"/>
                    <a:pt x="65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24"/>
            <p:cNvSpPr/>
            <p:nvPr/>
          </p:nvSpPr>
          <p:spPr>
            <a:xfrm>
              <a:off x="2156625" y="3284100"/>
              <a:ext cx="248700" cy="53975"/>
            </a:xfrm>
            <a:custGeom>
              <a:avLst/>
              <a:gdLst/>
              <a:ahLst/>
              <a:cxnLst/>
              <a:rect l="l" t="t" r="r" b="b"/>
              <a:pathLst>
                <a:path w="9948" h="2159" extrusionOk="0">
                  <a:moveTo>
                    <a:pt x="2890" y="0"/>
                  </a:moveTo>
                  <a:cubicBezTo>
                    <a:pt x="2735" y="0"/>
                    <a:pt x="2579" y="2"/>
                    <a:pt x="2424" y="6"/>
                  </a:cubicBezTo>
                  <a:cubicBezTo>
                    <a:pt x="1698" y="21"/>
                    <a:pt x="973" y="66"/>
                    <a:pt x="247" y="66"/>
                  </a:cubicBezTo>
                  <a:cubicBezTo>
                    <a:pt x="204" y="66"/>
                    <a:pt x="162" y="66"/>
                    <a:pt x="120" y="65"/>
                  </a:cubicBezTo>
                  <a:cubicBezTo>
                    <a:pt x="13" y="65"/>
                    <a:pt x="1" y="232"/>
                    <a:pt x="110" y="232"/>
                  </a:cubicBezTo>
                  <a:cubicBezTo>
                    <a:pt x="157" y="232"/>
                    <a:pt x="204" y="232"/>
                    <a:pt x="251" y="232"/>
                  </a:cubicBezTo>
                  <a:cubicBezTo>
                    <a:pt x="1122" y="232"/>
                    <a:pt x="1997" y="166"/>
                    <a:pt x="2869" y="166"/>
                  </a:cubicBezTo>
                  <a:cubicBezTo>
                    <a:pt x="3281" y="166"/>
                    <a:pt x="3693" y="180"/>
                    <a:pt x="4104" y="224"/>
                  </a:cubicBezTo>
                  <a:cubicBezTo>
                    <a:pt x="4745" y="294"/>
                    <a:pt x="5386" y="433"/>
                    <a:pt x="6009" y="596"/>
                  </a:cubicBezTo>
                  <a:cubicBezTo>
                    <a:pt x="6630" y="760"/>
                    <a:pt x="7239" y="969"/>
                    <a:pt x="7836" y="1213"/>
                  </a:cubicBezTo>
                  <a:cubicBezTo>
                    <a:pt x="8501" y="1487"/>
                    <a:pt x="9147" y="1802"/>
                    <a:pt x="9778" y="2147"/>
                  </a:cubicBezTo>
                  <a:cubicBezTo>
                    <a:pt x="9793" y="2155"/>
                    <a:pt x="9807" y="2158"/>
                    <a:pt x="9821" y="2158"/>
                  </a:cubicBezTo>
                  <a:cubicBezTo>
                    <a:pt x="9896" y="2158"/>
                    <a:pt x="9948" y="2052"/>
                    <a:pt x="9870" y="2009"/>
                  </a:cubicBezTo>
                  <a:cubicBezTo>
                    <a:pt x="8748" y="1396"/>
                    <a:pt x="7572" y="872"/>
                    <a:pt x="6342" y="517"/>
                  </a:cubicBezTo>
                  <a:cubicBezTo>
                    <a:pt x="5710" y="336"/>
                    <a:pt x="5058" y="191"/>
                    <a:pt x="4406" y="97"/>
                  </a:cubicBezTo>
                  <a:cubicBezTo>
                    <a:pt x="3904" y="23"/>
                    <a:pt x="3397" y="0"/>
                    <a:pt x="2890"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24"/>
            <p:cNvSpPr/>
            <p:nvPr/>
          </p:nvSpPr>
          <p:spPr>
            <a:xfrm>
              <a:off x="2156250" y="3267850"/>
              <a:ext cx="67325" cy="54475"/>
            </a:xfrm>
            <a:custGeom>
              <a:avLst/>
              <a:gdLst/>
              <a:ahLst/>
              <a:cxnLst/>
              <a:rect l="l" t="t" r="r" b="b"/>
              <a:pathLst>
                <a:path w="2693" h="2179" extrusionOk="0">
                  <a:moveTo>
                    <a:pt x="590" y="1"/>
                  </a:moveTo>
                  <a:cubicBezTo>
                    <a:pt x="499" y="1"/>
                    <a:pt x="460" y="141"/>
                    <a:pt x="557" y="162"/>
                  </a:cubicBezTo>
                  <a:cubicBezTo>
                    <a:pt x="1173" y="295"/>
                    <a:pt x="1778" y="476"/>
                    <a:pt x="2367" y="702"/>
                  </a:cubicBezTo>
                  <a:lnTo>
                    <a:pt x="2367" y="702"/>
                  </a:lnTo>
                  <a:cubicBezTo>
                    <a:pt x="1559" y="1073"/>
                    <a:pt x="793" y="1520"/>
                    <a:pt x="71" y="2038"/>
                  </a:cubicBezTo>
                  <a:cubicBezTo>
                    <a:pt x="1" y="2089"/>
                    <a:pt x="60" y="2178"/>
                    <a:pt x="131" y="2178"/>
                  </a:cubicBezTo>
                  <a:cubicBezTo>
                    <a:pt x="148" y="2178"/>
                    <a:pt x="166" y="2173"/>
                    <a:pt x="182" y="2161"/>
                  </a:cubicBezTo>
                  <a:cubicBezTo>
                    <a:pt x="945" y="1616"/>
                    <a:pt x="1763" y="1149"/>
                    <a:pt x="2622" y="770"/>
                  </a:cubicBezTo>
                  <a:cubicBezTo>
                    <a:pt x="2693" y="740"/>
                    <a:pt x="2671" y="641"/>
                    <a:pt x="2610" y="617"/>
                  </a:cubicBezTo>
                  <a:cubicBezTo>
                    <a:pt x="1962" y="356"/>
                    <a:pt x="1294" y="151"/>
                    <a:pt x="609" y="3"/>
                  </a:cubicBezTo>
                  <a:cubicBezTo>
                    <a:pt x="603" y="2"/>
                    <a:pt x="596" y="1"/>
                    <a:pt x="59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24"/>
            <p:cNvSpPr/>
            <p:nvPr/>
          </p:nvSpPr>
          <p:spPr>
            <a:xfrm>
              <a:off x="2211450" y="3257125"/>
              <a:ext cx="67000" cy="72950"/>
            </a:xfrm>
            <a:custGeom>
              <a:avLst/>
              <a:gdLst/>
              <a:ahLst/>
              <a:cxnLst/>
              <a:rect l="l" t="t" r="r" b="b"/>
              <a:pathLst>
                <a:path w="2680" h="2918" extrusionOk="0">
                  <a:moveTo>
                    <a:pt x="874" y="0"/>
                  </a:moveTo>
                  <a:cubicBezTo>
                    <a:pt x="799" y="0"/>
                    <a:pt x="768" y="129"/>
                    <a:pt x="854" y="167"/>
                  </a:cubicBezTo>
                  <a:cubicBezTo>
                    <a:pt x="1446" y="431"/>
                    <a:pt x="1977" y="806"/>
                    <a:pt x="2425" y="1274"/>
                  </a:cubicBezTo>
                  <a:lnTo>
                    <a:pt x="2425" y="1274"/>
                  </a:lnTo>
                  <a:cubicBezTo>
                    <a:pt x="1540" y="1602"/>
                    <a:pt x="733" y="2110"/>
                    <a:pt x="59" y="2773"/>
                  </a:cubicBezTo>
                  <a:cubicBezTo>
                    <a:pt x="0" y="2829"/>
                    <a:pt x="56" y="2917"/>
                    <a:pt x="120" y="2917"/>
                  </a:cubicBezTo>
                  <a:cubicBezTo>
                    <a:pt x="138" y="2917"/>
                    <a:pt x="156" y="2910"/>
                    <a:pt x="173" y="2894"/>
                  </a:cubicBezTo>
                  <a:cubicBezTo>
                    <a:pt x="858" y="2221"/>
                    <a:pt x="1683" y="1704"/>
                    <a:pt x="2589" y="1389"/>
                  </a:cubicBezTo>
                  <a:cubicBezTo>
                    <a:pt x="2647" y="1369"/>
                    <a:pt x="2679" y="1302"/>
                    <a:pt x="2633" y="1251"/>
                  </a:cubicBezTo>
                  <a:cubicBezTo>
                    <a:pt x="2149" y="721"/>
                    <a:pt x="1562" y="299"/>
                    <a:pt x="906" y="8"/>
                  </a:cubicBezTo>
                  <a:cubicBezTo>
                    <a:pt x="894" y="3"/>
                    <a:pt x="884" y="0"/>
                    <a:pt x="874"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24"/>
            <p:cNvSpPr/>
            <p:nvPr/>
          </p:nvSpPr>
          <p:spPr>
            <a:xfrm>
              <a:off x="2248775" y="3254575"/>
              <a:ext cx="95075" cy="89575"/>
            </a:xfrm>
            <a:custGeom>
              <a:avLst/>
              <a:gdLst/>
              <a:ahLst/>
              <a:cxnLst/>
              <a:rect l="l" t="t" r="r" b="b"/>
              <a:pathLst>
                <a:path w="3803" h="3583" extrusionOk="0">
                  <a:moveTo>
                    <a:pt x="1111" y="1"/>
                  </a:moveTo>
                  <a:cubicBezTo>
                    <a:pt x="1030" y="1"/>
                    <a:pt x="996" y="131"/>
                    <a:pt x="1083" y="163"/>
                  </a:cubicBezTo>
                  <a:cubicBezTo>
                    <a:pt x="1521" y="324"/>
                    <a:pt x="1949" y="508"/>
                    <a:pt x="2284" y="834"/>
                  </a:cubicBezTo>
                  <a:cubicBezTo>
                    <a:pt x="2711" y="1252"/>
                    <a:pt x="3137" y="1691"/>
                    <a:pt x="3515" y="2160"/>
                  </a:cubicBezTo>
                  <a:lnTo>
                    <a:pt x="3515" y="2160"/>
                  </a:lnTo>
                  <a:cubicBezTo>
                    <a:pt x="3459" y="2156"/>
                    <a:pt x="3402" y="2154"/>
                    <a:pt x="3345" y="2154"/>
                  </a:cubicBezTo>
                  <a:cubicBezTo>
                    <a:pt x="2831" y="2154"/>
                    <a:pt x="2319" y="2312"/>
                    <a:pt x="1833" y="2462"/>
                  </a:cubicBezTo>
                  <a:cubicBezTo>
                    <a:pt x="1182" y="2665"/>
                    <a:pt x="581" y="2988"/>
                    <a:pt x="64" y="3438"/>
                  </a:cubicBezTo>
                  <a:cubicBezTo>
                    <a:pt x="0" y="3494"/>
                    <a:pt x="57" y="3583"/>
                    <a:pt x="123" y="3583"/>
                  </a:cubicBezTo>
                  <a:cubicBezTo>
                    <a:pt x="141" y="3583"/>
                    <a:pt x="160" y="3576"/>
                    <a:pt x="177" y="3561"/>
                  </a:cubicBezTo>
                  <a:cubicBezTo>
                    <a:pt x="682" y="3119"/>
                    <a:pt x="1270" y="2810"/>
                    <a:pt x="1909" y="2613"/>
                  </a:cubicBezTo>
                  <a:cubicBezTo>
                    <a:pt x="2371" y="2470"/>
                    <a:pt x="2858" y="2322"/>
                    <a:pt x="3347" y="2322"/>
                  </a:cubicBezTo>
                  <a:cubicBezTo>
                    <a:pt x="3464" y="2322"/>
                    <a:pt x="3581" y="2330"/>
                    <a:pt x="3698" y="2349"/>
                  </a:cubicBezTo>
                  <a:cubicBezTo>
                    <a:pt x="3702" y="2350"/>
                    <a:pt x="3706" y="2350"/>
                    <a:pt x="3710" y="2350"/>
                  </a:cubicBezTo>
                  <a:cubicBezTo>
                    <a:pt x="3780" y="2350"/>
                    <a:pt x="3803" y="2257"/>
                    <a:pt x="3765" y="2209"/>
                  </a:cubicBezTo>
                  <a:cubicBezTo>
                    <a:pt x="3388" y="1720"/>
                    <a:pt x="2958" y="1246"/>
                    <a:pt x="2509" y="823"/>
                  </a:cubicBezTo>
                  <a:cubicBezTo>
                    <a:pt x="2117" y="454"/>
                    <a:pt x="1649" y="175"/>
                    <a:pt x="1140" y="6"/>
                  </a:cubicBezTo>
                  <a:cubicBezTo>
                    <a:pt x="1130" y="2"/>
                    <a:pt x="1120" y="1"/>
                    <a:pt x="111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24"/>
            <p:cNvSpPr/>
            <p:nvPr/>
          </p:nvSpPr>
          <p:spPr>
            <a:xfrm>
              <a:off x="2338050" y="3193600"/>
              <a:ext cx="51100" cy="46800"/>
            </a:xfrm>
            <a:custGeom>
              <a:avLst/>
              <a:gdLst/>
              <a:ahLst/>
              <a:cxnLst/>
              <a:rect l="l" t="t" r="r" b="b"/>
              <a:pathLst>
                <a:path w="2044" h="1872" extrusionOk="0">
                  <a:moveTo>
                    <a:pt x="1023" y="1"/>
                  </a:moveTo>
                  <a:cubicBezTo>
                    <a:pt x="958" y="1"/>
                    <a:pt x="893" y="7"/>
                    <a:pt x="828" y="21"/>
                  </a:cubicBezTo>
                  <a:cubicBezTo>
                    <a:pt x="322" y="130"/>
                    <a:pt x="1" y="626"/>
                    <a:pt x="107" y="1130"/>
                  </a:cubicBezTo>
                  <a:cubicBezTo>
                    <a:pt x="201" y="1570"/>
                    <a:pt x="590" y="1872"/>
                    <a:pt x="1022" y="1872"/>
                  </a:cubicBezTo>
                  <a:cubicBezTo>
                    <a:pt x="1086" y="1872"/>
                    <a:pt x="1152" y="1865"/>
                    <a:pt x="1217" y="1851"/>
                  </a:cubicBezTo>
                  <a:cubicBezTo>
                    <a:pt x="1722" y="1742"/>
                    <a:pt x="2044" y="1246"/>
                    <a:pt x="1936" y="742"/>
                  </a:cubicBezTo>
                  <a:cubicBezTo>
                    <a:pt x="1844" y="302"/>
                    <a:pt x="1455" y="1"/>
                    <a:pt x="10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24"/>
            <p:cNvSpPr/>
            <p:nvPr/>
          </p:nvSpPr>
          <p:spPr>
            <a:xfrm>
              <a:off x="2316175" y="3260150"/>
              <a:ext cx="51075" cy="46800"/>
            </a:xfrm>
            <a:custGeom>
              <a:avLst/>
              <a:gdLst/>
              <a:ahLst/>
              <a:cxnLst/>
              <a:rect l="l" t="t" r="r" b="b"/>
              <a:pathLst>
                <a:path w="2043" h="1872" extrusionOk="0">
                  <a:moveTo>
                    <a:pt x="1023" y="0"/>
                  </a:moveTo>
                  <a:cubicBezTo>
                    <a:pt x="958" y="0"/>
                    <a:pt x="893" y="7"/>
                    <a:pt x="827" y="21"/>
                  </a:cubicBezTo>
                  <a:cubicBezTo>
                    <a:pt x="322" y="130"/>
                    <a:pt x="0" y="625"/>
                    <a:pt x="106" y="1130"/>
                  </a:cubicBezTo>
                  <a:cubicBezTo>
                    <a:pt x="200" y="1571"/>
                    <a:pt x="590" y="1871"/>
                    <a:pt x="1023" y="1871"/>
                  </a:cubicBezTo>
                  <a:cubicBezTo>
                    <a:pt x="1087" y="1871"/>
                    <a:pt x="1151" y="1865"/>
                    <a:pt x="1216" y="1851"/>
                  </a:cubicBezTo>
                  <a:cubicBezTo>
                    <a:pt x="1721" y="1743"/>
                    <a:pt x="2043" y="1246"/>
                    <a:pt x="1936" y="741"/>
                  </a:cubicBezTo>
                  <a:cubicBezTo>
                    <a:pt x="1844" y="303"/>
                    <a:pt x="1455" y="0"/>
                    <a:pt x="10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24"/>
            <p:cNvSpPr/>
            <p:nvPr/>
          </p:nvSpPr>
          <p:spPr>
            <a:xfrm>
              <a:off x="2404100" y="3217525"/>
              <a:ext cx="51100" cy="46800"/>
            </a:xfrm>
            <a:custGeom>
              <a:avLst/>
              <a:gdLst/>
              <a:ahLst/>
              <a:cxnLst/>
              <a:rect l="l" t="t" r="r" b="b"/>
              <a:pathLst>
                <a:path w="2044" h="1872" extrusionOk="0">
                  <a:moveTo>
                    <a:pt x="1024" y="0"/>
                  </a:moveTo>
                  <a:cubicBezTo>
                    <a:pt x="959" y="0"/>
                    <a:pt x="893" y="7"/>
                    <a:pt x="828" y="21"/>
                  </a:cubicBezTo>
                  <a:cubicBezTo>
                    <a:pt x="322" y="130"/>
                    <a:pt x="1" y="626"/>
                    <a:pt x="107" y="1131"/>
                  </a:cubicBezTo>
                  <a:cubicBezTo>
                    <a:pt x="201" y="1570"/>
                    <a:pt x="590" y="1871"/>
                    <a:pt x="1022" y="1871"/>
                  </a:cubicBezTo>
                  <a:cubicBezTo>
                    <a:pt x="1086" y="1871"/>
                    <a:pt x="1152" y="1865"/>
                    <a:pt x="1217" y="1851"/>
                  </a:cubicBezTo>
                  <a:cubicBezTo>
                    <a:pt x="1722" y="1742"/>
                    <a:pt x="2044" y="1246"/>
                    <a:pt x="1936" y="742"/>
                  </a:cubicBezTo>
                  <a:cubicBezTo>
                    <a:pt x="1845" y="303"/>
                    <a:pt x="1456" y="0"/>
                    <a:pt x="1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24"/>
            <p:cNvSpPr/>
            <p:nvPr/>
          </p:nvSpPr>
          <p:spPr>
            <a:xfrm>
              <a:off x="2383150" y="3293150"/>
              <a:ext cx="51100" cy="46800"/>
            </a:xfrm>
            <a:custGeom>
              <a:avLst/>
              <a:gdLst/>
              <a:ahLst/>
              <a:cxnLst/>
              <a:rect l="l" t="t" r="r" b="b"/>
              <a:pathLst>
                <a:path w="2044" h="1872" extrusionOk="0">
                  <a:moveTo>
                    <a:pt x="1024" y="1"/>
                  </a:moveTo>
                  <a:cubicBezTo>
                    <a:pt x="959" y="1"/>
                    <a:pt x="893" y="8"/>
                    <a:pt x="827" y="22"/>
                  </a:cubicBezTo>
                  <a:cubicBezTo>
                    <a:pt x="322" y="130"/>
                    <a:pt x="1" y="627"/>
                    <a:pt x="108" y="1132"/>
                  </a:cubicBezTo>
                  <a:cubicBezTo>
                    <a:pt x="202" y="1571"/>
                    <a:pt x="590" y="1872"/>
                    <a:pt x="1022" y="1872"/>
                  </a:cubicBezTo>
                  <a:cubicBezTo>
                    <a:pt x="1086" y="1872"/>
                    <a:pt x="1151" y="1865"/>
                    <a:pt x="1217" y="1851"/>
                  </a:cubicBezTo>
                  <a:cubicBezTo>
                    <a:pt x="1722" y="1743"/>
                    <a:pt x="2043" y="1248"/>
                    <a:pt x="1938" y="743"/>
                  </a:cubicBezTo>
                  <a:cubicBezTo>
                    <a:pt x="1845" y="303"/>
                    <a:pt x="1456" y="1"/>
                    <a:pt x="10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170"/>
        <p:cNvGrpSpPr/>
        <p:nvPr/>
      </p:nvGrpSpPr>
      <p:grpSpPr>
        <a:xfrm>
          <a:off x="0" y="0"/>
          <a:ext cx="0" cy="0"/>
          <a:chOff x="0" y="0"/>
          <a:chExt cx="0" cy="0"/>
        </a:xfrm>
      </p:grpSpPr>
      <p:sp>
        <p:nvSpPr>
          <p:cNvPr id="1171" name="Google Shape;1171;p25"/>
          <p:cNvSpPr txBox="1">
            <a:spLocks noGrp="1"/>
          </p:cNvSpPr>
          <p:nvPr>
            <p:ph type="title"/>
          </p:nvPr>
        </p:nvSpPr>
        <p:spPr>
          <a:xfrm>
            <a:off x="1582350" y="1693850"/>
            <a:ext cx="3492000" cy="487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72" name="Google Shape;1172;p25"/>
          <p:cNvSpPr txBox="1">
            <a:spLocks noGrp="1"/>
          </p:cNvSpPr>
          <p:nvPr>
            <p:ph type="subTitle" idx="1"/>
          </p:nvPr>
        </p:nvSpPr>
        <p:spPr>
          <a:xfrm>
            <a:off x="1582350" y="2028955"/>
            <a:ext cx="3492000" cy="60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73" name="Google Shape;1173;p25"/>
          <p:cNvSpPr txBox="1">
            <a:spLocks noGrp="1"/>
          </p:cNvSpPr>
          <p:nvPr>
            <p:ph type="title" idx="2"/>
          </p:nvPr>
        </p:nvSpPr>
        <p:spPr>
          <a:xfrm>
            <a:off x="1582350" y="3665693"/>
            <a:ext cx="3492000" cy="487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74" name="Google Shape;1174;p25"/>
          <p:cNvSpPr txBox="1">
            <a:spLocks noGrp="1"/>
          </p:cNvSpPr>
          <p:nvPr>
            <p:ph type="subTitle" idx="3"/>
          </p:nvPr>
        </p:nvSpPr>
        <p:spPr>
          <a:xfrm>
            <a:off x="1582350" y="4000798"/>
            <a:ext cx="3492000" cy="60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75" name="Google Shape;1175;p25"/>
          <p:cNvSpPr txBox="1">
            <a:spLocks noGrp="1"/>
          </p:cNvSpPr>
          <p:nvPr>
            <p:ph type="title" idx="4"/>
          </p:nvPr>
        </p:nvSpPr>
        <p:spPr>
          <a:xfrm>
            <a:off x="1582350" y="2679778"/>
            <a:ext cx="3492000" cy="487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76" name="Google Shape;1176;p25"/>
          <p:cNvSpPr txBox="1">
            <a:spLocks noGrp="1"/>
          </p:cNvSpPr>
          <p:nvPr>
            <p:ph type="subTitle" idx="5"/>
          </p:nvPr>
        </p:nvSpPr>
        <p:spPr>
          <a:xfrm>
            <a:off x="1582350" y="3014883"/>
            <a:ext cx="3492000" cy="60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77" name="Google Shape;1177;p25"/>
          <p:cNvSpPr txBox="1">
            <a:spLocks noGrp="1"/>
          </p:cNvSpPr>
          <p:nvPr>
            <p:ph type="subTitle" idx="6"/>
          </p:nvPr>
        </p:nvSpPr>
        <p:spPr>
          <a:xfrm>
            <a:off x="720000" y="1224925"/>
            <a:ext cx="4794000" cy="41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178" name="Google Shape;1178;p25"/>
          <p:cNvGrpSpPr/>
          <p:nvPr/>
        </p:nvGrpSpPr>
        <p:grpSpPr>
          <a:xfrm>
            <a:off x="-211150" y="3"/>
            <a:ext cx="9355158" cy="5585611"/>
            <a:chOff x="-211150" y="3"/>
            <a:chExt cx="9355158" cy="5585611"/>
          </a:xfrm>
        </p:grpSpPr>
        <p:sp>
          <p:nvSpPr>
            <p:cNvPr id="1179" name="Google Shape;1179;p25"/>
            <p:cNvSpPr/>
            <p:nvPr/>
          </p:nvSpPr>
          <p:spPr>
            <a:xfrm rot="10800000">
              <a:off x="5083692" y="3"/>
              <a:ext cx="4060315" cy="138157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25"/>
            <p:cNvSpPr/>
            <p:nvPr/>
          </p:nvSpPr>
          <p:spPr>
            <a:xfrm flipH="1">
              <a:off x="144843" y="4464292"/>
              <a:ext cx="419564" cy="428908"/>
            </a:xfrm>
            <a:custGeom>
              <a:avLst/>
              <a:gdLst/>
              <a:ahLst/>
              <a:cxnLst/>
              <a:rect l="l" t="t" r="r" b="b"/>
              <a:pathLst>
                <a:path w="8890" h="9088" extrusionOk="0">
                  <a:moveTo>
                    <a:pt x="2228" y="1"/>
                  </a:moveTo>
                  <a:cubicBezTo>
                    <a:pt x="2185" y="1"/>
                    <a:pt x="2142" y="7"/>
                    <a:pt x="2100" y="21"/>
                  </a:cubicBezTo>
                  <a:cubicBezTo>
                    <a:pt x="1883" y="92"/>
                    <a:pt x="1764" y="324"/>
                    <a:pt x="1835" y="541"/>
                  </a:cubicBezTo>
                  <a:cubicBezTo>
                    <a:pt x="1879" y="674"/>
                    <a:pt x="1984" y="771"/>
                    <a:pt x="2109" y="807"/>
                  </a:cubicBezTo>
                  <a:cubicBezTo>
                    <a:pt x="1971" y="1346"/>
                    <a:pt x="2042" y="1871"/>
                    <a:pt x="2138" y="2241"/>
                  </a:cubicBezTo>
                  <a:cubicBezTo>
                    <a:pt x="2203" y="2488"/>
                    <a:pt x="2290" y="2727"/>
                    <a:pt x="2387" y="2960"/>
                  </a:cubicBezTo>
                  <a:cubicBezTo>
                    <a:pt x="2390" y="2973"/>
                    <a:pt x="2394" y="2983"/>
                    <a:pt x="2401" y="2993"/>
                  </a:cubicBezTo>
                  <a:cubicBezTo>
                    <a:pt x="2443" y="3089"/>
                    <a:pt x="2485" y="3184"/>
                    <a:pt x="2529" y="3279"/>
                  </a:cubicBezTo>
                  <a:cubicBezTo>
                    <a:pt x="2466" y="3241"/>
                    <a:pt x="2404" y="3212"/>
                    <a:pt x="2348" y="3190"/>
                  </a:cubicBezTo>
                  <a:cubicBezTo>
                    <a:pt x="2230" y="3145"/>
                    <a:pt x="2109" y="3113"/>
                    <a:pt x="1991" y="3087"/>
                  </a:cubicBezTo>
                  <a:cubicBezTo>
                    <a:pt x="1919" y="3069"/>
                    <a:pt x="1847" y="3053"/>
                    <a:pt x="1776" y="3031"/>
                  </a:cubicBezTo>
                  <a:cubicBezTo>
                    <a:pt x="1747" y="3022"/>
                    <a:pt x="1718" y="3011"/>
                    <a:pt x="1689" y="3002"/>
                  </a:cubicBezTo>
                  <a:cubicBezTo>
                    <a:pt x="1815" y="2588"/>
                    <a:pt x="1727" y="2206"/>
                    <a:pt x="1634" y="1918"/>
                  </a:cubicBezTo>
                  <a:cubicBezTo>
                    <a:pt x="1631" y="1905"/>
                    <a:pt x="1624" y="1883"/>
                    <a:pt x="1611" y="1864"/>
                  </a:cubicBezTo>
                  <a:cubicBezTo>
                    <a:pt x="1719" y="1757"/>
                    <a:pt x="1767" y="1596"/>
                    <a:pt x="1716" y="1441"/>
                  </a:cubicBezTo>
                  <a:cubicBezTo>
                    <a:pt x="1659" y="1269"/>
                    <a:pt x="1498" y="1158"/>
                    <a:pt x="1324" y="1158"/>
                  </a:cubicBezTo>
                  <a:cubicBezTo>
                    <a:pt x="1282" y="1158"/>
                    <a:pt x="1239" y="1164"/>
                    <a:pt x="1197" y="1178"/>
                  </a:cubicBezTo>
                  <a:cubicBezTo>
                    <a:pt x="981" y="1249"/>
                    <a:pt x="862" y="1481"/>
                    <a:pt x="932" y="1698"/>
                  </a:cubicBezTo>
                  <a:cubicBezTo>
                    <a:pt x="989" y="1870"/>
                    <a:pt x="1150" y="1982"/>
                    <a:pt x="1324" y="1982"/>
                  </a:cubicBezTo>
                  <a:cubicBezTo>
                    <a:pt x="1366" y="1982"/>
                    <a:pt x="1409" y="1975"/>
                    <a:pt x="1452" y="1961"/>
                  </a:cubicBezTo>
                  <a:cubicBezTo>
                    <a:pt x="1465" y="1958"/>
                    <a:pt x="1478" y="1951"/>
                    <a:pt x="1489" y="1945"/>
                  </a:cubicBezTo>
                  <a:cubicBezTo>
                    <a:pt x="1492" y="1948"/>
                    <a:pt x="1493" y="1954"/>
                    <a:pt x="1496" y="1963"/>
                  </a:cubicBezTo>
                  <a:cubicBezTo>
                    <a:pt x="1624" y="2359"/>
                    <a:pt x="1641" y="2656"/>
                    <a:pt x="1553" y="2950"/>
                  </a:cubicBezTo>
                  <a:cubicBezTo>
                    <a:pt x="1292" y="2838"/>
                    <a:pt x="1053" y="2676"/>
                    <a:pt x="852" y="2474"/>
                  </a:cubicBezTo>
                  <a:cubicBezTo>
                    <a:pt x="880" y="2394"/>
                    <a:pt x="881" y="2306"/>
                    <a:pt x="855" y="2219"/>
                  </a:cubicBezTo>
                  <a:cubicBezTo>
                    <a:pt x="798" y="2045"/>
                    <a:pt x="637" y="1934"/>
                    <a:pt x="463" y="1934"/>
                  </a:cubicBezTo>
                  <a:cubicBezTo>
                    <a:pt x="421" y="1934"/>
                    <a:pt x="378" y="1940"/>
                    <a:pt x="335" y="1954"/>
                  </a:cubicBezTo>
                  <a:cubicBezTo>
                    <a:pt x="120" y="2025"/>
                    <a:pt x="1" y="2256"/>
                    <a:pt x="70" y="2474"/>
                  </a:cubicBezTo>
                  <a:cubicBezTo>
                    <a:pt x="127" y="2647"/>
                    <a:pt x="288" y="2758"/>
                    <a:pt x="462" y="2758"/>
                  </a:cubicBezTo>
                  <a:cubicBezTo>
                    <a:pt x="504" y="2758"/>
                    <a:pt x="548" y="2751"/>
                    <a:pt x="590" y="2737"/>
                  </a:cubicBezTo>
                  <a:cubicBezTo>
                    <a:pt x="668" y="2712"/>
                    <a:pt x="732" y="2665"/>
                    <a:pt x="780" y="2607"/>
                  </a:cubicBezTo>
                  <a:cubicBezTo>
                    <a:pt x="1046" y="2867"/>
                    <a:pt x="1376" y="3063"/>
                    <a:pt x="1732" y="3170"/>
                  </a:cubicBezTo>
                  <a:cubicBezTo>
                    <a:pt x="1805" y="3192"/>
                    <a:pt x="1880" y="3210"/>
                    <a:pt x="1955" y="3228"/>
                  </a:cubicBezTo>
                  <a:cubicBezTo>
                    <a:pt x="2074" y="3257"/>
                    <a:pt x="2184" y="3284"/>
                    <a:pt x="2293" y="3326"/>
                  </a:cubicBezTo>
                  <a:cubicBezTo>
                    <a:pt x="2430" y="3380"/>
                    <a:pt x="2614" y="3480"/>
                    <a:pt x="2695" y="3656"/>
                  </a:cubicBezTo>
                  <a:cubicBezTo>
                    <a:pt x="2701" y="3666"/>
                    <a:pt x="2705" y="3675"/>
                    <a:pt x="2715" y="3681"/>
                  </a:cubicBezTo>
                  <a:cubicBezTo>
                    <a:pt x="2896" y="4060"/>
                    <a:pt x="3077" y="4451"/>
                    <a:pt x="3197" y="4868"/>
                  </a:cubicBezTo>
                  <a:cubicBezTo>
                    <a:pt x="3161" y="4826"/>
                    <a:pt x="3125" y="4785"/>
                    <a:pt x="3084" y="4752"/>
                  </a:cubicBezTo>
                  <a:cubicBezTo>
                    <a:pt x="2925" y="4612"/>
                    <a:pt x="2734" y="4523"/>
                    <a:pt x="2550" y="4437"/>
                  </a:cubicBezTo>
                  <a:cubicBezTo>
                    <a:pt x="2495" y="4412"/>
                    <a:pt x="2442" y="4386"/>
                    <a:pt x="2390" y="4358"/>
                  </a:cubicBezTo>
                  <a:cubicBezTo>
                    <a:pt x="2469" y="4256"/>
                    <a:pt x="2498" y="4115"/>
                    <a:pt x="2455" y="3981"/>
                  </a:cubicBezTo>
                  <a:cubicBezTo>
                    <a:pt x="2398" y="3807"/>
                    <a:pt x="2237" y="3697"/>
                    <a:pt x="2063" y="3697"/>
                  </a:cubicBezTo>
                  <a:cubicBezTo>
                    <a:pt x="2021" y="3697"/>
                    <a:pt x="1978" y="3703"/>
                    <a:pt x="1935" y="3717"/>
                  </a:cubicBezTo>
                  <a:cubicBezTo>
                    <a:pt x="1719" y="3787"/>
                    <a:pt x="1601" y="4018"/>
                    <a:pt x="1670" y="4235"/>
                  </a:cubicBezTo>
                  <a:cubicBezTo>
                    <a:pt x="1727" y="4409"/>
                    <a:pt x="1888" y="4521"/>
                    <a:pt x="2062" y="4521"/>
                  </a:cubicBezTo>
                  <a:cubicBezTo>
                    <a:pt x="2105" y="4521"/>
                    <a:pt x="2147" y="4514"/>
                    <a:pt x="2190" y="4500"/>
                  </a:cubicBezTo>
                  <a:cubicBezTo>
                    <a:pt x="2219" y="4492"/>
                    <a:pt x="2248" y="4477"/>
                    <a:pt x="2274" y="4463"/>
                  </a:cubicBezTo>
                  <a:cubicBezTo>
                    <a:pt x="2343" y="4500"/>
                    <a:pt x="2416" y="4535"/>
                    <a:pt x="2488" y="4568"/>
                  </a:cubicBezTo>
                  <a:cubicBezTo>
                    <a:pt x="2672" y="4655"/>
                    <a:pt x="2846" y="4738"/>
                    <a:pt x="2990" y="4862"/>
                  </a:cubicBezTo>
                  <a:cubicBezTo>
                    <a:pt x="3196" y="5042"/>
                    <a:pt x="3325" y="5311"/>
                    <a:pt x="3338" y="5585"/>
                  </a:cubicBezTo>
                  <a:cubicBezTo>
                    <a:pt x="3338" y="5602"/>
                    <a:pt x="3346" y="5616"/>
                    <a:pt x="3355" y="5628"/>
                  </a:cubicBezTo>
                  <a:cubicBezTo>
                    <a:pt x="3468" y="6404"/>
                    <a:pt x="3413" y="7105"/>
                    <a:pt x="3183" y="7708"/>
                  </a:cubicBezTo>
                  <a:cubicBezTo>
                    <a:pt x="3176" y="7729"/>
                    <a:pt x="3179" y="7752"/>
                    <a:pt x="3189" y="7768"/>
                  </a:cubicBezTo>
                  <a:cubicBezTo>
                    <a:pt x="3095" y="8173"/>
                    <a:pt x="3028" y="8588"/>
                    <a:pt x="3005" y="9011"/>
                  </a:cubicBezTo>
                  <a:cubicBezTo>
                    <a:pt x="3002" y="9052"/>
                    <a:pt x="3034" y="9085"/>
                    <a:pt x="3073" y="9088"/>
                  </a:cubicBezTo>
                  <a:cubicBezTo>
                    <a:pt x="3082" y="9088"/>
                    <a:pt x="3092" y="9088"/>
                    <a:pt x="3100" y="9084"/>
                  </a:cubicBezTo>
                  <a:cubicBezTo>
                    <a:pt x="3128" y="9075"/>
                    <a:pt x="3150" y="9049"/>
                    <a:pt x="3150" y="9018"/>
                  </a:cubicBezTo>
                  <a:cubicBezTo>
                    <a:pt x="3226" y="7647"/>
                    <a:pt x="3747" y="6369"/>
                    <a:pt x="4311" y="5136"/>
                  </a:cubicBezTo>
                  <a:cubicBezTo>
                    <a:pt x="4373" y="5376"/>
                    <a:pt x="4447" y="5614"/>
                    <a:pt x="4535" y="5845"/>
                  </a:cubicBezTo>
                  <a:cubicBezTo>
                    <a:pt x="4387" y="5944"/>
                    <a:pt x="4315" y="6135"/>
                    <a:pt x="4373" y="6311"/>
                  </a:cubicBezTo>
                  <a:cubicBezTo>
                    <a:pt x="4429" y="6485"/>
                    <a:pt x="4590" y="6596"/>
                    <a:pt x="4765" y="6596"/>
                  </a:cubicBezTo>
                  <a:cubicBezTo>
                    <a:pt x="4806" y="6596"/>
                    <a:pt x="4849" y="6590"/>
                    <a:pt x="4891" y="6576"/>
                  </a:cubicBezTo>
                  <a:cubicBezTo>
                    <a:pt x="4901" y="6572"/>
                    <a:pt x="4910" y="6566"/>
                    <a:pt x="4919" y="6563"/>
                  </a:cubicBezTo>
                  <a:lnTo>
                    <a:pt x="4923" y="6563"/>
                  </a:lnTo>
                  <a:cubicBezTo>
                    <a:pt x="4926" y="6562"/>
                    <a:pt x="4930" y="6562"/>
                    <a:pt x="4933" y="6559"/>
                  </a:cubicBezTo>
                  <a:cubicBezTo>
                    <a:pt x="4935" y="6559"/>
                    <a:pt x="4936" y="6557"/>
                    <a:pt x="4936" y="6556"/>
                  </a:cubicBezTo>
                  <a:cubicBezTo>
                    <a:pt x="5121" y="6469"/>
                    <a:pt x="5218" y="6258"/>
                    <a:pt x="5153" y="6058"/>
                  </a:cubicBezTo>
                  <a:cubicBezTo>
                    <a:pt x="5097" y="5885"/>
                    <a:pt x="4938" y="5777"/>
                    <a:pt x="4765" y="5777"/>
                  </a:cubicBezTo>
                  <a:cubicBezTo>
                    <a:pt x="4732" y="5777"/>
                    <a:pt x="4698" y="5781"/>
                    <a:pt x="4665" y="5789"/>
                  </a:cubicBezTo>
                  <a:cubicBezTo>
                    <a:pt x="4571" y="5538"/>
                    <a:pt x="4492" y="5283"/>
                    <a:pt x="4428" y="5024"/>
                  </a:cubicBezTo>
                  <a:cubicBezTo>
                    <a:pt x="4659" y="4770"/>
                    <a:pt x="4995" y="4571"/>
                    <a:pt x="5469" y="4405"/>
                  </a:cubicBezTo>
                  <a:cubicBezTo>
                    <a:pt x="5498" y="4474"/>
                    <a:pt x="5505" y="4558"/>
                    <a:pt x="5506" y="4641"/>
                  </a:cubicBezTo>
                  <a:cubicBezTo>
                    <a:pt x="5508" y="4732"/>
                    <a:pt x="5508" y="4825"/>
                    <a:pt x="5508" y="4914"/>
                  </a:cubicBezTo>
                  <a:cubicBezTo>
                    <a:pt x="5508" y="5126"/>
                    <a:pt x="5511" y="5346"/>
                    <a:pt x="5535" y="5560"/>
                  </a:cubicBezTo>
                  <a:cubicBezTo>
                    <a:pt x="5548" y="5667"/>
                    <a:pt x="5569" y="5767"/>
                    <a:pt x="5593" y="5861"/>
                  </a:cubicBezTo>
                  <a:cubicBezTo>
                    <a:pt x="5460" y="5964"/>
                    <a:pt x="5396" y="6143"/>
                    <a:pt x="5453" y="6313"/>
                  </a:cubicBezTo>
                  <a:cubicBezTo>
                    <a:pt x="5509" y="6486"/>
                    <a:pt x="5670" y="6598"/>
                    <a:pt x="5844" y="6598"/>
                  </a:cubicBezTo>
                  <a:cubicBezTo>
                    <a:pt x="5886" y="6598"/>
                    <a:pt x="5929" y="6592"/>
                    <a:pt x="5971" y="6578"/>
                  </a:cubicBezTo>
                  <a:cubicBezTo>
                    <a:pt x="6187" y="6507"/>
                    <a:pt x="6307" y="6275"/>
                    <a:pt x="6236" y="6058"/>
                  </a:cubicBezTo>
                  <a:cubicBezTo>
                    <a:pt x="6179" y="5884"/>
                    <a:pt x="6017" y="5775"/>
                    <a:pt x="5842" y="5775"/>
                  </a:cubicBezTo>
                  <a:cubicBezTo>
                    <a:pt x="5804" y="5775"/>
                    <a:pt x="5764" y="5780"/>
                    <a:pt x="5725" y="5792"/>
                  </a:cubicBezTo>
                  <a:cubicBezTo>
                    <a:pt x="5706" y="5713"/>
                    <a:pt x="5689" y="5631"/>
                    <a:pt x="5679" y="5543"/>
                  </a:cubicBezTo>
                  <a:cubicBezTo>
                    <a:pt x="5653" y="5336"/>
                    <a:pt x="5653" y="5121"/>
                    <a:pt x="5651" y="4914"/>
                  </a:cubicBezTo>
                  <a:cubicBezTo>
                    <a:pt x="5651" y="4822"/>
                    <a:pt x="5651" y="4730"/>
                    <a:pt x="5650" y="4638"/>
                  </a:cubicBezTo>
                  <a:cubicBezTo>
                    <a:pt x="5648" y="4568"/>
                    <a:pt x="5642" y="4500"/>
                    <a:pt x="5628" y="4431"/>
                  </a:cubicBezTo>
                  <a:lnTo>
                    <a:pt x="5628" y="4431"/>
                  </a:lnTo>
                  <a:cubicBezTo>
                    <a:pt x="5919" y="4499"/>
                    <a:pt x="6201" y="4612"/>
                    <a:pt x="6476" y="4726"/>
                  </a:cubicBezTo>
                  <a:cubicBezTo>
                    <a:pt x="6644" y="4797"/>
                    <a:pt x="6821" y="4869"/>
                    <a:pt x="6997" y="4932"/>
                  </a:cubicBezTo>
                  <a:cubicBezTo>
                    <a:pt x="7305" y="5037"/>
                    <a:pt x="7592" y="5090"/>
                    <a:pt x="7853" y="5090"/>
                  </a:cubicBezTo>
                  <a:cubicBezTo>
                    <a:pt x="7921" y="5090"/>
                    <a:pt x="7987" y="5087"/>
                    <a:pt x="8051" y="5079"/>
                  </a:cubicBezTo>
                  <a:cubicBezTo>
                    <a:pt x="8117" y="5232"/>
                    <a:pt x="8266" y="5326"/>
                    <a:pt x="8426" y="5326"/>
                  </a:cubicBezTo>
                  <a:cubicBezTo>
                    <a:pt x="8468" y="5326"/>
                    <a:pt x="8511" y="5319"/>
                    <a:pt x="8554" y="5305"/>
                  </a:cubicBezTo>
                  <a:cubicBezTo>
                    <a:pt x="8769" y="5236"/>
                    <a:pt x="8889" y="5004"/>
                    <a:pt x="8819" y="4787"/>
                  </a:cubicBezTo>
                  <a:cubicBezTo>
                    <a:pt x="8763" y="4612"/>
                    <a:pt x="8601" y="4501"/>
                    <a:pt x="8428" y="4501"/>
                  </a:cubicBezTo>
                  <a:cubicBezTo>
                    <a:pt x="8386" y="4501"/>
                    <a:pt x="8343" y="4508"/>
                    <a:pt x="8300" y="4522"/>
                  </a:cubicBezTo>
                  <a:cubicBezTo>
                    <a:pt x="8119" y="4581"/>
                    <a:pt x="8009" y="4754"/>
                    <a:pt x="8018" y="4936"/>
                  </a:cubicBezTo>
                  <a:cubicBezTo>
                    <a:pt x="7963" y="4942"/>
                    <a:pt x="7907" y="4944"/>
                    <a:pt x="7852" y="4944"/>
                  </a:cubicBezTo>
                  <a:cubicBezTo>
                    <a:pt x="7563" y="4944"/>
                    <a:pt x="7277" y="4874"/>
                    <a:pt x="7047" y="4793"/>
                  </a:cubicBezTo>
                  <a:cubicBezTo>
                    <a:pt x="6874" y="4733"/>
                    <a:pt x="6701" y="4664"/>
                    <a:pt x="6534" y="4593"/>
                  </a:cubicBezTo>
                  <a:cubicBezTo>
                    <a:pt x="6282" y="4487"/>
                    <a:pt x="6026" y="4383"/>
                    <a:pt x="5757" y="4312"/>
                  </a:cubicBezTo>
                  <a:cubicBezTo>
                    <a:pt x="5832" y="4289"/>
                    <a:pt x="5909" y="4264"/>
                    <a:pt x="5984" y="4243"/>
                  </a:cubicBezTo>
                  <a:cubicBezTo>
                    <a:pt x="6282" y="4156"/>
                    <a:pt x="6591" y="4066"/>
                    <a:pt x="6880" y="3934"/>
                  </a:cubicBezTo>
                  <a:cubicBezTo>
                    <a:pt x="7215" y="3778"/>
                    <a:pt x="7485" y="3574"/>
                    <a:pt x="7675" y="3336"/>
                  </a:cubicBezTo>
                  <a:cubicBezTo>
                    <a:pt x="7731" y="3363"/>
                    <a:pt x="7792" y="3378"/>
                    <a:pt x="7856" y="3378"/>
                  </a:cubicBezTo>
                  <a:cubicBezTo>
                    <a:pt x="7897" y="3378"/>
                    <a:pt x="7940" y="3372"/>
                    <a:pt x="7982" y="3358"/>
                  </a:cubicBezTo>
                  <a:cubicBezTo>
                    <a:pt x="8198" y="3287"/>
                    <a:pt x="8318" y="3056"/>
                    <a:pt x="8247" y="2838"/>
                  </a:cubicBezTo>
                  <a:cubicBezTo>
                    <a:pt x="8190" y="2666"/>
                    <a:pt x="8029" y="2555"/>
                    <a:pt x="7855" y="2555"/>
                  </a:cubicBezTo>
                  <a:cubicBezTo>
                    <a:pt x="7812" y="2555"/>
                    <a:pt x="7769" y="2561"/>
                    <a:pt x="7727" y="2575"/>
                  </a:cubicBezTo>
                  <a:cubicBezTo>
                    <a:pt x="7511" y="2646"/>
                    <a:pt x="7393" y="2878"/>
                    <a:pt x="7464" y="3095"/>
                  </a:cubicBezTo>
                  <a:cubicBezTo>
                    <a:pt x="7482" y="3155"/>
                    <a:pt x="7517" y="3208"/>
                    <a:pt x="7559" y="3251"/>
                  </a:cubicBezTo>
                  <a:cubicBezTo>
                    <a:pt x="7384" y="3468"/>
                    <a:pt x="7132" y="3659"/>
                    <a:pt x="6821" y="3804"/>
                  </a:cubicBezTo>
                  <a:cubicBezTo>
                    <a:pt x="6628" y="3892"/>
                    <a:pt x="6426" y="3960"/>
                    <a:pt x="6221" y="4024"/>
                  </a:cubicBezTo>
                  <a:cubicBezTo>
                    <a:pt x="6291" y="3603"/>
                    <a:pt x="6512" y="3219"/>
                    <a:pt x="6743" y="2870"/>
                  </a:cubicBezTo>
                  <a:cubicBezTo>
                    <a:pt x="6748" y="2870"/>
                    <a:pt x="6752" y="2870"/>
                    <a:pt x="6757" y="2870"/>
                  </a:cubicBezTo>
                  <a:cubicBezTo>
                    <a:pt x="6802" y="2870"/>
                    <a:pt x="6846" y="2864"/>
                    <a:pt x="6889" y="2851"/>
                  </a:cubicBezTo>
                  <a:cubicBezTo>
                    <a:pt x="7105" y="2781"/>
                    <a:pt x="7225" y="2549"/>
                    <a:pt x="7154" y="2332"/>
                  </a:cubicBezTo>
                  <a:cubicBezTo>
                    <a:pt x="7097" y="2159"/>
                    <a:pt x="6936" y="2048"/>
                    <a:pt x="6762" y="2048"/>
                  </a:cubicBezTo>
                  <a:cubicBezTo>
                    <a:pt x="6719" y="2048"/>
                    <a:pt x="6676" y="2054"/>
                    <a:pt x="6634" y="2068"/>
                  </a:cubicBezTo>
                  <a:cubicBezTo>
                    <a:pt x="6417" y="2139"/>
                    <a:pt x="6300" y="2371"/>
                    <a:pt x="6371" y="2588"/>
                  </a:cubicBezTo>
                  <a:cubicBezTo>
                    <a:pt x="6408" y="2704"/>
                    <a:pt x="6491" y="2788"/>
                    <a:pt x="6595" y="2834"/>
                  </a:cubicBezTo>
                  <a:cubicBezTo>
                    <a:pt x="6353" y="3203"/>
                    <a:pt x="6126" y="3611"/>
                    <a:pt x="6068" y="4069"/>
                  </a:cubicBezTo>
                  <a:cubicBezTo>
                    <a:pt x="6028" y="4082"/>
                    <a:pt x="5987" y="4094"/>
                    <a:pt x="5946" y="4105"/>
                  </a:cubicBezTo>
                  <a:cubicBezTo>
                    <a:pt x="5794" y="4149"/>
                    <a:pt x="5644" y="4195"/>
                    <a:pt x="5495" y="4243"/>
                  </a:cubicBezTo>
                  <a:cubicBezTo>
                    <a:pt x="5056" y="4390"/>
                    <a:pt x="4728" y="4561"/>
                    <a:pt x="4479" y="4777"/>
                  </a:cubicBezTo>
                  <a:cubicBezTo>
                    <a:pt x="4507" y="4716"/>
                    <a:pt x="4535" y="4655"/>
                    <a:pt x="4564" y="4594"/>
                  </a:cubicBezTo>
                  <a:cubicBezTo>
                    <a:pt x="4911" y="3842"/>
                    <a:pt x="5270" y="3067"/>
                    <a:pt x="5538" y="2277"/>
                  </a:cubicBezTo>
                  <a:cubicBezTo>
                    <a:pt x="5543" y="2277"/>
                    <a:pt x="5548" y="2277"/>
                    <a:pt x="5552" y="2277"/>
                  </a:cubicBezTo>
                  <a:cubicBezTo>
                    <a:pt x="5596" y="2277"/>
                    <a:pt x="5642" y="2271"/>
                    <a:pt x="5686" y="2258"/>
                  </a:cubicBezTo>
                  <a:cubicBezTo>
                    <a:pt x="5902" y="2187"/>
                    <a:pt x="6020" y="1955"/>
                    <a:pt x="5951" y="1738"/>
                  </a:cubicBezTo>
                  <a:cubicBezTo>
                    <a:pt x="5894" y="1566"/>
                    <a:pt x="5733" y="1454"/>
                    <a:pt x="5559" y="1454"/>
                  </a:cubicBezTo>
                  <a:cubicBezTo>
                    <a:pt x="5516" y="1454"/>
                    <a:pt x="5473" y="1461"/>
                    <a:pt x="5431" y="1475"/>
                  </a:cubicBezTo>
                  <a:cubicBezTo>
                    <a:pt x="5215" y="1546"/>
                    <a:pt x="5097" y="1777"/>
                    <a:pt x="5166" y="1994"/>
                  </a:cubicBezTo>
                  <a:cubicBezTo>
                    <a:pt x="5205" y="2112"/>
                    <a:pt x="5292" y="2199"/>
                    <a:pt x="5396" y="2243"/>
                  </a:cubicBezTo>
                  <a:cubicBezTo>
                    <a:pt x="5133" y="3024"/>
                    <a:pt x="4778" y="3791"/>
                    <a:pt x="4432" y="4535"/>
                  </a:cubicBezTo>
                  <a:cubicBezTo>
                    <a:pt x="4124" y="5201"/>
                    <a:pt x="3811" y="5877"/>
                    <a:pt x="3556" y="6576"/>
                  </a:cubicBezTo>
                  <a:cubicBezTo>
                    <a:pt x="3578" y="6093"/>
                    <a:pt x="3526" y="5573"/>
                    <a:pt x="3391" y="5017"/>
                  </a:cubicBezTo>
                  <a:cubicBezTo>
                    <a:pt x="3345" y="4822"/>
                    <a:pt x="3283" y="4632"/>
                    <a:pt x="3215" y="4448"/>
                  </a:cubicBezTo>
                  <a:cubicBezTo>
                    <a:pt x="3276" y="4192"/>
                    <a:pt x="3454" y="3620"/>
                    <a:pt x="3871" y="3128"/>
                  </a:cubicBezTo>
                  <a:cubicBezTo>
                    <a:pt x="3936" y="3169"/>
                    <a:pt x="4012" y="3192"/>
                    <a:pt x="4090" y="3192"/>
                  </a:cubicBezTo>
                  <a:cubicBezTo>
                    <a:pt x="4131" y="3192"/>
                    <a:pt x="4173" y="3185"/>
                    <a:pt x="4215" y="3171"/>
                  </a:cubicBezTo>
                  <a:cubicBezTo>
                    <a:pt x="4431" y="3102"/>
                    <a:pt x="4549" y="2870"/>
                    <a:pt x="4479" y="2653"/>
                  </a:cubicBezTo>
                  <a:cubicBezTo>
                    <a:pt x="4423" y="2480"/>
                    <a:pt x="4262" y="2368"/>
                    <a:pt x="4088" y="2368"/>
                  </a:cubicBezTo>
                  <a:cubicBezTo>
                    <a:pt x="4046" y="2368"/>
                    <a:pt x="4003" y="2374"/>
                    <a:pt x="3960" y="2388"/>
                  </a:cubicBezTo>
                  <a:cubicBezTo>
                    <a:pt x="3745" y="2459"/>
                    <a:pt x="3624" y="2691"/>
                    <a:pt x="3695" y="2908"/>
                  </a:cubicBezTo>
                  <a:cubicBezTo>
                    <a:pt x="3710" y="2953"/>
                    <a:pt x="3733" y="2993"/>
                    <a:pt x="3760" y="3030"/>
                  </a:cubicBezTo>
                  <a:cubicBezTo>
                    <a:pt x="3406" y="3445"/>
                    <a:pt x="3218" y="3917"/>
                    <a:pt x="3124" y="4225"/>
                  </a:cubicBezTo>
                  <a:cubicBezTo>
                    <a:pt x="3028" y="3995"/>
                    <a:pt x="2922" y="3772"/>
                    <a:pt x="2818" y="3554"/>
                  </a:cubicBezTo>
                  <a:cubicBezTo>
                    <a:pt x="2723" y="3352"/>
                    <a:pt x="2626" y="3148"/>
                    <a:pt x="2537" y="2938"/>
                  </a:cubicBezTo>
                  <a:cubicBezTo>
                    <a:pt x="2586" y="2698"/>
                    <a:pt x="2715" y="2487"/>
                    <a:pt x="2854" y="2262"/>
                  </a:cubicBezTo>
                  <a:cubicBezTo>
                    <a:pt x="2906" y="2177"/>
                    <a:pt x="2959" y="2091"/>
                    <a:pt x="3008" y="2006"/>
                  </a:cubicBezTo>
                  <a:cubicBezTo>
                    <a:pt x="3115" y="1815"/>
                    <a:pt x="3196" y="1612"/>
                    <a:pt x="3258" y="1402"/>
                  </a:cubicBezTo>
                  <a:cubicBezTo>
                    <a:pt x="3268" y="1403"/>
                    <a:pt x="3277" y="1403"/>
                    <a:pt x="3287" y="1403"/>
                  </a:cubicBezTo>
                  <a:cubicBezTo>
                    <a:pt x="3329" y="1403"/>
                    <a:pt x="3372" y="1398"/>
                    <a:pt x="3413" y="1384"/>
                  </a:cubicBezTo>
                  <a:cubicBezTo>
                    <a:pt x="3629" y="1314"/>
                    <a:pt x="3747" y="1082"/>
                    <a:pt x="3678" y="865"/>
                  </a:cubicBezTo>
                  <a:cubicBezTo>
                    <a:pt x="3621" y="692"/>
                    <a:pt x="3460" y="580"/>
                    <a:pt x="3286" y="580"/>
                  </a:cubicBezTo>
                  <a:cubicBezTo>
                    <a:pt x="3244" y="580"/>
                    <a:pt x="3201" y="587"/>
                    <a:pt x="3158" y="600"/>
                  </a:cubicBezTo>
                  <a:cubicBezTo>
                    <a:pt x="2941" y="671"/>
                    <a:pt x="2824" y="903"/>
                    <a:pt x="2893" y="1120"/>
                  </a:cubicBezTo>
                  <a:cubicBezTo>
                    <a:pt x="2932" y="1234"/>
                    <a:pt x="3015" y="1321"/>
                    <a:pt x="3116" y="1366"/>
                  </a:cubicBezTo>
                  <a:cubicBezTo>
                    <a:pt x="3058" y="1563"/>
                    <a:pt x="2980" y="1756"/>
                    <a:pt x="2882" y="1937"/>
                  </a:cubicBezTo>
                  <a:cubicBezTo>
                    <a:pt x="2834" y="2021"/>
                    <a:pt x="2783" y="2103"/>
                    <a:pt x="2731" y="2186"/>
                  </a:cubicBezTo>
                  <a:cubicBezTo>
                    <a:pt x="2624" y="2356"/>
                    <a:pt x="2517" y="2532"/>
                    <a:pt x="2447" y="2721"/>
                  </a:cubicBezTo>
                  <a:cubicBezTo>
                    <a:pt x="2382" y="2553"/>
                    <a:pt x="2324" y="2381"/>
                    <a:pt x="2278" y="2206"/>
                  </a:cubicBezTo>
                  <a:cubicBezTo>
                    <a:pt x="2187" y="1850"/>
                    <a:pt x="2117" y="1340"/>
                    <a:pt x="2253" y="823"/>
                  </a:cubicBezTo>
                  <a:cubicBezTo>
                    <a:pt x="2288" y="822"/>
                    <a:pt x="2320" y="816"/>
                    <a:pt x="2355" y="804"/>
                  </a:cubicBezTo>
                  <a:cubicBezTo>
                    <a:pt x="2571" y="735"/>
                    <a:pt x="2689" y="503"/>
                    <a:pt x="2618" y="286"/>
                  </a:cubicBezTo>
                  <a:cubicBezTo>
                    <a:pt x="2562" y="113"/>
                    <a:pt x="2401" y="1"/>
                    <a:pt x="22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1" name="Google Shape;1181;p25"/>
            <p:cNvGrpSpPr/>
            <p:nvPr/>
          </p:nvGrpSpPr>
          <p:grpSpPr>
            <a:xfrm flipH="1">
              <a:off x="8547664" y="4603488"/>
              <a:ext cx="542608" cy="982126"/>
              <a:chOff x="1630300" y="2895025"/>
              <a:chExt cx="480950" cy="870525"/>
            </a:xfrm>
          </p:grpSpPr>
          <p:sp>
            <p:nvSpPr>
              <p:cNvPr id="1182" name="Google Shape;1182;p25"/>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25"/>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4" name="Google Shape;1184;p25"/>
            <p:cNvGrpSpPr/>
            <p:nvPr/>
          </p:nvGrpSpPr>
          <p:grpSpPr>
            <a:xfrm rot="10800000">
              <a:off x="8293622" y="9"/>
              <a:ext cx="632791" cy="1148868"/>
              <a:chOff x="965300" y="2855200"/>
              <a:chExt cx="335200" cy="608575"/>
            </a:xfrm>
          </p:grpSpPr>
          <p:sp>
            <p:nvSpPr>
              <p:cNvPr id="1185" name="Google Shape;1185;p25"/>
              <p:cNvSpPr/>
              <p:nvPr/>
            </p:nvSpPr>
            <p:spPr>
              <a:xfrm>
                <a:off x="965300" y="2855200"/>
                <a:ext cx="335200" cy="549500"/>
              </a:xfrm>
              <a:custGeom>
                <a:avLst/>
                <a:gdLst/>
                <a:ahLst/>
                <a:cxnLst/>
                <a:rect l="l" t="t" r="r" b="b"/>
                <a:pathLst>
                  <a:path w="13408" h="21980" extrusionOk="0">
                    <a:moveTo>
                      <a:pt x="435" y="15461"/>
                    </a:moveTo>
                    <a:lnTo>
                      <a:pt x="435" y="15461"/>
                    </a:lnTo>
                    <a:cubicBezTo>
                      <a:pt x="435" y="15461"/>
                      <a:pt x="435" y="15461"/>
                      <a:pt x="435" y="15461"/>
                    </a:cubicBezTo>
                    <a:lnTo>
                      <a:pt x="435" y="15461"/>
                    </a:lnTo>
                    <a:cubicBezTo>
                      <a:pt x="435" y="15461"/>
                      <a:pt x="435" y="15461"/>
                      <a:pt x="435" y="15461"/>
                    </a:cubicBezTo>
                    <a:close/>
                    <a:moveTo>
                      <a:pt x="10473" y="0"/>
                    </a:moveTo>
                    <a:cubicBezTo>
                      <a:pt x="10163" y="0"/>
                      <a:pt x="9821" y="308"/>
                      <a:pt x="9594" y="456"/>
                    </a:cubicBezTo>
                    <a:cubicBezTo>
                      <a:pt x="8185" y="1367"/>
                      <a:pt x="6800" y="2296"/>
                      <a:pt x="5614" y="3495"/>
                    </a:cubicBezTo>
                    <a:cubicBezTo>
                      <a:pt x="5548" y="3561"/>
                      <a:pt x="5478" y="3635"/>
                      <a:pt x="5465" y="3729"/>
                    </a:cubicBezTo>
                    <a:cubicBezTo>
                      <a:pt x="5448" y="3831"/>
                      <a:pt x="5503" y="3930"/>
                      <a:pt x="5555" y="4019"/>
                    </a:cubicBezTo>
                    <a:cubicBezTo>
                      <a:pt x="5881" y="4580"/>
                      <a:pt x="6169" y="5197"/>
                      <a:pt x="6606" y="5675"/>
                    </a:cubicBezTo>
                    <a:cubicBezTo>
                      <a:pt x="6758" y="5841"/>
                      <a:pt x="6909" y="5960"/>
                      <a:pt x="6904" y="6221"/>
                    </a:cubicBezTo>
                    <a:cubicBezTo>
                      <a:pt x="6902" y="6423"/>
                      <a:pt x="6825" y="6527"/>
                      <a:pt x="6714" y="6527"/>
                    </a:cubicBezTo>
                    <a:cubicBezTo>
                      <a:pt x="6639" y="6527"/>
                      <a:pt x="6548" y="6478"/>
                      <a:pt x="6454" y="6378"/>
                    </a:cubicBezTo>
                    <a:cubicBezTo>
                      <a:pt x="5982" y="5872"/>
                      <a:pt x="5570" y="5167"/>
                      <a:pt x="5011" y="4761"/>
                    </a:cubicBezTo>
                    <a:cubicBezTo>
                      <a:pt x="4941" y="4710"/>
                      <a:pt x="4861" y="4667"/>
                      <a:pt x="4778" y="4667"/>
                    </a:cubicBezTo>
                    <a:cubicBezTo>
                      <a:pt x="4771" y="4667"/>
                      <a:pt x="4765" y="4667"/>
                      <a:pt x="4759" y="4667"/>
                    </a:cubicBezTo>
                    <a:cubicBezTo>
                      <a:pt x="4642" y="4677"/>
                      <a:pt x="4555" y="4777"/>
                      <a:pt x="4482" y="4870"/>
                    </a:cubicBezTo>
                    <a:cubicBezTo>
                      <a:pt x="3966" y="5529"/>
                      <a:pt x="3486" y="6218"/>
                      <a:pt x="3051" y="6933"/>
                    </a:cubicBezTo>
                    <a:cubicBezTo>
                      <a:pt x="2978" y="7050"/>
                      <a:pt x="2906" y="7180"/>
                      <a:pt x="2920" y="7318"/>
                    </a:cubicBezTo>
                    <a:cubicBezTo>
                      <a:pt x="2938" y="7493"/>
                      <a:pt x="3093" y="7620"/>
                      <a:pt x="3226" y="7733"/>
                    </a:cubicBezTo>
                    <a:cubicBezTo>
                      <a:pt x="3831" y="8246"/>
                      <a:pt x="4417" y="8912"/>
                      <a:pt x="4766" y="9627"/>
                    </a:cubicBezTo>
                    <a:cubicBezTo>
                      <a:pt x="4853" y="9805"/>
                      <a:pt x="4925" y="10009"/>
                      <a:pt x="4866" y="10197"/>
                    </a:cubicBezTo>
                    <a:cubicBezTo>
                      <a:pt x="4844" y="10264"/>
                      <a:pt x="4804" y="10328"/>
                      <a:pt x="4746" y="10364"/>
                    </a:cubicBezTo>
                    <a:cubicBezTo>
                      <a:pt x="4704" y="10390"/>
                      <a:pt x="4658" y="10400"/>
                      <a:pt x="4609" y="10400"/>
                    </a:cubicBezTo>
                    <a:cubicBezTo>
                      <a:pt x="4526" y="10400"/>
                      <a:pt x="4438" y="10369"/>
                      <a:pt x="4361" y="10330"/>
                    </a:cubicBezTo>
                    <a:cubicBezTo>
                      <a:pt x="3764" y="10039"/>
                      <a:pt x="3379" y="9452"/>
                      <a:pt x="2932" y="8961"/>
                    </a:cubicBezTo>
                    <a:cubicBezTo>
                      <a:pt x="2831" y="8849"/>
                      <a:pt x="2712" y="8735"/>
                      <a:pt x="2561" y="8713"/>
                    </a:cubicBezTo>
                    <a:cubicBezTo>
                      <a:pt x="2544" y="8711"/>
                      <a:pt x="2527" y="8710"/>
                      <a:pt x="2510" y="8710"/>
                    </a:cubicBezTo>
                    <a:cubicBezTo>
                      <a:pt x="2192" y="8710"/>
                      <a:pt x="1796" y="9131"/>
                      <a:pt x="1610" y="9346"/>
                    </a:cubicBezTo>
                    <a:cubicBezTo>
                      <a:pt x="1235" y="9776"/>
                      <a:pt x="921" y="10280"/>
                      <a:pt x="732" y="10814"/>
                    </a:cubicBezTo>
                    <a:cubicBezTo>
                      <a:pt x="454" y="11596"/>
                      <a:pt x="105" y="12526"/>
                      <a:pt x="51" y="13362"/>
                    </a:cubicBezTo>
                    <a:cubicBezTo>
                      <a:pt x="0" y="14144"/>
                      <a:pt x="697" y="14434"/>
                      <a:pt x="1300" y="14698"/>
                    </a:cubicBezTo>
                    <a:cubicBezTo>
                      <a:pt x="1600" y="14828"/>
                      <a:pt x="2298" y="15212"/>
                      <a:pt x="2430" y="15542"/>
                    </a:cubicBezTo>
                    <a:cubicBezTo>
                      <a:pt x="2552" y="15847"/>
                      <a:pt x="2212" y="15971"/>
                      <a:pt x="1919" y="15971"/>
                    </a:cubicBezTo>
                    <a:cubicBezTo>
                      <a:pt x="1864" y="15971"/>
                      <a:pt x="1812" y="15967"/>
                      <a:pt x="1764" y="15959"/>
                    </a:cubicBezTo>
                    <a:cubicBezTo>
                      <a:pt x="1589" y="15930"/>
                      <a:pt x="447" y="15671"/>
                      <a:pt x="435" y="15461"/>
                    </a:cubicBezTo>
                    <a:lnTo>
                      <a:pt x="435" y="15461"/>
                    </a:lnTo>
                    <a:cubicBezTo>
                      <a:pt x="545" y="17508"/>
                      <a:pt x="1102" y="19514"/>
                      <a:pt x="2034" y="21332"/>
                    </a:cubicBezTo>
                    <a:cubicBezTo>
                      <a:pt x="2279" y="21813"/>
                      <a:pt x="2569" y="21980"/>
                      <a:pt x="2937" y="21980"/>
                    </a:cubicBezTo>
                    <a:cubicBezTo>
                      <a:pt x="3128" y="21980"/>
                      <a:pt x="3341" y="21934"/>
                      <a:pt x="3579" y="21864"/>
                    </a:cubicBezTo>
                    <a:cubicBezTo>
                      <a:pt x="4384" y="21622"/>
                      <a:pt x="5164" y="21340"/>
                      <a:pt x="5882" y="20895"/>
                    </a:cubicBezTo>
                    <a:cubicBezTo>
                      <a:pt x="6812" y="20318"/>
                      <a:pt x="7695" y="19666"/>
                      <a:pt x="8515" y="18947"/>
                    </a:cubicBezTo>
                    <a:cubicBezTo>
                      <a:pt x="9009" y="18512"/>
                      <a:pt x="12970" y="14388"/>
                      <a:pt x="12174" y="13941"/>
                    </a:cubicBezTo>
                    <a:cubicBezTo>
                      <a:pt x="12107" y="13903"/>
                      <a:pt x="12033" y="13889"/>
                      <a:pt x="11956" y="13889"/>
                    </a:cubicBezTo>
                    <a:cubicBezTo>
                      <a:pt x="11861" y="13889"/>
                      <a:pt x="11763" y="13909"/>
                      <a:pt x="11670" y="13928"/>
                    </a:cubicBezTo>
                    <a:cubicBezTo>
                      <a:pt x="11298" y="14005"/>
                      <a:pt x="10921" y="14051"/>
                      <a:pt x="10544" y="14070"/>
                    </a:cubicBezTo>
                    <a:cubicBezTo>
                      <a:pt x="10507" y="14072"/>
                      <a:pt x="10470" y="14073"/>
                      <a:pt x="10434" y="14073"/>
                    </a:cubicBezTo>
                    <a:cubicBezTo>
                      <a:pt x="10343" y="14073"/>
                      <a:pt x="10254" y="14064"/>
                      <a:pt x="10172" y="14028"/>
                    </a:cubicBezTo>
                    <a:cubicBezTo>
                      <a:pt x="10056" y="13977"/>
                      <a:pt x="9957" y="13861"/>
                      <a:pt x="9972" y="13737"/>
                    </a:cubicBezTo>
                    <a:cubicBezTo>
                      <a:pt x="9983" y="13635"/>
                      <a:pt x="10059" y="13554"/>
                      <a:pt x="10138" y="13489"/>
                    </a:cubicBezTo>
                    <a:cubicBezTo>
                      <a:pt x="10762" y="12990"/>
                      <a:pt x="11758" y="13107"/>
                      <a:pt x="12300" y="12521"/>
                    </a:cubicBezTo>
                    <a:cubicBezTo>
                      <a:pt x="12483" y="12319"/>
                      <a:pt x="12591" y="12059"/>
                      <a:pt x="12676" y="11800"/>
                    </a:cubicBezTo>
                    <a:cubicBezTo>
                      <a:pt x="13000" y="10833"/>
                      <a:pt x="13110" y="9808"/>
                      <a:pt x="13219" y="8793"/>
                    </a:cubicBezTo>
                    <a:lnTo>
                      <a:pt x="13393" y="7170"/>
                    </a:lnTo>
                    <a:cubicBezTo>
                      <a:pt x="13400" y="7105"/>
                      <a:pt x="13407" y="7037"/>
                      <a:pt x="13391" y="6975"/>
                    </a:cubicBezTo>
                    <a:cubicBezTo>
                      <a:pt x="13352" y="6812"/>
                      <a:pt x="13173" y="6717"/>
                      <a:pt x="13003" y="6717"/>
                    </a:cubicBezTo>
                    <a:cubicBezTo>
                      <a:pt x="12989" y="6717"/>
                      <a:pt x="12975" y="6717"/>
                      <a:pt x="12961" y="6719"/>
                    </a:cubicBezTo>
                    <a:cubicBezTo>
                      <a:pt x="12780" y="6736"/>
                      <a:pt x="12621" y="6837"/>
                      <a:pt x="12468" y="6934"/>
                    </a:cubicBezTo>
                    <a:cubicBezTo>
                      <a:pt x="12039" y="7209"/>
                      <a:pt x="11611" y="7484"/>
                      <a:pt x="11181" y="7761"/>
                    </a:cubicBezTo>
                    <a:cubicBezTo>
                      <a:pt x="11047" y="7846"/>
                      <a:pt x="10908" y="7935"/>
                      <a:pt x="10751" y="7948"/>
                    </a:cubicBezTo>
                    <a:cubicBezTo>
                      <a:pt x="10741" y="7948"/>
                      <a:pt x="10731" y="7949"/>
                      <a:pt x="10721" y="7949"/>
                    </a:cubicBezTo>
                    <a:cubicBezTo>
                      <a:pt x="10571" y="7949"/>
                      <a:pt x="10415" y="7858"/>
                      <a:pt x="10389" y="7713"/>
                    </a:cubicBezTo>
                    <a:cubicBezTo>
                      <a:pt x="10373" y="7615"/>
                      <a:pt x="10416" y="7516"/>
                      <a:pt x="10467" y="7432"/>
                    </a:cubicBezTo>
                    <a:cubicBezTo>
                      <a:pt x="11149" y="6274"/>
                      <a:pt x="12698" y="5740"/>
                      <a:pt x="12721" y="4229"/>
                    </a:cubicBezTo>
                    <a:cubicBezTo>
                      <a:pt x="12732" y="3596"/>
                      <a:pt x="12476" y="2989"/>
                      <a:pt x="12191" y="2425"/>
                    </a:cubicBezTo>
                    <a:cubicBezTo>
                      <a:pt x="11955" y="1963"/>
                      <a:pt x="11695" y="1517"/>
                      <a:pt x="11418" y="1080"/>
                    </a:cubicBezTo>
                    <a:cubicBezTo>
                      <a:pt x="11234" y="790"/>
                      <a:pt x="10961" y="151"/>
                      <a:pt x="10615" y="25"/>
                    </a:cubicBezTo>
                    <a:cubicBezTo>
                      <a:pt x="10568" y="8"/>
                      <a:pt x="10521" y="0"/>
                      <a:pt x="104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25"/>
              <p:cNvSpPr/>
              <p:nvPr/>
            </p:nvSpPr>
            <p:spPr>
              <a:xfrm>
                <a:off x="967575" y="2910550"/>
                <a:ext cx="292525" cy="553225"/>
              </a:xfrm>
              <a:custGeom>
                <a:avLst/>
                <a:gdLst/>
                <a:ahLst/>
                <a:cxnLst/>
                <a:rect l="l" t="t" r="r" b="b"/>
                <a:pathLst>
                  <a:path w="11701" h="22129" extrusionOk="0">
                    <a:moveTo>
                      <a:pt x="9880" y="1"/>
                    </a:moveTo>
                    <a:cubicBezTo>
                      <a:pt x="9827" y="1"/>
                      <a:pt x="9777" y="31"/>
                      <a:pt x="9764" y="102"/>
                    </a:cubicBezTo>
                    <a:cubicBezTo>
                      <a:pt x="9541" y="1356"/>
                      <a:pt x="9293" y="2605"/>
                      <a:pt x="9009" y="3844"/>
                    </a:cubicBezTo>
                    <a:cubicBezTo>
                      <a:pt x="8672" y="3126"/>
                      <a:pt x="8352" y="2401"/>
                      <a:pt x="8054" y="1666"/>
                    </a:cubicBezTo>
                    <a:cubicBezTo>
                      <a:pt x="8031" y="1610"/>
                      <a:pt x="7989" y="1588"/>
                      <a:pt x="7946" y="1588"/>
                    </a:cubicBezTo>
                    <a:cubicBezTo>
                      <a:pt x="7855" y="1588"/>
                      <a:pt x="7757" y="1685"/>
                      <a:pt x="7803" y="1797"/>
                    </a:cubicBezTo>
                    <a:cubicBezTo>
                      <a:pt x="8145" y="2641"/>
                      <a:pt x="8513" y="3474"/>
                      <a:pt x="8905" y="4295"/>
                    </a:cubicBezTo>
                    <a:cubicBezTo>
                      <a:pt x="8828" y="4622"/>
                      <a:pt x="8750" y="4950"/>
                      <a:pt x="8666" y="5276"/>
                    </a:cubicBezTo>
                    <a:cubicBezTo>
                      <a:pt x="8413" y="6272"/>
                      <a:pt x="8131" y="7262"/>
                      <a:pt x="7819" y="8244"/>
                    </a:cubicBezTo>
                    <a:cubicBezTo>
                      <a:pt x="7586" y="7268"/>
                      <a:pt x="7440" y="6272"/>
                      <a:pt x="7391" y="5270"/>
                    </a:cubicBezTo>
                    <a:cubicBezTo>
                      <a:pt x="7386" y="5177"/>
                      <a:pt x="7310" y="5129"/>
                      <a:pt x="7237" y="5129"/>
                    </a:cubicBezTo>
                    <a:cubicBezTo>
                      <a:pt x="7168" y="5129"/>
                      <a:pt x="7103" y="5172"/>
                      <a:pt x="7107" y="5262"/>
                    </a:cubicBezTo>
                    <a:cubicBezTo>
                      <a:pt x="7165" y="6442"/>
                      <a:pt x="7347" y="7611"/>
                      <a:pt x="7657" y="8753"/>
                    </a:cubicBezTo>
                    <a:cubicBezTo>
                      <a:pt x="7352" y="9684"/>
                      <a:pt x="7013" y="10605"/>
                      <a:pt x="6645" y="11513"/>
                    </a:cubicBezTo>
                    <a:cubicBezTo>
                      <a:pt x="6215" y="10543"/>
                      <a:pt x="5865" y="9539"/>
                      <a:pt x="5603" y="8509"/>
                    </a:cubicBezTo>
                    <a:cubicBezTo>
                      <a:pt x="5585" y="8435"/>
                      <a:pt x="5527" y="8403"/>
                      <a:pt x="5468" y="8403"/>
                    </a:cubicBezTo>
                    <a:cubicBezTo>
                      <a:pt x="5385" y="8403"/>
                      <a:pt x="5300" y="8469"/>
                      <a:pt x="5327" y="8572"/>
                    </a:cubicBezTo>
                    <a:cubicBezTo>
                      <a:pt x="5618" y="9709"/>
                      <a:pt x="6011" y="10815"/>
                      <a:pt x="6501" y="11879"/>
                    </a:cubicBezTo>
                    <a:cubicBezTo>
                      <a:pt x="6188" y="12632"/>
                      <a:pt x="5853" y="13373"/>
                      <a:pt x="5492" y="14104"/>
                    </a:cubicBezTo>
                    <a:cubicBezTo>
                      <a:pt x="5340" y="14408"/>
                      <a:pt x="5183" y="14710"/>
                      <a:pt x="5024" y="15012"/>
                    </a:cubicBezTo>
                    <a:cubicBezTo>
                      <a:pt x="5021" y="14993"/>
                      <a:pt x="5017" y="14975"/>
                      <a:pt x="5014" y="14962"/>
                    </a:cubicBezTo>
                    <a:cubicBezTo>
                      <a:pt x="4532" y="13141"/>
                      <a:pt x="4131" y="11300"/>
                      <a:pt x="3805" y="9442"/>
                    </a:cubicBezTo>
                    <a:cubicBezTo>
                      <a:pt x="3793" y="9367"/>
                      <a:pt x="3738" y="9334"/>
                      <a:pt x="3680" y="9334"/>
                    </a:cubicBezTo>
                    <a:cubicBezTo>
                      <a:pt x="3598" y="9334"/>
                      <a:pt x="3510" y="9401"/>
                      <a:pt x="3529" y="9506"/>
                    </a:cubicBezTo>
                    <a:cubicBezTo>
                      <a:pt x="3685" y="10404"/>
                      <a:pt x="3862" y="11300"/>
                      <a:pt x="4054" y="12190"/>
                    </a:cubicBezTo>
                    <a:cubicBezTo>
                      <a:pt x="4226" y="12978"/>
                      <a:pt x="4412" y="13761"/>
                      <a:pt x="4611" y="14541"/>
                    </a:cubicBezTo>
                    <a:cubicBezTo>
                      <a:pt x="4665" y="14747"/>
                      <a:pt x="4719" y="14951"/>
                      <a:pt x="4774" y="15158"/>
                    </a:cubicBezTo>
                    <a:cubicBezTo>
                      <a:pt x="4791" y="15224"/>
                      <a:pt x="4807" y="15298"/>
                      <a:pt x="4836" y="15363"/>
                    </a:cubicBezTo>
                    <a:cubicBezTo>
                      <a:pt x="4470" y="16035"/>
                      <a:pt x="4080" y="16695"/>
                      <a:pt x="3668" y="17339"/>
                    </a:cubicBezTo>
                    <a:cubicBezTo>
                      <a:pt x="3656" y="17322"/>
                      <a:pt x="3644" y="17303"/>
                      <a:pt x="3633" y="17281"/>
                    </a:cubicBezTo>
                    <a:cubicBezTo>
                      <a:pt x="3190" y="16474"/>
                      <a:pt x="2850" y="15612"/>
                      <a:pt x="2609" y="14722"/>
                    </a:cubicBezTo>
                    <a:cubicBezTo>
                      <a:pt x="2590" y="14648"/>
                      <a:pt x="2531" y="14616"/>
                      <a:pt x="2472" y="14616"/>
                    </a:cubicBezTo>
                    <a:cubicBezTo>
                      <a:pt x="2388" y="14616"/>
                      <a:pt x="2304" y="14681"/>
                      <a:pt x="2331" y="14784"/>
                    </a:cubicBezTo>
                    <a:cubicBezTo>
                      <a:pt x="2472" y="15301"/>
                      <a:pt x="2643" y="15808"/>
                      <a:pt x="2848" y="16301"/>
                    </a:cubicBezTo>
                    <a:cubicBezTo>
                      <a:pt x="2947" y="16542"/>
                      <a:pt x="3055" y="16779"/>
                      <a:pt x="3171" y="17012"/>
                    </a:cubicBezTo>
                    <a:cubicBezTo>
                      <a:pt x="3265" y="17206"/>
                      <a:pt x="3358" y="17436"/>
                      <a:pt x="3495" y="17606"/>
                    </a:cubicBezTo>
                    <a:cubicBezTo>
                      <a:pt x="2498" y="19132"/>
                      <a:pt x="1369" y="20568"/>
                      <a:pt x="99" y="21878"/>
                    </a:cubicBezTo>
                    <a:cubicBezTo>
                      <a:pt x="0" y="21981"/>
                      <a:pt x="95" y="22128"/>
                      <a:pt x="202" y="22128"/>
                    </a:cubicBezTo>
                    <a:cubicBezTo>
                      <a:pt x="233" y="22128"/>
                      <a:pt x="266" y="22116"/>
                      <a:pt x="295" y="22086"/>
                    </a:cubicBezTo>
                    <a:cubicBezTo>
                      <a:pt x="1538" y="20805"/>
                      <a:pt x="2653" y="19402"/>
                      <a:pt x="3637" y="17915"/>
                    </a:cubicBezTo>
                    <a:cubicBezTo>
                      <a:pt x="3669" y="17866"/>
                      <a:pt x="3699" y="17816"/>
                      <a:pt x="3733" y="17766"/>
                    </a:cubicBezTo>
                    <a:cubicBezTo>
                      <a:pt x="3769" y="17775"/>
                      <a:pt x="3807" y="17778"/>
                      <a:pt x="3847" y="17778"/>
                    </a:cubicBezTo>
                    <a:cubicBezTo>
                      <a:pt x="3896" y="17778"/>
                      <a:pt x="3947" y="17773"/>
                      <a:pt x="3999" y="17765"/>
                    </a:cubicBezTo>
                    <a:cubicBezTo>
                      <a:pt x="4284" y="17720"/>
                      <a:pt x="4571" y="17664"/>
                      <a:pt x="4855" y="17613"/>
                    </a:cubicBezTo>
                    <a:cubicBezTo>
                      <a:pt x="5439" y="17510"/>
                      <a:pt x="6026" y="17404"/>
                      <a:pt x="6609" y="17302"/>
                    </a:cubicBezTo>
                    <a:cubicBezTo>
                      <a:pt x="6783" y="17273"/>
                      <a:pt x="6732" y="17022"/>
                      <a:pt x="6576" y="17022"/>
                    </a:cubicBezTo>
                    <a:cubicBezTo>
                      <a:pt x="6567" y="17022"/>
                      <a:pt x="6557" y="17023"/>
                      <a:pt x="6547" y="17025"/>
                    </a:cubicBezTo>
                    <a:lnTo>
                      <a:pt x="5015" y="17296"/>
                    </a:lnTo>
                    <a:cubicBezTo>
                      <a:pt x="4775" y="17338"/>
                      <a:pt x="4536" y="17381"/>
                      <a:pt x="4296" y="17423"/>
                    </a:cubicBezTo>
                    <a:cubicBezTo>
                      <a:pt x="4180" y="17444"/>
                      <a:pt x="4053" y="17483"/>
                      <a:pt x="3935" y="17487"/>
                    </a:cubicBezTo>
                    <a:cubicBezTo>
                      <a:pt x="3932" y="17487"/>
                      <a:pt x="3930" y="17488"/>
                      <a:pt x="3927" y="17488"/>
                    </a:cubicBezTo>
                    <a:cubicBezTo>
                      <a:pt x="3923" y="17488"/>
                      <a:pt x="3918" y="17487"/>
                      <a:pt x="3914" y="17487"/>
                    </a:cubicBezTo>
                    <a:cubicBezTo>
                      <a:pt x="4319" y="16850"/>
                      <a:pt x="4703" y="16200"/>
                      <a:pt x="5065" y="15537"/>
                    </a:cubicBezTo>
                    <a:cubicBezTo>
                      <a:pt x="5114" y="15537"/>
                      <a:pt x="5166" y="15525"/>
                      <a:pt x="5218" y="15508"/>
                    </a:cubicBezTo>
                    <a:cubicBezTo>
                      <a:pt x="5400" y="15453"/>
                      <a:pt x="5584" y="15388"/>
                      <a:pt x="5767" y="15324"/>
                    </a:cubicBezTo>
                    <a:cubicBezTo>
                      <a:pt x="7237" y="14813"/>
                      <a:pt x="8672" y="14201"/>
                      <a:pt x="10060" y="13493"/>
                    </a:cubicBezTo>
                    <a:cubicBezTo>
                      <a:pt x="10201" y="13422"/>
                      <a:pt x="10121" y="13225"/>
                      <a:pt x="9992" y="13225"/>
                    </a:cubicBezTo>
                    <a:cubicBezTo>
                      <a:pt x="9971" y="13225"/>
                      <a:pt x="9949" y="13230"/>
                      <a:pt x="9927" y="13241"/>
                    </a:cubicBezTo>
                    <a:cubicBezTo>
                      <a:pt x="9105" y="13661"/>
                      <a:pt x="8270" y="14047"/>
                      <a:pt x="7417" y="14398"/>
                    </a:cubicBezTo>
                    <a:cubicBezTo>
                      <a:pt x="6962" y="14584"/>
                      <a:pt x="6501" y="14761"/>
                      <a:pt x="6037" y="14928"/>
                    </a:cubicBezTo>
                    <a:cubicBezTo>
                      <a:pt x="5840" y="14997"/>
                      <a:pt x="5645" y="15065"/>
                      <a:pt x="5448" y="15133"/>
                    </a:cubicBezTo>
                    <a:cubicBezTo>
                      <a:pt x="5419" y="15143"/>
                      <a:pt x="5319" y="15188"/>
                      <a:pt x="5234" y="15220"/>
                    </a:cubicBezTo>
                    <a:cubicBezTo>
                      <a:pt x="5755" y="14243"/>
                      <a:pt x="6230" y="13241"/>
                      <a:pt x="6663" y="12222"/>
                    </a:cubicBezTo>
                    <a:cubicBezTo>
                      <a:pt x="6688" y="12265"/>
                      <a:pt x="6733" y="12285"/>
                      <a:pt x="6780" y="12285"/>
                    </a:cubicBezTo>
                    <a:cubicBezTo>
                      <a:pt x="6802" y="12285"/>
                      <a:pt x="6825" y="12281"/>
                      <a:pt x="6847" y="12271"/>
                    </a:cubicBezTo>
                    <a:cubicBezTo>
                      <a:pt x="7795" y="11859"/>
                      <a:pt x="8744" y="11445"/>
                      <a:pt x="9693" y="11031"/>
                    </a:cubicBezTo>
                    <a:cubicBezTo>
                      <a:pt x="9841" y="10967"/>
                      <a:pt x="9755" y="10766"/>
                      <a:pt x="9619" y="10766"/>
                    </a:cubicBezTo>
                    <a:cubicBezTo>
                      <a:pt x="9600" y="10766"/>
                      <a:pt x="9580" y="10770"/>
                      <a:pt x="9559" y="10779"/>
                    </a:cubicBezTo>
                    <a:cubicBezTo>
                      <a:pt x="8655" y="11171"/>
                      <a:pt x="7751" y="11566"/>
                      <a:pt x="6848" y="11960"/>
                    </a:cubicBezTo>
                    <a:cubicBezTo>
                      <a:pt x="6834" y="11931"/>
                      <a:pt x="6822" y="11901"/>
                      <a:pt x="6807" y="11872"/>
                    </a:cubicBezTo>
                    <a:cubicBezTo>
                      <a:pt x="7151" y="11039"/>
                      <a:pt x="7469" y="10194"/>
                      <a:pt x="7760" y="9343"/>
                    </a:cubicBezTo>
                    <a:cubicBezTo>
                      <a:pt x="7801" y="9224"/>
                      <a:pt x="7837" y="9105"/>
                      <a:pt x="7876" y="8986"/>
                    </a:cubicBezTo>
                    <a:cubicBezTo>
                      <a:pt x="7883" y="8985"/>
                      <a:pt x="7889" y="8985"/>
                      <a:pt x="7896" y="8982"/>
                    </a:cubicBezTo>
                    <a:cubicBezTo>
                      <a:pt x="8928" y="8383"/>
                      <a:pt x="9907" y="7697"/>
                      <a:pt x="10825" y="6934"/>
                    </a:cubicBezTo>
                    <a:cubicBezTo>
                      <a:pt x="10936" y="6840"/>
                      <a:pt x="10837" y="6690"/>
                      <a:pt x="10721" y="6690"/>
                    </a:cubicBezTo>
                    <a:cubicBezTo>
                      <a:pt x="10690" y="6690"/>
                      <a:pt x="10659" y="6701"/>
                      <a:pt x="10629" y="6725"/>
                    </a:cubicBezTo>
                    <a:cubicBezTo>
                      <a:pt x="9806" y="7411"/>
                      <a:pt x="8930" y="8028"/>
                      <a:pt x="8010" y="8580"/>
                    </a:cubicBezTo>
                    <a:cubicBezTo>
                      <a:pt x="8455" y="7202"/>
                      <a:pt x="8837" y="5802"/>
                      <a:pt x="9171" y="4393"/>
                    </a:cubicBezTo>
                    <a:cubicBezTo>
                      <a:pt x="9601" y="4271"/>
                      <a:pt x="9946" y="3952"/>
                      <a:pt x="10291" y="3681"/>
                    </a:cubicBezTo>
                    <a:cubicBezTo>
                      <a:pt x="10720" y="3344"/>
                      <a:pt x="11153" y="3005"/>
                      <a:pt x="11585" y="2666"/>
                    </a:cubicBezTo>
                    <a:cubicBezTo>
                      <a:pt x="11700" y="2575"/>
                      <a:pt x="11597" y="2426"/>
                      <a:pt x="11479" y="2426"/>
                    </a:cubicBezTo>
                    <a:cubicBezTo>
                      <a:pt x="11449" y="2426"/>
                      <a:pt x="11418" y="2435"/>
                      <a:pt x="11389" y="2458"/>
                    </a:cubicBezTo>
                    <a:cubicBezTo>
                      <a:pt x="10988" y="2772"/>
                      <a:pt x="10589" y="3086"/>
                      <a:pt x="10189" y="3399"/>
                    </a:cubicBezTo>
                    <a:cubicBezTo>
                      <a:pt x="9900" y="3627"/>
                      <a:pt x="9599" y="3915"/>
                      <a:pt x="9250" y="4063"/>
                    </a:cubicBezTo>
                    <a:cubicBezTo>
                      <a:pt x="9546" y="2776"/>
                      <a:pt x="9807" y="1480"/>
                      <a:pt x="10037" y="182"/>
                    </a:cubicBezTo>
                    <a:cubicBezTo>
                      <a:pt x="10057" y="74"/>
                      <a:pt x="9964" y="1"/>
                      <a:pt x="98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87" name="Google Shape;1187;p25"/>
            <p:cNvSpPr/>
            <p:nvPr/>
          </p:nvSpPr>
          <p:spPr>
            <a:xfrm rot="10800000">
              <a:off x="7597957" y="4070"/>
              <a:ext cx="590976" cy="952065"/>
            </a:xfrm>
            <a:custGeom>
              <a:avLst/>
              <a:gdLst/>
              <a:ahLst/>
              <a:cxnLst/>
              <a:rect l="l" t="t" r="r" b="b"/>
              <a:pathLst>
                <a:path w="12522" h="20173" extrusionOk="0">
                  <a:moveTo>
                    <a:pt x="11487" y="413"/>
                  </a:moveTo>
                  <a:lnTo>
                    <a:pt x="11487" y="413"/>
                  </a:lnTo>
                  <a:cubicBezTo>
                    <a:pt x="11452" y="699"/>
                    <a:pt x="11442" y="986"/>
                    <a:pt x="11432" y="1267"/>
                  </a:cubicBezTo>
                  <a:cubicBezTo>
                    <a:pt x="11423" y="1535"/>
                    <a:pt x="11413" y="1811"/>
                    <a:pt x="11381" y="2079"/>
                  </a:cubicBezTo>
                  <a:cubicBezTo>
                    <a:pt x="11256" y="3175"/>
                    <a:pt x="10921" y="3980"/>
                    <a:pt x="10321" y="4612"/>
                  </a:cubicBezTo>
                  <a:cubicBezTo>
                    <a:pt x="10244" y="4692"/>
                    <a:pt x="10168" y="4770"/>
                    <a:pt x="10088" y="4848"/>
                  </a:cubicBezTo>
                  <a:cubicBezTo>
                    <a:pt x="10075" y="4861"/>
                    <a:pt x="10061" y="4876"/>
                    <a:pt x="10048" y="4890"/>
                  </a:cubicBezTo>
                  <a:cubicBezTo>
                    <a:pt x="10353" y="4381"/>
                    <a:pt x="10588" y="3877"/>
                    <a:pt x="10740" y="3386"/>
                  </a:cubicBezTo>
                  <a:cubicBezTo>
                    <a:pt x="10815" y="3141"/>
                    <a:pt x="10837" y="2888"/>
                    <a:pt x="10858" y="2642"/>
                  </a:cubicBezTo>
                  <a:cubicBezTo>
                    <a:pt x="10892" y="2263"/>
                    <a:pt x="10922" y="1902"/>
                    <a:pt x="11135" y="1578"/>
                  </a:cubicBezTo>
                  <a:cubicBezTo>
                    <a:pt x="11159" y="1543"/>
                    <a:pt x="11148" y="1497"/>
                    <a:pt x="11113" y="1475"/>
                  </a:cubicBezTo>
                  <a:cubicBezTo>
                    <a:pt x="11101" y="1467"/>
                    <a:pt x="11087" y="1463"/>
                    <a:pt x="11073" y="1463"/>
                  </a:cubicBezTo>
                  <a:cubicBezTo>
                    <a:pt x="11049" y="1463"/>
                    <a:pt x="11024" y="1475"/>
                    <a:pt x="11010" y="1497"/>
                  </a:cubicBezTo>
                  <a:cubicBezTo>
                    <a:pt x="10777" y="1852"/>
                    <a:pt x="10742" y="2248"/>
                    <a:pt x="10708" y="2629"/>
                  </a:cubicBezTo>
                  <a:cubicBezTo>
                    <a:pt x="10689" y="2868"/>
                    <a:pt x="10666" y="3114"/>
                    <a:pt x="10596" y="3343"/>
                  </a:cubicBezTo>
                  <a:cubicBezTo>
                    <a:pt x="10441" y="3838"/>
                    <a:pt x="10201" y="4347"/>
                    <a:pt x="9888" y="4861"/>
                  </a:cubicBezTo>
                  <a:cubicBezTo>
                    <a:pt x="9993" y="4528"/>
                    <a:pt x="10100" y="4185"/>
                    <a:pt x="10143" y="3815"/>
                  </a:cubicBezTo>
                  <a:cubicBezTo>
                    <a:pt x="10169" y="3609"/>
                    <a:pt x="10172" y="3398"/>
                    <a:pt x="10176" y="3192"/>
                  </a:cubicBezTo>
                  <a:cubicBezTo>
                    <a:pt x="10179" y="2950"/>
                    <a:pt x="10185" y="2700"/>
                    <a:pt x="10226" y="2460"/>
                  </a:cubicBezTo>
                  <a:cubicBezTo>
                    <a:pt x="10265" y="2221"/>
                    <a:pt x="10336" y="2005"/>
                    <a:pt x="10440" y="1801"/>
                  </a:cubicBezTo>
                  <a:cubicBezTo>
                    <a:pt x="10589" y="1511"/>
                    <a:pt x="10784" y="1219"/>
                    <a:pt x="11038" y="906"/>
                  </a:cubicBezTo>
                  <a:cubicBezTo>
                    <a:pt x="11142" y="776"/>
                    <a:pt x="11261" y="643"/>
                    <a:pt x="11398" y="494"/>
                  </a:cubicBezTo>
                  <a:cubicBezTo>
                    <a:pt x="11416" y="475"/>
                    <a:pt x="11449" y="447"/>
                    <a:pt x="11485" y="414"/>
                  </a:cubicBezTo>
                  <a:cubicBezTo>
                    <a:pt x="11486" y="414"/>
                    <a:pt x="11486" y="413"/>
                    <a:pt x="11487" y="413"/>
                  </a:cubicBezTo>
                  <a:close/>
                  <a:moveTo>
                    <a:pt x="12089" y="5419"/>
                  </a:moveTo>
                  <a:lnTo>
                    <a:pt x="12089" y="5419"/>
                  </a:lnTo>
                  <a:cubicBezTo>
                    <a:pt x="12015" y="5516"/>
                    <a:pt x="11943" y="5615"/>
                    <a:pt x="11870" y="5714"/>
                  </a:cubicBezTo>
                  <a:cubicBezTo>
                    <a:pt x="11669" y="5986"/>
                    <a:pt x="11479" y="6247"/>
                    <a:pt x="11232" y="6455"/>
                  </a:cubicBezTo>
                  <a:cubicBezTo>
                    <a:pt x="10741" y="6868"/>
                    <a:pt x="10175" y="6968"/>
                    <a:pt x="9576" y="7072"/>
                  </a:cubicBezTo>
                  <a:cubicBezTo>
                    <a:pt x="9263" y="7127"/>
                    <a:pt x="8939" y="7185"/>
                    <a:pt x="8626" y="7289"/>
                  </a:cubicBezTo>
                  <a:cubicBezTo>
                    <a:pt x="8607" y="7295"/>
                    <a:pt x="8585" y="7302"/>
                    <a:pt x="8562" y="7308"/>
                  </a:cubicBezTo>
                  <a:cubicBezTo>
                    <a:pt x="8765" y="7173"/>
                    <a:pt x="8998" y="7076"/>
                    <a:pt x="9228" y="6982"/>
                  </a:cubicBezTo>
                  <a:lnTo>
                    <a:pt x="9306" y="6949"/>
                  </a:lnTo>
                  <a:cubicBezTo>
                    <a:pt x="9948" y="6681"/>
                    <a:pt x="10576" y="6367"/>
                    <a:pt x="11174" y="6011"/>
                  </a:cubicBezTo>
                  <a:cubicBezTo>
                    <a:pt x="11210" y="5989"/>
                    <a:pt x="11220" y="5943"/>
                    <a:pt x="11198" y="5906"/>
                  </a:cubicBezTo>
                  <a:cubicBezTo>
                    <a:pt x="11184" y="5883"/>
                    <a:pt x="11161" y="5870"/>
                    <a:pt x="11136" y="5870"/>
                  </a:cubicBezTo>
                  <a:cubicBezTo>
                    <a:pt x="11122" y="5870"/>
                    <a:pt x="11108" y="5874"/>
                    <a:pt x="11096" y="5882"/>
                  </a:cubicBezTo>
                  <a:cubicBezTo>
                    <a:pt x="10504" y="6235"/>
                    <a:pt x="9883" y="6548"/>
                    <a:pt x="9246" y="6811"/>
                  </a:cubicBezTo>
                  <a:lnTo>
                    <a:pt x="9169" y="6844"/>
                  </a:lnTo>
                  <a:cubicBezTo>
                    <a:pt x="8991" y="6918"/>
                    <a:pt x="8810" y="6992"/>
                    <a:pt x="8642" y="7085"/>
                  </a:cubicBezTo>
                  <a:cubicBezTo>
                    <a:pt x="8720" y="6989"/>
                    <a:pt x="8792" y="6894"/>
                    <a:pt x="8861" y="6800"/>
                  </a:cubicBezTo>
                  <a:cubicBezTo>
                    <a:pt x="8920" y="6737"/>
                    <a:pt x="8976" y="6677"/>
                    <a:pt x="9039" y="6616"/>
                  </a:cubicBezTo>
                  <a:cubicBezTo>
                    <a:pt x="9332" y="6325"/>
                    <a:pt x="9583" y="6086"/>
                    <a:pt x="9872" y="5892"/>
                  </a:cubicBezTo>
                  <a:cubicBezTo>
                    <a:pt x="10105" y="5736"/>
                    <a:pt x="10339" y="5628"/>
                    <a:pt x="10585" y="5565"/>
                  </a:cubicBezTo>
                  <a:cubicBezTo>
                    <a:pt x="10838" y="5500"/>
                    <a:pt x="11083" y="5497"/>
                    <a:pt x="11342" y="5492"/>
                  </a:cubicBezTo>
                  <a:cubicBezTo>
                    <a:pt x="11453" y="5491"/>
                    <a:pt x="11566" y="5490"/>
                    <a:pt x="11682" y="5481"/>
                  </a:cubicBezTo>
                  <a:cubicBezTo>
                    <a:pt x="11721" y="5479"/>
                    <a:pt x="11905" y="5458"/>
                    <a:pt x="12089" y="5419"/>
                  </a:cubicBezTo>
                  <a:close/>
                  <a:moveTo>
                    <a:pt x="8015" y="3097"/>
                  </a:moveTo>
                  <a:cubicBezTo>
                    <a:pt x="8047" y="3399"/>
                    <a:pt x="8115" y="3694"/>
                    <a:pt x="8180" y="3984"/>
                  </a:cubicBezTo>
                  <a:cubicBezTo>
                    <a:pt x="8245" y="4266"/>
                    <a:pt x="8310" y="4557"/>
                    <a:pt x="8341" y="4847"/>
                  </a:cubicBezTo>
                  <a:cubicBezTo>
                    <a:pt x="8391" y="5326"/>
                    <a:pt x="8351" y="5840"/>
                    <a:pt x="8215" y="6416"/>
                  </a:cubicBezTo>
                  <a:cubicBezTo>
                    <a:pt x="8135" y="6752"/>
                    <a:pt x="8004" y="7082"/>
                    <a:pt x="7866" y="7402"/>
                  </a:cubicBezTo>
                  <a:cubicBezTo>
                    <a:pt x="7970" y="6724"/>
                    <a:pt x="7979" y="6155"/>
                    <a:pt x="7898" y="5576"/>
                  </a:cubicBezTo>
                  <a:cubicBezTo>
                    <a:pt x="7824" y="5048"/>
                    <a:pt x="7773" y="4537"/>
                    <a:pt x="7990" y="4101"/>
                  </a:cubicBezTo>
                  <a:cubicBezTo>
                    <a:pt x="8008" y="4065"/>
                    <a:pt x="7993" y="4020"/>
                    <a:pt x="7956" y="4001"/>
                  </a:cubicBezTo>
                  <a:cubicBezTo>
                    <a:pt x="7945" y="3996"/>
                    <a:pt x="7935" y="3994"/>
                    <a:pt x="7924" y="3994"/>
                  </a:cubicBezTo>
                  <a:cubicBezTo>
                    <a:pt x="7896" y="3994"/>
                    <a:pt x="7869" y="4009"/>
                    <a:pt x="7856" y="4036"/>
                  </a:cubicBezTo>
                  <a:cubicBezTo>
                    <a:pt x="7621" y="4509"/>
                    <a:pt x="7675" y="5067"/>
                    <a:pt x="7752" y="5598"/>
                  </a:cubicBezTo>
                  <a:cubicBezTo>
                    <a:pt x="7820" y="6084"/>
                    <a:pt x="7823" y="6568"/>
                    <a:pt x="7755" y="7118"/>
                  </a:cubicBezTo>
                  <a:cubicBezTo>
                    <a:pt x="7711" y="6975"/>
                    <a:pt x="7660" y="6833"/>
                    <a:pt x="7608" y="6688"/>
                  </a:cubicBezTo>
                  <a:cubicBezTo>
                    <a:pt x="7571" y="6584"/>
                    <a:pt x="7530" y="6475"/>
                    <a:pt x="7494" y="6362"/>
                  </a:cubicBezTo>
                  <a:cubicBezTo>
                    <a:pt x="7325" y="5849"/>
                    <a:pt x="7274" y="5313"/>
                    <a:pt x="7348" y="4816"/>
                  </a:cubicBezTo>
                  <a:cubicBezTo>
                    <a:pt x="7439" y="4205"/>
                    <a:pt x="7724" y="3625"/>
                    <a:pt x="8015" y="3097"/>
                  </a:cubicBezTo>
                  <a:close/>
                  <a:moveTo>
                    <a:pt x="4920" y="5161"/>
                  </a:moveTo>
                  <a:lnTo>
                    <a:pt x="5479" y="6441"/>
                  </a:lnTo>
                  <a:cubicBezTo>
                    <a:pt x="5645" y="6820"/>
                    <a:pt x="5818" y="7214"/>
                    <a:pt x="5922" y="7620"/>
                  </a:cubicBezTo>
                  <a:cubicBezTo>
                    <a:pt x="6074" y="8214"/>
                    <a:pt x="6082" y="8845"/>
                    <a:pt x="5948" y="9450"/>
                  </a:cubicBezTo>
                  <a:lnTo>
                    <a:pt x="5930" y="9524"/>
                  </a:lnTo>
                  <a:cubicBezTo>
                    <a:pt x="5920" y="9575"/>
                    <a:pt x="5906" y="9646"/>
                    <a:pt x="5887" y="9704"/>
                  </a:cubicBezTo>
                  <a:cubicBezTo>
                    <a:pt x="5854" y="9537"/>
                    <a:pt x="5825" y="9371"/>
                    <a:pt x="5797" y="9206"/>
                  </a:cubicBezTo>
                  <a:cubicBezTo>
                    <a:pt x="5747" y="8894"/>
                    <a:pt x="5696" y="8570"/>
                    <a:pt x="5593" y="8257"/>
                  </a:cubicBezTo>
                  <a:lnTo>
                    <a:pt x="5529" y="8066"/>
                  </a:lnTo>
                  <a:cubicBezTo>
                    <a:pt x="5388" y="7651"/>
                    <a:pt x="5243" y="7222"/>
                    <a:pt x="5279" y="6784"/>
                  </a:cubicBezTo>
                  <a:cubicBezTo>
                    <a:pt x="5283" y="6743"/>
                    <a:pt x="5253" y="6707"/>
                    <a:pt x="5211" y="6703"/>
                  </a:cubicBezTo>
                  <a:cubicBezTo>
                    <a:pt x="5209" y="6703"/>
                    <a:pt x="5207" y="6702"/>
                    <a:pt x="5205" y="6702"/>
                  </a:cubicBezTo>
                  <a:cubicBezTo>
                    <a:pt x="5166" y="6702"/>
                    <a:pt x="5133" y="6732"/>
                    <a:pt x="5130" y="6772"/>
                  </a:cubicBezTo>
                  <a:cubicBezTo>
                    <a:pt x="5091" y="7240"/>
                    <a:pt x="5241" y="7684"/>
                    <a:pt x="5386" y="8113"/>
                  </a:cubicBezTo>
                  <a:lnTo>
                    <a:pt x="5450" y="8302"/>
                  </a:lnTo>
                  <a:cubicBezTo>
                    <a:pt x="5550" y="8605"/>
                    <a:pt x="5600" y="8922"/>
                    <a:pt x="5648" y="9227"/>
                  </a:cubicBezTo>
                  <a:cubicBezTo>
                    <a:pt x="5677" y="9405"/>
                    <a:pt x="5709" y="9586"/>
                    <a:pt x="5748" y="9767"/>
                  </a:cubicBezTo>
                  <a:cubicBezTo>
                    <a:pt x="5731" y="9753"/>
                    <a:pt x="5712" y="9735"/>
                    <a:pt x="5689" y="9712"/>
                  </a:cubicBezTo>
                  <a:cubicBezTo>
                    <a:pt x="5479" y="9504"/>
                    <a:pt x="5321" y="9243"/>
                    <a:pt x="5184" y="8991"/>
                  </a:cubicBezTo>
                  <a:cubicBezTo>
                    <a:pt x="5000" y="8660"/>
                    <a:pt x="4778" y="8217"/>
                    <a:pt x="4699" y="7743"/>
                  </a:cubicBezTo>
                  <a:cubicBezTo>
                    <a:pt x="4639" y="7382"/>
                    <a:pt x="4657" y="7014"/>
                    <a:pt x="4706" y="6572"/>
                  </a:cubicBezTo>
                  <a:cubicBezTo>
                    <a:pt x="4756" y="6102"/>
                    <a:pt x="4829" y="5628"/>
                    <a:pt x="4920" y="5161"/>
                  </a:cubicBezTo>
                  <a:close/>
                  <a:moveTo>
                    <a:pt x="10381" y="9045"/>
                  </a:moveTo>
                  <a:cubicBezTo>
                    <a:pt x="10136" y="9418"/>
                    <a:pt x="9677" y="9641"/>
                    <a:pt x="9221" y="9838"/>
                  </a:cubicBezTo>
                  <a:cubicBezTo>
                    <a:pt x="8563" y="10122"/>
                    <a:pt x="7919" y="10373"/>
                    <a:pt x="7283" y="10373"/>
                  </a:cubicBezTo>
                  <a:cubicBezTo>
                    <a:pt x="7129" y="10373"/>
                    <a:pt x="6976" y="10358"/>
                    <a:pt x="6824" y="10326"/>
                  </a:cubicBezTo>
                  <a:cubicBezTo>
                    <a:pt x="6596" y="10278"/>
                    <a:pt x="6371" y="10210"/>
                    <a:pt x="6152" y="10145"/>
                  </a:cubicBezTo>
                  <a:cubicBezTo>
                    <a:pt x="6088" y="10126"/>
                    <a:pt x="6027" y="10106"/>
                    <a:pt x="5964" y="10089"/>
                  </a:cubicBezTo>
                  <a:cubicBezTo>
                    <a:pt x="6181" y="9947"/>
                    <a:pt x="6456" y="9918"/>
                    <a:pt x="6702" y="9906"/>
                  </a:cubicBezTo>
                  <a:cubicBezTo>
                    <a:pt x="6900" y="9895"/>
                    <a:pt x="7103" y="9892"/>
                    <a:pt x="7304" y="9887"/>
                  </a:cubicBezTo>
                  <a:cubicBezTo>
                    <a:pt x="7988" y="9874"/>
                    <a:pt x="8694" y="9860"/>
                    <a:pt x="9332" y="9591"/>
                  </a:cubicBezTo>
                  <a:cubicBezTo>
                    <a:pt x="9370" y="9575"/>
                    <a:pt x="9389" y="9531"/>
                    <a:pt x="9373" y="9494"/>
                  </a:cubicBezTo>
                  <a:cubicBezTo>
                    <a:pt x="9360" y="9464"/>
                    <a:pt x="9333" y="9447"/>
                    <a:pt x="9304" y="9447"/>
                  </a:cubicBezTo>
                  <a:cubicBezTo>
                    <a:pt x="9294" y="9447"/>
                    <a:pt x="9284" y="9449"/>
                    <a:pt x="9275" y="9453"/>
                  </a:cubicBezTo>
                  <a:cubicBezTo>
                    <a:pt x="8661" y="9714"/>
                    <a:pt x="7970" y="9727"/>
                    <a:pt x="7300" y="9740"/>
                  </a:cubicBezTo>
                  <a:cubicBezTo>
                    <a:pt x="7097" y="9743"/>
                    <a:pt x="6893" y="9747"/>
                    <a:pt x="6693" y="9757"/>
                  </a:cubicBezTo>
                  <a:cubicBezTo>
                    <a:pt x="6527" y="9766"/>
                    <a:pt x="6358" y="9785"/>
                    <a:pt x="6198" y="9827"/>
                  </a:cubicBezTo>
                  <a:cubicBezTo>
                    <a:pt x="6291" y="9734"/>
                    <a:pt x="6385" y="9649"/>
                    <a:pt x="6494" y="9581"/>
                  </a:cubicBezTo>
                  <a:cubicBezTo>
                    <a:pt x="6908" y="9317"/>
                    <a:pt x="7439" y="9172"/>
                    <a:pt x="8114" y="9139"/>
                  </a:cubicBezTo>
                  <a:cubicBezTo>
                    <a:pt x="8313" y="9129"/>
                    <a:pt x="8516" y="9127"/>
                    <a:pt x="8716" y="9127"/>
                  </a:cubicBezTo>
                  <a:cubicBezTo>
                    <a:pt x="8783" y="9127"/>
                    <a:pt x="8849" y="9127"/>
                    <a:pt x="8916" y="9127"/>
                  </a:cubicBezTo>
                  <a:cubicBezTo>
                    <a:pt x="9008" y="9128"/>
                    <a:pt x="9102" y="9129"/>
                    <a:pt x="9196" y="9129"/>
                  </a:cubicBezTo>
                  <a:cubicBezTo>
                    <a:pt x="9589" y="9129"/>
                    <a:pt x="9989" y="9116"/>
                    <a:pt x="10381" y="9045"/>
                  </a:cubicBezTo>
                  <a:close/>
                  <a:moveTo>
                    <a:pt x="3187" y="7948"/>
                  </a:moveTo>
                  <a:cubicBezTo>
                    <a:pt x="3407" y="8131"/>
                    <a:pt x="3523" y="8434"/>
                    <a:pt x="3622" y="8734"/>
                  </a:cubicBezTo>
                  <a:cubicBezTo>
                    <a:pt x="3813" y="9300"/>
                    <a:pt x="4002" y="9906"/>
                    <a:pt x="4059" y="10533"/>
                  </a:cubicBezTo>
                  <a:cubicBezTo>
                    <a:pt x="4114" y="11169"/>
                    <a:pt x="3936" y="11759"/>
                    <a:pt x="3747" y="12383"/>
                  </a:cubicBezTo>
                  <a:cubicBezTo>
                    <a:pt x="3743" y="12398"/>
                    <a:pt x="3737" y="12411"/>
                    <a:pt x="3734" y="12425"/>
                  </a:cubicBezTo>
                  <a:cubicBezTo>
                    <a:pt x="3562" y="11496"/>
                    <a:pt x="3459" y="10550"/>
                    <a:pt x="3438" y="9607"/>
                  </a:cubicBezTo>
                  <a:cubicBezTo>
                    <a:pt x="3438" y="9567"/>
                    <a:pt x="3404" y="9534"/>
                    <a:pt x="3364" y="9534"/>
                  </a:cubicBezTo>
                  <a:cubicBezTo>
                    <a:pt x="3363" y="9534"/>
                    <a:pt x="3362" y="9534"/>
                    <a:pt x="3361" y="9534"/>
                  </a:cubicBezTo>
                  <a:cubicBezTo>
                    <a:pt x="3319" y="9537"/>
                    <a:pt x="3287" y="9569"/>
                    <a:pt x="3289" y="9611"/>
                  </a:cubicBezTo>
                  <a:cubicBezTo>
                    <a:pt x="3310" y="10558"/>
                    <a:pt x="3414" y="11506"/>
                    <a:pt x="3585" y="12437"/>
                  </a:cubicBezTo>
                  <a:cubicBezTo>
                    <a:pt x="3105" y="11787"/>
                    <a:pt x="2694" y="11137"/>
                    <a:pt x="2647" y="10270"/>
                  </a:cubicBezTo>
                  <a:cubicBezTo>
                    <a:pt x="2608" y="9573"/>
                    <a:pt x="2786" y="8813"/>
                    <a:pt x="3187" y="7948"/>
                  </a:cubicBezTo>
                  <a:close/>
                  <a:moveTo>
                    <a:pt x="7380" y="11380"/>
                  </a:moveTo>
                  <a:cubicBezTo>
                    <a:pt x="7929" y="11380"/>
                    <a:pt x="8471" y="11440"/>
                    <a:pt x="8975" y="11509"/>
                  </a:cubicBezTo>
                  <a:cubicBezTo>
                    <a:pt x="8923" y="11557"/>
                    <a:pt x="8858" y="11616"/>
                    <a:pt x="8778" y="11693"/>
                  </a:cubicBezTo>
                  <a:cubicBezTo>
                    <a:pt x="8716" y="11752"/>
                    <a:pt x="8651" y="11811"/>
                    <a:pt x="8629" y="11827"/>
                  </a:cubicBezTo>
                  <a:cubicBezTo>
                    <a:pt x="8441" y="11965"/>
                    <a:pt x="8239" y="12091"/>
                    <a:pt x="8032" y="12201"/>
                  </a:cubicBezTo>
                  <a:cubicBezTo>
                    <a:pt x="7607" y="12427"/>
                    <a:pt x="7151" y="12595"/>
                    <a:pt x="6675" y="12700"/>
                  </a:cubicBezTo>
                  <a:cubicBezTo>
                    <a:pt x="6299" y="12782"/>
                    <a:pt x="5919" y="12824"/>
                    <a:pt x="5541" y="12824"/>
                  </a:cubicBezTo>
                  <a:cubicBezTo>
                    <a:pt x="5439" y="12824"/>
                    <a:pt x="5336" y="12821"/>
                    <a:pt x="5234" y="12815"/>
                  </a:cubicBezTo>
                  <a:cubicBezTo>
                    <a:pt x="5118" y="12807"/>
                    <a:pt x="5010" y="12797"/>
                    <a:pt x="4906" y="12787"/>
                  </a:cubicBezTo>
                  <a:cubicBezTo>
                    <a:pt x="4744" y="12772"/>
                    <a:pt x="4586" y="12758"/>
                    <a:pt x="4426" y="12758"/>
                  </a:cubicBezTo>
                  <a:cubicBezTo>
                    <a:pt x="4361" y="12758"/>
                    <a:pt x="4295" y="12760"/>
                    <a:pt x="4228" y="12765"/>
                  </a:cubicBezTo>
                  <a:cubicBezTo>
                    <a:pt x="5143" y="12356"/>
                    <a:pt x="6145" y="12117"/>
                    <a:pt x="7145" y="12078"/>
                  </a:cubicBezTo>
                  <a:cubicBezTo>
                    <a:pt x="7187" y="12076"/>
                    <a:pt x="7219" y="12042"/>
                    <a:pt x="7217" y="12000"/>
                  </a:cubicBezTo>
                  <a:cubicBezTo>
                    <a:pt x="7216" y="11958"/>
                    <a:pt x="7183" y="11927"/>
                    <a:pt x="7142" y="11927"/>
                  </a:cubicBezTo>
                  <a:cubicBezTo>
                    <a:pt x="7141" y="11927"/>
                    <a:pt x="7140" y="11927"/>
                    <a:pt x="7139" y="11927"/>
                  </a:cubicBezTo>
                  <a:cubicBezTo>
                    <a:pt x="6151" y="11968"/>
                    <a:pt x="5159" y="12196"/>
                    <a:pt x="4248" y="12592"/>
                  </a:cubicBezTo>
                  <a:cubicBezTo>
                    <a:pt x="4480" y="12346"/>
                    <a:pt x="4722" y="12102"/>
                    <a:pt x="5004" y="11940"/>
                  </a:cubicBezTo>
                  <a:cubicBezTo>
                    <a:pt x="5415" y="11703"/>
                    <a:pt x="5886" y="11541"/>
                    <a:pt x="6398" y="11455"/>
                  </a:cubicBezTo>
                  <a:cubicBezTo>
                    <a:pt x="6723" y="11402"/>
                    <a:pt x="7053" y="11380"/>
                    <a:pt x="7380" y="11380"/>
                  </a:cubicBezTo>
                  <a:close/>
                  <a:moveTo>
                    <a:pt x="2791" y="12098"/>
                  </a:moveTo>
                  <a:cubicBezTo>
                    <a:pt x="2881" y="12098"/>
                    <a:pt x="2970" y="12109"/>
                    <a:pt x="3057" y="12134"/>
                  </a:cubicBezTo>
                  <a:cubicBezTo>
                    <a:pt x="3092" y="12143"/>
                    <a:pt x="3105" y="12153"/>
                    <a:pt x="3106" y="12156"/>
                  </a:cubicBezTo>
                  <a:cubicBezTo>
                    <a:pt x="3119" y="12194"/>
                    <a:pt x="3150" y="12217"/>
                    <a:pt x="3187" y="12224"/>
                  </a:cubicBezTo>
                  <a:cubicBezTo>
                    <a:pt x="3273" y="12348"/>
                    <a:pt x="3364" y="12471"/>
                    <a:pt x="3455" y="12597"/>
                  </a:cubicBezTo>
                  <a:cubicBezTo>
                    <a:pt x="3267" y="12574"/>
                    <a:pt x="3079" y="12562"/>
                    <a:pt x="2890" y="12562"/>
                  </a:cubicBezTo>
                  <a:cubicBezTo>
                    <a:pt x="2416" y="12562"/>
                    <a:pt x="1943" y="12637"/>
                    <a:pt x="1492" y="12787"/>
                  </a:cubicBezTo>
                  <a:cubicBezTo>
                    <a:pt x="1453" y="12800"/>
                    <a:pt x="1433" y="12844"/>
                    <a:pt x="1446" y="12881"/>
                  </a:cubicBezTo>
                  <a:cubicBezTo>
                    <a:pt x="1453" y="12903"/>
                    <a:pt x="1469" y="12919"/>
                    <a:pt x="1489" y="12926"/>
                  </a:cubicBezTo>
                  <a:cubicBezTo>
                    <a:pt x="1498" y="12930"/>
                    <a:pt x="1506" y="12932"/>
                    <a:pt x="1516" y="12932"/>
                  </a:cubicBezTo>
                  <a:cubicBezTo>
                    <a:pt x="1524" y="12932"/>
                    <a:pt x="1532" y="12930"/>
                    <a:pt x="1541" y="12927"/>
                  </a:cubicBezTo>
                  <a:cubicBezTo>
                    <a:pt x="1981" y="12782"/>
                    <a:pt x="2441" y="12709"/>
                    <a:pt x="2902" y="12709"/>
                  </a:cubicBezTo>
                  <a:cubicBezTo>
                    <a:pt x="3110" y="12709"/>
                    <a:pt x="3319" y="12724"/>
                    <a:pt x="3526" y="12754"/>
                  </a:cubicBezTo>
                  <a:cubicBezTo>
                    <a:pt x="3289" y="12956"/>
                    <a:pt x="3045" y="13159"/>
                    <a:pt x="2759" y="13273"/>
                  </a:cubicBezTo>
                  <a:cubicBezTo>
                    <a:pt x="2548" y="13357"/>
                    <a:pt x="2300" y="13397"/>
                    <a:pt x="1987" y="13397"/>
                  </a:cubicBezTo>
                  <a:cubicBezTo>
                    <a:pt x="1951" y="13397"/>
                    <a:pt x="1915" y="13396"/>
                    <a:pt x="1877" y="13395"/>
                  </a:cubicBezTo>
                  <a:cubicBezTo>
                    <a:pt x="1366" y="13381"/>
                    <a:pt x="852" y="13282"/>
                    <a:pt x="353" y="13178"/>
                  </a:cubicBezTo>
                  <a:cubicBezTo>
                    <a:pt x="891" y="12789"/>
                    <a:pt x="1479" y="12477"/>
                    <a:pt x="2106" y="12249"/>
                  </a:cubicBezTo>
                  <a:cubicBezTo>
                    <a:pt x="2320" y="12170"/>
                    <a:pt x="2558" y="12098"/>
                    <a:pt x="2791" y="12098"/>
                  </a:cubicBezTo>
                  <a:close/>
                  <a:moveTo>
                    <a:pt x="3219" y="14442"/>
                  </a:moveTo>
                  <a:cubicBezTo>
                    <a:pt x="3653" y="14484"/>
                    <a:pt x="4083" y="14599"/>
                    <a:pt x="4558" y="14809"/>
                  </a:cubicBezTo>
                  <a:cubicBezTo>
                    <a:pt x="5043" y="15024"/>
                    <a:pt x="5466" y="15352"/>
                    <a:pt x="5784" y="15758"/>
                  </a:cubicBezTo>
                  <a:cubicBezTo>
                    <a:pt x="5929" y="15944"/>
                    <a:pt x="6239" y="16406"/>
                    <a:pt x="6148" y="16865"/>
                  </a:cubicBezTo>
                  <a:cubicBezTo>
                    <a:pt x="5875" y="16739"/>
                    <a:pt x="5060" y="16308"/>
                    <a:pt x="4950" y="16240"/>
                  </a:cubicBezTo>
                  <a:cubicBezTo>
                    <a:pt x="4523" y="15970"/>
                    <a:pt x="4119" y="15658"/>
                    <a:pt x="3752" y="15316"/>
                  </a:cubicBezTo>
                  <a:cubicBezTo>
                    <a:pt x="3506" y="15087"/>
                    <a:pt x="3317" y="14828"/>
                    <a:pt x="3164" y="14582"/>
                  </a:cubicBezTo>
                  <a:lnTo>
                    <a:pt x="3164" y="14582"/>
                  </a:lnTo>
                  <a:cubicBezTo>
                    <a:pt x="3813" y="14835"/>
                    <a:pt x="4355" y="15310"/>
                    <a:pt x="4880" y="15774"/>
                  </a:cubicBezTo>
                  <a:cubicBezTo>
                    <a:pt x="5162" y="16024"/>
                    <a:pt x="5453" y="16280"/>
                    <a:pt x="5761" y="16505"/>
                  </a:cubicBezTo>
                  <a:cubicBezTo>
                    <a:pt x="5767" y="16509"/>
                    <a:pt x="5771" y="16512"/>
                    <a:pt x="5777" y="16515"/>
                  </a:cubicBezTo>
                  <a:cubicBezTo>
                    <a:pt x="5786" y="16518"/>
                    <a:pt x="5795" y="16520"/>
                    <a:pt x="5805" y="16520"/>
                  </a:cubicBezTo>
                  <a:cubicBezTo>
                    <a:pt x="5828" y="16520"/>
                    <a:pt x="5852" y="16509"/>
                    <a:pt x="5865" y="16489"/>
                  </a:cubicBezTo>
                  <a:cubicBezTo>
                    <a:pt x="5890" y="16457"/>
                    <a:pt x="5883" y="16409"/>
                    <a:pt x="5849" y="16384"/>
                  </a:cubicBezTo>
                  <a:cubicBezTo>
                    <a:pt x="5547" y="16164"/>
                    <a:pt x="5257" y="15910"/>
                    <a:pt x="4979" y="15662"/>
                  </a:cubicBezTo>
                  <a:cubicBezTo>
                    <a:pt x="4445" y="15190"/>
                    <a:pt x="3892" y="14705"/>
                    <a:pt x="3219" y="14442"/>
                  </a:cubicBezTo>
                  <a:close/>
                  <a:moveTo>
                    <a:pt x="11630" y="1"/>
                  </a:moveTo>
                  <a:cubicBezTo>
                    <a:pt x="11584" y="1"/>
                    <a:pt x="11543" y="33"/>
                    <a:pt x="11533" y="78"/>
                  </a:cubicBezTo>
                  <a:cubicBezTo>
                    <a:pt x="11518" y="116"/>
                    <a:pt x="11403" y="216"/>
                    <a:pt x="11348" y="265"/>
                  </a:cubicBezTo>
                  <a:cubicBezTo>
                    <a:pt x="11304" y="303"/>
                    <a:pt x="11265" y="336"/>
                    <a:pt x="11243" y="359"/>
                  </a:cubicBezTo>
                  <a:cubicBezTo>
                    <a:pt x="11104" y="510"/>
                    <a:pt x="10983" y="649"/>
                    <a:pt x="10877" y="780"/>
                  </a:cubicBezTo>
                  <a:cubicBezTo>
                    <a:pt x="10617" y="1103"/>
                    <a:pt x="10414" y="1407"/>
                    <a:pt x="10257" y="1708"/>
                  </a:cubicBezTo>
                  <a:cubicBezTo>
                    <a:pt x="10143" y="1931"/>
                    <a:pt x="10066" y="2167"/>
                    <a:pt x="10023" y="2425"/>
                  </a:cubicBezTo>
                  <a:cubicBezTo>
                    <a:pt x="9978" y="2678"/>
                    <a:pt x="9975" y="2937"/>
                    <a:pt x="9972" y="3188"/>
                  </a:cubicBezTo>
                  <a:cubicBezTo>
                    <a:pt x="9968" y="3386"/>
                    <a:pt x="9965" y="3593"/>
                    <a:pt x="9940" y="3790"/>
                  </a:cubicBezTo>
                  <a:cubicBezTo>
                    <a:pt x="9896" y="4162"/>
                    <a:pt x="9788" y="4498"/>
                    <a:pt x="9677" y="4854"/>
                  </a:cubicBezTo>
                  <a:cubicBezTo>
                    <a:pt x="9625" y="5019"/>
                    <a:pt x="9574" y="5188"/>
                    <a:pt x="9526" y="5362"/>
                  </a:cubicBezTo>
                  <a:cubicBezTo>
                    <a:pt x="9438" y="5505"/>
                    <a:pt x="9351" y="5646"/>
                    <a:pt x="9270" y="5786"/>
                  </a:cubicBezTo>
                  <a:cubicBezTo>
                    <a:pt x="9091" y="6083"/>
                    <a:pt x="8917" y="6370"/>
                    <a:pt x="8713" y="6656"/>
                  </a:cubicBezTo>
                  <a:cubicBezTo>
                    <a:pt x="8506" y="6869"/>
                    <a:pt x="8305" y="7091"/>
                    <a:pt x="8115" y="7318"/>
                  </a:cubicBezTo>
                  <a:cubicBezTo>
                    <a:pt x="8231" y="7040"/>
                    <a:pt x="8338" y="6753"/>
                    <a:pt x="8409" y="6459"/>
                  </a:cubicBezTo>
                  <a:cubicBezTo>
                    <a:pt x="8549" y="5862"/>
                    <a:pt x="8591" y="5326"/>
                    <a:pt x="8539" y="4824"/>
                  </a:cubicBezTo>
                  <a:cubicBezTo>
                    <a:pt x="8506" y="4522"/>
                    <a:pt x="8439" y="4224"/>
                    <a:pt x="8373" y="3936"/>
                  </a:cubicBezTo>
                  <a:cubicBezTo>
                    <a:pt x="8283" y="3547"/>
                    <a:pt x="8192" y="3144"/>
                    <a:pt x="8193" y="2743"/>
                  </a:cubicBezTo>
                  <a:cubicBezTo>
                    <a:pt x="8193" y="2698"/>
                    <a:pt x="8163" y="2656"/>
                    <a:pt x="8119" y="2646"/>
                  </a:cubicBezTo>
                  <a:cubicBezTo>
                    <a:pt x="8111" y="2644"/>
                    <a:pt x="8102" y="2643"/>
                    <a:pt x="8093" y="2643"/>
                  </a:cubicBezTo>
                  <a:cubicBezTo>
                    <a:pt x="8058" y="2643"/>
                    <a:pt x="8024" y="2661"/>
                    <a:pt x="8006" y="2693"/>
                  </a:cubicBezTo>
                  <a:cubicBezTo>
                    <a:pt x="7658" y="3314"/>
                    <a:pt x="7261" y="4016"/>
                    <a:pt x="7147" y="4782"/>
                  </a:cubicBezTo>
                  <a:cubicBezTo>
                    <a:pt x="7067" y="5310"/>
                    <a:pt x="7122" y="5877"/>
                    <a:pt x="7301" y="6420"/>
                  </a:cubicBezTo>
                  <a:cubicBezTo>
                    <a:pt x="7339" y="6535"/>
                    <a:pt x="7378" y="6648"/>
                    <a:pt x="7419" y="6756"/>
                  </a:cubicBezTo>
                  <a:cubicBezTo>
                    <a:pt x="7549" y="7111"/>
                    <a:pt x="7671" y="7447"/>
                    <a:pt x="7660" y="7845"/>
                  </a:cubicBezTo>
                  <a:cubicBezTo>
                    <a:pt x="7145" y="8392"/>
                    <a:pt x="6631" y="8954"/>
                    <a:pt x="6129" y="9536"/>
                  </a:cubicBezTo>
                  <a:lnTo>
                    <a:pt x="6138" y="9489"/>
                  </a:lnTo>
                  <a:cubicBezTo>
                    <a:pt x="6281" y="8855"/>
                    <a:pt x="6271" y="8189"/>
                    <a:pt x="6110" y="7567"/>
                  </a:cubicBezTo>
                  <a:cubicBezTo>
                    <a:pt x="6001" y="7144"/>
                    <a:pt x="5826" y="6745"/>
                    <a:pt x="5655" y="6355"/>
                  </a:cubicBezTo>
                  <a:lnTo>
                    <a:pt x="4971" y="4790"/>
                  </a:lnTo>
                  <a:cubicBezTo>
                    <a:pt x="4953" y="4754"/>
                    <a:pt x="4919" y="4730"/>
                    <a:pt x="4879" y="4730"/>
                  </a:cubicBezTo>
                  <a:cubicBezTo>
                    <a:pt x="4876" y="4730"/>
                    <a:pt x="4873" y="4731"/>
                    <a:pt x="4869" y="4731"/>
                  </a:cubicBezTo>
                  <a:cubicBezTo>
                    <a:pt x="4826" y="4734"/>
                    <a:pt x="4791" y="4767"/>
                    <a:pt x="4783" y="4809"/>
                  </a:cubicBezTo>
                  <a:cubicBezTo>
                    <a:pt x="4659" y="5381"/>
                    <a:pt x="4565" y="5964"/>
                    <a:pt x="4502" y="6548"/>
                  </a:cubicBezTo>
                  <a:cubicBezTo>
                    <a:pt x="4452" y="7005"/>
                    <a:pt x="4432" y="7387"/>
                    <a:pt x="4496" y="7772"/>
                  </a:cubicBezTo>
                  <a:cubicBezTo>
                    <a:pt x="4580" y="8276"/>
                    <a:pt x="4811" y="8739"/>
                    <a:pt x="5003" y="9084"/>
                  </a:cubicBezTo>
                  <a:cubicBezTo>
                    <a:pt x="5147" y="9347"/>
                    <a:pt x="5314" y="9623"/>
                    <a:pt x="5544" y="9851"/>
                  </a:cubicBezTo>
                  <a:cubicBezTo>
                    <a:pt x="5595" y="9902"/>
                    <a:pt x="5663" y="9964"/>
                    <a:pt x="5738" y="9995"/>
                  </a:cubicBezTo>
                  <a:cubicBezTo>
                    <a:pt x="5104" y="10753"/>
                    <a:pt x="4497" y="11544"/>
                    <a:pt x="3953" y="12367"/>
                  </a:cubicBezTo>
                  <a:cubicBezTo>
                    <a:pt x="4133" y="11774"/>
                    <a:pt x="4309" y="11160"/>
                    <a:pt x="4251" y="10510"/>
                  </a:cubicBezTo>
                  <a:cubicBezTo>
                    <a:pt x="4193" y="9861"/>
                    <a:pt x="4001" y="9243"/>
                    <a:pt x="3805" y="8664"/>
                  </a:cubicBezTo>
                  <a:cubicBezTo>
                    <a:pt x="3679" y="8292"/>
                    <a:pt x="3530" y="7911"/>
                    <a:pt x="3193" y="7707"/>
                  </a:cubicBezTo>
                  <a:cubicBezTo>
                    <a:pt x="3178" y="7698"/>
                    <a:pt x="3160" y="7693"/>
                    <a:pt x="3142" y="7693"/>
                  </a:cubicBezTo>
                  <a:cubicBezTo>
                    <a:pt x="3133" y="7693"/>
                    <a:pt x="3123" y="7695"/>
                    <a:pt x="3113" y="7697"/>
                  </a:cubicBezTo>
                  <a:cubicBezTo>
                    <a:pt x="3086" y="7704"/>
                    <a:pt x="3064" y="7723"/>
                    <a:pt x="3053" y="7749"/>
                  </a:cubicBezTo>
                  <a:cubicBezTo>
                    <a:pt x="2599" y="8690"/>
                    <a:pt x="2401" y="9517"/>
                    <a:pt x="2440" y="10275"/>
                  </a:cubicBezTo>
                  <a:cubicBezTo>
                    <a:pt x="2475" y="10911"/>
                    <a:pt x="2688" y="11429"/>
                    <a:pt x="2980" y="11910"/>
                  </a:cubicBezTo>
                  <a:cubicBezTo>
                    <a:pt x="2916" y="11899"/>
                    <a:pt x="2851" y="11895"/>
                    <a:pt x="2787" y="11895"/>
                  </a:cubicBezTo>
                  <a:cubicBezTo>
                    <a:pt x="2523" y="11895"/>
                    <a:pt x="2262" y="11974"/>
                    <a:pt x="2029" y="12057"/>
                  </a:cubicBezTo>
                  <a:cubicBezTo>
                    <a:pt x="1317" y="12318"/>
                    <a:pt x="649" y="12684"/>
                    <a:pt x="46" y="13145"/>
                  </a:cubicBezTo>
                  <a:cubicBezTo>
                    <a:pt x="15" y="13169"/>
                    <a:pt x="1" y="13208"/>
                    <a:pt x="10" y="13246"/>
                  </a:cubicBezTo>
                  <a:cubicBezTo>
                    <a:pt x="17" y="13279"/>
                    <a:pt x="39" y="13304"/>
                    <a:pt x="70" y="13317"/>
                  </a:cubicBezTo>
                  <a:lnTo>
                    <a:pt x="86" y="13323"/>
                  </a:lnTo>
                  <a:cubicBezTo>
                    <a:pt x="664" y="13446"/>
                    <a:pt x="1259" y="13572"/>
                    <a:pt x="1863" y="13589"/>
                  </a:cubicBezTo>
                  <a:cubicBezTo>
                    <a:pt x="1900" y="13590"/>
                    <a:pt x="1936" y="13590"/>
                    <a:pt x="1972" y="13590"/>
                  </a:cubicBezTo>
                  <a:cubicBezTo>
                    <a:pt x="2315" y="13590"/>
                    <a:pt x="2586" y="13546"/>
                    <a:pt x="2824" y="13453"/>
                  </a:cubicBezTo>
                  <a:cubicBezTo>
                    <a:pt x="3105" y="13343"/>
                    <a:pt x="3346" y="13152"/>
                    <a:pt x="3564" y="12969"/>
                  </a:cubicBezTo>
                  <a:lnTo>
                    <a:pt x="3564" y="12969"/>
                  </a:lnTo>
                  <a:cubicBezTo>
                    <a:pt x="2259" y="15096"/>
                    <a:pt x="1381" y="17447"/>
                    <a:pt x="1420" y="20076"/>
                  </a:cubicBezTo>
                  <a:cubicBezTo>
                    <a:pt x="1420" y="20118"/>
                    <a:pt x="1446" y="20151"/>
                    <a:pt x="1482" y="20166"/>
                  </a:cubicBezTo>
                  <a:cubicBezTo>
                    <a:pt x="1493" y="20171"/>
                    <a:pt x="1506" y="20173"/>
                    <a:pt x="1521" y="20173"/>
                  </a:cubicBezTo>
                  <a:cubicBezTo>
                    <a:pt x="1576" y="20173"/>
                    <a:pt x="1621" y="20128"/>
                    <a:pt x="1619" y="20072"/>
                  </a:cubicBezTo>
                  <a:cubicBezTo>
                    <a:pt x="1588" y="18085"/>
                    <a:pt x="2094" y="16257"/>
                    <a:pt x="2916" y="14563"/>
                  </a:cubicBezTo>
                  <a:cubicBezTo>
                    <a:pt x="3090" y="14853"/>
                    <a:pt x="3303" y="15170"/>
                    <a:pt x="3607" y="15454"/>
                  </a:cubicBezTo>
                  <a:cubicBezTo>
                    <a:pt x="3983" y="15805"/>
                    <a:pt x="4396" y="16124"/>
                    <a:pt x="4835" y="16400"/>
                  </a:cubicBezTo>
                  <a:cubicBezTo>
                    <a:pt x="4843" y="16406"/>
                    <a:pt x="5673" y="16877"/>
                    <a:pt x="6058" y="17034"/>
                  </a:cubicBezTo>
                  <a:cubicBezTo>
                    <a:pt x="6138" y="17067"/>
                    <a:pt x="6199" y="17087"/>
                    <a:pt x="6230" y="17087"/>
                  </a:cubicBezTo>
                  <a:cubicBezTo>
                    <a:pt x="6234" y="17087"/>
                    <a:pt x="6238" y="17086"/>
                    <a:pt x="6242" y="17085"/>
                  </a:cubicBezTo>
                  <a:cubicBezTo>
                    <a:pt x="6271" y="17074"/>
                    <a:pt x="6295" y="17050"/>
                    <a:pt x="6304" y="17021"/>
                  </a:cubicBezTo>
                  <a:cubicBezTo>
                    <a:pt x="6488" y="16460"/>
                    <a:pt x="6151" y="15908"/>
                    <a:pt x="5933" y="15630"/>
                  </a:cubicBezTo>
                  <a:cubicBezTo>
                    <a:pt x="5595" y="15197"/>
                    <a:pt x="5144" y="14848"/>
                    <a:pt x="4631" y="14620"/>
                  </a:cubicBezTo>
                  <a:cubicBezTo>
                    <a:pt x="4085" y="14379"/>
                    <a:pt x="3590" y="14255"/>
                    <a:pt x="3084" y="14226"/>
                  </a:cubicBezTo>
                  <a:cubicBezTo>
                    <a:pt x="3289" y="13828"/>
                    <a:pt x="3511" y="13434"/>
                    <a:pt x="3747" y="13051"/>
                  </a:cubicBezTo>
                  <a:cubicBezTo>
                    <a:pt x="3753" y="13052"/>
                    <a:pt x="3759" y="13052"/>
                    <a:pt x="3765" y="13052"/>
                  </a:cubicBezTo>
                  <a:cubicBezTo>
                    <a:pt x="3774" y="13052"/>
                    <a:pt x="3782" y="13051"/>
                    <a:pt x="3791" y="13048"/>
                  </a:cubicBezTo>
                  <a:cubicBezTo>
                    <a:pt x="4010" y="12972"/>
                    <a:pt x="4208" y="12949"/>
                    <a:pt x="4404" y="12949"/>
                  </a:cubicBezTo>
                  <a:cubicBezTo>
                    <a:pt x="4559" y="12949"/>
                    <a:pt x="4714" y="12963"/>
                    <a:pt x="4878" y="12978"/>
                  </a:cubicBezTo>
                  <a:cubicBezTo>
                    <a:pt x="4985" y="12990"/>
                    <a:pt x="5097" y="12998"/>
                    <a:pt x="5212" y="13006"/>
                  </a:cubicBezTo>
                  <a:cubicBezTo>
                    <a:pt x="5321" y="13012"/>
                    <a:pt x="5430" y="13016"/>
                    <a:pt x="5539" y="13016"/>
                  </a:cubicBezTo>
                  <a:cubicBezTo>
                    <a:pt x="5929" y="13016"/>
                    <a:pt x="6321" y="12973"/>
                    <a:pt x="6709" y="12887"/>
                  </a:cubicBezTo>
                  <a:cubicBezTo>
                    <a:pt x="7203" y="12778"/>
                    <a:pt x="7675" y="12605"/>
                    <a:pt x="8116" y="12369"/>
                  </a:cubicBezTo>
                  <a:cubicBezTo>
                    <a:pt x="8332" y="12253"/>
                    <a:pt x="8542" y="12123"/>
                    <a:pt x="8737" y="11982"/>
                  </a:cubicBezTo>
                  <a:cubicBezTo>
                    <a:pt x="8768" y="11960"/>
                    <a:pt x="8819" y="11913"/>
                    <a:pt x="8905" y="11830"/>
                  </a:cubicBezTo>
                  <a:cubicBezTo>
                    <a:pt x="8997" y="11745"/>
                    <a:pt x="9183" y="11570"/>
                    <a:pt x="9241" y="11536"/>
                  </a:cubicBezTo>
                  <a:cubicBezTo>
                    <a:pt x="9285" y="11531"/>
                    <a:pt x="9321" y="11497"/>
                    <a:pt x="9328" y="11451"/>
                  </a:cubicBezTo>
                  <a:cubicBezTo>
                    <a:pt x="9335" y="11397"/>
                    <a:pt x="9296" y="11347"/>
                    <a:pt x="9243" y="11339"/>
                  </a:cubicBezTo>
                  <a:cubicBezTo>
                    <a:pt x="8664" y="11255"/>
                    <a:pt x="8025" y="11173"/>
                    <a:pt x="7375" y="11173"/>
                  </a:cubicBezTo>
                  <a:cubicBezTo>
                    <a:pt x="7036" y="11173"/>
                    <a:pt x="6694" y="11195"/>
                    <a:pt x="6356" y="11251"/>
                  </a:cubicBezTo>
                  <a:cubicBezTo>
                    <a:pt x="5819" y="11339"/>
                    <a:pt x="5327" y="11509"/>
                    <a:pt x="4894" y="11759"/>
                  </a:cubicBezTo>
                  <a:cubicBezTo>
                    <a:pt x="4641" y="11905"/>
                    <a:pt x="4423" y="12105"/>
                    <a:pt x="4219" y="12317"/>
                  </a:cubicBezTo>
                  <a:cubicBezTo>
                    <a:pt x="4703" y="11600"/>
                    <a:pt x="5231" y="10911"/>
                    <a:pt x="5783" y="10242"/>
                  </a:cubicBezTo>
                  <a:cubicBezTo>
                    <a:pt x="5884" y="10271"/>
                    <a:pt x="5984" y="10300"/>
                    <a:pt x="6082" y="10329"/>
                  </a:cubicBezTo>
                  <a:cubicBezTo>
                    <a:pt x="6305" y="10397"/>
                    <a:pt x="6537" y="10465"/>
                    <a:pt x="6770" y="10514"/>
                  </a:cubicBezTo>
                  <a:cubicBezTo>
                    <a:pt x="6939" y="10550"/>
                    <a:pt x="7107" y="10566"/>
                    <a:pt x="7274" y="10566"/>
                  </a:cubicBezTo>
                  <a:cubicBezTo>
                    <a:pt x="7946" y="10566"/>
                    <a:pt x="8611" y="10307"/>
                    <a:pt x="9289" y="10015"/>
                  </a:cubicBezTo>
                  <a:cubicBezTo>
                    <a:pt x="9852" y="9772"/>
                    <a:pt x="10421" y="9489"/>
                    <a:pt x="10650" y="8935"/>
                  </a:cubicBezTo>
                  <a:cubicBezTo>
                    <a:pt x="10664" y="8900"/>
                    <a:pt x="10657" y="8860"/>
                    <a:pt x="10634" y="8831"/>
                  </a:cubicBezTo>
                  <a:cubicBezTo>
                    <a:pt x="10616" y="8808"/>
                    <a:pt x="10587" y="8796"/>
                    <a:pt x="10558" y="8796"/>
                  </a:cubicBezTo>
                  <a:cubicBezTo>
                    <a:pt x="10550" y="8796"/>
                    <a:pt x="10542" y="8797"/>
                    <a:pt x="10534" y="8799"/>
                  </a:cubicBezTo>
                  <a:cubicBezTo>
                    <a:pt x="10075" y="8911"/>
                    <a:pt x="9588" y="8922"/>
                    <a:pt x="9112" y="8922"/>
                  </a:cubicBezTo>
                  <a:cubicBezTo>
                    <a:pt x="9043" y="8922"/>
                    <a:pt x="8974" y="8922"/>
                    <a:pt x="8905" y="8922"/>
                  </a:cubicBezTo>
                  <a:cubicBezTo>
                    <a:pt x="8809" y="8921"/>
                    <a:pt x="8710" y="8921"/>
                    <a:pt x="8611" y="8921"/>
                  </a:cubicBezTo>
                  <a:cubicBezTo>
                    <a:pt x="8439" y="8921"/>
                    <a:pt x="8264" y="8923"/>
                    <a:pt x="8093" y="8932"/>
                  </a:cubicBezTo>
                  <a:cubicBezTo>
                    <a:pt x="7501" y="8964"/>
                    <a:pt x="7016" y="9075"/>
                    <a:pt x="6614" y="9275"/>
                  </a:cubicBezTo>
                  <a:cubicBezTo>
                    <a:pt x="7002" y="8835"/>
                    <a:pt x="7398" y="8404"/>
                    <a:pt x="7795" y="7984"/>
                  </a:cubicBezTo>
                  <a:cubicBezTo>
                    <a:pt x="7818" y="7974"/>
                    <a:pt x="7838" y="7958"/>
                    <a:pt x="7847" y="7932"/>
                  </a:cubicBezTo>
                  <a:cubicBezTo>
                    <a:pt x="7849" y="7930"/>
                    <a:pt x="7849" y="7926"/>
                    <a:pt x="7852" y="7924"/>
                  </a:cubicBezTo>
                  <a:cubicBezTo>
                    <a:pt x="7938" y="7832"/>
                    <a:pt x="8022" y="7742"/>
                    <a:pt x="8109" y="7651"/>
                  </a:cubicBezTo>
                  <a:cubicBezTo>
                    <a:pt x="8206" y="7597"/>
                    <a:pt x="8403" y="7545"/>
                    <a:pt x="8519" y="7516"/>
                  </a:cubicBezTo>
                  <a:cubicBezTo>
                    <a:pt x="8584" y="7499"/>
                    <a:pt x="8640" y="7483"/>
                    <a:pt x="8680" y="7470"/>
                  </a:cubicBezTo>
                  <a:cubicBezTo>
                    <a:pt x="8981" y="7369"/>
                    <a:pt x="9295" y="7315"/>
                    <a:pt x="9600" y="7260"/>
                  </a:cubicBezTo>
                  <a:cubicBezTo>
                    <a:pt x="10200" y="7156"/>
                    <a:pt x="10816" y="7047"/>
                    <a:pt x="11350" y="6598"/>
                  </a:cubicBezTo>
                  <a:cubicBezTo>
                    <a:pt x="11617" y="6375"/>
                    <a:pt x="11822" y="6093"/>
                    <a:pt x="12022" y="5822"/>
                  </a:cubicBezTo>
                  <a:cubicBezTo>
                    <a:pt x="12163" y="5628"/>
                    <a:pt x="12310" y="5429"/>
                    <a:pt x="12477" y="5255"/>
                  </a:cubicBezTo>
                  <a:lnTo>
                    <a:pt x="12480" y="5252"/>
                  </a:lnTo>
                  <a:cubicBezTo>
                    <a:pt x="12522" y="5222"/>
                    <a:pt x="12520" y="5159"/>
                    <a:pt x="12480" y="5123"/>
                  </a:cubicBezTo>
                  <a:cubicBezTo>
                    <a:pt x="12461" y="5105"/>
                    <a:pt x="12436" y="5096"/>
                    <a:pt x="12412" y="5096"/>
                  </a:cubicBezTo>
                  <a:cubicBezTo>
                    <a:pt x="12385" y="5096"/>
                    <a:pt x="12359" y="5107"/>
                    <a:pt x="12339" y="5128"/>
                  </a:cubicBezTo>
                  <a:cubicBezTo>
                    <a:pt x="12278" y="5186"/>
                    <a:pt x="11859" y="5272"/>
                    <a:pt x="11670" y="5282"/>
                  </a:cubicBezTo>
                  <a:cubicBezTo>
                    <a:pt x="11559" y="5290"/>
                    <a:pt x="11449" y="5290"/>
                    <a:pt x="11340" y="5291"/>
                  </a:cubicBezTo>
                  <a:cubicBezTo>
                    <a:pt x="11081" y="5296"/>
                    <a:pt x="10813" y="5298"/>
                    <a:pt x="10537" y="5371"/>
                  </a:cubicBezTo>
                  <a:cubicBezTo>
                    <a:pt x="10269" y="5440"/>
                    <a:pt x="10016" y="5556"/>
                    <a:pt x="9762" y="5725"/>
                  </a:cubicBezTo>
                  <a:cubicBezTo>
                    <a:pt x="9618" y="5822"/>
                    <a:pt x="9483" y="5928"/>
                    <a:pt x="9351" y="6047"/>
                  </a:cubicBezTo>
                  <a:cubicBezTo>
                    <a:pt x="9382" y="5996"/>
                    <a:pt x="9412" y="5943"/>
                    <a:pt x="9444" y="5892"/>
                  </a:cubicBezTo>
                  <a:cubicBezTo>
                    <a:pt x="9474" y="5840"/>
                    <a:pt x="9508" y="5786"/>
                    <a:pt x="9541" y="5731"/>
                  </a:cubicBezTo>
                  <a:cubicBezTo>
                    <a:pt x="9549" y="5733"/>
                    <a:pt x="9557" y="5734"/>
                    <a:pt x="9565" y="5734"/>
                  </a:cubicBezTo>
                  <a:cubicBezTo>
                    <a:pt x="9600" y="5734"/>
                    <a:pt x="9633" y="5715"/>
                    <a:pt x="9651" y="5682"/>
                  </a:cubicBezTo>
                  <a:cubicBezTo>
                    <a:pt x="9791" y="5421"/>
                    <a:pt x="10003" y="5214"/>
                    <a:pt x="10226" y="4994"/>
                  </a:cubicBezTo>
                  <a:cubicBezTo>
                    <a:pt x="10305" y="4915"/>
                    <a:pt x="10386" y="4835"/>
                    <a:pt x="10462" y="4754"/>
                  </a:cubicBezTo>
                  <a:cubicBezTo>
                    <a:pt x="11091" y="4087"/>
                    <a:pt x="11445" y="3246"/>
                    <a:pt x="11575" y="2105"/>
                  </a:cubicBezTo>
                  <a:cubicBezTo>
                    <a:pt x="11605" y="1828"/>
                    <a:pt x="11617" y="1548"/>
                    <a:pt x="11626" y="1277"/>
                  </a:cubicBezTo>
                  <a:cubicBezTo>
                    <a:pt x="11640" y="895"/>
                    <a:pt x="11653" y="500"/>
                    <a:pt x="11728" y="122"/>
                  </a:cubicBezTo>
                  <a:cubicBezTo>
                    <a:pt x="11740" y="68"/>
                    <a:pt x="11705" y="15"/>
                    <a:pt x="11652" y="3"/>
                  </a:cubicBezTo>
                  <a:cubicBezTo>
                    <a:pt x="11644" y="1"/>
                    <a:pt x="11637" y="1"/>
                    <a:pt x="11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25"/>
            <p:cNvSpPr/>
            <p:nvPr/>
          </p:nvSpPr>
          <p:spPr>
            <a:xfrm flipH="1">
              <a:off x="885584" y="76024"/>
              <a:ext cx="246783" cy="310826"/>
            </a:xfrm>
            <a:custGeom>
              <a:avLst/>
              <a:gdLst/>
              <a:ahLst/>
              <a:cxnLst/>
              <a:rect l="l" t="t" r="r" b="b"/>
              <a:pathLst>
                <a:path w="5229" h="6586" extrusionOk="0">
                  <a:moveTo>
                    <a:pt x="4099" y="0"/>
                  </a:moveTo>
                  <a:cubicBezTo>
                    <a:pt x="4001" y="0"/>
                    <a:pt x="3902" y="21"/>
                    <a:pt x="3811" y="57"/>
                  </a:cubicBezTo>
                  <a:cubicBezTo>
                    <a:pt x="3562" y="154"/>
                    <a:pt x="3381" y="374"/>
                    <a:pt x="3236" y="600"/>
                  </a:cubicBezTo>
                  <a:cubicBezTo>
                    <a:pt x="2856" y="1192"/>
                    <a:pt x="2652" y="1896"/>
                    <a:pt x="2656" y="2598"/>
                  </a:cubicBezTo>
                  <a:cubicBezTo>
                    <a:pt x="2639" y="2174"/>
                    <a:pt x="2569" y="1751"/>
                    <a:pt x="2447" y="1344"/>
                  </a:cubicBezTo>
                  <a:cubicBezTo>
                    <a:pt x="2398" y="1182"/>
                    <a:pt x="2324" y="1006"/>
                    <a:pt x="2165" y="949"/>
                  </a:cubicBezTo>
                  <a:cubicBezTo>
                    <a:pt x="2134" y="938"/>
                    <a:pt x="2103" y="934"/>
                    <a:pt x="2072" y="934"/>
                  </a:cubicBezTo>
                  <a:cubicBezTo>
                    <a:pt x="1910" y="934"/>
                    <a:pt x="1753" y="1069"/>
                    <a:pt x="1674" y="1221"/>
                  </a:cubicBezTo>
                  <a:cubicBezTo>
                    <a:pt x="1564" y="1433"/>
                    <a:pt x="1543" y="1674"/>
                    <a:pt x="1530" y="1912"/>
                  </a:cubicBezTo>
                  <a:cubicBezTo>
                    <a:pt x="1502" y="2447"/>
                    <a:pt x="1517" y="2983"/>
                    <a:pt x="1534" y="3519"/>
                  </a:cubicBezTo>
                  <a:cubicBezTo>
                    <a:pt x="1493" y="3149"/>
                    <a:pt x="1386" y="2788"/>
                    <a:pt x="1220" y="2455"/>
                  </a:cubicBezTo>
                  <a:cubicBezTo>
                    <a:pt x="1152" y="2319"/>
                    <a:pt x="1071" y="2185"/>
                    <a:pt x="949" y="2094"/>
                  </a:cubicBezTo>
                  <a:cubicBezTo>
                    <a:pt x="871" y="2036"/>
                    <a:pt x="772" y="2000"/>
                    <a:pt x="675" y="2000"/>
                  </a:cubicBezTo>
                  <a:cubicBezTo>
                    <a:pt x="623" y="2000"/>
                    <a:pt x="570" y="2011"/>
                    <a:pt x="522" y="2035"/>
                  </a:cubicBezTo>
                  <a:cubicBezTo>
                    <a:pt x="421" y="2085"/>
                    <a:pt x="354" y="2187"/>
                    <a:pt x="311" y="2290"/>
                  </a:cubicBezTo>
                  <a:cubicBezTo>
                    <a:pt x="1" y="3019"/>
                    <a:pt x="451" y="3685"/>
                    <a:pt x="691" y="4351"/>
                  </a:cubicBezTo>
                  <a:cubicBezTo>
                    <a:pt x="952" y="5075"/>
                    <a:pt x="1187" y="5822"/>
                    <a:pt x="1320" y="6577"/>
                  </a:cubicBezTo>
                  <a:cubicBezTo>
                    <a:pt x="1321" y="6583"/>
                    <a:pt x="1328" y="6586"/>
                    <a:pt x="1340" y="6586"/>
                  </a:cubicBezTo>
                  <a:cubicBezTo>
                    <a:pt x="1472" y="6586"/>
                    <a:pt x="2223" y="6274"/>
                    <a:pt x="2999" y="5933"/>
                  </a:cubicBezTo>
                  <a:cubicBezTo>
                    <a:pt x="3831" y="5566"/>
                    <a:pt x="4693" y="5166"/>
                    <a:pt x="4843" y="5081"/>
                  </a:cubicBezTo>
                  <a:cubicBezTo>
                    <a:pt x="5034" y="4971"/>
                    <a:pt x="5228" y="4791"/>
                    <a:pt x="5207" y="4570"/>
                  </a:cubicBezTo>
                  <a:cubicBezTo>
                    <a:pt x="5198" y="4480"/>
                    <a:pt x="5150" y="4396"/>
                    <a:pt x="5092" y="4328"/>
                  </a:cubicBezTo>
                  <a:cubicBezTo>
                    <a:pt x="4914" y="4116"/>
                    <a:pt x="4626" y="4020"/>
                    <a:pt x="4350" y="4015"/>
                  </a:cubicBezTo>
                  <a:cubicBezTo>
                    <a:pt x="4339" y="4015"/>
                    <a:pt x="4329" y="4015"/>
                    <a:pt x="4318" y="4015"/>
                  </a:cubicBezTo>
                  <a:cubicBezTo>
                    <a:pt x="4050" y="4015"/>
                    <a:pt x="3789" y="4084"/>
                    <a:pt x="3532" y="4154"/>
                  </a:cubicBezTo>
                  <a:cubicBezTo>
                    <a:pt x="3952" y="3959"/>
                    <a:pt x="4353" y="3729"/>
                    <a:pt x="4735" y="3467"/>
                  </a:cubicBezTo>
                  <a:cubicBezTo>
                    <a:pt x="4846" y="3388"/>
                    <a:pt x="4961" y="3307"/>
                    <a:pt x="5033" y="3191"/>
                  </a:cubicBezTo>
                  <a:cubicBezTo>
                    <a:pt x="5107" y="3076"/>
                    <a:pt x="5131" y="2919"/>
                    <a:pt x="5060" y="2803"/>
                  </a:cubicBezTo>
                  <a:cubicBezTo>
                    <a:pt x="4989" y="2690"/>
                    <a:pt x="4861" y="2651"/>
                    <a:pt x="4723" y="2651"/>
                  </a:cubicBezTo>
                  <a:cubicBezTo>
                    <a:pt x="4628" y="2651"/>
                    <a:pt x="4527" y="2669"/>
                    <a:pt x="4438" y="2695"/>
                  </a:cubicBezTo>
                  <a:cubicBezTo>
                    <a:pt x="4091" y="2795"/>
                    <a:pt x="3753" y="2940"/>
                    <a:pt x="3441" y="3122"/>
                  </a:cubicBezTo>
                  <a:cubicBezTo>
                    <a:pt x="3930" y="2563"/>
                    <a:pt x="4321" y="1897"/>
                    <a:pt x="4494" y="1172"/>
                  </a:cubicBezTo>
                  <a:cubicBezTo>
                    <a:pt x="4555" y="913"/>
                    <a:pt x="4677" y="493"/>
                    <a:pt x="4541" y="247"/>
                  </a:cubicBezTo>
                  <a:cubicBezTo>
                    <a:pt x="4445" y="70"/>
                    <a:pt x="4276"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9" name="Google Shape;1189;p25"/>
            <p:cNvGrpSpPr/>
            <p:nvPr/>
          </p:nvGrpSpPr>
          <p:grpSpPr>
            <a:xfrm rot="1866213" flipH="1">
              <a:off x="-6349" y="167388"/>
              <a:ext cx="622621" cy="966176"/>
              <a:chOff x="1238225" y="2907350"/>
              <a:chExt cx="415875" cy="645350"/>
            </a:xfrm>
          </p:grpSpPr>
          <p:sp>
            <p:nvSpPr>
              <p:cNvPr id="1190" name="Google Shape;1190;p25"/>
              <p:cNvSpPr/>
              <p:nvPr/>
            </p:nvSpPr>
            <p:spPr>
              <a:xfrm>
                <a:off x="1353625" y="2907350"/>
                <a:ext cx="69250" cy="175425"/>
              </a:xfrm>
              <a:custGeom>
                <a:avLst/>
                <a:gdLst/>
                <a:ahLst/>
                <a:cxnLst/>
                <a:rect l="l" t="t" r="r" b="b"/>
                <a:pathLst>
                  <a:path w="2770" h="7017" extrusionOk="0">
                    <a:moveTo>
                      <a:pt x="345" y="0"/>
                    </a:moveTo>
                    <a:lnTo>
                      <a:pt x="345" y="0"/>
                    </a:lnTo>
                    <a:cubicBezTo>
                      <a:pt x="1" y="1173"/>
                      <a:pt x="96" y="2454"/>
                      <a:pt x="523" y="3600"/>
                    </a:cubicBezTo>
                    <a:cubicBezTo>
                      <a:pt x="769" y="4262"/>
                      <a:pt x="1124" y="4882"/>
                      <a:pt x="1550" y="5443"/>
                    </a:cubicBezTo>
                    <a:cubicBezTo>
                      <a:pt x="1762" y="5728"/>
                      <a:pt x="2022" y="5972"/>
                      <a:pt x="2242" y="6250"/>
                    </a:cubicBezTo>
                    <a:cubicBezTo>
                      <a:pt x="2433" y="6486"/>
                      <a:pt x="2538" y="6769"/>
                      <a:pt x="2725" y="7017"/>
                    </a:cubicBezTo>
                    <a:cubicBezTo>
                      <a:pt x="2731" y="6087"/>
                      <a:pt x="2770" y="5268"/>
                      <a:pt x="2609" y="4344"/>
                    </a:cubicBezTo>
                    <a:cubicBezTo>
                      <a:pt x="2250" y="2741"/>
                      <a:pt x="1289" y="1346"/>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5"/>
              <p:cNvSpPr/>
              <p:nvPr/>
            </p:nvSpPr>
            <p:spPr>
              <a:xfrm>
                <a:off x="1430525" y="3005700"/>
                <a:ext cx="44725" cy="160400"/>
              </a:xfrm>
              <a:custGeom>
                <a:avLst/>
                <a:gdLst/>
                <a:ahLst/>
                <a:cxnLst/>
                <a:rect l="l" t="t" r="r" b="b"/>
                <a:pathLst>
                  <a:path w="1789" h="6416" extrusionOk="0">
                    <a:moveTo>
                      <a:pt x="1450" y="1"/>
                    </a:moveTo>
                    <a:cubicBezTo>
                      <a:pt x="1479" y="117"/>
                      <a:pt x="699" y="1101"/>
                      <a:pt x="606" y="1292"/>
                    </a:cubicBezTo>
                    <a:cubicBezTo>
                      <a:pt x="367" y="1797"/>
                      <a:pt x="199" y="2337"/>
                      <a:pt x="105" y="2889"/>
                    </a:cubicBezTo>
                    <a:cubicBezTo>
                      <a:pt x="1" y="3510"/>
                      <a:pt x="15" y="4141"/>
                      <a:pt x="85" y="4765"/>
                    </a:cubicBezTo>
                    <a:cubicBezTo>
                      <a:pt x="154" y="5367"/>
                      <a:pt x="392" y="5849"/>
                      <a:pt x="599" y="6415"/>
                    </a:cubicBezTo>
                    <a:cubicBezTo>
                      <a:pt x="561" y="5621"/>
                      <a:pt x="887" y="4863"/>
                      <a:pt x="1169" y="4121"/>
                    </a:cubicBezTo>
                    <a:cubicBezTo>
                      <a:pt x="1181" y="4090"/>
                      <a:pt x="1192" y="4057"/>
                      <a:pt x="1204" y="4027"/>
                    </a:cubicBezTo>
                    <a:cubicBezTo>
                      <a:pt x="1687" y="2714"/>
                      <a:pt x="1789" y="1360"/>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5"/>
              <p:cNvSpPr/>
              <p:nvPr/>
            </p:nvSpPr>
            <p:spPr>
              <a:xfrm>
                <a:off x="1332125" y="3036325"/>
                <a:ext cx="117950" cy="133975"/>
              </a:xfrm>
              <a:custGeom>
                <a:avLst/>
                <a:gdLst/>
                <a:ahLst/>
                <a:cxnLst/>
                <a:rect l="l" t="t" r="r" b="b"/>
                <a:pathLst>
                  <a:path w="4718" h="5359" extrusionOk="0">
                    <a:moveTo>
                      <a:pt x="1" y="1"/>
                    </a:moveTo>
                    <a:lnTo>
                      <a:pt x="1" y="1"/>
                    </a:lnTo>
                    <a:cubicBezTo>
                      <a:pt x="431" y="1557"/>
                      <a:pt x="1421" y="3019"/>
                      <a:pt x="2882" y="3705"/>
                    </a:cubicBezTo>
                    <a:cubicBezTo>
                      <a:pt x="3704" y="4090"/>
                      <a:pt x="4302" y="4510"/>
                      <a:pt x="4717" y="5358"/>
                    </a:cubicBezTo>
                    <a:cubicBezTo>
                      <a:pt x="4284" y="4178"/>
                      <a:pt x="3482" y="3019"/>
                      <a:pt x="2531" y="2188"/>
                    </a:cubicBezTo>
                    <a:cubicBezTo>
                      <a:pt x="1689" y="1450"/>
                      <a:pt x="612" y="94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25"/>
              <p:cNvSpPr/>
              <p:nvPr/>
            </p:nvSpPr>
            <p:spPr>
              <a:xfrm>
                <a:off x="1362975" y="3123300"/>
                <a:ext cx="135375" cy="159900"/>
              </a:xfrm>
              <a:custGeom>
                <a:avLst/>
                <a:gdLst/>
                <a:ahLst/>
                <a:cxnLst/>
                <a:rect l="l" t="t" r="r" b="b"/>
                <a:pathLst>
                  <a:path w="5415" h="6396" extrusionOk="0">
                    <a:moveTo>
                      <a:pt x="0" y="0"/>
                    </a:moveTo>
                    <a:cubicBezTo>
                      <a:pt x="36" y="378"/>
                      <a:pt x="284" y="828"/>
                      <a:pt x="429" y="1180"/>
                    </a:cubicBezTo>
                    <a:cubicBezTo>
                      <a:pt x="601" y="1595"/>
                      <a:pt x="688" y="2059"/>
                      <a:pt x="960" y="2429"/>
                    </a:cubicBezTo>
                    <a:cubicBezTo>
                      <a:pt x="1265" y="2848"/>
                      <a:pt x="1758" y="3078"/>
                      <a:pt x="2211" y="3325"/>
                    </a:cubicBezTo>
                    <a:cubicBezTo>
                      <a:pt x="3397" y="3977"/>
                      <a:pt x="4641" y="4795"/>
                      <a:pt x="5264" y="6052"/>
                    </a:cubicBezTo>
                    <a:lnTo>
                      <a:pt x="5264" y="6052"/>
                    </a:lnTo>
                    <a:cubicBezTo>
                      <a:pt x="4136" y="3573"/>
                      <a:pt x="2240" y="1538"/>
                      <a:pt x="0" y="0"/>
                    </a:cubicBezTo>
                    <a:close/>
                    <a:moveTo>
                      <a:pt x="5264" y="6052"/>
                    </a:moveTo>
                    <a:cubicBezTo>
                      <a:pt x="5316" y="6165"/>
                      <a:pt x="5366" y="6280"/>
                      <a:pt x="5414" y="6396"/>
                    </a:cubicBezTo>
                    <a:cubicBezTo>
                      <a:pt x="5369" y="6278"/>
                      <a:pt x="5319" y="6163"/>
                      <a:pt x="5264" y="60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25"/>
              <p:cNvSpPr/>
              <p:nvPr/>
            </p:nvSpPr>
            <p:spPr>
              <a:xfrm>
                <a:off x="1449650" y="3219925"/>
                <a:ext cx="25" cy="25"/>
              </a:xfrm>
              <a:custGeom>
                <a:avLst/>
                <a:gdLst/>
                <a:ahLst/>
                <a:cxnLst/>
                <a:rect l="l" t="t" r="r" b="b"/>
                <a:pathLst>
                  <a:path w="1" h="1" extrusionOk="0">
                    <a:moveTo>
                      <a:pt x="0" y="0"/>
                    </a:move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5"/>
              <p:cNvSpPr/>
              <p:nvPr/>
            </p:nvSpPr>
            <p:spPr>
              <a:xfrm>
                <a:off x="1489900" y="3131150"/>
                <a:ext cx="40075" cy="163775"/>
              </a:xfrm>
              <a:custGeom>
                <a:avLst/>
                <a:gdLst/>
                <a:ahLst/>
                <a:cxnLst/>
                <a:rect l="l" t="t" r="r" b="b"/>
                <a:pathLst>
                  <a:path w="1603" h="6551" extrusionOk="0">
                    <a:moveTo>
                      <a:pt x="915" y="0"/>
                    </a:moveTo>
                    <a:cubicBezTo>
                      <a:pt x="915" y="1"/>
                      <a:pt x="915" y="1"/>
                      <a:pt x="915" y="1"/>
                    </a:cubicBezTo>
                    <a:lnTo>
                      <a:pt x="915" y="1"/>
                    </a:lnTo>
                    <a:cubicBezTo>
                      <a:pt x="915" y="1"/>
                      <a:pt x="915" y="1"/>
                      <a:pt x="915" y="0"/>
                    </a:cubicBezTo>
                    <a:close/>
                    <a:moveTo>
                      <a:pt x="915" y="1"/>
                    </a:moveTo>
                    <a:lnTo>
                      <a:pt x="915" y="1"/>
                    </a:lnTo>
                    <a:cubicBezTo>
                      <a:pt x="1013" y="200"/>
                      <a:pt x="479" y="1295"/>
                      <a:pt x="408" y="1542"/>
                    </a:cubicBezTo>
                    <a:cubicBezTo>
                      <a:pt x="264" y="2043"/>
                      <a:pt x="142" y="2547"/>
                      <a:pt x="98" y="3064"/>
                    </a:cubicBezTo>
                    <a:cubicBezTo>
                      <a:pt x="0" y="4240"/>
                      <a:pt x="110" y="5422"/>
                      <a:pt x="463" y="6551"/>
                    </a:cubicBezTo>
                    <a:cubicBezTo>
                      <a:pt x="421" y="6392"/>
                      <a:pt x="714" y="5904"/>
                      <a:pt x="777" y="5742"/>
                    </a:cubicBezTo>
                    <a:cubicBezTo>
                      <a:pt x="880" y="5478"/>
                      <a:pt x="1010" y="5210"/>
                      <a:pt x="1067" y="4931"/>
                    </a:cubicBezTo>
                    <a:cubicBezTo>
                      <a:pt x="1165" y="4450"/>
                      <a:pt x="1293" y="3971"/>
                      <a:pt x="1384" y="3486"/>
                    </a:cubicBezTo>
                    <a:cubicBezTo>
                      <a:pt x="1603" y="2315"/>
                      <a:pt x="1451" y="1069"/>
                      <a:pt x="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5"/>
              <p:cNvSpPr/>
              <p:nvPr/>
            </p:nvSpPr>
            <p:spPr>
              <a:xfrm>
                <a:off x="1302300" y="3147175"/>
                <a:ext cx="90650" cy="119500"/>
              </a:xfrm>
              <a:custGeom>
                <a:avLst/>
                <a:gdLst/>
                <a:ahLst/>
                <a:cxnLst/>
                <a:rect l="l" t="t" r="r" b="b"/>
                <a:pathLst>
                  <a:path w="3626" h="4780" extrusionOk="0">
                    <a:moveTo>
                      <a:pt x="1" y="1"/>
                    </a:moveTo>
                    <a:lnTo>
                      <a:pt x="1" y="1"/>
                    </a:lnTo>
                    <a:cubicBezTo>
                      <a:pt x="202" y="755"/>
                      <a:pt x="237" y="1552"/>
                      <a:pt x="516" y="2282"/>
                    </a:cubicBezTo>
                    <a:cubicBezTo>
                      <a:pt x="758" y="2912"/>
                      <a:pt x="1187" y="3465"/>
                      <a:pt x="1725" y="3873"/>
                    </a:cubicBezTo>
                    <a:cubicBezTo>
                      <a:pt x="1997" y="4077"/>
                      <a:pt x="2220" y="4142"/>
                      <a:pt x="2531" y="4235"/>
                    </a:cubicBezTo>
                    <a:cubicBezTo>
                      <a:pt x="2929" y="4352"/>
                      <a:pt x="3265" y="4585"/>
                      <a:pt x="3626" y="4779"/>
                    </a:cubicBezTo>
                    <a:cubicBezTo>
                      <a:pt x="2641" y="3045"/>
                      <a:pt x="1087" y="166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25"/>
              <p:cNvSpPr/>
              <p:nvPr/>
            </p:nvSpPr>
            <p:spPr>
              <a:xfrm>
                <a:off x="1413575" y="3064425"/>
                <a:ext cx="127775" cy="488275"/>
              </a:xfrm>
              <a:custGeom>
                <a:avLst/>
                <a:gdLst/>
                <a:ahLst/>
                <a:cxnLst/>
                <a:rect l="l" t="t" r="r" b="b"/>
                <a:pathLst>
                  <a:path w="5111" h="19531" extrusionOk="0">
                    <a:moveTo>
                      <a:pt x="147" y="1"/>
                    </a:moveTo>
                    <a:cubicBezTo>
                      <a:pt x="78" y="1"/>
                      <a:pt x="0" y="67"/>
                      <a:pt x="23" y="158"/>
                    </a:cubicBezTo>
                    <a:cubicBezTo>
                      <a:pt x="346" y="1459"/>
                      <a:pt x="672" y="2769"/>
                      <a:pt x="1230" y="3992"/>
                    </a:cubicBezTo>
                    <a:cubicBezTo>
                      <a:pt x="1519" y="4619"/>
                      <a:pt x="1865" y="5219"/>
                      <a:pt x="2166" y="5840"/>
                    </a:cubicBezTo>
                    <a:cubicBezTo>
                      <a:pt x="2454" y="6435"/>
                      <a:pt x="2697" y="7053"/>
                      <a:pt x="2913" y="7678"/>
                    </a:cubicBezTo>
                    <a:cubicBezTo>
                      <a:pt x="3354" y="8961"/>
                      <a:pt x="3770" y="10278"/>
                      <a:pt x="3851" y="11639"/>
                    </a:cubicBezTo>
                    <a:cubicBezTo>
                      <a:pt x="3930" y="12968"/>
                      <a:pt x="3796" y="14295"/>
                      <a:pt x="3842" y="15624"/>
                    </a:cubicBezTo>
                    <a:cubicBezTo>
                      <a:pt x="3887" y="16966"/>
                      <a:pt x="4118" y="18340"/>
                      <a:pt x="4865" y="19482"/>
                    </a:cubicBezTo>
                    <a:cubicBezTo>
                      <a:pt x="4888" y="19517"/>
                      <a:pt x="4919" y="19531"/>
                      <a:pt x="4950" y="19531"/>
                    </a:cubicBezTo>
                    <a:cubicBezTo>
                      <a:pt x="5030" y="19531"/>
                      <a:pt x="5111" y="19436"/>
                      <a:pt x="5052" y="19346"/>
                    </a:cubicBezTo>
                    <a:cubicBezTo>
                      <a:pt x="3626" y="17167"/>
                      <a:pt x="4179" y="14408"/>
                      <a:pt x="4097" y="11965"/>
                    </a:cubicBezTo>
                    <a:cubicBezTo>
                      <a:pt x="4072" y="11283"/>
                      <a:pt x="4000" y="10604"/>
                      <a:pt x="3835" y="9942"/>
                    </a:cubicBezTo>
                    <a:cubicBezTo>
                      <a:pt x="3671" y="9292"/>
                      <a:pt x="3474" y="8648"/>
                      <a:pt x="3267" y="8011"/>
                    </a:cubicBezTo>
                    <a:cubicBezTo>
                      <a:pt x="3063" y="7381"/>
                      <a:pt x="2834" y="6759"/>
                      <a:pt x="2565" y="6155"/>
                    </a:cubicBezTo>
                    <a:cubicBezTo>
                      <a:pt x="2292" y="5541"/>
                      <a:pt x="1962" y="4957"/>
                      <a:pt x="1660" y="4356"/>
                    </a:cubicBezTo>
                    <a:cubicBezTo>
                      <a:pt x="980" y="3001"/>
                      <a:pt x="602" y="1540"/>
                      <a:pt x="239" y="77"/>
                    </a:cubicBezTo>
                    <a:cubicBezTo>
                      <a:pt x="225" y="23"/>
                      <a:pt x="188" y="1"/>
                      <a:pt x="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25"/>
              <p:cNvSpPr/>
              <p:nvPr/>
            </p:nvSpPr>
            <p:spPr>
              <a:xfrm>
                <a:off x="1510125" y="3119175"/>
                <a:ext cx="101400" cy="259475"/>
              </a:xfrm>
              <a:custGeom>
                <a:avLst/>
                <a:gdLst/>
                <a:ahLst/>
                <a:cxnLst/>
                <a:rect l="l" t="t" r="r" b="b"/>
                <a:pathLst>
                  <a:path w="4056" h="10379" extrusionOk="0">
                    <a:moveTo>
                      <a:pt x="3925" y="1"/>
                    </a:moveTo>
                    <a:cubicBezTo>
                      <a:pt x="3875" y="1"/>
                      <a:pt x="3824" y="28"/>
                      <a:pt x="3810" y="90"/>
                    </a:cubicBezTo>
                    <a:cubicBezTo>
                      <a:pt x="3467" y="1536"/>
                      <a:pt x="3305" y="3014"/>
                      <a:pt x="2993" y="4466"/>
                    </a:cubicBezTo>
                    <a:cubicBezTo>
                      <a:pt x="2687" y="5885"/>
                      <a:pt x="2238" y="7331"/>
                      <a:pt x="1358" y="8505"/>
                    </a:cubicBezTo>
                    <a:cubicBezTo>
                      <a:pt x="925" y="9083"/>
                      <a:pt x="433" y="9611"/>
                      <a:pt x="52" y="10223"/>
                    </a:cubicBezTo>
                    <a:cubicBezTo>
                      <a:pt x="1" y="10308"/>
                      <a:pt x="78" y="10379"/>
                      <a:pt x="158" y="10379"/>
                    </a:cubicBezTo>
                    <a:cubicBezTo>
                      <a:pt x="197" y="10379"/>
                      <a:pt x="237" y="10361"/>
                      <a:pt x="262" y="10320"/>
                    </a:cubicBezTo>
                    <a:cubicBezTo>
                      <a:pt x="604" y="9770"/>
                      <a:pt x="1045" y="9290"/>
                      <a:pt x="1439" y="8779"/>
                    </a:cubicBezTo>
                    <a:cubicBezTo>
                      <a:pt x="1645" y="8512"/>
                      <a:pt x="1837" y="8237"/>
                      <a:pt x="2008" y="7948"/>
                    </a:cubicBezTo>
                    <a:cubicBezTo>
                      <a:pt x="2195" y="7631"/>
                      <a:pt x="2343" y="7290"/>
                      <a:pt x="2482" y="6952"/>
                    </a:cubicBezTo>
                    <a:cubicBezTo>
                      <a:pt x="3058" y="5561"/>
                      <a:pt x="3323" y="4075"/>
                      <a:pt x="3569" y="2599"/>
                    </a:cubicBezTo>
                    <a:cubicBezTo>
                      <a:pt x="3706" y="1774"/>
                      <a:pt x="3844" y="947"/>
                      <a:pt x="4036" y="130"/>
                    </a:cubicBezTo>
                    <a:cubicBezTo>
                      <a:pt x="4056" y="48"/>
                      <a:pt x="3991" y="1"/>
                      <a:pt x="3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25"/>
              <p:cNvSpPr/>
              <p:nvPr/>
            </p:nvSpPr>
            <p:spPr>
              <a:xfrm>
                <a:off x="1361375" y="3232250"/>
                <a:ext cx="153300" cy="199300"/>
              </a:xfrm>
              <a:custGeom>
                <a:avLst/>
                <a:gdLst/>
                <a:ahLst/>
                <a:cxnLst/>
                <a:rect l="l" t="t" r="r" b="b"/>
                <a:pathLst>
                  <a:path w="6132" h="7972" extrusionOk="0">
                    <a:moveTo>
                      <a:pt x="150" y="1"/>
                    </a:moveTo>
                    <a:cubicBezTo>
                      <a:pt x="74" y="1"/>
                      <a:pt x="1" y="64"/>
                      <a:pt x="45" y="149"/>
                    </a:cubicBezTo>
                    <a:cubicBezTo>
                      <a:pt x="332" y="684"/>
                      <a:pt x="692" y="1172"/>
                      <a:pt x="1124" y="1599"/>
                    </a:cubicBezTo>
                    <a:cubicBezTo>
                      <a:pt x="1594" y="2064"/>
                      <a:pt x="2156" y="2411"/>
                      <a:pt x="2668" y="2827"/>
                    </a:cubicBezTo>
                    <a:cubicBezTo>
                      <a:pt x="3177" y="3242"/>
                      <a:pt x="3628" y="3721"/>
                      <a:pt x="4060" y="4214"/>
                    </a:cubicBezTo>
                    <a:cubicBezTo>
                      <a:pt x="4491" y="4702"/>
                      <a:pt x="4963" y="5191"/>
                      <a:pt x="5267" y="5773"/>
                    </a:cubicBezTo>
                    <a:cubicBezTo>
                      <a:pt x="5607" y="6427"/>
                      <a:pt x="5749" y="7160"/>
                      <a:pt x="5887" y="7878"/>
                    </a:cubicBezTo>
                    <a:cubicBezTo>
                      <a:pt x="5900" y="7941"/>
                      <a:pt x="5955" y="7971"/>
                      <a:pt x="6008" y="7971"/>
                    </a:cubicBezTo>
                    <a:cubicBezTo>
                      <a:pt x="6071" y="7971"/>
                      <a:pt x="6131" y="7929"/>
                      <a:pt x="6115" y="7850"/>
                    </a:cubicBezTo>
                    <a:cubicBezTo>
                      <a:pt x="5995" y="7216"/>
                      <a:pt x="5869" y="6572"/>
                      <a:pt x="5616" y="5974"/>
                    </a:cubicBezTo>
                    <a:cubicBezTo>
                      <a:pt x="5358" y="5363"/>
                      <a:pt x="4938" y="4868"/>
                      <a:pt x="4507" y="4373"/>
                    </a:cubicBezTo>
                    <a:cubicBezTo>
                      <a:pt x="4080" y="3881"/>
                      <a:pt x="3647" y="3390"/>
                      <a:pt x="3166" y="2950"/>
                    </a:cubicBezTo>
                    <a:cubicBezTo>
                      <a:pt x="2666" y="2492"/>
                      <a:pt x="2088" y="2138"/>
                      <a:pt x="1574" y="1698"/>
                    </a:cubicBezTo>
                    <a:cubicBezTo>
                      <a:pt x="1040" y="1240"/>
                      <a:pt x="593" y="684"/>
                      <a:pt x="260" y="66"/>
                    </a:cubicBezTo>
                    <a:cubicBezTo>
                      <a:pt x="235" y="20"/>
                      <a:pt x="192" y="1"/>
                      <a:pt x="1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25"/>
              <p:cNvSpPr/>
              <p:nvPr/>
            </p:nvSpPr>
            <p:spPr>
              <a:xfrm>
                <a:off x="1352800" y="3288800"/>
                <a:ext cx="112975" cy="48975"/>
              </a:xfrm>
              <a:custGeom>
                <a:avLst/>
                <a:gdLst/>
                <a:ahLst/>
                <a:cxnLst/>
                <a:rect l="l" t="t" r="r" b="b"/>
                <a:pathLst>
                  <a:path w="4519" h="1959" extrusionOk="0">
                    <a:moveTo>
                      <a:pt x="0" y="0"/>
                    </a:moveTo>
                    <a:cubicBezTo>
                      <a:pt x="255" y="290"/>
                      <a:pt x="513" y="579"/>
                      <a:pt x="768" y="872"/>
                    </a:cubicBezTo>
                    <a:cubicBezTo>
                      <a:pt x="1083" y="1229"/>
                      <a:pt x="1425" y="1603"/>
                      <a:pt x="1884" y="1733"/>
                    </a:cubicBezTo>
                    <a:cubicBezTo>
                      <a:pt x="2066" y="1784"/>
                      <a:pt x="2254" y="1793"/>
                      <a:pt x="2442" y="1793"/>
                    </a:cubicBezTo>
                    <a:cubicBezTo>
                      <a:pt x="2459" y="1793"/>
                      <a:pt x="2475" y="1793"/>
                      <a:pt x="2492" y="1792"/>
                    </a:cubicBezTo>
                    <a:cubicBezTo>
                      <a:pt x="2807" y="1788"/>
                      <a:pt x="3132" y="1698"/>
                      <a:pt x="3436" y="1697"/>
                    </a:cubicBezTo>
                    <a:cubicBezTo>
                      <a:pt x="3438" y="1697"/>
                      <a:pt x="3441" y="1697"/>
                      <a:pt x="3444" y="1697"/>
                    </a:cubicBezTo>
                    <a:cubicBezTo>
                      <a:pt x="3791" y="1697"/>
                      <a:pt x="4185" y="1871"/>
                      <a:pt x="4518" y="1959"/>
                    </a:cubicBezTo>
                    <a:lnTo>
                      <a:pt x="4518" y="1959"/>
                    </a:lnTo>
                    <a:cubicBezTo>
                      <a:pt x="4187" y="1871"/>
                      <a:pt x="3889" y="1202"/>
                      <a:pt x="3618" y="990"/>
                    </a:cubicBezTo>
                    <a:cubicBezTo>
                      <a:pt x="3379" y="804"/>
                      <a:pt x="3069" y="746"/>
                      <a:pt x="2789" y="642"/>
                    </a:cubicBezTo>
                    <a:cubicBezTo>
                      <a:pt x="1884" y="296"/>
                      <a:pt x="969" y="57"/>
                      <a:pt x="0" y="0"/>
                    </a:cubicBezTo>
                    <a:close/>
                    <a:moveTo>
                      <a:pt x="4518" y="1959"/>
                    </a:moveTo>
                    <a:lnTo>
                      <a:pt x="4518" y="1959"/>
                    </a:lnTo>
                    <a:cubicBezTo>
                      <a:pt x="4518" y="1959"/>
                      <a:pt x="4518" y="1959"/>
                      <a:pt x="4518" y="1959"/>
                    </a:cubicBezTo>
                    <a:cubicBezTo>
                      <a:pt x="4518" y="1959"/>
                      <a:pt x="4518" y="1959"/>
                      <a:pt x="4518" y="195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5"/>
              <p:cNvSpPr/>
              <p:nvPr/>
            </p:nvSpPr>
            <p:spPr>
              <a:xfrm>
                <a:off x="1429200" y="3238125"/>
                <a:ext cx="56950" cy="122100"/>
              </a:xfrm>
              <a:custGeom>
                <a:avLst/>
                <a:gdLst/>
                <a:ahLst/>
                <a:cxnLst/>
                <a:rect l="l" t="t" r="r" b="b"/>
                <a:pathLst>
                  <a:path w="2278" h="4884" extrusionOk="0">
                    <a:moveTo>
                      <a:pt x="0" y="1"/>
                    </a:moveTo>
                    <a:lnTo>
                      <a:pt x="0" y="1"/>
                    </a:lnTo>
                    <a:cubicBezTo>
                      <a:pt x="47" y="50"/>
                      <a:pt x="6" y="506"/>
                      <a:pt x="13" y="601"/>
                    </a:cubicBezTo>
                    <a:cubicBezTo>
                      <a:pt x="32" y="843"/>
                      <a:pt x="54" y="1067"/>
                      <a:pt x="135" y="1296"/>
                    </a:cubicBezTo>
                    <a:cubicBezTo>
                      <a:pt x="304" y="1770"/>
                      <a:pt x="634" y="2171"/>
                      <a:pt x="927" y="2570"/>
                    </a:cubicBezTo>
                    <a:cubicBezTo>
                      <a:pt x="1455" y="3291"/>
                      <a:pt x="1908" y="4067"/>
                      <a:pt x="2272" y="4883"/>
                    </a:cubicBezTo>
                    <a:cubicBezTo>
                      <a:pt x="2104" y="4506"/>
                      <a:pt x="2277" y="3850"/>
                      <a:pt x="2207" y="3436"/>
                    </a:cubicBezTo>
                    <a:cubicBezTo>
                      <a:pt x="2127" y="2958"/>
                      <a:pt x="1824" y="2479"/>
                      <a:pt x="1577" y="2066"/>
                    </a:cubicBezTo>
                    <a:cubicBezTo>
                      <a:pt x="1129" y="1324"/>
                      <a:pt x="601" y="629"/>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5"/>
              <p:cNvSpPr/>
              <p:nvPr/>
            </p:nvSpPr>
            <p:spPr>
              <a:xfrm>
                <a:off x="1583225" y="3032350"/>
                <a:ext cx="40125" cy="140225"/>
              </a:xfrm>
              <a:custGeom>
                <a:avLst/>
                <a:gdLst/>
                <a:ahLst/>
                <a:cxnLst/>
                <a:rect l="l" t="t" r="r" b="b"/>
                <a:pathLst>
                  <a:path w="1605" h="5609" extrusionOk="0">
                    <a:moveTo>
                      <a:pt x="1473" y="0"/>
                    </a:moveTo>
                    <a:lnTo>
                      <a:pt x="1473" y="0"/>
                    </a:lnTo>
                    <a:cubicBezTo>
                      <a:pt x="1121" y="461"/>
                      <a:pt x="765" y="928"/>
                      <a:pt x="556" y="1470"/>
                    </a:cubicBezTo>
                    <a:cubicBezTo>
                      <a:pt x="1" y="2907"/>
                      <a:pt x="656" y="4185"/>
                      <a:pt x="758" y="5608"/>
                    </a:cubicBezTo>
                    <a:cubicBezTo>
                      <a:pt x="917" y="4669"/>
                      <a:pt x="1302" y="3816"/>
                      <a:pt x="1473" y="2883"/>
                    </a:cubicBezTo>
                    <a:cubicBezTo>
                      <a:pt x="1561" y="2396"/>
                      <a:pt x="1604" y="1901"/>
                      <a:pt x="1603" y="1404"/>
                    </a:cubicBezTo>
                    <a:cubicBezTo>
                      <a:pt x="1603" y="1180"/>
                      <a:pt x="1370" y="135"/>
                      <a:pt x="1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25"/>
              <p:cNvSpPr/>
              <p:nvPr/>
            </p:nvSpPr>
            <p:spPr>
              <a:xfrm>
                <a:off x="1544650" y="3105625"/>
                <a:ext cx="42325" cy="143675"/>
              </a:xfrm>
              <a:custGeom>
                <a:avLst/>
                <a:gdLst/>
                <a:ahLst/>
                <a:cxnLst/>
                <a:rect l="l" t="t" r="r" b="b"/>
                <a:pathLst>
                  <a:path w="1693" h="5747" extrusionOk="0">
                    <a:moveTo>
                      <a:pt x="355" y="1"/>
                    </a:moveTo>
                    <a:cubicBezTo>
                      <a:pt x="422" y="189"/>
                      <a:pt x="257" y="421"/>
                      <a:pt x="203" y="583"/>
                    </a:cubicBezTo>
                    <a:cubicBezTo>
                      <a:pt x="125" y="826"/>
                      <a:pt x="92" y="1079"/>
                      <a:pt x="65" y="1337"/>
                    </a:cubicBezTo>
                    <a:cubicBezTo>
                      <a:pt x="5" y="1910"/>
                      <a:pt x="0" y="2491"/>
                      <a:pt x="105" y="3061"/>
                    </a:cubicBezTo>
                    <a:cubicBezTo>
                      <a:pt x="194" y="3566"/>
                      <a:pt x="372" y="4200"/>
                      <a:pt x="731" y="4584"/>
                    </a:cubicBezTo>
                    <a:cubicBezTo>
                      <a:pt x="1099" y="4978"/>
                      <a:pt x="1383" y="5215"/>
                      <a:pt x="1610" y="5746"/>
                    </a:cubicBezTo>
                    <a:cubicBezTo>
                      <a:pt x="1693" y="3776"/>
                      <a:pt x="1019" y="1860"/>
                      <a:pt x="3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25"/>
              <p:cNvSpPr/>
              <p:nvPr/>
            </p:nvSpPr>
            <p:spPr>
              <a:xfrm>
                <a:off x="1568250" y="3184175"/>
                <a:ext cx="85850" cy="112750"/>
              </a:xfrm>
              <a:custGeom>
                <a:avLst/>
                <a:gdLst/>
                <a:ahLst/>
                <a:cxnLst/>
                <a:rect l="l" t="t" r="r" b="b"/>
                <a:pathLst>
                  <a:path w="3434" h="4510" extrusionOk="0">
                    <a:moveTo>
                      <a:pt x="3434" y="0"/>
                    </a:moveTo>
                    <a:lnTo>
                      <a:pt x="3434" y="0"/>
                    </a:lnTo>
                    <a:cubicBezTo>
                      <a:pt x="2979" y="178"/>
                      <a:pt x="2618" y="527"/>
                      <a:pt x="2269" y="870"/>
                    </a:cubicBezTo>
                    <a:cubicBezTo>
                      <a:pt x="1210" y="1910"/>
                      <a:pt x="432" y="3089"/>
                      <a:pt x="0" y="4510"/>
                    </a:cubicBezTo>
                    <a:cubicBezTo>
                      <a:pt x="16" y="4459"/>
                      <a:pt x="282" y="4352"/>
                      <a:pt x="335" y="4320"/>
                    </a:cubicBezTo>
                    <a:cubicBezTo>
                      <a:pt x="453" y="4245"/>
                      <a:pt x="575" y="4169"/>
                      <a:pt x="689" y="4088"/>
                    </a:cubicBezTo>
                    <a:cubicBezTo>
                      <a:pt x="863" y="3964"/>
                      <a:pt x="961" y="3796"/>
                      <a:pt x="1116" y="3654"/>
                    </a:cubicBezTo>
                    <a:cubicBezTo>
                      <a:pt x="1477" y="3320"/>
                      <a:pt x="1821" y="2984"/>
                      <a:pt x="2125" y="2597"/>
                    </a:cubicBezTo>
                    <a:cubicBezTo>
                      <a:pt x="2726" y="1828"/>
                      <a:pt x="3179" y="943"/>
                      <a:pt x="3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5"/>
              <p:cNvSpPr/>
              <p:nvPr/>
            </p:nvSpPr>
            <p:spPr>
              <a:xfrm>
                <a:off x="1238225" y="3280175"/>
                <a:ext cx="27025" cy="26850"/>
              </a:xfrm>
              <a:custGeom>
                <a:avLst/>
                <a:gdLst/>
                <a:ahLst/>
                <a:cxnLst/>
                <a:rect l="l" t="t" r="r" b="b"/>
                <a:pathLst>
                  <a:path w="1081" h="1074" extrusionOk="0">
                    <a:moveTo>
                      <a:pt x="534" y="1"/>
                    </a:moveTo>
                    <a:cubicBezTo>
                      <a:pt x="395" y="1"/>
                      <a:pt x="267" y="55"/>
                      <a:pt x="162" y="154"/>
                    </a:cubicBezTo>
                    <a:cubicBezTo>
                      <a:pt x="61" y="255"/>
                      <a:pt x="3" y="389"/>
                      <a:pt x="2" y="532"/>
                    </a:cubicBezTo>
                    <a:cubicBezTo>
                      <a:pt x="0" y="829"/>
                      <a:pt x="239" y="1072"/>
                      <a:pt x="536" y="1073"/>
                    </a:cubicBezTo>
                    <a:cubicBezTo>
                      <a:pt x="538" y="1073"/>
                      <a:pt x="540" y="1073"/>
                      <a:pt x="541" y="1073"/>
                    </a:cubicBezTo>
                    <a:cubicBezTo>
                      <a:pt x="677" y="1073"/>
                      <a:pt x="805" y="1023"/>
                      <a:pt x="905" y="930"/>
                    </a:cubicBezTo>
                    <a:cubicBezTo>
                      <a:pt x="908" y="927"/>
                      <a:pt x="914" y="923"/>
                      <a:pt x="918" y="917"/>
                    </a:cubicBezTo>
                    <a:cubicBezTo>
                      <a:pt x="1019" y="816"/>
                      <a:pt x="1077" y="683"/>
                      <a:pt x="1079" y="539"/>
                    </a:cubicBezTo>
                    <a:cubicBezTo>
                      <a:pt x="1080" y="396"/>
                      <a:pt x="1024" y="261"/>
                      <a:pt x="922" y="157"/>
                    </a:cubicBezTo>
                    <a:cubicBezTo>
                      <a:pt x="822" y="59"/>
                      <a:pt x="688" y="2"/>
                      <a:pt x="544" y="1"/>
                    </a:cubicBezTo>
                    <a:cubicBezTo>
                      <a:pt x="541" y="1"/>
                      <a:pt x="537" y="1"/>
                      <a:pt x="5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5"/>
              <p:cNvSpPr/>
              <p:nvPr/>
            </p:nvSpPr>
            <p:spPr>
              <a:xfrm>
                <a:off x="1281975" y="3243200"/>
                <a:ext cx="27025" cy="26850"/>
              </a:xfrm>
              <a:custGeom>
                <a:avLst/>
                <a:gdLst/>
                <a:ahLst/>
                <a:cxnLst/>
                <a:rect l="l" t="t" r="r" b="b"/>
                <a:pathLst>
                  <a:path w="1081" h="1074" extrusionOk="0">
                    <a:moveTo>
                      <a:pt x="539" y="0"/>
                    </a:moveTo>
                    <a:cubicBezTo>
                      <a:pt x="398" y="0"/>
                      <a:pt x="265" y="55"/>
                      <a:pt x="162" y="155"/>
                    </a:cubicBezTo>
                    <a:cubicBezTo>
                      <a:pt x="61" y="256"/>
                      <a:pt x="3" y="390"/>
                      <a:pt x="2" y="533"/>
                    </a:cubicBezTo>
                    <a:cubicBezTo>
                      <a:pt x="0" y="830"/>
                      <a:pt x="239" y="1071"/>
                      <a:pt x="536" y="1073"/>
                    </a:cubicBezTo>
                    <a:cubicBezTo>
                      <a:pt x="540" y="1073"/>
                      <a:pt x="543" y="1073"/>
                      <a:pt x="547" y="1073"/>
                    </a:cubicBezTo>
                    <a:cubicBezTo>
                      <a:pt x="681" y="1073"/>
                      <a:pt x="807" y="1023"/>
                      <a:pt x="905" y="931"/>
                    </a:cubicBezTo>
                    <a:cubicBezTo>
                      <a:pt x="908" y="927"/>
                      <a:pt x="914" y="924"/>
                      <a:pt x="917" y="918"/>
                    </a:cubicBezTo>
                    <a:cubicBezTo>
                      <a:pt x="1018" y="817"/>
                      <a:pt x="1076" y="683"/>
                      <a:pt x="1079" y="540"/>
                    </a:cubicBezTo>
                    <a:cubicBezTo>
                      <a:pt x="1080" y="397"/>
                      <a:pt x="1024" y="261"/>
                      <a:pt x="922" y="158"/>
                    </a:cubicBezTo>
                    <a:cubicBezTo>
                      <a:pt x="823" y="58"/>
                      <a:pt x="688" y="3"/>
                      <a:pt x="545" y="0"/>
                    </a:cubicBezTo>
                    <a:cubicBezTo>
                      <a:pt x="543" y="0"/>
                      <a:pt x="541" y="0"/>
                      <a:pt x="5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5"/>
              <p:cNvSpPr/>
              <p:nvPr/>
            </p:nvSpPr>
            <p:spPr>
              <a:xfrm>
                <a:off x="1290700" y="3298675"/>
                <a:ext cx="26975" cy="26875"/>
              </a:xfrm>
              <a:custGeom>
                <a:avLst/>
                <a:gdLst/>
                <a:ahLst/>
                <a:cxnLst/>
                <a:rect l="l" t="t" r="r" b="b"/>
                <a:pathLst>
                  <a:path w="1079" h="1075" extrusionOk="0">
                    <a:moveTo>
                      <a:pt x="545" y="0"/>
                    </a:moveTo>
                    <a:cubicBezTo>
                      <a:pt x="398" y="0"/>
                      <a:pt x="268" y="57"/>
                      <a:pt x="161" y="155"/>
                    </a:cubicBezTo>
                    <a:cubicBezTo>
                      <a:pt x="60" y="257"/>
                      <a:pt x="2" y="391"/>
                      <a:pt x="2" y="533"/>
                    </a:cubicBezTo>
                    <a:cubicBezTo>
                      <a:pt x="0" y="830"/>
                      <a:pt x="239" y="1073"/>
                      <a:pt x="536" y="1075"/>
                    </a:cubicBezTo>
                    <a:cubicBezTo>
                      <a:pt x="538" y="1075"/>
                      <a:pt x="540" y="1075"/>
                      <a:pt x="542" y="1075"/>
                    </a:cubicBezTo>
                    <a:cubicBezTo>
                      <a:pt x="677" y="1075"/>
                      <a:pt x="805" y="1024"/>
                      <a:pt x="905" y="931"/>
                    </a:cubicBezTo>
                    <a:cubicBezTo>
                      <a:pt x="908" y="928"/>
                      <a:pt x="914" y="925"/>
                      <a:pt x="917" y="920"/>
                    </a:cubicBezTo>
                    <a:cubicBezTo>
                      <a:pt x="1018" y="818"/>
                      <a:pt x="1076" y="684"/>
                      <a:pt x="1076" y="542"/>
                    </a:cubicBezTo>
                    <a:cubicBezTo>
                      <a:pt x="1079" y="399"/>
                      <a:pt x="1022" y="262"/>
                      <a:pt x="922" y="160"/>
                    </a:cubicBezTo>
                    <a:cubicBezTo>
                      <a:pt x="821" y="58"/>
                      <a:pt x="688" y="0"/>
                      <a:pt x="5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08" name="Google Shape;1208;p25"/>
          <p:cNvSpPr txBox="1">
            <a:spLocks noGrp="1"/>
          </p:cNvSpPr>
          <p:nvPr>
            <p:ph type="title" idx="7"/>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517"/>
        <p:cNvGrpSpPr/>
        <p:nvPr/>
      </p:nvGrpSpPr>
      <p:grpSpPr>
        <a:xfrm>
          <a:off x="0" y="0"/>
          <a:ext cx="0" cy="0"/>
          <a:chOff x="0" y="0"/>
          <a:chExt cx="0" cy="0"/>
        </a:xfrm>
      </p:grpSpPr>
      <p:grpSp>
        <p:nvGrpSpPr>
          <p:cNvPr id="1518" name="Google Shape;1518;p32"/>
          <p:cNvGrpSpPr/>
          <p:nvPr/>
        </p:nvGrpSpPr>
        <p:grpSpPr>
          <a:xfrm>
            <a:off x="37" y="-12"/>
            <a:ext cx="9143960" cy="5882133"/>
            <a:chOff x="37" y="-12"/>
            <a:chExt cx="9143960" cy="5882133"/>
          </a:xfrm>
        </p:grpSpPr>
        <p:sp>
          <p:nvSpPr>
            <p:cNvPr id="1519" name="Google Shape;1519;p32"/>
            <p:cNvSpPr/>
            <p:nvPr/>
          </p:nvSpPr>
          <p:spPr>
            <a:xfrm flipH="1">
              <a:off x="37" y="0"/>
              <a:ext cx="5293487" cy="1469090"/>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2"/>
            <p:cNvSpPr/>
            <p:nvPr/>
          </p:nvSpPr>
          <p:spPr>
            <a:xfrm flipH="1">
              <a:off x="2624469" y="2925168"/>
              <a:ext cx="6519529" cy="2218329"/>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1" name="Google Shape;1521;p32"/>
            <p:cNvGrpSpPr/>
            <p:nvPr/>
          </p:nvGrpSpPr>
          <p:grpSpPr>
            <a:xfrm flipH="1">
              <a:off x="1057972" y="4238745"/>
              <a:ext cx="907937" cy="1643377"/>
              <a:chOff x="1630300" y="2895025"/>
              <a:chExt cx="480950" cy="870525"/>
            </a:xfrm>
          </p:grpSpPr>
          <p:sp>
            <p:nvSpPr>
              <p:cNvPr id="1522" name="Google Shape;1522;p32"/>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2"/>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4" name="Google Shape;1524;p32"/>
            <p:cNvGrpSpPr/>
            <p:nvPr/>
          </p:nvGrpSpPr>
          <p:grpSpPr>
            <a:xfrm flipH="1">
              <a:off x="7272665" y="-12"/>
              <a:ext cx="689708" cy="914498"/>
              <a:chOff x="2564125" y="1136725"/>
              <a:chExt cx="365350" cy="484425"/>
            </a:xfrm>
          </p:grpSpPr>
          <p:sp>
            <p:nvSpPr>
              <p:cNvPr id="1525" name="Google Shape;1525;p32"/>
              <p:cNvSpPr/>
              <p:nvPr/>
            </p:nvSpPr>
            <p:spPr>
              <a:xfrm>
                <a:off x="2823525" y="1482000"/>
                <a:ext cx="45950" cy="72700"/>
              </a:xfrm>
              <a:custGeom>
                <a:avLst/>
                <a:gdLst/>
                <a:ahLst/>
                <a:cxnLst/>
                <a:rect l="l" t="t" r="r" b="b"/>
                <a:pathLst>
                  <a:path w="1838" h="2908" extrusionOk="0">
                    <a:moveTo>
                      <a:pt x="390" y="1"/>
                    </a:moveTo>
                    <a:cubicBezTo>
                      <a:pt x="325" y="1"/>
                      <a:pt x="268" y="48"/>
                      <a:pt x="261" y="128"/>
                    </a:cubicBezTo>
                    <a:cubicBezTo>
                      <a:pt x="171" y="1037"/>
                      <a:pt x="1" y="1971"/>
                      <a:pt x="378" y="2839"/>
                    </a:cubicBezTo>
                    <a:cubicBezTo>
                      <a:pt x="399" y="2887"/>
                      <a:pt x="436" y="2907"/>
                      <a:pt x="474" y="2907"/>
                    </a:cubicBezTo>
                    <a:cubicBezTo>
                      <a:pt x="558" y="2907"/>
                      <a:pt x="650" y="2812"/>
                      <a:pt x="604" y="2706"/>
                    </a:cubicBezTo>
                    <a:cubicBezTo>
                      <a:pt x="285" y="1973"/>
                      <a:pt x="407" y="1156"/>
                      <a:pt x="496" y="381"/>
                    </a:cubicBezTo>
                    <a:lnTo>
                      <a:pt x="496" y="381"/>
                    </a:lnTo>
                    <a:cubicBezTo>
                      <a:pt x="891" y="715"/>
                      <a:pt x="1252" y="1086"/>
                      <a:pt x="1576" y="1491"/>
                    </a:cubicBezTo>
                    <a:cubicBezTo>
                      <a:pt x="1601" y="1524"/>
                      <a:pt x="1631" y="1537"/>
                      <a:pt x="1660" y="1537"/>
                    </a:cubicBezTo>
                    <a:cubicBezTo>
                      <a:pt x="1752" y="1537"/>
                      <a:pt x="1837" y="1406"/>
                      <a:pt x="1760" y="1308"/>
                    </a:cubicBezTo>
                    <a:cubicBezTo>
                      <a:pt x="1383" y="836"/>
                      <a:pt x="956" y="410"/>
                      <a:pt x="483" y="35"/>
                    </a:cubicBezTo>
                    <a:cubicBezTo>
                      <a:pt x="453" y="12"/>
                      <a:pt x="421" y="1"/>
                      <a:pt x="39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32"/>
              <p:cNvSpPr/>
              <p:nvPr/>
            </p:nvSpPr>
            <p:spPr>
              <a:xfrm>
                <a:off x="2685450" y="1277450"/>
                <a:ext cx="209875" cy="343700"/>
              </a:xfrm>
              <a:custGeom>
                <a:avLst/>
                <a:gdLst/>
                <a:ahLst/>
                <a:cxnLst/>
                <a:rect l="l" t="t" r="r" b="b"/>
                <a:pathLst>
                  <a:path w="8395" h="13748" extrusionOk="0">
                    <a:moveTo>
                      <a:pt x="1" y="0"/>
                    </a:moveTo>
                    <a:cubicBezTo>
                      <a:pt x="356" y="2610"/>
                      <a:pt x="479" y="6182"/>
                      <a:pt x="2074" y="8333"/>
                    </a:cubicBezTo>
                    <a:cubicBezTo>
                      <a:pt x="3716" y="10543"/>
                      <a:pt x="6524" y="11486"/>
                      <a:pt x="8054" y="13747"/>
                    </a:cubicBezTo>
                    <a:cubicBezTo>
                      <a:pt x="7892" y="13508"/>
                      <a:pt x="8079" y="12534"/>
                      <a:pt x="8083" y="12230"/>
                    </a:cubicBezTo>
                    <a:cubicBezTo>
                      <a:pt x="8096" y="11612"/>
                      <a:pt x="8108" y="10994"/>
                      <a:pt x="8119" y="10374"/>
                    </a:cubicBezTo>
                    <a:cubicBezTo>
                      <a:pt x="8141" y="9307"/>
                      <a:pt x="8235" y="8261"/>
                      <a:pt x="8299" y="7211"/>
                    </a:cubicBezTo>
                    <a:cubicBezTo>
                      <a:pt x="8394" y="5623"/>
                      <a:pt x="7497" y="4072"/>
                      <a:pt x="6349" y="2980"/>
                    </a:cubicBezTo>
                    <a:cubicBezTo>
                      <a:pt x="6142" y="2784"/>
                      <a:pt x="5926" y="2600"/>
                      <a:pt x="5707" y="2434"/>
                    </a:cubicBezTo>
                    <a:cubicBezTo>
                      <a:pt x="4047" y="1182"/>
                      <a:pt x="1999" y="579"/>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2"/>
              <p:cNvSpPr/>
              <p:nvPr/>
            </p:nvSpPr>
            <p:spPr>
              <a:xfrm>
                <a:off x="2564125" y="1136725"/>
                <a:ext cx="302075" cy="425250"/>
              </a:xfrm>
              <a:custGeom>
                <a:avLst/>
                <a:gdLst/>
                <a:ahLst/>
                <a:cxnLst/>
                <a:rect l="l" t="t" r="r" b="b"/>
                <a:pathLst>
                  <a:path w="12083" h="17010" extrusionOk="0">
                    <a:moveTo>
                      <a:pt x="105" y="0"/>
                    </a:moveTo>
                    <a:cubicBezTo>
                      <a:pt x="52" y="0"/>
                      <a:pt x="0" y="44"/>
                      <a:pt x="27" y="105"/>
                    </a:cubicBezTo>
                    <a:cubicBezTo>
                      <a:pt x="1065" y="2517"/>
                      <a:pt x="2914" y="4410"/>
                      <a:pt x="4789" y="6194"/>
                    </a:cubicBezTo>
                    <a:cubicBezTo>
                      <a:pt x="5738" y="7097"/>
                      <a:pt x="6703" y="7986"/>
                      <a:pt x="7597" y="8944"/>
                    </a:cubicBezTo>
                    <a:cubicBezTo>
                      <a:pt x="7897" y="9269"/>
                      <a:pt x="8179" y="9609"/>
                      <a:pt x="8451" y="9956"/>
                    </a:cubicBezTo>
                    <a:cubicBezTo>
                      <a:pt x="9020" y="10687"/>
                      <a:pt x="9621" y="11421"/>
                      <a:pt x="10036" y="12261"/>
                    </a:cubicBezTo>
                    <a:cubicBezTo>
                      <a:pt x="10222" y="12637"/>
                      <a:pt x="10351" y="13033"/>
                      <a:pt x="10485" y="13431"/>
                    </a:cubicBezTo>
                    <a:cubicBezTo>
                      <a:pt x="10618" y="13830"/>
                      <a:pt x="10756" y="14230"/>
                      <a:pt x="10901" y="14626"/>
                    </a:cubicBezTo>
                    <a:cubicBezTo>
                      <a:pt x="11192" y="15427"/>
                      <a:pt x="11520" y="16212"/>
                      <a:pt x="11907" y="16970"/>
                    </a:cubicBezTo>
                    <a:cubicBezTo>
                      <a:pt x="11922" y="16998"/>
                      <a:pt x="11944" y="17010"/>
                      <a:pt x="11968" y="17010"/>
                    </a:cubicBezTo>
                    <a:cubicBezTo>
                      <a:pt x="12023" y="17010"/>
                      <a:pt x="12082" y="16944"/>
                      <a:pt x="12049" y="16877"/>
                    </a:cubicBezTo>
                    <a:cubicBezTo>
                      <a:pt x="11695" y="16188"/>
                      <a:pt x="11393" y="15473"/>
                      <a:pt x="11124" y="14747"/>
                    </a:cubicBezTo>
                    <a:cubicBezTo>
                      <a:pt x="10860" y="14040"/>
                      <a:pt x="10659" y="13308"/>
                      <a:pt x="10374" y="12608"/>
                    </a:cubicBezTo>
                    <a:cubicBezTo>
                      <a:pt x="10118" y="11977"/>
                      <a:pt x="9754" y="11400"/>
                      <a:pt x="9352" y="10854"/>
                    </a:cubicBezTo>
                    <a:cubicBezTo>
                      <a:pt x="9074" y="10473"/>
                      <a:pt x="8777" y="10107"/>
                      <a:pt x="8489" y="9733"/>
                    </a:cubicBezTo>
                    <a:cubicBezTo>
                      <a:pt x="8344" y="9547"/>
                      <a:pt x="8198" y="9363"/>
                      <a:pt x="8042" y="9188"/>
                    </a:cubicBezTo>
                    <a:cubicBezTo>
                      <a:pt x="6325" y="7264"/>
                      <a:pt x="4286" y="5652"/>
                      <a:pt x="2584" y="3714"/>
                    </a:cubicBezTo>
                    <a:cubicBezTo>
                      <a:pt x="1616" y="2615"/>
                      <a:pt x="766" y="1404"/>
                      <a:pt x="184" y="53"/>
                    </a:cubicBezTo>
                    <a:cubicBezTo>
                      <a:pt x="169" y="16"/>
                      <a:pt x="137" y="0"/>
                      <a:pt x="1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2"/>
              <p:cNvSpPr/>
              <p:nvPr/>
            </p:nvSpPr>
            <p:spPr>
              <a:xfrm>
                <a:off x="2696950" y="1304550"/>
                <a:ext cx="83050" cy="111650"/>
              </a:xfrm>
              <a:custGeom>
                <a:avLst/>
                <a:gdLst/>
                <a:ahLst/>
                <a:cxnLst/>
                <a:rect l="l" t="t" r="r" b="b"/>
                <a:pathLst>
                  <a:path w="3322" h="4466" extrusionOk="0">
                    <a:moveTo>
                      <a:pt x="99" y="1"/>
                    </a:moveTo>
                    <a:cubicBezTo>
                      <a:pt x="47" y="1"/>
                      <a:pt x="1" y="63"/>
                      <a:pt x="21" y="112"/>
                    </a:cubicBezTo>
                    <a:cubicBezTo>
                      <a:pt x="616" y="1495"/>
                      <a:pt x="1070" y="2933"/>
                      <a:pt x="1369" y="4409"/>
                    </a:cubicBezTo>
                    <a:cubicBezTo>
                      <a:pt x="1378" y="4448"/>
                      <a:pt x="1405" y="4465"/>
                      <a:pt x="1436" y="4465"/>
                    </a:cubicBezTo>
                    <a:cubicBezTo>
                      <a:pt x="1485" y="4465"/>
                      <a:pt x="1541" y="4420"/>
                      <a:pt x="1527" y="4357"/>
                    </a:cubicBezTo>
                    <a:cubicBezTo>
                      <a:pt x="1236" y="2939"/>
                      <a:pt x="809" y="1555"/>
                      <a:pt x="248" y="222"/>
                    </a:cubicBezTo>
                    <a:lnTo>
                      <a:pt x="248" y="222"/>
                    </a:lnTo>
                    <a:cubicBezTo>
                      <a:pt x="1231" y="538"/>
                      <a:pt x="2213" y="854"/>
                      <a:pt x="3195" y="1172"/>
                    </a:cubicBezTo>
                    <a:cubicBezTo>
                      <a:pt x="3204" y="1174"/>
                      <a:pt x="3212" y="1176"/>
                      <a:pt x="3220" y="1176"/>
                    </a:cubicBezTo>
                    <a:cubicBezTo>
                      <a:pt x="3304" y="1176"/>
                      <a:pt x="3322" y="1036"/>
                      <a:pt x="3229" y="1007"/>
                    </a:cubicBezTo>
                    <a:cubicBezTo>
                      <a:pt x="2193" y="672"/>
                      <a:pt x="1155" y="339"/>
                      <a:pt x="117" y="3"/>
                    </a:cubicBezTo>
                    <a:cubicBezTo>
                      <a:pt x="111" y="2"/>
                      <a:pt x="105" y="1"/>
                      <a:pt x="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2"/>
              <p:cNvSpPr/>
              <p:nvPr/>
            </p:nvSpPr>
            <p:spPr>
              <a:xfrm>
                <a:off x="2751300" y="1358625"/>
                <a:ext cx="81525" cy="118575"/>
              </a:xfrm>
              <a:custGeom>
                <a:avLst/>
                <a:gdLst/>
                <a:ahLst/>
                <a:cxnLst/>
                <a:rect l="l" t="t" r="r" b="b"/>
                <a:pathLst>
                  <a:path w="3261" h="4743" extrusionOk="0">
                    <a:moveTo>
                      <a:pt x="103" y="0"/>
                    </a:moveTo>
                    <a:cubicBezTo>
                      <a:pt x="49" y="0"/>
                      <a:pt x="1" y="56"/>
                      <a:pt x="23" y="110"/>
                    </a:cubicBezTo>
                    <a:cubicBezTo>
                      <a:pt x="614" y="1564"/>
                      <a:pt x="967" y="3101"/>
                      <a:pt x="1063" y="4666"/>
                    </a:cubicBezTo>
                    <a:cubicBezTo>
                      <a:pt x="1066" y="4717"/>
                      <a:pt x="1106" y="4742"/>
                      <a:pt x="1146" y="4742"/>
                    </a:cubicBezTo>
                    <a:cubicBezTo>
                      <a:pt x="1190" y="4742"/>
                      <a:pt x="1233" y="4713"/>
                      <a:pt x="1229" y="4657"/>
                    </a:cubicBezTo>
                    <a:cubicBezTo>
                      <a:pt x="1135" y="3130"/>
                      <a:pt x="800" y="1624"/>
                      <a:pt x="238" y="200"/>
                    </a:cubicBezTo>
                    <a:lnTo>
                      <a:pt x="238" y="200"/>
                    </a:lnTo>
                    <a:cubicBezTo>
                      <a:pt x="1261" y="448"/>
                      <a:pt x="2234" y="876"/>
                      <a:pt x="3111" y="1462"/>
                    </a:cubicBezTo>
                    <a:cubicBezTo>
                      <a:pt x="3126" y="1472"/>
                      <a:pt x="3140" y="1477"/>
                      <a:pt x="3153" y="1477"/>
                    </a:cubicBezTo>
                    <a:cubicBezTo>
                      <a:pt x="3221" y="1477"/>
                      <a:pt x="3260" y="1363"/>
                      <a:pt x="3186" y="1313"/>
                    </a:cubicBezTo>
                    <a:cubicBezTo>
                      <a:pt x="2254" y="691"/>
                      <a:pt x="1213" y="246"/>
                      <a:pt x="119" y="2"/>
                    </a:cubicBezTo>
                    <a:cubicBezTo>
                      <a:pt x="113" y="1"/>
                      <a:pt x="108" y="0"/>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2"/>
              <p:cNvSpPr/>
              <p:nvPr/>
            </p:nvSpPr>
            <p:spPr>
              <a:xfrm>
                <a:off x="2807525" y="1431050"/>
                <a:ext cx="65175" cy="99100"/>
              </a:xfrm>
              <a:custGeom>
                <a:avLst/>
                <a:gdLst/>
                <a:ahLst/>
                <a:cxnLst/>
                <a:rect l="l" t="t" r="r" b="b"/>
                <a:pathLst>
                  <a:path w="2607" h="3964" extrusionOk="0">
                    <a:moveTo>
                      <a:pt x="86" y="0"/>
                    </a:moveTo>
                    <a:cubicBezTo>
                      <a:pt x="38" y="0"/>
                      <a:pt x="0" y="42"/>
                      <a:pt x="7" y="90"/>
                    </a:cubicBezTo>
                    <a:cubicBezTo>
                      <a:pt x="153" y="1342"/>
                      <a:pt x="179" y="2607"/>
                      <a:pt x="78" y="3865"/>
                    </a:cubicBezTo>
                    <a:cubicBezTo>
                      <a:pt x="72" y="3926"/>
                      <a:pt x="126" y="3964"/>
                      <a:pt x="173" y="3964"/>
                    </a:cubicBezTo>
                    <a:cubicBezTo>
                      <a:pt x="206" y="3964"/>
                      <a:pt x="237" y="3944"/>
                      <a:pt x="240" y="3900"/>
                    </a:cubicBezTo>
                    <a:cubicBezTo>
                      <a:pt x="338" y="2666"/>
                      <a:pt x="323" y="1425"/>
                      <a:pt x="186" y="196"/>
                    </a:cubicBezTo>
                    <a:lnTo>
                      <a:pt x="186" y="196"/>
                    </a:lnTo>
                    <a:cubicBezTo>
                      <a:pt x="629" y="306"/>
                      <a:pt x="1096" y="409"/>
                      <a:pt x="1461" y="693"/>
                    </a:cubicBezTo>
                    <a:cubicBezTo>
                      <a:pt x="1889" y="1024"/>
                      <a:pt x="2221" y="1472"/>
                      <a:pt x="2423" y="1975"/>
                    </a:cubicBezTo>
                    <a:cubicBezTo>
                      <a:pt x="2437" y="2010"/>
                      <a:pt x="2468" y="2025"/>
                      <a:pt x="2499" y="2025"/>
                    </a:cubicBezTo>
                    <a:cubicBezTo>
                      <a:pt x="2552" y="2025"/>
                      <a:pt x="2606" y="1981"/>
                      <a:pt x="2580" y="1918"/>
                    </a:cubicBezTo>
                    <a:cubicBezTo>
                      <a:pt x="2368" y="1390"/>
                      <a:pt x="2023" y="914"/>
                      <a:pt x="1570" y="565"/>
                    </a:cubicBezTo>
                    <a:cubicBezTo>
                      <a:pt x="1150" y="239"/>
                      <a:pt x="609" y="132"/>
                      <a:pt x="106" y="3"/>
                    </a:cubicBezTo>
                    <a:cubicBezTo>
                      <a:pt x="99" y="1"/>
                      <a:pt x="92" y="0"/>
                      <a:pt x="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2"/>
              <p:cNvSpPr/>
              <p:nvPr/>
            </p:nvSpPr>
            <p:spPr>
              <a:xfrm>
                <a:off x="2639525" y="1169525"/>
                <a:ext cx="289950" cy="121700"/>
              </a:xfrm>
              <a:custGeom>
                <a:avLst/>
                <a:gdLst/>
                <a:ahLst/>
                <a:cxnLst/>
                <a:rect l="l" t="t" r="r" b="b"/>
                <a:pathLst>
                  <a:path w="11598" h="4868" extrusionOk="0">
                    <a:moveTo>
                      <a:pt x="5990" y="0"/>
                    </a:moveTo>
                    <a:cubicBezTo>
                      <a:pt x="5450" y="0"/>
                      <a:pt x="4919" y="60"/>
                      <a:pt x="4415" y="190"/>
                    </a:cubicBezTo>
                    <a:cubicBezTo>
                      <a:pt x="3591" y="401"/>
                      <a:pt x="2837" y="800"/>
                      <a:pt x="2088" y="1195"/>
                    </a:cubicBezTo>
                    <a:cubicBezTo>
                      <a:pt x="1406" y="1557"/>
                      <a:pt x="735" y="1966"/>
                      <a:pt x="1" y="2191"/>
                    </a:cubicBezTo>
                    <a:cubicBezTo>
                      <a:pt x="6" y="2189"/>
                      <a:pt x="11" y="2189"/>
                      <a:pt x="16" y="2189"/>
                    </a:cubicBezTo>
                    <a:cubicBezTo>
                      <a:pt x="151" y="2189"/>
                      <a:pt x="476" y="2621"/>
                      <a:pt x="549" y="2700"/>
                    </a:cubicBezTo>
                    <a:cubicBezTo>
                      <a:pt x="752" y="2919"/>
                      <a:pt x="948" y="3146"/>
                      <a:pt x="1157" y="3359"/>
                    </a:cubicBezTo>
                    <a:cubicBezTo>
                      <a:pt x="1572" y="3776"/>
                      <a:pt x="2029" y="4162"/>
                      <a:pt x="2541" y="4456"/>
                    </a:cubicBezTo>
                    <a:cubicBezTo>
                      <a:pt x="3069" y="4762"/>
                      <a:pt x="3769" y="4867"/>
                      <a:pt x="4466" y="4867"/>
                    </a:cubicBezTo>
                    <a:cubicBezTo>
                      <a:pt x="5005" y="4867"/>
                      <a:pt x="5541" y="4804"/>
                      <a:pt x="5993" y="4721"/>
                    </a:cubicBezTo>
                    <a:cubicBezTo>
                      <a:pt x="8063" y="4340"/>
                      <a:pt x="9882" y="3156"/>
                      <a:pt x="11598" y="1934"/>
                    </a:cubicBezTo>
                    <a:cubicBezTo>
                      <a:pt x="10108" y="812"/>
                      <a:pt x="7980" y="0"/>
                      <a:pt x="5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2"/>
              <p:cNvSpPr/>
              <p:nvPr/>
            </p:nvSpPr>
            <p:spPr>
              <a:xfrm>
                <a:off x="2608725" y="1212175"/>
                <a:ext cx="252450" cy="36100"/>
              </a:xfrm>
              <a:custGeom>
                <a:avLst/>
                <a:gdLst/>
                <a:ahLst/>
                <a:cxnLst/>
                <a:rect l="l" t="t" r="r" b="b"/>
                <a:pathLst>
                  <a:path w="10098" h="1444" extrusionOk="0">
                    <a:moveTo>
                      <a:pt x="130" y="1"/>
                    </a:moveTo>
                    <a:cubicBezTo>
                      <a:pt x="51" y="1"/>
                      <a:pt x="1" y="122"/>
                      <a:pt x="89" y="158"/>
                    </a:cubicBezTo>
                    <a:cubicBezTo>
                      <a:pt x="1272" y="638"/>
                      <a:pt x="2498" y="1030"/>
                      <a:pt x="3760" y="1242"/>
                    </a:cubicBezTo>
                    <a:cubicBezTo>
                      <a:pt x="4410" y="1350"/>
                      <a:pt x="5075" y="1421"/>
                      <a:pt x="5731" y="1440"/>
                    </a:cubicBezTo>
                    <a:cubicBezTo>
                      <a:pt x="5813" y="1443"/>
                      <a:pt x="5895" y="1444"/>
                      <a:pt x="5978" y="1444"/>
                    </a:cubicBezTo>
                    <a:cubicBezTo>
                      <a:pt x="6558" y="1444"/>
                      <a:pt x="7135" y="1384"/>
                      <a:pt x="7711" y="1307"/>
                    </a:cubicBezTo>
                    <a:cubicBezTo>
                      <a:pt x="8472" y="1203"/>
                      <a:pt x="9231" y="1068"/>
                      <a:pt x="9994" y="986"/>
                    </a:cubicBezTo>
                    <a:cubicBezTo>
                      <a:pt x="10098" y="976"/>
                      <a:pt x="10093" y="819"/>
                      <a:pt x="9994" y="819"/>
                    </a:cubicBezTo>
                    <a:cubicBezTo>
                      <a:pt x="9992" y="819"/>
                      <a:pt x="9988" y="819"/>
                      <a:pt x="9985" y="819"/>
                    </a:cubicBezTo>
                    <a:cubicBezTo>
                      <a:pt x="8662" y="960"/>
                      <a:pt x="7352" y="1271"/>
                      <a:pt x="6017" y="1278"/>
                    </a:cubicBezTo>
                    <a:cubicBezTo>
                      <a:pt x="6003" y="1278"/>
                      <a:pt x="5990" y="1278"/>
                      <a:pt x="5976" y="1278"/>
                    </a:cubicBezTo>
                    <a:cubicBezTo>
                      <a:pt x="5345" y="1278"/>
                      <a:pt x="4704" y="1214"/>
                      <a:pt x="4080" y="1123"/>
                    </a:cubicBezTo>
                    <a:cubicBezTo>
                      <a:pt x="3445" y="1032"/>
                      <a:pt x="2815" y="891"/>
                      <a:pt x="2197" y="716"/>
                    </a:cubicBezTo>
                    <a:cubicBezTo>
                      <a:pt x="1504" y="521"/>
                      <a:pt x="827" y="279"/>
                      <a:pt x="162" y="7"/>
                    </a:cubicBezTo>
                    <a:cubicBezTo>
                      <a:pt x="151" y="3"/>
                      <a:pt x="140" y="1"/>
                      <a:pt x="1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2"/>
              <p:cNvSpPr/>
              <p:nvPr/>
            </p:nvSpPr>
            <p:spPr>
              <a:xfrm>
                <a:off x="2795000" y="1200475"/>
                <a:ext cx="63025" cy="55375"/>
              </a:xfrm>
              <a:custGeom>
                <a:avLst/>
                <a:gdLst/>
                <a:ahLst/>
                <a:cxnLst/>
                <a:rect l="l" t="t" r="r" b="b"/>
                <a:pathLst>
                  <a:path w="2521" h="2215" extrusionOk="0">
                    <a:moveTo>
                      <a:pt x="2391" y="0"/>
                    </a:moveTo>
                    <a:cubicBezTo>
                      <a:pt x="2371" y="0"/>
                      <a:pt x="2351" y="7"/>
                      <a:pt x="2333" y="23"/>
                    </a:cubicBezTo>
                    <a:cubicBezTo>
                      <a:pt x="1637" y="653"/>
                      <a:pt x="877" y="1206"/>
                      <a:pt x="67" y="1681"/>
                    </a:cubicBezTo>
                    <a:cubicBezTo>
                      <a:pt x="1" y="1719"/>
                      <a:pt x="34" y="1814"/>
                      <a:pt x="96" y="1830"/>
                    </a:cubicBezTo>
                    <a:cubicBezTo>
                      <a:pt x="770" y="2017"/>
                      <a:pt x="1457" y="2146"/>
                      <a:pt x="2152" y="2214"/>
                    </a:cubicBezTo>
                    <a:cubicBezTo>
                      <a:pt x="2156" y="2214"/>
                      <a:pt x="2160" y="2214"/>
                      <a:pt x="2164" y="2214"/>
                    </a:cubicBezTo>
                    <a:cubicBezTo>
                      <a:pt x="2262" y="2214"/>
                      <a:pt x="2290" y="2064"/>
                      <a:pt x="2187" y="2053"/>
                    </a:cubicBezTo>
                    <a:cubicBezTo>
                      <a:pt x="1559" y="1990"/>
                      <a:pt x="937" y="1879"/>
                      <a:pt x="326" y="1721"/>
                    </a:cubicBezTo>
                    <a:lnTo>
                      <a:pt x="326" y="1721"/>
                    </a:lnTo>
                    <a:cubicBezTo>
                      <a:pt x="1087" y="1262"/>
                      <a:pt x="1799" y="729"/>
                      <a:pt x="2459" y="133"/>
                    </a:cubicBezTo>
                    <a:cubicBezTo>
                      <a:pt x="2520" y="78"/>
                      <a:pt x="2459" y="0"/>
                      <a:pt x="2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2"/>
              <p:cNvSpPr/>
              <p:nvPr/>
            </p:nvSpPr>
            <p:spPr>
              <a:xfrm>
                <a:off x="2740025" y="1199000"/>
                <a:ext cx="62275" cy="74700"/>
              </a:xfrm>
              <a:custGeom>
                <a:avLst/>
                <a:gdLst/>
                <a:ahLst/>
                <a:cxnLst/>
                <a:rect l="l" t="t" r="r" b="b"/>
                <a:pathLst>
                  <a:path w="2491" h="2988" extrusionOk="0">
                    <a:moveTo>
                      <a:pt x="2373" y="1"/>
                    </a:moveTo>
                    <a:cubicBezTo>
                      <a:pt x="2353" y="1"/>
                      <a:pt x="2332" y="10"/>
                      <a:pt x="2314" y="32"/>
                    </a:cubicBezTo>
                    <a:cubicBezTo>
                      <a:pt x="1712" y="777"/>
                      <a:pt x="949" y="1385"/>
                      <a:pt x="83" y="1801"/>
                    </a:cubicBezTo>
                    <a:cubicBezTo>
                      <a:pt x="28" y="1828"/>
                      <a:pt x="1" y="1898"/>
                      <a:pt x="54" y="1943"/>
                    </a:cubicBezTo>
                    <a:cubicBezTo>
                      <a:pt x="594" y="2414"/>
                      <a:pt x="1224" y="2768"/>
                      <a:pt x="1909" y="2983"/>
                    </a:cubicBezTo>
                    <a:cubicBezTo>
                      <a:pt x="1918" y="2986"/>
                      <a:pt x="1926" y="2987"/>
                      <a:pt x="1934" y="2987"/>
                    </a:cubicBezTo>
                    <a:cubicBezTo>
                      <a:pt x="2016" y="2987"/>
                      <a:pt x="2036" y="2848"/>
                      <a:pt x="1942" y="2820"/>
                    </a:cubicBezTo>
                    <a:cubicBezTo>
                      <a:pt x="1326" y="2624"/>
                      <a:pt x="754" y="2310"/>
                      <a:pt x="257" y="1897"/>
                    </a:cubicBezTo>
                    <a:lnTo>
                      <a:pt x="257" y="1897"/>
                    </a:lnTo>
                    <a:cubicBezTo>
                      <a:pt x="1101" y="1472"/>
                      <a:pt x="1844" y="876"/>
                      <a:pt x="2437" y="142"/>
                    </a:cubicBezTo>
                    <a:cubicBezTo>
                      <a:pt x="2490" y="78"/>
                      <a:pt x="2434" y="1"/>
                      <a:pt x="23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2"/>
              <p:cNvSpPr/>
              <p:nvPr/>
            </p:nvSpPr>
            <p:spPr>
              <a:xfrm>
                <a:off x="2672675" y="1189225"/>
                <a:ext cx="90950" cy="91775"/>
              </a:xfrm>
              <a:custGeom>
                <a:avLst/>
                <a:gdLst/>
                <a:ahLst/>
                <a:cxnLst/>
                <a:rect l="l" t="t" r="r" b="b"/>
                <a:pathLst>
                  <a:path w="3638" h="3671" extrusionOk="0">
                    <a:moveTo>
                      <a:pt x="3516" y="0"/>
                    </a:moveTo>
                    <a:cubicBezTo>
                      <a:pt x="3496" y="0"/>
                      <a:pt x="3475" y="8"/>
                      <a:pt x="3458" y="27"/>
                    </a:cubicBezTo>
                    <a:cubicBezTo>
                      <a:pt x="3005" y="524"/>
                      <a:pt x="2456" y="899"/>
                      <a:pt x="1844" y="1167"/>
                    </a:cubicBezTo>
                    <a:cubicBezTo>
                      <a:pt x="1325" y="1393"/>
                      <a:pt x="776" y="1631"/>
                      <a:pt x="201" y="1631"/>
                    </a:cubicBezTo>
                    <a:cubicBezTo>
                      <a:pt x="166" y="1631"/>
                      <a:pt x="130" y="1630"/>
                      <a:pt x="95" y="1629"/>
                    </a:cubicBezTo>
                    <a:cubicBezTo>
                      <a:pt x="94" y="1628"/>
                      <a:pt x="93" y="1628"/>
                      <a:pt x="92" y="1628"/>
                    </a:cubicBezTo>
                    <a:cubicBezTo>
                      <a:pt x="15" y="1628"/>
                      <a:pt x="0" y="1729"/>
                      <a:pt x="44" y="1776"/>
                    </a:cubicBezTo>
                    <a:cubicBezTo>
                      <a:pt x="473" y="2219"/>
                      <a:pt x="955" y="2640"/>
                      <a:pt x="1449" y="3011"/>
                    </a:cubicBezTo>
                    <a:cubicBezTo>
                      <a:pt x="1880" y="3334"/>
                      <a:pt x="2375" y="3558"/>
                      <a:pt x="2902" y="3668"/>
                    </a:cubicBezTo>
                    <a:cubicBezTo>
                      <a:pt x="2909" y="3670"/>
                      <a:pt x="2915" y="3670"/>
                      <a:pt x="2921" y="3670"/>
                    </a:cubicBezTo>
                    <a:cubicBezTo>
                      <a:pt x="3010" y="3670"/>
                      <a:pt x="3034" y="3529"/>
                      <a:pt x="2940" y="3506"/>
                    </a:cubicBezTo>
                    <a:cubicBezTo>
                      <a:pt x="2488" y="3395"/>
                      <a:pt x="2041" y="3260"/>
                      <a:pt x="1673" y="2975"/>
                    </a:cubicBezTo>
                    <a:cubicBezTo>
                      <a:pt x="1200" y="2610"/>
                      <a:pt x="729" y="2222"/>
                      <a:pt x="301" y="1798"/>
                    </a:cubicBezTo>
                    <a:lnTo>
                      <a:pt x="301" y="1798"/>
                    </a:lnTo>
                    <a:cubicBezTo>
                      <a:pt x="872" y="1774"/>
                      <a:pt x="1420" y="1535"/>
                      <a:pt x="1935" y="1307"/>
                    </a:cubicBezTo>
                    <a:cubicBezTo>
                      <a:pt x="2560" y="1032"/>
                      <a:pt x="3121" y="643"/>
                      <a:pt x="3582" y="137"/>
                    </a:cubicBezTo>
                    <a:cubicBezTo>
                      <a:pt x="3637" y="78"/>
                      <a:pt x="3579" y="0"/>
                      <a:pt x="35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2"/>
              <p:cNvSpPr/>
              <p:nvPr/>
            </p:nvSpPr>
            <p:spPr>
              <a:xfrm>
                <a:off x="2637400" y="1304800"/>
                <a:ext cx="52600" cy="46800"/>
              </a:xfrm>
              <a:custGeom>
                <a:avLst/>
                <a:gdLst/>
                <a:ahLst/>
                <a:cxnLst/>
                <a:rect l="l" t="t" r="r" b="b"/>
                <a:pathLst>
                  <a:path w="2104" h="1872" extrusionOk="0">
                    <a:moveTo>
                      <a:pt x="1053" y="1"/>
                    </a:moveTo>
                    <a:cubicBezTo>
                      <a:pt x="954" y="1"/>
                      <a:pt x="854" y="17"/>
                      <a:pt x="755" y="50"/>
                    </a:cubicBezTo>
                    <a:cubicBezTo>
                      <a:pt x="265" y="215"/>
                      <a:pt x="0" y="743"/>
                      <a:pt x="165" y="1234"/>
                    </a:cubicBezTo>
                    <a:cubicBezTo>
                      <a:pt x="295" y="1624"/>
                      <a:pt x="661" y="1872"/>
                      <a:pt x="1052" y="1872"/>
                    </a:cubicBezTo>
                    <a:cubicBezTo>
                      <a:pt x="1150" y="1872"/>
                      <a:pt x="1250" y="1856"/>
                      <a:pt x="1348" y="1823"/>
                    </a:cubicBezTo>
                    <a:cubicBezTo>
                      <a:pt x="1839" y="1658"/>
                      <a:pt x="2104" y="1130"/>
                      <a:pt x="1939"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2"/>
              <p:cNvSpPr/>
              <p:nvPr/>
            </p:nvSpPr>
            <p:spPr>
              <a:xfrm>
                <a:off x="2651625" y="1236175"/>
                <a:ext cx="52575" cy="46825"/>
              </a:xfrm>
              <a:custGeom>
                <a:avLst/>
                <a:gdLst/>
                <a:ahLst/>
                <a:cxnLst/>
                <a:rect l="l" t="t" r="r" b="b"/>
                <a:pathLst>
                  <a:path w="2103" h="1873" extrusionOk="0">
                    <a:moveTo>
                      <a:pt x="1053" y="1"/>
                    </a:moveTo>
                    <a:cubicBezTo>
                      <a:pt x="955" y="1"/>
                      <a:pt x="854" y="17"/>
                      <a:pt x="755" y="50"/>
                    </a:cubicBezTo>
                    <a:cubicBezTo>
                      <a:pt x="264" y="215"/>
                      <a:pt x="0" y="744"/>
                      <a:pt x="164" y="1233"/>
                    </a:cubicBezTo>
                    <a:cubicBezTo>
                      <a:pt x="296" y="1625"/>
                      <a:pt x="660" y="1873"/>
                      <a:pt x="1051" y="1873"/>
                    </a:cubicBezTo>
                    <a:cubicBezTo>
                      <a:pt x="1149" y="1873"/>
                      <a:pt x="1249" y="1857"/>
                      <a:pt x="1348" y="1824"/>
                    </a:cubicBezTo>
                    <a:cubicBezTo>
                      <a:pt x="1839" y="1659"/>
                      <a:pt x="2102" y="1130"/>
                      <a:pt x="1937"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2"/>
              <p:cNvSpPr/>
              <p:nvPr/>
            </p:nvSpPr>
            <p:spPr>
              <a:xfrm>
                <a:off x="2569025" y="1288475"/>
                <a:ext cx="52625" cy="46825"/>
              </a:xfrm>
              <a:custGeom>
                <a:avLst/>
                <a:gdLst/>
                <a:ahLst/>
                <a:cxnLst/>
                <a:rect l="l" t="t" r="r" b="b"/>
                <a:pathLst>
                  <a:path w="2105" h="1873" extrusionOk="0">
                    <a:moveTo>
                      <a:pt x="1054" y="1"/>
                    </a:moveTo>
                    <a:cubicBezTo>
                      <a:pt x="955" y="1"/>
                      <a:pt x="855" y="17"/>
                      <a:pt x="756" y="50"/>
                    </a:cubicBezTo>
                    <a:cubicBezTo>
                      <a:pt x="266" y="215"/>
                      <a:pt x="1" y="743"/>
                      <a:pt x="166" y="1233"/>
                    </a:cubicBezTo>
                    <a:cubicBezTo>
                      <a:pt x="298" y="1625"/>
                      <a:pt x="662" y="1872"/>
                      <a:pt x="1053" y="1872"/>
                    </a:cubicBezTo>
                    <a:cubicBezTo>
                      <a:pt x="1151" y="1872"/>
                      <a:pt x="1251" y="1857"/>
                      <a:pt x="1350" y="1823"/>
                    </a:cubicBezTo>
                    <a:cubicBezTo>
                      <a:pt x="1839" y="1658"/>
                      <a:pt x="2104" y="1130"/>
                      <a:pt x="1939" y="639"/>
                    </a:cubicBezTo>
                    <a:cubicBezTo>
                      <a:pt x="1807" y="249"/>
                      <a:pt x="1444" y="1"/>
                      <a:pt x="10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2"/>
              <p:cNvSpPr/>
              <p:nvPr/>
            </p:nvSpPr>
            <p:spPr>
              <a:xfrm>
                <a:off x="2581300" y="1210950"/>
                <a:ext cx="52600" cy="46800"/>
              </a:xfrm>
              <a:custGeom>
                <a:avLst/>
                <a:gdLst/>
                <a:ahLst/>
                <a:cxnLst/>
                <a:rect l="l" t="t" r="r" b="b"/>
                <a:pathLst>
                  <a:path w="2104" h="1872" extrusionOk="0">
                    <a:moveTo>
                      <a:pt x="1052" y="0"/>
                    </a:moveTo>
                    <a:cubicBezTo>
                      <a:pt x="954" y="0"/>
                      <a:pt x="853" y="16"/>
                      <a:pt x="755" y="49"/>
                    </a:cubicBezTo>
                    <a:cubicBezTo>
                      <a:pt x="265" y="214"/>
                      <a:pt x="1" y="742"/>
                      <a:pt x="166" y="1233"/>
                    </a:cubicBezTo>
                    <a:cubicBezTo>
                      <a:pt x="297" y="1624"/>
                      <a:pt x="662" y="1871"/>
                      <a:pt x="1051" y="1871"/>
                    </a:cubicBezTo>
                    <a:cubicBezTo>
                      <a:pt x="1150" y="1871"/>
                      <a:pt x="1250" y="1855"/>
                      <a:pt x="1348" y="1822"/>
                    </a:cubicBezTo>
                    <a:cubicBezTo>
                      <a:pt x="1839" y="1657"/>
                      <a:pt x="2104" y="1129"/>
                      <a:pt x="1939" y="639"/>
                    </a:cubicBezTo>
                    <a:cubicBezTo>
                      <a:pt x="1807" y="247"/>
                      <a:pt x="1443" y="0"/>
                      <a:pt x="1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0" name="Google Shape;1540;p32"/>
            <p:cNvGrpSpPr/>
            <p:nvPr/>
          </p:nvGrpSpPr>
          <p:grpSpPr>
            <a:xfrm flipH="1">
              <a:off x="8619467" y="4636933"/>
              <a:ext cx="161218" cy="147201"/>
              <a:chOff x="2599225" y="2912400"/>
              <a:chExt cx="85400" cy="77975"/>
            </a:xfrm>
          </p:grpSpPr>
          <p:sp>
            <p:nvSpPr>
              <p:cNvPr id="1541" name="Google Shape;1541;p32"/>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32"/>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32"/>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4" name="Google Shape;1544;p32"/>
            <p:cNvGrpSpPr/>
            <p:nvPr/>
          </p:nvGrpSpPr>
          <p:grpSpPr>
            <a:xfrm flipH="1">
              <a:off x="8116462" y="-7"/>
              <a:ext cx="664222" cy="1218245"/>
              <a:chOff x="2229225" y="1230375"/>
              <a:chExt cx="351850" cy="645325"/>
            </a:xfrm>
          </p:grpSpPr>
          <p:sp>
            <p:nvSpPr>
              <p:cNvPr id="1545" name="Google Shape;1545;p32"/>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2"/>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2"/>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2"/>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32"/>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2"/>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2"/>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2"/>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2"/>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2"/>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2"/>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32"/>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2"/>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2"/>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0" name="Google Shape;1560;p32"/>
            <p:cNvGrpSpPr/>
            <p:nvPr/>
          </p:nvGrpSpPr>
          <p:grpSpPr>
            <a:xfrm flipH="1">
              <a:off x="291916" y="3"/>
              <a:ext cx="735581" cy="1331135"/>
              <a:chOff x="3073150" y="952325"/>
              <a:chExt cx="389650" cy="705125"/>
            </a:xfrm>
          </p:grpSpPr>
          <p:sp>
            <p:nvSpPr>
              <p:cNvPr id="1561" name="Google Shape;1561;p32"/>
              <p:cNvSpPr/>
              <p:nvPr/>
            </p:nvSpPr>
            <p:spPr>
              <a:xfrm>
                <a:off x="3073150" y="1081800"/>
                <a:ext cx="389650" cy="575650"/>
              </a:xfrm>
              <a:custGeom>
                <a:avLst/>
                <a:gdLst/>
                <a:ahLst/>
                <a:cxnLst/>
                <a:rect l="l" t="t" r="r" b="b"/>
                <a:pathLst>
                  <a:path w="15586" h="23026" extrusionOk="0">
                    <a:moveTo>
                      <a:pt x="11507" y="0"/>
                    </a:moveTo>
                    <a:cubicBezTo>
                      <a:pt x="9621" y="1357"/>
                      <a:pt x="7340" y="1905"/>
                      <a:pt x="5071" y="2500"/>
                    </a:cubicBezTo>
                    <a:cubicBezTo>
                      <a:pt x="4077" y="2761"/>
                      <a:pt x="2824" y="2930"/>
                      <a:pt x="1983" y="3570"/>
                    </a:cubicBezTo>
                    <a:cubicBezTo>
                      <a:pt x="1268" y="4120"/>
                      <a:pt x="265" y="5520"/>
                      <a:pt x="1770" y="5821"/>
                    </a:cubicBezTo>
                    <a:cubicBezTo>
                      <a:pt x="1880" y="5843"/>
                      <a:pt x="1991" y="5852"/>
                      <a:pt x="2102" y="5852"/>
                    </a:cubicBezTo>
                    <a:cubicBezTo>
                      <a:pt x="2365" y="5852"/>
                      <a:pt x="2630" y="5802"/>
                      <a:pt x="2890" y="5752"/>
                    </a:cubicBezTo>
                    <a:lnTo>
                      <a:pt x="2890" y="5752"/>
                    </a:lnTo>
                    <a:cubicBezTo>
                      <a:pt x="2179" y="6285"/>
                      <a:pt x="1223" y="7457"/>
                      <a:pt x="1246" y="8418"/>
                    </a:cubicBezTo>
                    <a:cubicBezTo>
                      <a:pt x="1258" y="8852"/>
                      <a:pt x="1509" y="9003"/>
                      <a:pt x="1844" y="9003"/>
                    </a:cubicBezTo>
                    <a:cubicBezTo>
                      <a:pt x="2379" y="9003"/>
                      <a:pt x="3126" y="8616"/>
                      <a:pt x="3442" y="8372"/>
                    </a:cubicBezTo>
                    <a:lnTo>
                      <a:pt x="3442" y="8372"/>
                    </a:lnTo>
                    <a:cubicBezTo>
                      <a:pt x="2451" y="9137"/>
                      <a:pt x="1686" y="10195"/>
                      <a:pt x="1278" y="11380"/>
                    </a:cubicBezTo>
                    <a:cubicBezTo>
                      <a:pt x="1216" y="11563"/>
                      <a:pt x="1160" y="11758"/>
                      <a:pt x="1207" y="11945"/>
                    </a:cubicBezTo>
                    <a:cubicBezTo>
                      <a:pt x="1283" y="12251"/>
                      <a:pt x="1620" y="12428"/>
                      <a:pt x="1938" y="12428"/>
                    </a:cubicBezTo>
                    <a:cubicBezTo>
                      <a:pt x="1958" y="12428"/>
                      <a:pt x="1979" y="12427"/>
                      <a:pt x="1999" y="12425"/>
                    </a:cubicBezTo>
                    <a:cubicBezTo>
                      <a:pt x="2337" y="12401"/>
                      <a:pt x="2639" y="12226"/>
                      <a:pt x="2926" y="12053"/>
                    </a:cubicBezTo>
                    <a:lnTo>
                      <a:pt x="2926" y="12053"/>
                    </a:lnTo>
                    <a:cubicBezTo>
                      <a:pt x="1750" y="13103"/>
                      <a:pt x="514" y="14242"/>
                      <a:pt x="122" y="15769"/>
                    </a:cubicBezTo>
                    <a:cubicBezTo>
                      <a:pt x="41" y="16081"/>
                      <a:pt x="0" y="16418"/>
                      <a:pt x="113" y="16721"/>
                    </a:cubicBezTo>
                    <a:cubicBezTo>
                      <a:pt x="238" y="17055"/>
                      <a:pt x="505" y="17180"/>
                      <a:pt x="820" y="17180"/>
                    </a:cubicBezTo>
                    <a:cubicBezTo>
                      <a:pt x="1400" y="17180"/>
                      <a:pt x="2142" y="16759"/>
                      <a:pt x="2467" y="16457"/>
                    </a:cubicBezTo>
                    <a:lnTo>
                      <a:pt x="2467" y="16457"/>
                    </a:lnTo>
                    <a:cubicBezTo>
                      <a:pt x="1511" y="17829"/>
                      <a:pt x="1102" y="19570"/>
                      <a:pt x="1348" y="21224"/>
                    </a:cubicBezTo>
                    <a:cubicBezTo>
                      <a:pt x="1449" y="21899"/>
                      <a:pt x="1720" y="22636"/>
                      <a:pt x="2342" y="22914"/>
                    </a:cubicBezTo>
                    <a:cubicBezTo>
                      <a:pt x="2515" y="22991"/>
                      <a:pt x="2695" y="23025"/>
                      <a:pt x="2877" y="23025"/>
                    </a:cubicBezTo>
                    <a:cubicBezTo>
                      <a:pt x="3389" y="23025"/>
                      <a:pt x="3918" y="22759"/>
                      <a:pt x="4344" y="22442"/>
                    </a:cubicBezTo>
                    <a:cubicBezTo>
                      <a:pt x="5840" y="21337"/>
                      <a:pt x="6820" y="19565"/>
                      <a:pt x="6965" y="17712"/>
                    </a:cubicBezTo>
                    <a:cubicBezTo>
                      <a:pt x="7380" y="18704"/>
                      <a:pt x="8296" y="19633"/>
                      <a:pt x="9436" y="19669"/>
                    </a:cubicBezTo>
                    <a:cubicBezTo>
                      <a:pt x="9452" y="19670"/>
                      <a:pt x="9469" y="19670"/>
                      <a:pt x="9485" y="19670"/>
                    </a:cubicBezTo>
                    <a:cubicBezTo>
                      <a:pt x="10503" y="19670"/>
                      <a:pt x="11423" y="18616"/>
                      <a:pt x="11677" y="17714"/>
                    </a:cubicBezTo>
                    <a:cubicBezTo>
                      <a:pt x="12017" y="16506"/>
                      <a:pt x="11632" y="15201"/>
                      <a:pt x="11014" y="14110"/>
                    </a:cubicBezTo>
                    <a:lnTo>
                      <a:pt x="11014" y="14110"/>
                    </a:lnTo>
                    <a:cubicBezTo>
                      <a:pt x="11206" y="14320"/>
                      <a:pt x="11409" y="14536"/>
                      <a:pt x="11674" y="14646"/>
                    </a:cubicBezTo>
                    <a:cubicBezTo>
                      <a:pt x="11774" y="14689"/>
                      <a:pt x="11887" y="14712"/>
                      <a:pt x="11998" y="14712"/>
                    </a:cubicBezTo>
                    <a:cubicBezTo>
                      <a:pt x="12175" y="14712"/>
                      <a:pt x="12349" y="14652"/>
                      <a:pt x="12464" y="14519"/>
                    </a:cubicBezTo>
                    <a:cubicBezTo>
                      <a:pt x="12592" y="14368"/>
                      <a:pt x="12622" y="14160"/>
                      <a:pt x="12636" y="13963"/>
                    </a:cubicBezTo>
                    <a:cubicBezTo>
                      <a:pt x="12707" y="13015"/>
                      <a:pt x="12440" y="12048"/>
                      <a:pt x="12283" y="11114"/>
                    </a:cubicBezTo>
                    <a:lnTo>
                      <a:pt x="12283" y="11114"/>
                    </a:lnTo>
                    <a:cubicBezTo>
                      <a:pt x="12457" y="11616"/>
                      <a:pt x="12897" y="12014"/>
                      <a:pt x="13412" y="12137"/>
                    </a:cubicBezTo>
                    <a:cubicBezTo>
                      <a:pt x="13529" y="12165"/>
                      <a:pt x="13648" y="12179"/>
                      <a:pt x="13767" y="12179"/>
                    </a:cubicBezTo>
                    <a:cubicBezTo>
                      <a:pt x="14176" y="12179"/>
                      <a:pt x="14586" y="12020"/>
                      <a:pt x="14882" y="11735"/>
                    </a:cubicBezTo>
                    <a:cubicBezTo>
                      <a:pt x="15585" y="11055"/>
                      <a:pt x="15516" y="9912"/>
                      <a:pt x="15277" y="8964"/>
                    </a:cubicBezTo>
                    <a:cubicBezTo>
                      <a:pt x="14879" y="7385"/>
                      <a:pt x="14158" y="5914"/>
                      <a:pt x="13399" y="4481"/>
                    </a:cubicBezTo>
                    <a:cubicBezTo>
                      <a:pt x="12660" y="3079"/>
                      <a:pt x="11585" y="1627"/>
                      <a:pt x="115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2"/>
              <p:cNvSpPr/>
              <p:nvPr/>
            </p:nvSpPr>
            <p:spPr>
              <a:xfrm>
                <a:off x="3101550" y="952325"/>
                <a:ext cx="325225" cy="639250"/>
              </a:xfrm>
              <a:custGeom>
                <a:avLst/>
                <a:gdLst/>
                <a:ahLst/>
                <a:cxnLst/>
                <a:rect l="l" t="t" r="r" b="b"/>
                <a:pathLst>
                  <a:path w="13009" h="25570" extrusionOk="0">
                    <a:moveTo>
                      <a:pt x="11000" y="0"/>
                    </a:moveTo>
                    <a:cubicBezTo>
                      <a:pt x="10946" y="0"/>
                      <a:pt x="10894" y="32"/>
                      <a:pt x="10888" y="101"/>
                    </a:cubicBezTo>
                    <a:cubicBezTo>
                      <a:pt x="10658" y="2960"/>
                      <a:pt x="10076" y="5774"/>
                      <a:pt x="9260" y="8521"/>
                    </a:cubicBezTo>
                    <a:cubicBezTo>
                      <a:pt x="9260" y="8523"/>
                      <a:pt x="9258" y="8523"/>
                      <a:pt x="9258" y="8525"/>
                    </a:cubicBezTo>
                    <a:cubicBezTo>
                      <a:pt x="9037" y="9089"/>
                      <a:pt x="8630" y="9566"/>
                      <a:pt x="8229" y="10012"/>
                    </a:cubicBezTo>
                    <a:cubicBezTo>
                      <a:pt x="7809" y="10481"/>
                      <a:pt x="7372" y="10935"/>
                      <a:pt x="6919" y="11369"/>
                    </a:cubicBezTo>
                    <a:cubicBezTo>
                      <a:pt x="6878" y="11410"/>
                      <a:pt x="6835" y="11446"/>
                      <a:pt x="6793" y="11484"/>
                    </a:cubicBezTo>
                    <a:cubicBezTo>
                      <a:pt x="6699" y="11455"/>
                      <a:pt x="6631" y="11377"/>
                      <a:pt x="6550" y="11325"/>
                    </a:cubicBezTo>
                    <a:cubicBezTo>
                      <a:pt x="6467" y="11271"/>
                      <a:pt x="6380" y="11230"/>
                      <a:pt x="6298" y="11181"/>
                    </a:cubicBezTo>
                    <a:cubicBezTo>
                      <a:pt x="6104" y="11068"/>
                      <a:pt x="5910" y="10951"/>
                      <a:pt x="5720" y="10834"/>
                    </a:cubicBezTo>
                    <a:cubicBezTo>
                      <a:pt x="5331" y="10594"/>
                      <a:pt x="4950" y="10340"/>
                      <a:pt x="4574" y="10080"/>
                    </a:cubicBezTo>
                    <a:cubicBezTo>
                      <a:pt x="4551" y="10064"/>
                      <a:pt x="4527" y="10057"/>
                      <a:pt x="4505" y="10057"/>
                    </a:cubicBezTo>
                    <a:cubicBezTo>
                      <a:pt x="4404" y="10057"/>
                      <a:pt x="4327" y="10198"/>
                      <a:pt x="4429" y="10269"/>
                    </a:cubicBezTo>
                    <a:cubicBezTo>
                      <a:pt x="4830" y="10547"/>
                      <a:pt x="5237" y="10815"/>
                      <a:pt x="5653" y="11073"/>
                    </a:cubicBezTo>
                    <a:cubicBezTo>
                      <a:pt x="5852" y="11194"/>
                      <a:pt x="6050" y="11317"/>
                      <a:pt x="6254" y="11430"/>
                    </a:cubicBezTo>
                    <a:cubicBezTo>
                      <a:pt x="6325" y="11469"/>
                      <a:pt x="6390" y="11516"/>
                      <a:pt x="6457" y="11563"/>
                    </a:cubicBezTo>
                    <a:cubicBezTo>
                      <a:pt x="6306" y="11581"/>
                      <a:pt x="6156" y="11588"/>
                      <a:pt x="6005" y="11588"/>
                    </a:cubicBezTo>
                    <a:cubicBezTo>
                      <a:pt x="5076" y="11588"/>
                      <a:pt x="4153" y="11302"/>
                      <a:pt x="3224" y="11245"/>
                    </a:cubicBezTo>
                    <a:cubicBezTo>
                      <a:pt x="3221" y="11245"/>
                      <a:pt x="3218" y="11245"/>
                      <a:pt x="3215" y="11245"/>
                    </a:cubicBezTo>
                    <a:cubicBezTo>
                      <a:pt x="3071" y="11245"/>
                      <a:pt x="3045" y="11472"/>
                      <a:pt x="3195" y="11481"/>
                    </a:cubicBezTo>
                    <a:cubicBezTo>
                      <a:pt x="4139" y="11540"/>
                      <a:pt x="5076" y="11825"/>
                      <a:pt x="6020" y="11825"/>
                    </a:cubicBezTo>
                    <a:cubicBezTo>
                      <a:pt x="6161" y="11825"/>
                      <a:pt x="6303" y="11818"/>
                      <a:pt x="6445" y="11804"/>
                    </a:cubicBezTo>
                    <a:lnTo>
                      <a:pt x="6445" y="11804"/>
                    </a:lnTo>
                    <a:cubicBezTo>
                      <a:pt x="5678" y="12500"/>
                      <a:pt x="4870" y="13151"/>
                      <a:pt x="4019" y="13745"/>
                    </a:cubicBezTo>
                    <a:cubicBezTo>
                      <a:pt x="3420" y="14163"/>
                      <a:pt x="2803" y="14554"/>
                      <a:pt x="2168" y="14918"/>
                    </a:cubicBezTo>
                    <a:cubicBezTo>
                      <a:pt x="2055" y="14983"/>
                      <a:pt x="2107" y="15152"/>
                      <a:pt x="2207" y="15152"/>
                    </a:cubicBezTo>
                    <a:cubicBezTo>
                      <a:pt x="2224" y="15152"/>
                      <a:pt x="2242" y="15147"/>
                      <a:pt x="2262" y="15136"/>
                    </a:cubicBezTo>
                    <a:cubicBezTo>
                      <a:pt x="4511" y="13851"/>
                      <a:pt x="6545" y="12218"/>
                      <a:pt x="8287" y="10298"/>
                    </a:cubicBezTo>
                    <a:cubicBezTo>
                      <a:pt x="8511" y="10051"/>
                      <a:pt x="8738" y="9797"/>
                      <a:pt x="8943" y="9525"/>
                    </a:cubicBezTo>
                    <a:lnTo>
                      <a:pt x="8943" y="9525"/>
                    </a:lnTo>
                    <a:cubicBezTo>
                      <a:pt x="8912" y="9619"/>
                      <a:pt x="8883" y="9715"/>
                      <a:pt x="8853" y="9809"/>
                    </a:cubicBezTo>
                    <a:cubicBezTo>
                      <a:pt x="8304" y="11498"/>
                      <a:pt x="7674" y="13157"/>
                      <a:pt x="6994" y="14799"/>
                    </a:cubicBezTo>
                    <a:cubicBezTo>
                      <a:pt x="6977" y="14806"/>
                      <a:pt x="6959" y="14816"/>
                      <a:pt x="6945" y="14832"/>
                    </a:cubicBezTo>
                    <a:cubicBezTo>
                      <a:pt x="6525" y="15348"/>
                      <a:pt x="6076" y="15837"/>
                      <a:pt x="5610" y="16307"/>
                    </a:cubicBezTo>
                    <a:cubicBezTo>
                      <a:pt x="5603" y="16306"/>
                      <a:pt x="5597" y="16306"/>
                      <a:pt x="5590" y="16306"/>
                    </a:cubicBezTo>
                    <a:cubicBezTo>
                      <a:pt x="5574" y="16306"/>
                      <a:pt x="5559" y="16309"/>
                      <a:pt x="5541" y="16319"/>
                    </a:cubicBezTo>
                    <a:cubicBezTo>
                      <a:pt x="5087" y="16555"/>
                      <a:pt x="4575" y="16571"/>
                      <a:pt x="4074" y="16581"/>
                    </a:cubicBezTo>
                    <a:cubicBezTo>
                      <a:pt x="3475" y="16594"/>
                      <a:pt x="2875" y="16604"/>
                      <a:pt x="2276" y="16617"/>
                    </a:cubicBezTo>
                    <a:cubicBezTo>
                      <a:pt x="2125" y="16620"/>
                      <a:pt x="2160" y="16852"/>
                      <a:pt x="2308" y="16852"/>
                    </a:cubicBezTo>
                    <a:cubicBezTo>
                      <a:pt x="2310" y="16852"/>
                      <a:pt x="2311" y="16852"/>
                      <a:pt x="2312" y="16852"/>
                    </a:cubicBezTo>
                    <a:cubicBezTo>
                      <a:pt x="2930" y="16840"/>
                      <a:pt x="3546" y="16828"/>
                      <a:pt x="4162" y="16814"/>
                    </a:cubicBezTo>
                    <a:cubicBezTo>
                      <a:pt x="4517" y="16807"/>
                      <a:pt x="4878" y="16788"/>
                      <a:pt x="5219" y="16695"/>
                    </a:cubicBezTo>
                    <a:lnTo>
                      <a:pt x="5219" y="16695"/>
                    </a:lnTo>
                    <a:cubicBezTo>
                      <a:pt x="4184" y="17683"/>
                      <a:pt x="3049" y="18564"/>
                      <a:pt x="1833" y="19321"/>
                    </a:cubicBezTo>
                    <a:cubicBezTo>
                      <a:pt x="1276" y="19669"/>
                      <a:pt x="701" y="19984"/>
                      <a:pt x="112" y="20278"/>
                    </a:cubicBezTo>
                    <a:cubicBezTo>
                      <a:pt x="0" y="20335"/>
                      <a:pt x="54" y="20507"/>
                      <a:pt x="162" y="20507"/>
                    </a:cubicBezTo>
                    <a:cubicBezTo>
                      <a:pt x="178" y="20507"/>
                      <a:pt x="196" y="20503"/>
                      <a:pt x="215" y="20494"/>
                    </a:cubicBezTo>
                    <a:cubicBezTo>
                      <a:pt x="2295" y="19460"/>
                      <a:pt x="4199" y="18085"/>
                      <a:pt x="5829" y="16433"/>
                    </a:cubicBezTo>
                    <a:cubicBezTo>
                      <a:pt x="6136" y="16123"/>
                      <a:pt x="6428" y="15804"/>
                      <a:pt x="6715" y="15475"/>
                    </a:cubicBezTo>
                    <a:lnTo>
                      <a:pt x="6715" y="15475"/>
                    </a:lnTo>
                    <a:cubicBezTo>
                      <a:pt x="6204" y="16676"/>
                      <a:pt x="5669" y="17868"/>
                      <a:pt x="5122" y="19051"/>
                    </a:cubicBezTo>
                    <a:cubicBezTo>
                      <a:pt x="4585" y="20201"/>
                      <a:pt x="4036" y="21348"/>
                      <a:pt x="3482" y="22489"/>
                    </a:cubicBezTo>
                    <a:cubicBezTo>
                      <a:pt x="3478" y="22488"/>
                      <a:pt x="3474" y="22488"/>
                      <a:pt x="3471" y="22488"/>
                    </a:cubicBezTo>
                    <a:cubicBezTo>
                      <a:pt x="3446" y="22488"/>
                      <a:pt x="3420" y="22496"/>
                      <a:pt x="3397" y="22518"/>
                    </a:cubicBezTo>
                    <a:cubicBezTo>
                      <a:pt x="2534" y="23291"/>
                      <a:pt x="1772" y="24169"/>
                      <a:pt x="1137" y="25139"/>
                    </a:cubicBezTo>
                    <a:cubicBezTo>
                      <a:pt x="1076" y="25233"/>
                      <a:pt x="1159" y="25334"/>
                      <a:pt x="1241" y="25334"/>
                    </a:cubicBezTo>
                    <a:cubicBezTo>
                      <a:pt x="1272" y="25334"/>
                      <a:pt x="1303" y="25320"/>
                      <a:pt x="1326" y="25284"/>
                    </a:cubicBezTo>
                    <a:cubicBezTo>
                      <a:pt x="1875" y="24447"/>
                      <a:pt x="2518" y="23676"/>
                      <a:pt x="3242" y="22987"/>
                    </a:cubicBezTo>
                    <a:lnTo>
                      <a:pt x="3242" y="22987"/>
                    </a:lnTo>
                    <a:cubicBezTo>
                      <a:pt x="3061" y="23357"/>
                      <a:pt x="2878" y="23731"/>
                      <a:pt x="2697" y="24101"/>
                    </a:cubicBezTo>
                    <a:cubicBezTo>
                      <a:pt x="2653" y="24191"/>
                      <a:pt x="2731" y="24260"/>
                      <a:pt x="2809" y="24260"/>
                    </a:cubicBezTo>
                    <a:cubicBezTo>
                      <a:pt x="2852" y="24260"/>
                      <a:pt x="2894" y="24239"/>
                      <a:pt x="2917" y="24191"/>
                    </a:cubicBezTo>
                    <a:cubicBezTo>
                      <a:pt x="3476" y="23052"/>
                      <a:pt x="4034" y="21910"/>
                      <a:pt x="4581" y="20763"/>
                    </a:cubicBezTo>
                    <a:lnTo>
                      <a:pt x="4581" y="20763"/>
                    </a:lnTo>
                    <a:cubicBezTo>
                      <a:pt x="4358" y="22350"/>
                      <a:pt x="3958" y="23907"/>
                      <a:pt x="3386" y="25406"/>
                    </a:cubicBezTo>
                    <a:cubicBezTo>
                      <a:pt x="3351" y="25498"/>
                      <a:pt x="3431" y="25569"/>
                      <a:pt x="3506" y="25569"/>
                    </a:cubicBezTo>
                    <a:cubicBezTo>
                      <a:pt x="3547" y="25569"/>
                      <a:pt x="3588" y="25548"/>
                      <a:pt x="3606" y="25497"/>
                    </a:cubicBezTo>
                    <a:cubicBezTo>
                      <a:pt x="4272" y="23754"/>
                      <a:pt x="4708" y="21930"/>
                      <a:pt x="4906" y="20076"/>
                    </a:cubicBezTo>
                    <a:cubicBezTo>
                      <a:pt x="5465" y="18891"/>
                      <a:pt x="6010" y="17703"/>
                      <a:pt x="6532" y="16503"/>
                    </a:cubicBezTo>
                    <a:cubicBezTo>
                      <a:pt x="6667" y="17386"/>
                      <a:pt x="6841" y="18262"/>
                      <a:pt x="7053" y="19129"/>
                    </a:cubicBezTo>
                    <a:cubicBezTo>
                      <a:pt x="7075" y="19925"/>
                      <a:pt x="6933" y="20717"/>
                      <a:pt x="6638" y="21458"/>
                    </a:cubicBezTo>
                    <a:cubicBezTo>
                      <a:pt x="6601" y="21550"/>
                      <a:pt x="6678" y="21620"/>
                      <a:pt x="6754" y="21620"/>
                    </a:cubicBezTo>
                    <a:cubicBezTo>
                      <a:pt x="6796" y="21620"/>
                      <a:pt x="6837" y="21599"/>
                      <a:pt x="6858" y="21548"/>
                    </a:cubicBezTo>
                    <a:cubicBezTo>
                      <a:pt x="7068" y="21025"/>
                      <a:pt x="7202" y="20477"/>
                      <a:pt x="7260" y="19921"/>
                    </a:cubicBezTo>
                    <a:cubicBezTo>
                      <a:pt x="7563" y="21021"/>
                      <a:pt x="7926" y="22105"/>
                      <a:pt x="8353" y="23163"/>
                    </a:cubicBezTo>
                    <a:cubicBezTo>
                      <a:pt x="8374" y="23213"/>
                      <a:pt x="8413" y="23234"/>
                      <a:pt x="8454" y="23234"/>
                    </a:cubicBezTo>
                    <a:cubicBezTo>
                      <a:pt x="8530" y="23234"/>
                      <a:pt x="8610" y="23162"/>
                      <a:pt x="8572" y="23069"/>
                    </a:cubicBezTo>
                    <a:cubicBezTo>
                      <a:pt x="8051" y="21774"/>
                      <a:pt x="7624" y="20445"/>
                      <a:pt x="7291" y="19091"/>
                    </a:cubicBezTo>
                    <a:cubicBezTo>
                      <a:pt x="7291" y="19064"/>
                      <a:pt x="7291" y="19036"/>
                      <a:pt x="7289" y="19012"/>
                    </a:cubicBezTo>
                    <a:cubicBezTo>
                      <a:pt x="7288" y="18972"/>
                      <a:pt x="7273" y="18948"/>
                      <a:pt x="7249" y="18932"/>
                    </a:cubicBezTo>
                    <a:cubicBezTo>
                      <a:pt x="7094" y="18280"/>
                      <a:pt x="6962" y="17625"/>
                      <a:pt x="6849" y="16965"/>
                    </a:cubicBezTo>
                    <a:lnTo>
                      <a:pt x="6849" y="16965"/>
                    </a:lnTo>
                    <a:cubicBezTo>
                      <a:pt x="7383" y="18042"/>
                      <a:pt x="8207" y="18955"/>
                      <a:pt x="9015" y="19837"/>
                    </a:cubicBezTo>
                    <a:cubicBezTo>
                      <a:pt x="9041" y="19865"/>
                      <a:pt x="9073" y="19877"/>
                      <a:pt x="9104" y="19877"/>
                    </a:cubicBezTo>
                    <a:cubicBezTo>
                      <a:pt x="9195" y="19877"/>
                      <a:pt x="9281" y="19773"/>
                      <a:pt x="9203" y="19689"/>
                    </a:cubicBezTo>
                    <a:cubicBezTo>
                      <a:pt x="8230" y="18625"/>
                      <a:pt x="7230" y="17522"/>
                      <a:pt x="6761" y="16131"/>
                    </a:cubicBezTo>
                    <a:cubicBezTo>
                      <a:pt x="6752" y="16105"/>
                      <a:pt x="6738" y="16089"/>
                      <a:pt x="6719" y="16076"/>
                    </a:cubicBezTo>
                    <a:cubicBezTo>
                      <a:pt x="6865" y="15736"/>
                      <a:pt x="7010" y="15395"/>
                      <a:pt x="7153" y="15054"/>
                    </a:cubicBezTo>
                    <a:cubicBezTo>
                      <a:pt x="7971" y="13091"/>
                      <a:pt x="8717" y="11093"/>
                      <a:pt x="9344" y="9060"/>
                    </a:cubicBezTo>
                    <a:cubicBezTo>
                      <a:pt x="9467" y="9677"/>
                      <a:pt x="9643" y="10278"/>
                      <a:pt x="9857" y="10866"/>
                    </a:cubicBezTo>
                    <a:cubicBezTo>
                      <a:pt x="10076" y="12073"/>
                      <a:pt x="10099" y="13304"/>
                      <a:pt x="9930" y="14520"/>
                    </a:cubicBezTo>
                    <a:cubicBezTo>
                      <a:pt x="9918" y="14603"/>
                      <a:pt x="9983" y="14649"/>
                      <a:pt x="10048" y="14649"/>
                    </a:cubicBezTo>
                    <a:cubicBezTo>
                      <a:pt x="10102" y="14649"/>
                      <a:pt x="10156" y="14617"/>
                      <a:pt x="10166" y="14548"/>
                    </a:cubicBezTo>
                    <a:cubicBezTo>
                      <a:pt x="10295" y="13635"/>
                      <a:pt x="10313" y="12709"/>
                      <a:pt x="10224" y="11792"/>
                    </a:cubicBezTo>
                    <a:lnTo>
                      <a:pt x="10224" y="11792"/>
                    </a:lnTo>
                    <a:cubicBezTo>
                      <a:pt x="10713" y="12921"/>
                      <a:pt x="11314" y="14007"/>
                      <a:pt x="11916" y="15071"/>
                    </a:cubicBezTo>
                    <a:cubicBezTo>
                      <a:pt x="11941" y="15117"/>
                      <a:pt x="11984" y="15135"/>
                      <a:pt x="12025" y="15135"/>
                    </a:cubicBezTo>
                    <a:cubicBezTo>
                      <a:pt x="12106" y="15135"/>
                      <a:pt x="12185" y="15065"/>
                      <a:pt x="12135" y="14977"/>
                    </a:cubicBezTo>
                    <a:cubicBezTo>
                      <a:pt x="11577" y="13995"/>
                      <a:pt x="11020" y="12992"/>
                      <a:pt x="10554" y="11954"/>
                    </a:cubicBezTo>
                    <a:lnTo>
                      <a:pt x="10554" y="11954"/>
                    </a:lnTo>
                    <a:cubicBezTo>
                      <a:pt x="11244" y="12549"/>
                      <a:pt x="11978" y="13092"/>
                      <a:pt x="12756" y="13571"/>
                    </a:cubicBezTo>
                    <a:cubicBezTo>
                      <a:pt x="12777" y="13585"/>
                      <a:pt x="12800" y="13590"/>
                      <a:pt x="12821" y="13590"/>
                    </a:cubicBezTo>
                    <a:cubicBezTo>
                      <a:pt x="12927" y="13590"/>
                      <a:pt x="13009" y="13448"/>
                      <a:pt x="12900" y="13382"/>
                    </a:cubicBezTo>
                    <a:cubicBezTo>
                      <a:pt x="11987" y="12820"/>
                      <a:pt x="11128" y="12173"/>
                      <a:pt x="10337" y="11449"/>
                    </a:cubicBezTo>
                    <a:cubicBezTo>
                      <a:pt x="10337" y="11449"/>
                      <a:pt x="10335" y="11449"/>
                      <a:pt x="10335" y="11448"/>
                    </a:cubicBezTo>
                    <a:cubicBezTo>
                      <a:pt x="9949" y="10517"/>
                      <a:pt x="9649" y="9556"/>
                      <a:pt x="9496" y="8555"/>
                    </a:cubicBezTo>
                    <a:cubicBezTo>
                      <a:pt x="9778" y="7606"/>
                      <a:pt x="10034" y="6649"/>
                      <a:pt x="10257" y="5682"/>
                    </a:cubicBezTo>
                    <a:cubicBezTo>
                      <a:pt x="10677" y="3855"/>
                      <a:pt x="10975" y="1999"/>
                      <a:pt x="11126" y="130"/>
                    </a:cubicBezTo>
                    <a:cubicBezTo>
                      <a:pt x="11133" y="47"/>
                      <a:pt x="11065" y="0"/>
                      <a:pt x="110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3" name="Google Shape;1563;p32"/>
            <p:cNvSpPr/>
            <p:nvPr/>
          </p:nvSpPr>
          <p:spPr>
            <a:xfrm flipH="1">
              <a:off x="8074725" y="4683086"/>
              <a:ext cx="238146" cy="269200"/>
            </a:xfrm>
            <a:custGeom>
              <a:avLst/>
              <a:gdLst/>
              <a:ahLst/>
              <a:cxnLst/>
              <a:rect l="l" t="t" r="r" b="b"/>
              <a:pathLst>
                <a:path w="5046" h="5704" extrusionOk="0">
                  <a:moveTo>
                    <a:pt x="239" y="0"/>
                  </a:moveTo>
                  <a:cubicBezTo>
                    <a:pt x="176" y="0"/>
                    <a:pt x="114" y="877"/>
                    <a:pt x="68" y="1791"/>
                  </a:cubicBezTo>
                  <a:cubicBezTo>
                    <a:pt x="25" y="2700"/>
                    <a:pt x="0" y="3649"/>
                    <a:pt x="7" y="3815"/>
                  </a:cubicBezTo>
                  <a:cubicBezTo>
                    <a:pt x="22" y="4035"/>
                    <a:pt x="96" y="4291"/>
                    <a:pt x="303" y="4368"/>
                  </a:cubicBezTo>
                  <a:cubicBezTo>
                    <a:pt x="346" y="4385"/>
                    <a:pt x="392" y="4392"/>
                    <a:pt x="438" y="4392"/>
                  </a:cubicBezTo>
                  <a:cubicBezTo>
                    <a:pt x="482" y="4392"/>
                    <a:pt x="527" y="4386"/>
                    <a:pt x="571" y="4375"/>
                  </a:cubicBezTo>
                  <a:cubicBezTo>
                    <a:pt x="840" y="4310"/>
                    <a:pt x="1053" y="4096"/>
                    <a:pt x="1182" y="3850"/>
                  </a:cubicBezTo>
                  <a:cubicBezTo>
                    <a:pt x="1310" y="3605"/>
                    <a:pt x="1368" y="3329"/>
                    <a:pt x="1422" y="3057"/>
                  </a:cubicBezTo>
                  <a:lnTo>
                    <a:pt x="1422" y="3057"/>
                  </a:lnTo>
                  <a:cubicBezTo>
                    <a:pt x="1410" y="3518"/>
                    <a:pt x="1436" y="3982"/>
                    <a:pt x="1500" y="4439"/>
                  </a:cubicBezTo>
                  <a:cubicBezTo>
                    <a:pt x="1519" y="4575"/>
                    <a:pt x="1542" y="4713"/>
                    <a:pt x="1613" y="4830"/>
                  </a:cubicBezTo>
                  <a:cubicBezTo>
                    <a:pt x="1678" y="4940"/>
                    <a:pt x="1795" y="5028"/>
                    <a:pt x="1922" y="5028"/>
                  </a:cubicBezTo>
                  <a:cubicBezTo>
                    <a:pt x="1930" y="5028"/>
                    <a:pt x="1939" y="5028"/>
                    <a:pt x="1947" y="5027"/>
                  </a:cubicBezTo>
                  <a:cubicBezTo>
                    <a:pt x="2173" y="5008"/>
                    <a:pt x="2280" y="4742"/>
                    <a:pt x="2322" y="4519"/>
                  </a:cubicBezTo>
                  <a:cubicBezTo>
                    <a:pt x="2389" y="4163"/>
                    <a:pt x="2409" y="3796"/>
                    <a:pt x="2385" y="3434"/>
                  </a:cubicBezTo>
                  <a:lnTo>
                    <a:pt x="2385" y="3434"/>
                  </a:lnTo>
                  <a:cubicBezTo>
                    <a:pt x="2667" y="4122"/>
                    <a:pt x="3090" y="4769"/>
                    <a:pt x="3661" y="5248"/>
                  </a:cubicBezTo>
                  <a:cubicBezTo>
                    <a:pt x="3861" y="5415"/>
                    <a:pt x="4175" y="5703"/>
                    <a:pt x="4452" y="5703"/>
                  </a:cubicBezTo>
                  <a:cubicBezTo>
                    <a:pt x="4457" y="5703"/>
                    <a:pt x="4462" y="5703"/>
                    <a:pt x="4466" y="5703"/>
                  </a:cubicBezTo>
                  <a:cubicBezTo>
                    <a:pt x="4777" y="5691"/>
                    <a:pt x="4938" y="5408"/>
                    <a:pt x="4961" y="5134"/>
                  </a:cubicBezTo>
                  <a:cubicBezTo>
                    <a:pt x="4983" y="4866"/>
                    <a:pt x="4870" y="4606"/>
                    <a:pt x="4733" y="4375"/>
                  </a:cubicBezTo>
                  <a:cubicBezTo>
                    <a:pt x="4372" y="3773"/>
                    <a:pt x="3832" y="3278"/>
                    <a:pt x="3202" y="2967"/>
                  </a:cubicBezTo>
                  <a:lnTo>
                    <a:pt x="3202" y="2967"/>
                  </a:lnTo>
                  <a:cubicBezTo>
                    <a:pt x="3590" y="3142"/>
                    <a:pt x="4002" y="3268"/>
                    <a:pt x="4418" y="3340"/>
                  </a:cubicBezTo>
                  <a:cubicBezTo>
                    <a:pt x="4482" y="3351"/>
                    <a:pt x="4550" y="3360"/>
                    <a:pt x="4616" y="3360"/>
                  </a:cubicBezTo>
                  <a:cubicBezTo>
                    <a:pt x="4722" y="3360"/>
                    <a:pt x="4824" y="3337"/>
                    <a:pt x="4899" y="3265"/>
                  </a:cubicBezTo>
                  <a:cubicBezTo>
                    <a:pt x="5045" y="3123"/>
                    <a:pt x="4995" y="2870"/>
                    <a:pt x="4874" y="2706"/>
                  </a:cubicBezTo>
                  <a:cubicBezTo>
                    <a:pt x="4735" y="2514"/>
                    <a:pt x="4527" y="2383"/>
                    <a:pt x="4321" y="2268"/>
                  </a:cubicBezTo>
                  <a:cubicBezTo>
                    <a:pt x="3854" y="2006"/>
                    <a:pt x="3367" y="1780"/>
                    <a:pt x="2881" y="1555"/>
                  </a:cubicBezTo>
                  <a:lnTo>
                    <a:pt x="2881" y="1555"/>
                  </a:lnTo>
                  <a:cubicBezTo>
                    <a:pt x="3226" y="1684"/>
                    <a:pt x="3593" y="1751"/>
                    <a:pt x="3962" y="1751"/>
                  </a:cubicBezTo>
                  <a:cubicBezTo>
                    <a:pt x="3966" y="1751"/>
                    <a:pt x="3970" y="1751"/>
                    <a:pt x="3974" y="1751"/>
                  </a:cubicBezTo>
                  <a:cubicBezTo>
                    <a:pt x="4126" y="1748"/>
                    <a:pt x="4281" y="1736"/>
                    <a:pt x="4417" y="1667"/>
                  </a:cubicBezTo>
                  <a:cubicBezTo>
                    <a:pt x="4553" y="1599"/>
                    <a:pt x="4663" y="1463"/>
                    <a:pt x="4662" y="1311"/>
                  </a:cubicBezTo>
                  <a:cubicBezTo>
                    <a:pt x="4662" y="1198"/>
                    <a:pt x="4599" y="1094"/>
                    <a:pt x="4527" y="1008"/>
                  </a:cubicBezTo>
                  <a:cubicBezTo>
                    <a:pt x="4016" y="406"/>
                    <a:pt x="3217" y="515"/>
                    <a:pt x="2513" y="431"/>
                  </a:cubicBezTo>
                  <a:cubicBezTo>
                    <a:pt x="1748" y="342"/>
                    <a:pt x="976" y="218"/>
                    <a:pt x="241" y="1"/>
                  </a:cubicBezTo>
                  <a:cubicBezTo>
                    <a:pt x="240" y="0"/>
                    <a:pt x="239" y="0"/>
                    <a:pt x="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4" name="Google Shape;1564;p32"/>
            <p:cNvGrpSpPr/>
            <p:nvPr/>
          </p:nvGrpSpPr>
          <p:grpSpPr>
            <a:xfrm flipH="1">
              <a:off x="113145" y="3940357"/>
              <a:ext cx="860931" cy="1326274"/>
              <a:chOff x="6143129" y="4365294"/>
              <a:chExt cx="860931" cy="1326274"/>
            </a:xfrm>
          </p:grpSpPr>
          <p:grpSp>
            <p:nvGrpSpPr>
              <p:cNvPr id="1565" name="Google Shape;1565;p32"/>
              <p:cNvGrpSpPr/>
              <p:nvPr/>
            </p:nvGrpSpPr>
            <p:grpSpPr>
              <a:xfrm>
                <a:off x="6143129" y="4365294"/>
                <a:ext cx="860931" cy="1326274"/>
                <a:chOff x="2488625" y="2827850"/>
                <a:chExt cx="456050" cy="702550"/>
              </a:xfrm>
            </p:grpSpPr>
            <p:sp>
              <p:nvSpPr>
                <p:cNvPr id="1566" name="Google Shape;1566;p32"/>
                <p:cNvSpPr/>
                <p:nvPr/>
              </p:nvSpPr>
              <p:spPr>
                <a:xfrm>
                  <a:off x="2488625" y="2904950"/>
                  <a:ext cx="199400" cy="572200"/>
                </a:xfrm>
                <a:custGeom>
                  <a:avLst/>
                  <a:gdLst/>
                  <a:ahLst/>
                  <a:cxnLst/>
                  <a:rect l="l" t="t" r="r" b="b"/>
                  <a:pathLst>
                    <a:path w="7976" h="22888" extrusionOk="0">
                      <a:moveTo>
                        <a:pt x="2293" y="1"/>
                      </a:moveTo>
                      <a:cubicBezTo>
                        <a:pt x="2157" y="1"/>
                        <a:pt x="2019" y="29"/>
                        <a:pt x="1889" y="70"/>
                      </a:cubicBezTo>
                      <a:cubicBezTo>
                        <a:pt x="1113" y="318"/>
                        <a:pt x="546" y="1034"/>
                        <a:pt x="327" y="1819"/>
                      </a:cubicBezTo>
                      <a:cubicBezTo>
                        <a:pt x="0" y="2997"/>
                        <a:pt x="110" y="4048"/>
                        <a:pt x="442" y="5047"/>
                      </a:cubicBezTo>
                      <a:cubicBezTo>
                        <a:pt x="834" y="6231"/>
                        <a:pt x="1458" y="6721"/>
                        <a:pt x="2160" y="7635"/>
                      </a:cubicBezTo>
                      <a:cubicBezTo>
                        <a:pt x="2945" y="8657"/>
                        <a:pt x="3360" y="10102"/>
                        <a:pt x="3489" y="11365"/>
                      </a:cubicBezTo>
                      <a:cubicBezTo>
                        <a:pt x="3629" y="12753"/>
                        <a:pt x="3422" y="14163"/>
                        <a:pt x="3599" y="15548"/>
                      </a:cubicBezTo>
                      <a:cubicBezTo>
                        <a:pt x="3958" y="18355"/>
                        <a:pt x="5825" y="20702"/>
                        <a:pt x="7621" y="22888"/>
                      </a:cubicBezTo>
                      <a:cubicBezTo>
                        <a:pt x="7086" y="20629"/>
                        <a:pt x="6177" y="17736"/>
                        <a:pt x="6985" y="15474"/>
                      </a:cubicBezTo>
                      <a:cubicBezTo>
                        <a:pt x="7975" y="12701"/>
                        <a:pt x="6477" y="9889"/>
                        <a:pt x="4870" y="7714"/>
                      </a:cubicBezTo>
                      <a:cubicBezTo>
                        <a:pt x="3285" y="5564"/>
                        <a:pt x="4677" y="2557"/>
                        <a:pt x="3094" y="473"/>
                      </a:cubicBezTo>
                      <a:cubicBezTo>
                        <a:pt x="2955" y="289"/>
                        <a:pt x="2783" y="116"/>
                        <a:pt x="2562" y="43"/>
                      </a:cubicBezTo>
                      <a:cubicBezTo>
                        <a:pt x="2475" y="13"/>
                        <a:pt x="2384" y="1"/>
                        <a:pt x="22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2"/>
                <p:cNvSpPr/>
                <p:nvPr/>
              </p:nvSpPr>
              <p:spPr>
                <a:xfrm>
                  <a:off x="2596975" y="2827850"/>
                  <a:ext cx="256500" cy="702550"/>
                </a:xfrm>
                <a:custGeom>
                  <a:avLst/>
                  <a:gdLst/>
                  <a:ahLst/>
                  <a:cxnLst/>
                  <a:rect l="l" t="t" r="r" b="b"/>
                  <a:pathLst>
                    <a:path w="10260" h="28102" extrusionOk="0">
                      <a:moveTo>
                        <a:pt x="7786" y="0"/>
                      </a:moveTo>
                      <a:cubicBezTo>
                        <a:pt x="7253" y="0"/>
                        <a:pt x="6703" y="200"/>
                        <a:pt x="6288" y="543"/>
                      </a:cubicBezTo>
                      <a:cubicBezTo>
                        <a:pt x="5569" y="1133"/>
                        <a:pt x="5197" y="2057"/>
                        <a:pt x="5032" y="2972"/>
                      </a:cubicBezTo>
                      <a:cubicBezTo>
                        <a:pt x="4867" y="3889"/>
                        <a:pt x="4880" y="4828"/>
                        <a:pt x="4782" y="5754"/>
                      </a:cubicBezTo>
                      <a:cubicBezTo>
                        <a:pt x="4521" y="8208"/>
                        <a:pt x="3326" y="10136"/>
                        <a:pt x="2212" y="12264"/>
                      </a:cubicBezTo>
                      <a:cubicBezTo>
                        <a:pt x="1059" y="14472"/>
                        <a:pt x="0" y="18068"/>
                        <a:pt x="930" y="20520"/>
                      </a:cubicBezTo>
                      <a:cubicBezTo>
                        <a:pt x="1383" y="21710"/>
                        <a:pt x="1767" y="22909"/>
                        <a:pt x="2188" y="24120"/>
                      </a:cubicBezTo>
                      <a:cubicBezTo>
                        <a:pt x="2435" y="24835"/>
                        <a:pt x="2716" y="25537"/>
                        <a:pt x="3029" y="26225"/>
                      </a:cubicBezTo>
                      <a:cubicBezTo>
                        <a:pt x="3279" y="26774"/>
                        <a:pt x="3883" y="27522"/>
                        <a:pt x="3979" y="28101"/>
                      </a:cubicBezTo>
                      <a:cubicBezTo>
                        <a:pt x="3311" y="24028"/>
                        <a:pt x="3201" y="19601"/>
                        <a:pt x="5306" y="16050"/>
                      </a:cubicBezTo>
                      <a:cubicBezTo>
                        <a:pt x="6078" y="14745"/>
                        <a:pt x="7118" y="13618"/>
                        <a:pt x="7909" y="12325"/>
                      </a:cubicBezTo>
                      <a:cubicBezTo>
                        <a:pt x="9064" y="10436"/>
                        <a:pt x="9630" y="8258"/>
                        <a:pt x="9891" y="6074"/>
                      </a:cubicBezTo>
                      <a:cubicBezTo>
                        <a:pt x="10027" y="4949"/>
                        <a:pt x="10260" y="3468"/>
                        <a:pt x="9989" y="2210"/>
                      </a:cubicBezTo>
                      <a:cubicBezTo>
                        <a:pt x="9831" y="1472"/>
                        <a:pt x="9498" y="812"/>
                        <a:pt x="8870" y="343"/>
                      </a:cubicBezTo>
                      <a:cubicBezTo>
                        <a:pt x="8556" y="107"/>
                        <a:pt x="8175"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2"/>
                <p:cNvSpPr/>
                <p:nvPr/>
              </p:nvSpPr>
              <p:spPr>
                <a:xfrm>
                  <a:off x="2672325" y="3053725"/>
                  <a:ext cx="272350" cy="461275"/>
                </a:xfrm>
                <a:custGeom>
                  <a:avLst/>
                  <a:gdLst/>
                  <a:ahLst/>
                  <a:cxnLst/>
                  <a:rect l="l" t="t" r="r" b="b"/>
                  <a:pathLst>
                    <a:path w="10894" h="18451" extrusionOk="0">
                      <a:moveTo>
                        <a:pt x="8915" y="1"/>
                      </a:moveTo>
                      <a:cubicBezTo>
                        <a:pt x="8533" y="1"/>
                        <a:pt x="8168" y="248"/>
                        <a:pt x="7939" y="564"/>
                      </a:cubicBezTo>
                      <a:cubicBezTo>
                        <a:pt x="7680" y="919"/>
                        <a:pt x="7557" y="1349"/>
                        <a:pt x="7417" y="1764"/>
                      </a:cubicBezTo>
                      <a:cubicBezTo>
                        <a:pt x="6819" y="3527"/>
                        <a:pt x="5853" y="5163"/>
                        <a:pt x="4598" y="6538"/>
                      </a:cubicBezTo>
                      <a:cubicBezTo>
                        <a:pt x="3837" y="7374"/>
                        <a:pt x="2969" y="8113"/>
                        <a:pt x="2259" y="8991"/>
                      </a:cubicBezTo>
                      <a:cubicBezTo>
                        <a:pt x="187" y="11547"/>
                        <a:pt x="0" y="15307"/>
                        <a:pt x="514" y="18451"/>
                      </a:cubicBezTo>
                      <a:cubicBezTo>
                        <a:pt x="352" y="17456"/>
                        <a:pt x="1066" y="15832"/>
                        <a:pt x="1402" y="14907"/>
                      </a:cubicBezTo>
                      <a:cubicBezTo>
                        <a:pt x="1816" y="13759"/>
                        <a:pt x="2021" y="12882"/>
                        <a:pt x="2977" y="12058"/>
                      </a:cubicBezTo>
                      <a:cubicBezTo>
                        <a:pt x="3979" y="11195"/>
                        <a:pt x="5163" y="10571"/>
                        <a:pt x="6215" y="9771"/>
                      </a:cubicBezTo>
                      <a:cubicBezTo>
                        <a:pt x="7674" y="8665"/>
                        <a:pt x="8879" y="7223"/>
                        <a:pt x="9705" y="5589"/>
                      </a:cubicBezTo>
                      <a:cubicBezTo>
                        <a:pt x="10487" y="4044"/>
                        <a:pt x="10894" y="2077"/>
                        <a:pt x="9914" y="649"/>
                      </a:cubicBezTo>
                      <a:cubicBezTo>
                        <a:pt x="9707" y="348"/>
                        <a:pt x="9419" y="70"/>
                        <a:pt x="9057" y="12"/>
                      </a:cubicBezTo>
                      <a:cubicBezTo>
                        <a:pt x="9010" y="5"/>
                        <a:pt x="8962" y="1"/>
                        <a:pt x="8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2"/>
                <p:cNvSpPr/>
                <p:nvPr/>
              </p:nvSpPr>
              <p:spPr>
                <a:xfrm>
                  <a:off x="2639525" y="2857600"/>
                  <a:ext cx="168175" cy="646625"/>
                </a:xfrm>
                <a:custGeom>
                  <a:avLst/>
                  <a:gdLst/>
                  <a:ahLst/>
                  <a:cxnLst/>
                  <a:rect l="l" t="t" r="r" b="b"/>
                  <a:pathLst>
                    <a:path w="6727" h="25865" extrusionOk="0">
                      <a:moveTo>
                        <a:pt x="6609" y="1"/>
                      </a:moveTo>
                      <a:cubicBezTo>
                        <a:pt x="6580" y="1"/>
                        <a:pt x="6551" y="13"/>
                        <a:pt x="6531" y="36"/>
                      </a:cubicBezTo>
                      <a:cubicBezTo>
                        <a:pt x="5469" y="1236"/>
                        <a:pt x="5005" y="2763"/>
                        <a:pt x="4665" y="4234"/>
                      </a:cubicBezTo>
                      <a:cubicBezTo>
                        <a:pt x="4497" y="4965"/>
                        <a:pt x="4423" y="5722"/>
                        <a:pt x="4351" y="6453"/>
                      </a:cubicBezTo>
                      <a:cubicBezTo>
                        <a:pt x="4316" y="6805"/>
                        <a:pt x="4280" y="7171"/>
                        <a:pt x="4235" y="7527"/>
                      </a:cubicBezTo>
                      <a:cubicBezTo>
                        <a:pt x="4074" y="8780"/>
                        <a:pt x="3705" y="9971"/>
                        <a:pt x="3165" y="10971"/>
                      </a:cubicBezTo>
                      <a:cubicBezTo>
                        <a:pt x="2880" y="11501"/>
                        <a:pt x="2511" y="11992"/>
                        <a:pt x="2152" y="12467"/>
                      </a:cubicBezTo>
                      <a:cubicBezTo>
                        <a:pt x="1725" y="13031"/>
                        <a:pt x="1285" y="13613"/>
                        <a:pt x="972" y="14279"/>
                      </a:cubicBezTo>
                      <a:cubicBezTo>
                        <a:pt x="218" y="15883"/>
                        <a:pt x="1" y="17878"/>
                        <a:pt x="341" y="20052"/>
                      </a:cubicBezTo>
                      <a:cubicBezTo>
                        <a:pt x="424" y="20581"/>
                        <a:pt x="561" y="21102"/>
                        <a:pt x="694" y="21606"/>
                      </a:cubicBezTo>
                      <a:cubicBezTo>
                        <a:pt x="804" y="22030"/>
                        <a:pt x="919" y="22467"/>
                        <a:pt x="1000" y="22901"/>
                      </a:cubicBezTo>
                      <a:cubicBezTo>
                        <a:pt x="1175" y="23845"/>
                        <a:pt x="1405" y="24847"/>
                        <a:pt x="1904" y="25808"/>
                      </a:cubicBezTo>
                      <a:cubicBezTo>
                        <a:pt x="1922" y="25844"/>
                        <a:pt x="1958" y="25865"/>
                        <a:pt x="1997" y="25865"/>
                      </a:cubicBezTo>
                      <a:cubicBezTo>
                        <a:pt x="2013" y="25865"/>
                        <a:pt x="2029" y="25860"/>
                        <a:pt x="2043" y="25853"/>
                      </a:cubicBezTo>
                      <a:cubicBezTo>
                        <a:pt x="2096" y="25825"/>
                        <a:pt x="2116" y="25763"/>
                        <a:pt x="2088" y="25713"/>
                      </a:cubicBezTo>
                      <a:cubicBezTo>
                        <a:pt x="1603" y="24776"/>
                        <a:pt x="1378" y="23790"/>
                        <a:pt x="1205" y="22865"/>
                      </a:cubicBezTo>
                      <a:cubicBezTo>
                        <a:pt x="1124" y="22424"/>
                        <a:pt x="1008" y="21982"/>
                        <a:pt x="897" y="21555"/>
                      </a:cubicBezTo>
                      <a:cubicBezTo>
                        <a:pt x="767" y="21056"/>
                        <a:pt x="631" y="20539"/>
                        <a:pt x="549" y="20020"/>
                      </a:cubicBezTo>
                      <a:cubicBezTo>
                        <a:pt x="214" y="17890"/>
                        <a:pt x="426" y="15935"/>
                        <a:pt x="1162" y="14370"/>
                      </a:cubicBezTo>
                      <a:cubicBezTo>
                        <a:pt x="1464" y="13723"/>
                        <a:pt x="1899" y="13149"/>
                        <a:pt x="2318" y="12593"/>
                      </a:cubicBezTo>
                      <a:cubicBezTo>
                        <a:pt x="2680" y="12112"/>
                        <a:pt x="3055" y="11614"/>
                        <a:pt x="3348" y="11071"/>
                      </a:cubicBezTo>
                      <a:cubicBezTo>
                        <a:pt x="3898" y="10048"/>
                        <a:pt x="4277" y="8832"/>
                        <a:pt x="4441" y="7555"/>
                      </a:cubicBezTo>
                      <a:cubicBezTo>
                        <a:pt x="4489" y="7194"/>
                        <a:pt x="4525" y="6830"/>
                        <a:pt x="4559" y="6475"/>
                      </a:cubicBezTo>
                      <a:cubicBezTo>
                        <a:pt x="4632" y="5748"/>
                        <a:pt x="4704" y="5000"/>
                        <a:pt x="4871" y="4283"/>
                      </a:cubicBezTo>
                      <a:cubicBezTo>
                        <a:pt x="5205" y="2837"/>
                        <a:pt x="5657" y="1340"/>
                        <a:pt x="6689" y="175"/>
                      </a:cubicBezTo>
                      <a:cubicBezTo>
                        <a:pt x="6727" y="131"/>
                        <a:pt x="6722" y="65"/>
                        <a:pt x="6680" y="27"/>
                      </a:cubicBezTo>
                      <a:cubicBezTo>
                        <a:pt x="6660" y="10"/>
                        <a:pt x="6635" y="1"/>
                        <a:pt x="6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2"/>
                <p:cNvSpPr/>
                <p:nvPr/>
              </p:nvSpPr>
              <p:spPr>
                <a:xfrm>
                  <a:off x="2675000" y="3092300"/>
                  <a:ext cx="231475" cy="411675"/>
                </a:xfrm>
                <a:custGeom>
                  <a:avLst/>
                  <a:gdLst/>
                  <a:ahLst/>
                  <a:cxnLst/>
                  <a:rect l="l" t="t" r="r" b="b"/>
                  <a:pathLst>
                    <a:path w="9259" h="16467" extrusionOk="0">
                      <a:moveTo>
                        <a:pt x="9146" y="1"/>
                      </a:moveTo>
                      <a:cubicBezTo>
                        <a:pt x="9097" y="1"/>
                        <a:pt x="9053" y="37"/>
                        <a:pt x="9042" y="86"/>
                      </a:cubicBezTo>
                      <a:cubicBezTo>
                        <a:pt x="8660" y="2181"/>
                        <a:pt x="7674" y="4175"/>
                        <a:pt x="6264" y="5702"/>
                      </a:cubicBezTo>
                      <a:cubicBezTo>
                        <a:pt x="5654" y="6366"/>
                        <a:pt x="4940" y="6968"/>
                        <a:pt x="4252" y="7552"/>
                      </a:cubicBezTo>
                      <a:cubicBezTo>
                        <a:pt x="3078" y="8546"/>
                        <a:pt x="1864" y="9574"/>
                        <a:pt x="1104" y="10941"/>
                      </a:cubicBezTo>
                      <a:cubicBezTo>
                        <a:pt x="261" y="12455"/>
                        <a:pt x="1" y="14388"/>
                        <a:pt x="370" y="16382"/>
                      </a:cubicBezTo>
                      <a:cubicBezTo>
                        <a:pt x="378" y="16433"/>
                        <a:pt x="423" y="16466"/>
                        <a:pt x="472" y="16466"/>
                      </a:cubicBezTo>
                      <a:cubicBezTo>
                        <a:pt x="478" y="16466"/>
                        <a:pt x="485" y="16466"/>
                        <a:pt x="491" y="16464"/>
                      </a:cubicBezTo>
                      <a:cubicBezTo>
                        <a:pt x="546" y="16455"/>
                        <a:pt x="585" y="16398"/>
                        <a:pt x="574" y="16342"/>
                      </a:cubicBezTo>
                      <a:cubicBezTo>
                        <a:pt x="213" y="14395"/>
                        <a:pt x="465" y="12513"/>
                        <a:pt x="1285" y="11042"/>
                      </a:cubicBezTo>
                      <a:cubicBezTo>
                        <a:pt x="2027" y="9709"/>
                        <a:pt x="3227" y="8693"/>
                        <a:pt x="4387" y="7711"/>
                      </a:cubicBezTo>
                      <a:cubicBezTo>
                        <a:pt x="5080" y="7125"/>
                        <a:pt x="5797" y="6517"/>
                        <a:pt x="6419" y="5844"/>
                      </a:cubicBezTo>
                      <a:cubicBezTo>
                        <a:pt x="7855" y="4287"/>
                        <a:pt x="8860" y="2255"/>
                        <a:pt x="9249" y="123"/>
                      </a:cubicBezTo>
                      <a:cubicBezTo>
                        <a:pt x="9258" y="68"/>
                        <a:pt x="9221" y="13"/>
                        <a:pt x="9164" y="2"/>
                      </a:cubicBezTo>
                      <a:cubicBezTo>
                        <a:pt x="9158" y="1"/>
                        <a:pt x="9152" y="1"/>
                        <a:pt x="9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1" name="Google Shape;1571;p32"/>
              <p:cNvSpPr/>
              <p:nvPr/>
            </p:nvSpPr>
            <p:spPr>
              <a:xfrm>
                <a:off x="6234152" y="4604873"/>
                <a:ext cx="243762" cy="879054"/>
              </a:xfrm>
              <a:custGeom>
                <a:avLst/>
                <a:gdLst/>
                <a:ahLst/>
                <a:cxnLst/>
                <a:rect l="l" t="t" r="r" b="b"/>
                <a:pathLst>
                  <a:path w="5165" h="18626" extrusionOk="0">
                    <a:moveTo>
                      <a:pt x="158" y="1"/>
                    </a:moveTo>
                    <a:cubicBezTo>
                      <a:pt x="105" y="1"/>
                      <a:pt x="63" y="45"/>
                      <a:pt x="60" y="99"/>
                    </a:cubicBezTo>
                    <a:cubicBezTo>
                      <a:pt x="1" y="1124"/>
                      <a:pt x="77" y="2010"/>
                      <a:pt x="297" y="2816"/>
                    </a:cubicBezTo>
                    <a:cubicBezTo>
                      <a:pt x="580" y="3848"/>
                      <a:pt x="1115" y="4795"/>
                      <a:pt x="1632" y="5711"/>
                    </a:cubicBezTo>
                    <a:cubicBezTo>
                      <a:pt x="2137" y="6603"/>
                      <a:pt x="2660" y="7525"/>
                      <a:pt x="2936" y="8520"/>
                    </a:cubicBezTo>
                    <a:cubicBezTo>
                      <a:pt x="3232" y="9573"/>
                      <a:pt x="3249" y="10700"/>
                      <a:pt x="3265" y="11788"/>
                    </a:cubicBezTo>
                    <a:cubicBezTo>
                      <a:pt x="3278" y="12648"/>
                      <a:pt x="3290" y="13539"/>
                      <a:pt x="3439" y="14400"/>
                    </a:cubicBezTo>
                    <a:cubicBezTo>
                      <a:pt x="3692" y="15875"/>
                      <a:pt x="4332" y="17243"/>
                      <a:pt x="4951" y="18566"/>
                    </a:cubicBezTo>
                    <a:cubicBezTo>
                      <a:pt x="4967" y="18604"/>
                      <a:pt x="5005" y="18626"/>
                      <a:pt x="5046" y="18626"/>
                    </a:cubicBezTo>
                    <a:cubicBezTo>
                      <a:pt x="5060" y="18626"/>
                      <a:pt x="5075" y="18621"/>
                      <a:pt x="5089" y="18617"/>
                    </a:cubicBezTo>
                    <a:cubicBezTo>
                      <a:pt x="5141" y="18591"/>
                      <a:pt x="5164" y="18530"/>
                      <a:pt x="5140" y="18476"/>
                    </a:cubicBezTo>
                    <a:cubicBezTo>
                      <a:pt x="4526" y="17166"/>
                      <a:pt x="3892" y="15811"/>
                      <a:pt x="3643" y="14364"/>
                    </a:cubicBezTo>
                    <a:cubicBezTo>
                      <a:pt x="3498" y="13518"/>
                      <a:pt x="3485" y="12638"/>
                      <a:pt x="3472" y="11785"/>
                    </a:cubicBezTo>
                    <a:cubicBezTo>
                      <a:pt x="3456" y="10684"/>
                      <a:pt x="3440" y="9543"/>
                      <a:pt x="3138" y="8462"/>
                    </a:cubicBezTo>
                    <a:cubicBezTo>
                      <a:pt x="2854" y="7444"/>
                      <a:pt x="2325" y="6509"/>
                      <a:pt x="1813" y="5605"/>
                    </a:cubicBezTo>
                    <a:cubicBezTo>
                      <a:pt x="1301" y="4702"/>
                      <a:pt x="772" y="3767"/>
                      <a:pt x="497" y="2759"/>
                    </a:cubicBezTo>
                    <a:cubicBezTo>
                      <a:pt x="286" y="1978"/>
                      <a:pt x="210" y="1111"/>
                      <a:pt x="268" y="112"/>
                    </a:cubicBezTo>
                    <a:cubicBezTo>
                      <a:pt x="271" y="54"/>
                      <a:pt x="228" y="5"/>
                      <a:pt x="170" y="2"/>
                    </a:cubicBezTo>
                    <a:cubicBezTo>
                      <a:pt x="166" y="1"/>
                      <a:pt x="162" y="1"/>
                      <a:pt x="1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SECTION_HEADER_1_2">
    <p:spTree>
      <p:nvGrpSpPr>
        <p:cNvPr id="1" name="Shape 1572"/>
        <p:cNvGrpSpPr/>
        <p:nvPr/>
      </p:nvGrpSpPr>
      <p:grpSpPr>
        <a:xfrm>
          <a:off x="0" y="0"/>
          <a:ext cx="0" cy="0"/>
          <a:chOff x="0" y="0"/>
          <a:chExt cx="0" cy="0"/>
        </a:xfrm>
      </p:grpSpPr>
      <p:sp>
        <p:nvSpPr>
          <p:cNvPr id="1573" name="Google Shape;1573;p33"/>
          <p:cNvSpPr/>
          <p:nvPr/>
        </p:nvSpPr>
        <p:spPr>
          <a:xfrm>
            <a:off x="5907270" y="0"/>
            <a:ext cx="3274125" cy="908661"/>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3"/>
          <p:cNvSpPr/>
          <p:nvPr/>
        </p:nvSpPr>
        <p:spPr>
          <a:xfrm>
            <a:off x="1" y="3761911"/>
            <a:ext cx="4060315" cy="138157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3"/>
          <p:cNvSpPr/>
          <p:nvPr/>
        </p:nvSpPr>
        <p:spPr>
          <a:xfrm>
            <a:off x="8509385" y="1089317"/>
            <a:ext cx="472375" cy="1043623"/>
          </a:xfrm>
          <a:custGeom>
            <a:avLst/>
            <a:gdLst/>
            <a:ahLst/>
            <a:cxnLst/>
            <a:rect l="l" t="t" r="r" b="b"/>
            <a:pathLst>
              <a:path w="10009" h="22113" extrusionOk="0">
                <a:moveTo>
                  <a:pt x="2246" y="429"/>
                </a:moveTo>
                <a:cubicBezTo>
                  <a:pt x="2246" y="429"/>
                  <a:pt x="2247" y="430"/>
                  <a:pt x="2247" y="433"/>
                </a:cubicBezTo>
                <a:cubicBezTo>
                  <a:pt x="2275" y="472"/>
                  <a:pt x="2298" y="507"/>
                  <a:pt x="2311" y="532"/>
                </a:cubicBezTo>
                <a:cubicBezTo>
                  <a:pt x="2405" y="710"/>
                  <a:pt x="2482" y="871"/>
                  <a:pt x="2551" y="1024"/>
                </a:cubicBezTo>
                <a:cubicBezTo>
                  <a:pt x="2713" y="1390"/>
                  <a:pt x="2826" y="1723"/>
                  <a:pt x="2894" y="2042"/>
                </a:cubicBezTo>
                <a:cubicBezTo>
                  <a:pt x="2944" y="2266"/>
                  <a:pt x="2955" y="2492"/>
                  <a:pt x="2931" y="2735"/>
                </a:cubicBezTo>
                <a:cubicBezTo>
                  <a:pt x="2907" y="2977"/>
                  <a:pt x="2847" y="3220"/>
                  <a:pt x="2789" y="3455"/>
                </a:cubicBezTo>
                <a:cubicBezTo>
                  <a:pt x="2741" y="3654"/>
                  <a:pt x="2690" y="3859"/>
                  <a:pt x="2660" y="4064"/>
                </a:cubicBezTo>
                <a:cubicBezTo>
                  <a:pt x="2606" y="4436"/>
                  <a:pt x="2618" y="4794"/>
                  <a:pt x="2635" y="5141"/>
                </a:cubicBezTo>
                <a:cubicBezTo>
                  <a:pt x="2466" y="4565"/>
                  <a:pt x="2367" y="4009"/>
                  <a:pt x="2346" y="3491"/>
                </a:cubicBezTo>
                <a:cubicBezTo>
                  <a:pt x="2336" y="3252"/>
                  <a:pt x="2379" y="3010"/>
                  <a:pt x="2421" y="2773"/>
                </a:cubicBezTo>
                <a:cubicBezTo>
                  <a:pt x="2488" y="2395"/>
                  <a:pt x="2559" y="2004"/>
                  <a:pt x="2425" y="1600"/>
                </a:cubicBezTo>
                <a:cubicBezTo>
                  <a:pt x="2415" y="1569"/>
                  <a:pt x="2385" y="1549"/>
                  <a:pt x="2354" y="1549"/>
                </a:cubicBezTo>
                <a:cubicBezTo>
                  <a:pt x="2346" y="1549"/>
                  <a:pt x="2339" y="1550"/>
                  <a:pt x="2331" y="1552"/>
                </a:cubicBezTo>
                <a:cubicBezTo>
                  <a:pt x="2291" y="1565"/>
                  <a:pt x="2270" y="1609"/>
                  <a:pt x="2283" y="1647"/>
                </a:cubicBezTo>
                <a:cubicBezTo>
                  <a:pt x="2405" y="2016"/>
                  <a:pt x="2341" y="2370"/>
                  <a:pt x="2275" y="2747"/>
                </a:cubicBezTo>
                <a:cubicBezTo>
                  <a:pt x="2231" y="2990"/>
                  <a:pt x="2186" y="3242"/>
                  <a:pt x="2197" y="3497"/>
                </a:cubicBezTo>
                <a:cubicBezTo>
                  <a:pt x="2217" y="4011"/>
                  <a:pt x="2312" y="4559"/>
                  <a:pt x="2476" y="5128"/>
                </a:cubicBezTo>
                <a:cubicBezTo>
                  <a:pt x="2466" y="5112"/>
                  <a:pt x="2457" y="5095"/>
                  <a:pt x="2446" y="5077"/>
                </a:cubicBezTo>
                <a:cubicBezTo>
                  <a:pt x="2391" y="4982"/>
                  <a:pt x="2334" y="4888"/>
                  <a:pt x="2282" y="4791"/>
                </a:cubicBezTo>
                <a:cubicBezTo>
                  <a:pt x="1869" y="4021"/>
                  <a:pt x="1751" y="3156"/>
                  <a:pt x="1914" y="2066"/>
                </a:cubicBezTo>
                <a:cubicBezTo>
                  <a:pt x="1953" y="1799"/>
                  <a:pt x="2016" y="1529"/>
                  <a:pt x="2076" y="1269"/>
                </a:cubicBezTo>
                <a:cubicBezTo>
                  <a:pt x="2140" y="995"/>
                  <a:pt x="2205" y="716"/>
                  <a:pt x="2246" y="429"/>
                </a:cubicBezTo>
                <a:close/>
                <a:moveTo>
                  <a:pt x="364" y="5108"/>
                </a:moveTo>
                <a:lnTo>
                  <a:pt x="364" y="5108"/>
                </a:lnTo>
                <a:cubicBezTo>
                  <a:pt x="530" y="5195"/>
                  <a:pt x="703" y="5261"/>
                  <a:pt x="740" y="5274"/>
                </a:cubicBezTo>
                <a:cubicBezTo>
                  <a:pt x="850" y="5310"/>
                  <a:pt x="959" y="5341"/>
                  <a:pt x="1066" y="5371"/>
                </a:cubicBezTo>
                <a:cubicBezTo>
                  <a:pt x="1314" y="5442"/>
                  <a:pt x="1550" y="5509"/>
                  <a:pt x="1777" y="5638"/>
                </a:cubicBezTo>
                <a:cubicBezTo>
                  <a:pt x="1998" y="5762"/>
                  <a:pt x="2197" y="5927"/>
                  <a:pt x="2382" y="6139"/>
                </a:cubicBezTo>
                <a:cubicBezTo>
                  <a:pt x="2609" y="6401"/>
                  <a:pt x="2789" y="6696"/>
                  <a:pt x="2999" y="7053"/>
                </a:cubicBezTo>
                <a:cubicBezTo>
                  <a:pt x="3042" y="7126"/>
                  <a:pt x="3080" y="7203"/>
                  <a:pt x="3122" y="7276"/>
                </a:cubicBezTo>
                <a:cubicBezTo>
                  <a:pt x="3164" y="7388"/>
                  <a:pt x="3209" y="7498"/>
                  <a:pt x="3259" y="7609"/>
                </a:cubicBezTo>
                <a:cubicBezTo>
                  <a:pt x="3120" y="7478"/>
                  <a:pt x="2964" y="7357"/>
                  <a:pt x="2812" y="7240"/>
                </a:cubicBezTo>
                <a:lnTo>
                  <a:pt x="2745" y="7190"/>
                </a:lnTo>
                <a:cubicBezTo>
                  <a:pt x="2201" y="6770"/>
                  <a:pt x="1680" y="6305"/>
                  <a:pt x="1202" y="5811"/>
                </a:cubicBezTo>
                <a:cubicBezTo>
                  <a:pt x="1187" y="5796"/>
                  <a:pt x="1167" y="5788"/>
                  <a:pt x="1148" y="5788"/>
                </a:cubicBezTo>
                <a:cubicBezTo>
                  <a:pt x="1129" y="5788"/>
                  <a:pt x="1111" y="5795"/>
                  <a:pt x="1096" y="5808"/>
                </a:cubicBezTo>
                <a:cubicBezTo>
                  <a:pt x="1067" y="5837"/>
                  <a:pt x="1066" y="5885"/>
                  <a:pt x="1095" y="5914"/>
                </a:cubicBezTo>
                <a:cubicBezTo>
                  <a:pt x="1580" y="6414"/>
                  <a:pt x="2104" y="6883"/>
                  <a:pt x="2654" y="7305"/>
                </a:cubicBezTo>
                <a:lnTo>
                  <a:pt x="2722" y="7356"/>
                </a:lnTo>
                <a:cubicBezTo>
                  <a:pt x="2919" y="7507"/>
                  <a:pt x="3117" y="7661"/>
                  <a:pt x="3281" y="7845"/>
                </a:cubicBezTo>
                <a:cubicBezTo>
                  <a:pt x="3259" y="7832"/>
                  <a:pt x="3239" y="7821"/>
                  <a:pt x="3224" y="7811"/>
                </a:cubicBezTo>
                <a:cubicBezTo>
                  <a:pt x="2949" y="7628"/>
                  <a:pt x="2651" y="7488"/>
                  <a:pt x="2363" y="7355"/>
                </a:cubicBezTo>
                <a:cubicBezTo>
                  <a:pt x="1813" y="7098"/>
                  <a:pt x="1292" y="6855"/>
                  <a:pt x="924" y="6328"/>
                </a:cubicBezTo>
                <a:cubicBezTo>
                  <a:pt x="740" y="6063"/>
                  <a:pt x="622" y="5764"/>
                  <a:pt x="501" y="5448"/>
                </a:cubicBezTo>
                <a:cubicBezTo>
                  <a:pt x="458" y="5335"/>
                  <a:pt x="413" y="5221"/>
                  <a:pt x="364" y="5108"/>
                </a:cubicBezTo>
                <a:close/>
                <a:moveTo>
                  <a:pt x="4904" y="3925"/>
                </a:moveTo>
                <a:cubicBezTo>
                  <a:pt x="5048" y="4510"/>
                  <a:pt x="5173" y="5145"/>
                  <a:pt x="5103" y="5758"/>
                </a:cubicBezTo>
                <a:cubicBezTo>
                  <a:pt x="5046" y="6257"/>
                  <a:pt x="4859" y="6762"/>
                  <a:pt x="4561" y="7216"/>
                </a:cubicBezTo>
                <a:cubicBezTo>
                  <a:pt x="4493" y="7311"/>
                  <a:pt x="4426" y="7405"/>
                  <a:pt x="4361" y="7499"/>
                </a:cubicBezTo>
                <a:cubicBezTo>
                  <a:pt x="4273" y="7624"/>
                  <a:pt x="4187" y="7747"/>
                  <a:pt x="4109" y="7876"/>
                </a:cubicBezTo>
                <a:cubicBezTo>
                  <a:pt x="4187" y="7327"/>
                  <a:pt x="4314" y="6861"/>
                  <a:pt x="4507" y="6408"/>
                </a:cubicBezTo>
                <a:cubicBezTo>
                  <a:pt x="4717" y="5916"/>
                  <a:pt x="4915" y="5392"/>
                  <a:pt x="4811" y="4872"/>
                </a:cubicBezTo>
                <a:cubicBezTo>
                  <a:pt x="4803" y="4838"/>
                  <a:pt x="4773" y="4812"/>
                  <a:pt x="4738" y="4812"/>
                </a:cubicBezTo>
                <a:cubicBezTo>
                  <a:pt x="4733" y="4812"/>
                  <a:pt x="4728" y="4813"/>
                  <a:pt x="4723" y="4814"/>
                </a:cubicBezTo>
                <a:cubicBezTo>
                  <a:pt x="4684" y="4821"/>
                  <a:pt x="4656" y="4862"/>
                  <a:pt x="4665" y="4902"/>
                </a:cubicBezTo>
                <a:cubicBezTo>
                  <a:pt x="4760" y="5380"/>
                  <a:pt x="4579" y="5859"/>
                  <a:pt x="4370" y="6350"/>
                </a:cubicBezTo>
                <a:cubicBezTo>
                  <a:pt x="4141" y="6887"/>
                  <a:pt x="4003" y="7441"/>
                  <a:pt x="3928" y="8122"/>
                </a:cubicBezTo>
                <a:cubicBezTo>
                  <a:pt x="3880" y="7777"/>
                  <a:pt x="3838" y="7425"/>
                  <a:pt x="3847" y="7079"/>
                </a:cubicBezTo>
                <a:cubicBezTo>
                  <a:pt x="3866" y="6487"/>
                  <a:pt x="3960" y="5981"/>
                  <a:pt x="4134" y="5531"/>
                </a:cubicBezTo>
                <a:cubicBezTo>
                  <a:pt x="4238" y="5258"/>
                  <a:pt x="4377" y="4995"/>
                  <a:pt x="4513" y="4740"/>
                </a:cubicBezTo>
                <a:cubicBezTo>
                  <a:pt x="4652" y="4477"/>
                  <a:pt x="4795" y="4209"/>
                  <a:pt x="4904" y="3925"/>
                </a:cubicBezTo>
                <a:close/>
                <a:moveTo>
                  <a:pt x="7355" y="6722"/>
                </a:moveTo>
                <a:cubicBezTo>
                  <a:pt x="7321" y="7195"/>
                  <a:pt x="7268" y="7672"/>
                  <a:pt x="7195" y="8141"/>
                </a:cubicBezTo>
                <a:cubicBezTo>
                  <a:pt x="7126" y="8578"/>
                  <a:pt x="7051" y="8938"/>
                  <a:pt x="6899" y="9273"/>
                </a:cubicBezTo>
                <a:cubicBezTo>
                  <a:pt x="6699" y="9708"/>
                  <a:pt x="6370" y="10080"/>
                  <a:pt x="6107" y="10353"/>
                </a:cubicBezTo>
                <a:cubicBezTo>
                  <a:pt x="5908" y="10558"/>
                  <a:pt x="5690" y="10770"/>
                  <a:pt x="5431" y="10917"/>
                </a:cubicBezTo>
                <a:cubicBezTo>
                  <a:pt x="5402" y="10935"/>
                  <a:pt x="5379" y="10945"/>
                  <a:pt x="5358" y="10953"/>
                </a:cubicBezTo>
                <a:cubicBezTo>
                  <a:pt x="5444" y="10790"/>
                  <a:pt x="5520" y="10623"/>
                  <a:pt x="5593" y="10460"/>
                </a:cubicBezTo>
                <a:cubicBezTo>
                  <a:pt x="5720" y="10177"/>
                  <a:pt x="5852" y="9885"/>
                  <a:pt x="6026" y="9619"/>
                </a:cubicBezTo>
                <a:lnTo>
                  <a:pt x="6136" y="9452"/>
                </a:lnTo>
                <a:cubicBezTo>
                  <a:pt x="6388" y="9076"/>
                  <a:pt x="6648" y="8686"/>
                  <a:pt x="6734" y="8223"/>
                </a:cubicBezTo>
                <a:cubicBezTo>
                  <a:pt x="6741" y="8184"/>
                  <a:pt x="6713" y="8144"/>
                  <a:pt x="6674" y="8136"/>
                </a:cubicBezTo>
                <a:cubicBezTo>
                  <a:pt x="6670" y="8135"/>
                  <a:pt x="6665" y="8135"/>
                  <a:pt x="6661" y="8135"/>
                </a:cubicBezTo>
                <a:cubicBezTo>
                  <a:pt x="6626" y="8135"/>
                  <a:pt x="6594" y="8161"/>
                  <a:pt x="6586" y="8196"/>
                </a:cubicBezTo>
                <a:cubicBezTo>
                  <a:pt x="6509" y="8627"/>
                  <a:pt x="6257" y="9003"/>
                  <a:pt x="6013" y="9368"/>
                </a:cubicBezTo>
                <a:lnTo>
                  <a:pt x="5901" y="9538"/>
                </a:lnTo>
                <a:cubicBezTo>
                  <a:pt x="5720" y="9814"/>
                  <a:pt x="5586" y="10112"/>
                  <a:pt x="5455" y="10400"/>
                </a:cubicBezTo>
                <a:cubicBezTo>
                  <a:pt x="5389" y="10552"/>
                  <a:pt x="5316" y="10704"/>
                  <a:pt x="5238" y="10856"/>
                </a:cubicBezTo>
                <a:cubicBezTo>
                  <a:pt x="5238" y="10794"/>
                  <a:pt x="5241" y="10725"/>
                  <a:pt x="5244" y="10671"/>
                </a:cubicBezTo>
                <a:lnTo>
                  <a:pt x="5247" y="10596"/>
                </a:lnTo>
                <a:cubicBezTo>
                  <a:pt x="5273" y="9976"/>
                  <a:pt x="5447" y="9367"/>
                  <a:pt x="5748" y="8835"/>
                </a:cubicBezTo>
                <a:cubicBezTo>
                  <a:pt x="5953" y="8469"/>
                  <a:pt x="6221" y="8135"/>
                  <a:pt x="6482" y="7811"/>
                </a:cubicBezTo>
                <a:lnTo>
                  <a:pt x="7355" y="6722"/>
                </a:lnTo>
                <a:close/>
                <a:moveTo>
                  <a:pt x="1073" y="9056"/>
                </a:moveTo>
                <a:lnTo>
                  <a:pt x="1073" y="9056"/>
                </a:lnTo>
                <a:cubicBezTo>
                  <a:pt x="1518" y="9267"/>
                  <a:pt x="2000" y="9394"/>
                  <a:pt x="2469" y="9517"/>
                </a:cubicBezTo>
                <a:cubicBezTo>
                  <a:pt x="2724" y="9584"/>
                  <a:pt x="2987" y="9653"/>
                  <a:pt x="3239" y="9734"/>
                </a:cubicBezTo>
                <a:cubicBezTo>
                  <a:pt x="3883" y="9943"/>
                  <a:pt x="4358" y="10219"/>
                  <a:pt x="4688" y="10578"/>
                </a:cubicBezTo>
                <a:cubicBezTo>
                  <a:pt x="4775" y="10673"/>
                  <a:pt x="4844" y="10780"/>
                  <a:pt x="4909" y="10894"/>
                </a:cubicBezTo>
                <a:cubicBezTo>
                  <a:pt x="4766" y="10813"/>
                  <a:pt x="4608" y="10751"/>
                  <a:pt x="4449" y="10699"/>
                </a:cubicBezTo>
                <a:cubicBezTo>
                  <a:pt x="4258" y="10636"/>
                  <a:pt x="4063" y="10578"/>
                  <a:pt x="3867" y="10523"/>
                </a:cubicBezTo>
                <a:cubicBezTo>
                  <a:pt x="3224" y="10337"/>
                  <a:pt x="2559" y="10144"/>
                  <a:pt x="2036" y="9736"/>
                </a:cubicBezTo>
                <a:cubicBezTo>
                  <a:pt x="2022" y="9725"/>
                  <a:pt x="2006" y="9720"/>
                  <a:pt x="1989" y="9720"/>
                </a:cubicBezTo>
                <a:cubicBezTo>
                  <a:pt x="1967" y="9720"/>
                  <a:pt x="1945" y="9730"/>
                  <a:pt x="1930" y="9749"/>
                </a:cubicBezTo>
                <a:cubicBezTo>
                  <a:pt x="1906" y="9781"/>
                  <a:pt x="1911" y="9829"/>
                  <a:pt x="1943" y="9853"/>
                </a:cubicBezTo>
                <a:cubicBezTo>
                  <a:pt x="2490" y="10280"/>
                  <a:pt x="3168" y="10477"/>
                  <a:pt x="3825" y="10668"/>
                </a:cubicBezTo>
                <a:cubicBezTo>
                  <a:pt x="4019" y="10723"/>
                  <a:pt x="4213" y="10780"/>
                  <a:pt x="4403" y="10842"/>
                </a:cubicBezTo>
                <a:cubicBezTo>
                  <a:pt x="4636" y="10917"/>
                  <a:pt x="4896" y="11017"/>
                  <a:pt x="5069" y="11211"/>
                </a:cubicBezTo>
                <a:lnTo>
                  <a:pt x="4873" y="11215"/>
                </a:lnTo>
                <a:cubicBezTo>
                  <a:pt x="4739" y="11219"/>
                  <a:pt x="4602" y="11223"/>
                  <a:pt x="4465" y="11223"/>
                </a:cubicBezTo>
                <a:cubicBezTo>
                  <a:pt x="4369" y="11223"/>
                  <a:pt x="4273" y="11221"/>
                  <a:pt x="4177" y="11215"/>
                </a:cubicBezTo>
                <a:cubicBezTo>
                  <a:pt x="3375" y="11173"/>
                  <a:pt x="2683" y="10675"/>
                  <a:pt x="1987" y="10124"/>
                </a:cubicBezTo>
                <a:cubicBezTo>
                  <a:pt x="1597" y="9816"/>
                  <a:pt x="1212" y="9481"/>
                  <a:pt x="1073" y="9056"/>
                </a:cubicBezTo>
                <a:close/>
                <a:moveTo>
                  <a:pt x="8307" y="9858"/>
                </a:moveTo>
                <a:cubicBezTo>
                  <a:pt x="8471" y="10796"/>
                  <a:pt x="8443" y="11579"/>
                  <a:pt x="8226" y="12240"/>
                </a:cubicBezTo>
                <a:cubicBezTo>
                  <a:pt x="7957" y="13070"/>
                  <a:pt x="7391" y="13588"/>
                  <a:pt x="6758" y="14089"/>
                </a:cubicBezTo>
                <a:cubicBezTo>
                  <a:pt x="7168" y="13233"/>
                  <a:pt x="7511" y="12346"/>
                  <a:pt x="7779" y="11437"/>
                </a:cubicBezTo>
                <a:cubicBezTo>
                  <a:pt x="7790" y="11396"/>
                  <a:pt x="7769" y="11356"/>
                  <a:pt x="7728" y="11344"/>
                </a:cubicBezTo>
                <a:cubicBezTo>
                  <a:pt x="7722" y="11343"/>
                  <a:pt x="7715" y="11342"/>
                  <a:pt x="7709" y="11342"/>
                </a:cubicBezTo>
                <a:cubicBezTo>
                  <a:pt x="7676" y="11342"/>
                  <a:pt x="7645" y="11362"/>
                  <a:pt x="7635" y="11395"/>
                </a:cubicBezTo>
                <a:cubicBezTo>
                  <a:pt x="7370" y="12300"/>
                  <a:pt x="7026" y="13187"/>
                  <a:pt x="6618" y="14038"/>
                </a:cubicBezTo>
                <a:cubicBezTo>
                  <a:pt x="6618" y="14024"/>
                  <a:pt x="6618" y="14009"/>
                  <a:pt x="6615" y="13996"/>
                </a:cubicBezTo>
                <a:cubicBezTo>
                  <a:pt x="6593" y="13345"/>
                  <a:pt x="6574" y="12727"/>
                  <a:pt x="6794" y="12129"/>
                </a:cubicBezTo>
                <a:cubicBezTo>
                  <a:pt x="7011" y="11537"/>
                  <a:pt x="7352" y="11001"/>
                  <a:pt x="7683" y="10503"/>
                </a:cubicBezTo>
                <a:cubicBezTo>
                  <a:pt x="7857" y="10241"/>
                  <a:pt x="8048" y="9979"/>
                  <a:pt x="8307" y="9858"/>
                </a:cubicBezTo>
                <a:close/>
                <a:moveTo>
                  <a:pt x="1793" y="11799"/>
                </a:moveTo>
                <a:cubicBezTo>
                  <a:pt x="2600" y="11900"/>
                  <a:pt x="3497" y="12052"/>
                  <a:pt x="4296" y="12414"/>
                </a:cubicBezTo>
                <a:cubicBezTo>
                  <a:pt x="4771" y="12630"/>
                  <a:pt x="5180" y="12908"/>
                  <a:pt x="5516" y="13245"/>
                </a:cubicBezTo>
                <a:cubicBezTo>
                  <a:pt x="5745" y="13474"/>
                  <a:pt x="5917" y="13772"/>
                  <a:pt x="6076" y="14072"/>
                </a:cubicBezTo>
                <a:cubicBezTo>
                  <a:pt x="5299" y="13453"/>
                  <a:pt x="4401" y="12974"/>
                  <a:pt x="3456" y="12680"/>
                </a:cubicBezTo>
                <a:cubicBezTo>
                  <a:pt x="3448" y="12678"/>
                  <a:pt x="3441" y="12677"/>
                  <a:pt x="3433" y="12677"/>
                </a:cubicBezTo>
                <a:cubicBezTo>
                  <a:pt x="3402" y="12677"/>
                  <a:pt x="3372" y="12697"/>
                  <a:pt x="3362" y="12730"/>
                </a:cubicBezTo>
                <a:cubicBezTo>
                  <a:pt x="3349" y="12769"/>
                  <a:pt x="3371" y="12811"/>
                  <a:pt x="3411" y="12822"/>
                </a:cubicBezTo>
                <a:cubicBezTo>
                  <a:pt x="4367" y="13122"/>
                  <a:pt x="5271" y="13613"/>
                  <a:pt x="6049" y="14245"/>
                </a:cubicBezTo>
                <a:cubicBezTo>
                  <a:pt x="5830" y="14167"/>
                  <a:pt x="5613" y="14129"/>
                  <a:pt x="5390" y="14089"/>
                </a:cubicBezTo>
                <a:cubicBezTo>
                  <a:pt x="5286" y="14072"/>
                  <a:pt x="5179" y="14053"/>
                  <a:pt x="5067" y="14030"/>
                </a:cubicBezTo>
                <a:cubicBezTo>
                  <a:pt x="4598" y="13934"/>
                  <a:pt x="4138" y="13770"/>
                  <a:pt x="3706" y="13545"/>
                </a:cubicBezTo>
                <a:cubicBezTo>
                  <a:pt x="3274" y="13320"/>
                  <a:pt x="2877" y="13039"/>
                  <a:pt x="2524" y="12711"/>
                </a:cubicBezTo>
                <a:cubicBezTo>
                  <a:pt x="2353" y="12550"/>
                  <a:pt x="2191" y="12376"/>
                  <a:pt x="2045" y="12195"/>
                </a:cubicBezTo>
                <a:cubicBezTo>
                  <a:pt x="2029" y="12175"/>
                  <a:pt x="1981" y="12098"/>
                  <a:pt x="1936" y="12026"/>
                </a:cubicBezTo>
                <a:cubicBezTo>
                  <a:pt x="1878" y="11932"/>
                  <a:pt x="1832" y="11858"/>
                  <a:pt x="1793" y="11799"/>
                </a:cubicBezTo>
                <a:close/>
                <a:moveTo>
                  <a:pt x="7356" y="13935"/>
                </a:moveTo>
                <a:cubicBezTo>
                  <a:pt x="7676" y="13935"/>
                  <a:pt x="7980" y="14117"/>
                  <a:pt x="8233" y="14296"/>
                </a:cubicBezTo>
                <a:cubicBezTo>
                  <a:pt x="8778" y="14678"/>
                  <a:pt x="9267" y="15133"/>
                  <a:pt x="9687" y="15648"/>
                </a:cubicBezTo>
                <a:cubicBezTo>
                  <a:pt x="9176" y="15619"/>
                  <a:pt x="8655" y="15581"/>
                  <a:pt x="8158" y="15461"/>
                </a:cubicBezTo>
                <a:cubicBezTo>
                  <a:pt x="7800" y="15376"/>
                  <a:pt x="7540" y="15266"/>
                  <a:pt x="7337" y="15115"/>
                </a:cubicBezTo>
                <a:cubicBezTo>
                  <a:pt x="7091" y="14931"/>
                  <a:pt x="6909" y="14671"/>
                  <a:pt x="6734" y="14415"/>
                </a:cubicBezTo>
                <a:lnTo>
                  <a:pt x="6734" y="14415"/>
                </a:lnTo>
                <a:cubicBezTo>
                  <a:pt x="7401" y="14493"/>
                  <a:pt x="8044" y="14726"/>
                  <a:pt x="8607" y="15099"/>
                </a:cubicBezTo>
                <a:cubicBezTo>
                  <a:pt x="8619" y="15108"/>
                  <a:pt x="8632" y="15112"/>
                  <a:pt x="8645" y="15112"/>
                </a:cubicBezTo>
                <a:cubicBezTo>
                  <a:pt x="8649" y="15112"/>
                  <a:pt x="8653" y="15112"/>
                  <a:pt x="8657" y="15111"/>
                </a:cubicBezTo>
                <a:cubicBezTo>
                  <a:pt x="8676" y="15108"/>
                  <a:pt x="8697" y="15097"/>
                  <a:pt x="8710" y="15078"/>
                </a:cubicBezTo>
                <a:cubicBezTo>
                  <a:pt x="8733" y="15043"/>
                  <a:pt x="8721" y="14997"/>
                  <a:pt x="8688" y="14975"/>
                </a:cubicBezTo>
                <a:cubicBezTo>
                  <a:pt x="8130" y="14607"/>
                  <a:pt x="7499" y="14373"/>
                  <a:pt x="6839" y="14280"/>
                </a:cubicBezTo>
                <a:cubicBezTo>
                  <a:pt x="6961" y="14185"/>
                  <a:pt x="7081" y="14088"/>
                  <a:pt x="7195" y="13991"/>
                </a:cubicBezTo>
                <a:cubicBezTo>
                  <a:pt x="7198" y="13991"/>
                  <a:pt x="7201" y="13991"/>
                  <a:pt x="7204" y="13991"/>
                </a:cubicBezTo>
                <a:cubicBezTo>
                  <a:pt x="7238" y="13991"/>
                  <a:pt x="7271" y="13976"/>
                  <a:pt x="7291" y="13946"/>
                </a:cubicBezTo>
                <a:cubicBezTo>
                  <a:pt x="7294" y="13943"/>
                  <a:pt x="7308" y="13936"/>
                  <a:pt x="7344" y="13936"/>
                </a:cubicBezTo>
                <a:cubicBezTo>
                  <a:pt x="7348" y="13935"/>
                  <a:pt x="7352" y="13935"/>
                  <a:pt x="7356" y="13935"/>
                </a:cubicBezTo>
                <a:close/>
                <a:moveTo>
                  <a:pt x="5944" y="16071"/>
                </a:moveTo>
                <a:cubicBezTo>
                  <a:pt x="6167" y="16071"/>
                  <a:pt x="6381" y="16089"/>
                  <a:pt x="6590" y="16124"/>
                </a:cubicBezTo>
                <a:cubicBezTo>
                  <a:pt x="5874" y="16204"/>
                  <a:pt x="5213" y="16527"/>
                  <a:pt x="4575" y="16845"/>
                </a:cubicBezTo>
                <a:cubicBezTo>
                  <a:pt x="4239" y="17012"/>
                  <a:pt x="3895" y="17184"/>
                  <a:pt x="3547" y="17316"/>
                </a:cubicBezTo>
                <a:cubicBezTo>
                  <a:pt x="3508" y="17330"/>
                  <a:pt x="3489" y="17374"/>
                  <a:pt x="3504" y="17413"/>
                </a:cubicBezTo>
                <a:cubicBezTo>
                  <a:pt x="3514" y="17441"/>
                  <a:pt x="3541" y="17460"/>
                  <a:pt x="3572" y="17460"/>
                </a:cubicBezTo>
                <a:cubicBezTo>
                  <a:pt x="3575" y="17460"/>
                  <a:pt x="3579" y="17460"/>
                  <a:pt x="3583" y="17459"/>
                </a:cubicBezTo>
                <a:cubicBezTo>
                  <a:pt x="3588" y="17459"/>
                  <a:pt x="3594" y="17458"/>
                  <a:pt x="3601" y="17456"/>
                </a:cubicBezTo>
                <a:cubicBezTo>
                  <a:pt x="3955" y="17320"/>
                  <a:pt x="4304" y="17146"/>
                  <a:pt x="4642" y="16980"/>
                </a:cubicBezTo>
                <a:cubicBezTo>
                  <a:pt x="5267" y="16669"/>
                  <a:pt x="5917" y="16350"/>
                  <a:pt x="6609" y="16272"/>
                </a:cubicBezTo>
                <a:lnTo>
                  <a:pt x="6609" y="16272"/>
                </a:lnTo>
                <a:cubicBezTo>
                  <a:pt x="6395" y="16472"/>
                  <a:pt x="6149" y="16670"/>
                  <a:pt x="5850" y="16829"/>
                </a:cubicBezTo>
                <a:cubicBezTo>
                  <a:pt x="5407" y="17065"/>
                  <a:pt x="4937" y="17261"/>
                  <a:pt x="4453" y="17410"/>
                </a:cubicBezTo>
                <a:cubicBezTo>
                  <a:pt x="4329" y="17449"/>
                  <a:pt x="3431" y="17653"/>
                  <a:pt x="3132" y="17705"/>
                </a:cubicBezTo>
                <a:cubicBezTo>
                  <a:pt x="3165" y="17236"/>
                  <a:pt x="3583" y="16871"/>
                  <a:pt x="3772" y="16729"/>
                </a:cubicBezTo>
                <a:cubicBezTo>
                  <a:pt x="4184" y="16421"/>
                  <a:pt x="4678" y="16213"/>
                  <a:pt x="5202" y="16132"/>
                </a:cubicBezTo>
                <a:cubicBezTo>
                  <a:pt x="5464" y="16091"/>
                  <a:pt x="5710" y="16071"/>
                  <a:pt x="5944" y="16071"/>
                </a:cubicBezTo>
                <a:close/>
                <a:moveTo>
                  <a:pt x="2191" y="1"/>
                </a:moveTo>
                <a:cubicBezTo>
                  <a:pt x="2136" y="1"/>
                  <a:pt x="2089" y="41"/>
                  <a:pt x="2087" y="95"/>
                </a:cubicBezTo>
                <a:cubicBezTo>
                  <a:pt x="2061" y="478"/>
                  <a:pt x="1972" y="863"/>
                  <a:pt x="1885" y="1237"/>
                </a:cubicBezTo>
                <a:cubicBezTo>
                  <a:pt x="1825" y="1500"/>
                  <a:pt x="1761" y="1774"/>
                  <a:pt x="1720" y="2049"/>
                </a:cubicBezTo>
                <a:cubicBezTo>
                  <a:pt x="1551" y="3184"/>
                  <a:pt x="1674" y="4089"/>
                  <a:pt x="2108" y="4895"/>
                </a:cubicBezTo>
                <a:cubicBezTo>
                  <a:pt x="2160" y="4995"/>
                  <a:pt x="2218" y="5090"/>
                  <a:pt x="2276" y="5189"/>
                </a:cubicBezTo>
                <a:cubicBezTo>
                  <a:pt x="2435" y="5460"/>
                  <a:pt x="2586" y="5714"/>
                  <a:pt x="2653" y="6002"/>
                </a:cubicBezTo>
                <a:cubicBezTo>
                  <a:pt x="2664" y="6046"/>
                  <a:pt x="2702" y="6076"/>
                  <a:pt x="2747" y="6079"/>
                </a:cubicBezTo>
                <a:cubicBezTo>
                  <a:pt x="2766" y="6139"/>
                  <a:pt x="2783" y="6199"/>
                  <a:pt x="2799" y="6260"/>
                </a:cubicBezTo>
                <a:lnTo>
                  <a:pt x="2848" y="6434"/>
                </a:lnTo>
                <a:cubicBezTo>
                  <a:pt x="2751" y="6285"/>
                  <a:pt x="2650" y="6147"/>
                  <a:pt x="2535" y="6017"/>
                </a:cubicBezTo>
                <a:cubicBezTo>
                  <a:pt x="2334" y="5787"/>
                  <a:pt x="2121" y="5610"/>
                  <a:pt x="1878" y="5474"/>
                </a:cubicBezTo>
                <a:cubicBezTo>
                  <a:pt x="1628" y="5334"/>
                  <a:pt x="1371" y="5261"/>
                  <a:pt x="1124" y="5190"/>
                </a:cubicBezTo>
                <a:cubicBezTo>
                  <a:pt x="1018" y="5160"/>
                  <a:pt x="913" y="5131"/>
                  <a:pt x="805" y="5095"/>
                </a:cubicBezTo>
                <a:cubicBezTo>
                  <a:pt x="626" y="5034"/>
                  <a:pt x="244" y="4843"/>
                  <a:pt x="200" y="4771"/>
                </a:cubicBezTo>
                <a:cubicBezTo>
                  <a:pt x="182" y="4737"/>
                  <a:pt x="148" y="4718"/>
                  <a:pt x="113" y="4718"/>
                </a:cubicBezTo>
                <a:cubicBezTo>
                  <a:pt x="97" y="4718"/>
                  <a:pt x="81" y="4722"/>
                  <a:pt x="66" y="4730"/>
                </a:cubicBezTo>
                <a:cubicBezTo>
                  <a:pt x="18" y="4747"/>
                  <a:pt x="1" y="4804"/>
                  <a:pt x="22" y="4852"/>
                </a:cubicBezTo>
                <a:cubicBezTo>
                  <a:pt x="24" y="4854"/>
                  <a:pt x="24" y="4856"/>
                  <a:pt x="24" y="4857"/>
                </a:cubicBezTo>
                <a:cubicBezTo>
                  <a:pt x="138" y="5067"/>
                  <a:pt x="228" y="5299"/>
                  <a:pt x="315" y="5522"/>
                </a:cubicBezTo>
                <a:cubicBezTo>
                  <a:pt x="436" y="5836"/>
                  <a:pt x="562" y="6160"/>
                  <a:pt x="762" y="6444"/>
                </a:cubicBezTo>
                <a:cubicBezTo>
                  <a:pt x="1160" y="7014"/>
                  <a:pt x="1728" y="7281"/>
                  <a:pt x="2281" y="7537"/>
                </a:cubicBezTo>
                <a:cubicBezTo>
                  <a:pt x="2560" y="7669"/>
                  <a:pt x="2852" y="7805"/>
                  <a:pt x="3116" y="7978"/>
                </a:cubicBezTo>
                <a:cubicBezTo>
                  <a:pt x="3151" y="8002"/>
                  <a:pt x="3203" y="8031"/>
                  <a:pt x="3261" y="8064"/>
                </a:cubicBezTo>
                <a:cubicBezTo>
                  <a:pt x="3366" y="8123"/>
                  <a:pt x="3541" y="8225"/>
                  <a:pt x="3620" y="8301"/>
                </a:cubicBezTo>
                <a:lnTo>
                  <a:pt x="3798" y="8631"/>
                </a:lnTo>
                <a:cubicBezTo>
                  <a:pt x="3798" y="8634"/>
                  <a:pt x="3798" y="8637"/>
                  <a:pt x="3801" y="8639"/>
                </a:cubicBezTo>
                <a:cubicBezTo>
                  <a:pt x="3803" y="8666"/>
                  <a:pt x="3818" y="8688"/>
                  <a:pt x="3838" y="8704"/>
                </a:cubicBezTo>
                <a:cubicBezTo>
                  <a:pt x="4112" y="9213"/>
                  <a:pt x="4381" y="9730"/>
                  <a:pt x="4643" y="10257"/>
                </a:cubicBezTo>
                <a:cubicBezTo>
                  <a:pt x="4307" y="9960"/>
                  <a:pt x="3867" y="9726"/>
                  <a:pt x="3303" y="9542"/>
                </a:cubicBezTo>
                <a:cubicBezTo>
                  <a:pt x="3043" y="9459"/>
                  <a:pt x="2777" y="9388"/>
                  <a:pt x="2521" y="9322"/>
                </a:cubicBezTo>
                <a:cubicBezTo>
                  <a:pt x="1995" y="9184"/>
                  <a:pt x="1455" y="9042"/>
                  <a:pt x="979" y="8780"/>
                </a:cubicBezTo>
                <a:cubicBezTo>
                  <a:pt x="964" y="8773"/>
                  <a:pt x="947" y="8769"/>
                  <a:pt x="931" y="8769"/>
                </a:cubicBezTo>
                <a:cubicBezTo>
                  <a:pt x="911" y="8769"/>
                  <a:pt x="891" y="8774"/>
                  <a:pt x="873" y="8786"/>
                </a:cubicBezTo>
                <a:cubicBezTo>
                  <a:pt x="843" y="8808"/>
                  <a:pt x="827" y="8844"/>
                  <a:pt x="830" y="8882"/>
                </a:cubicBezTo>
                <a:cubicBezTo>
                  <a:pt x="908" y="9477"/>
                  <a:pt x="1384" y="9899"/>
                  <a:pt x="1864" y="10279"/>
                </a:cubicBezTo>
                <a:cubicBezTo>
                  <a:pt x="2586" y="10851"/>
                  <a:pt x="3305" y="11369"/>
                  <a:pt x="4165" y="11415"/>
                </a:cubicBezTo>
                <a:cubicBezTo>
                  <a:pt x="4269" y="11421"/>
                  <a:pt x="4372" y="11423"/>
                  <a:pt x="4475" y="11423"/>
                </a:cubicBezTo>
                <a:cubicBezTo>
                  <a:pt x="4610" y="11423"/>
                  <a:pt x="4745" y="11419"/>
                  <a:pt x="4876" y="11415"/>
                </a:cubicBezTo>
                <a:cubicBezTo>
                  <a:pt x="4982" y="11412"/>
                  <a:pt x="5085" y="11409"/>
                  <a:pt x="5190" y="11409"/>
                </a:cubicBezTo>
                <a:cubicBezTo>
                  <a:pt x="5549" y="12197"/>
                  <a:pt x="5881" y="13000"/>
                  <a:pt x="6162" y="13818"/>
                </a:cubicBezTo>
                <a:cubicBezTo>
                  <a:pt x="6018" y="13562"/>
                  <a:pt x="5861" y="13312"/>
                  <a:pt x="5655" y="13106"/>
                </a:cubicBezTo>
                <a:cubicBezTo>
                  <a:pt x="5302" y="12753"/>
                  <a:pt x="4872" y="12459"/>
                  <a:pt x="4375" y="12235"/>
                </a:cubicBezTo>
                <a:cubicBezTo>
                  <a:pt x="3468" y="11822"/>
                  <a:pt x="2448" y="11676"/>
                  <a:pt x="1565" y="11573"/>
                </a:cubicBezTo>
                <a:cubicBezTo>
                  <a:pt x="1562" y="11573"/>
                  <a:pt x="1558" y="11572"/>
                  <a:pt x="1554" y="11572"/>
                </a:cubicBezTo>
                <a:cubicBezTo>
                  <a:pt x="1504" y="11572"/>
                  <a:pt x="1459" y="11609"/>
                  <a:pt x="1455" y="11660"/>
                </a:cubicBezTo>
                <a:cubicBezTo>
                  <a:pt x="1450" y="11705"/>
                  <a:pt x="1474" y="11747"/>
                  <a:pt x="1516" y="11764"/>
                </a:cubicBezTo>
                <a:cubicBezTo>
                  <a:pt x="1565" y="11810"/>
                  <a:pt x="1699" y="12028"/>
                  <a:pt x="1764" y="12133"/>
                </a:cubicBezTo>
                <a:cubicBezTo>
                  <a:pt x="1827" y="12235"/>
                  <a:pt x="1864" y="12295"/>
                  <a:pt x="1887" y="12324"/>
                </a:cubicBezTo>
                <a:cubicBezTo>
                  <a:pt x="2039" y="12512"/>
                  <a:pt x="2208" y="12691"/>
                  <a:pt x="2385" y="12860"/>
                </a:cubicBezTo>
                <a:cubicBezTo>
                  <a:pt x="2751" y="13202"/>
                  <a:pt x="3164" y="13493"/>
                  <a:pt x="3609" y="13726"/>
                </a:cubicBezTo>
                <a:cubicBezTo>
                  <a:pt x="4061" y="13960"/>
                  <a:pt x="4536" y="14129"/>
                  <a:pt x="5024" y="14229"/>
                </a:cubicBezTo>
                <a:cubicBezTo>
                  <a:pt x="5140" y="14253"/>
                  <a:pt x="5248" y="14271"/>
                  <a:pt x="5354" y="14289"/>
                </a:cubicBezTo>
                <a:cubicBezTo>
                  <a:pt x="5723" y="14352"/>
                  <a:pt x="6044" y="14406"/>
                  <a:pt x="6388" y="14636"/>
                </a:cubicBezTo>
                <a:cubicBezTo>
                  <a:pt x="6401" y="14645"/>
                  <a:pt x="6415" y="14649"/>
                  <a:pt x="6428" y="14651"/>
                </a:cubicBezTo>
                <a:cubicBezTo>
                  <a:pt x="6555" y="15083"/>
                  <a:pt x="6668" y="15518"/>
                  <a:pt x="6762" y="15958"/>
                </a:cubicBezTo>
                <a:cubicBezTo>
                  <a:pt x="6496" y="15902"/>
                  <a:pt x="6226" y="15873"/>
                  <a:pt x="5942" y="15873"/>
                </a:cubicBezTo>
                <a:cubicBezTo>
                  <a:pt x="5696" y="15873"/>
                  <a:pt x="5441" y="15895"/>
                  <a:pt x="5169" y="15938"/>
                </a:cubicBezTo>
                <a:cubicBezTo>
                  <a:pt x="4611" y="16024"/>
                  <a:pt x="4086" y="16243"/>
                  <a:pt x="3649" y="16575"/>
                </a:cubicBezTo>
                <a:cubicBezTo>
                  <a:pt x="3366" y="16787"/>
                  <a:pt x="2897" y="17233"/>
                  <a:pt x="2929" y="17822"/>
                </a:cubicBezTo>
                <a:cubicBezTo>
                  <a:pt x="2932" y="17853"/>
                  <a:pt x="2948" y="17883"/>
                  <a:pt x="2973" y="17901"/>
                </a:cubicBezTo>
                <a:cubicBezTo>
                  <a:pt x="2982" y="17908"/>
                  <a:pt x="3004" y="17911"/>
                  <a:pt x="3036" y="17911"/>
                </a:cubicBezTo>
                <a:cubicBezTo>
                  <a:pt x="3069" y="17911"/>
                  <a:pt x="3112" y="17907"/>
                  <a:pt x="3164" y="17901"/>
                </a:cubicBezTo>
                <a:cubicBezTo>
                  <a:pt x="3576" y="17848"/>
                  <a:pt x="4497" y="17610"/>
                  <a:pt x="4510" y="17605"/>
                </a:cubicBezTo>
                <a:cubicBezTo>
                  <a:pt x="5004" y="17452"/>
                  <a:pt x="5484" y="17253"/>
                  <a:pt x="5940" y="17010"/>
                </a:cubicBezTo>
                <a:cubicBezTo>
                  <a:pt x="6308" y="16815"/>
                  <a:pt x="6597" y="16566"/>
                  <a:pt x="6841" y="16330"/>
                </a:cubicBezTo>
                <a:lnTo>
                  <a:pt x="6841" y="16330"/>
                </a:lnTo>
                <a:cubicBezTo>
                  <a:pt x="7192" y="18177"/>
                  <a:pt x="7207" y="20076"/>
                  <a:pt x="6663" y="21984"/>
                </a:cubicBezTo>
                <a:cubicBezTo>
                  <a:pt x="6648" y="22038"/>
                  <a:pt x="6678" y="22093"/>
                  <a:pt x="6732" y="22107"/>
                </a:cubicBezTo>
                <a:cubicBezTo>
                  <a:pt x="6741" y="22111"/>
                  <a:pt x="6751" y="22112"/>
                  <a:pt x="6761" y="22112"/>
                </a:cubicBezTo>
                <a:cubicBezTo>
                  <a:pt x="6765" y="22112"/>
                  <a:pt x="6768" y="22112"/>
                  <a:pt x="6771" y="22112"/>
                </a:cubicBezTo>
                <a:cubicBezTo>
                  <a:pt x="6809" y="22106"/>
                  <a:pt x="6844" y="22078"/>
                  <a:pt x="6855" y="22039"/>
                </a:cubicBezTo>
                <a:cubicBezTo>
                  <a:pt x="7576" y="19509"/>
                  <a:pt x="7336" y="17012"/>
                  <a:pt x="6628" y="14620"/>
                </a:cubicBezTo>
                <a:lnTo>
                  <a:pt x="6628" y="14620"/>
                </a:lnTo>
                <a:cubicBezTo>
                  <a:pt x="6791" y="14853"/>
                  <a:pt x="6975" y="15098"/>
                  <a:pt x="7218" y="15279"/>
                </a:cubicBezTo>
                <a:cubicBezTo>
                  <a:pt x="7443" y="15447"/>
                  <a:pt x="7727" y="15566"/>
                  <a:pt x="8110" y="15658"/>
                </a:cubicBezTo>
                <a:cubicBezTo>
                  <a:pt x="8698" y="15800"/>
                  <a:pt x="9306" y="15832"/>
                  <a:pt x="9897" y="15862"/>
                </a:cubicBezTo>
                <a:lnTo>
                  <a:pt x="9914" y="15862"/>
                </a:lnTo>
                <a:cubicBezTo>
                  <a:pt x="9947" y="15859"/>
                  <a:pt x="9975" y="15839"/>
                  <a:pt x="9991" y="15810"/>
                </a:cubicBezTo>
                <a:cubicBezTo>
                  <a:pt x="10008" y="15777"/>
                  <a:pt x="10005" y="15735"/>
                  <a:pt x="9982" y="15705"/>
                </a:cubicBezTo>
                <a:cubicBezTo>
                  <a:pt x="9520" y="15101"/>
                  <a:pt x="8970" y="14575"/>
                  <a:pt x="8349" y="14138"/>
                </a:cubicBezTo>
                <a:cubicBezTo>
                  <a:pt x="8097" y="13962"/>
                  <a:pt x="7799" y="13782"/>
                  <a:pt x="7470" y="13750"/>
                </a:cubicBezTo>
                <a:cubicBezTo>
                  <a:pt x="7877" y="13361"/>
                  <a:pt x="8217" y="12918"/>
                  <a:pt x="8416" y="12311"/>
                </a:cubicBezTo>
                <a:cubicBezTo>
                  <a:pt x="8653" y="11587"/>
                  <a:pt x="8675" y="10739"/>
                  <a:pt x="8481" y="9713"/>
                </a:cubicBezTo>
                <a:cubicBezTo>
                  <a:pt x="8476" y="9685"/>
                  <a:pt x="8459" y="9661"/>
                  <a:pt x="8436" y="9646"/>
                </a:cubicBezTo>
                <a:cubicBezTo>
                  <a:pt x="8420" y="9636"/>
                  <a:pt x="8402" y="9631"/>
                  <a:pt x="8383" y="9631"/>
                </a:cubicBezTo>
                <a:cubicBezTo>
                  <a:pt x="8374" y="9631"/>
                  <a:pt x="8365" y="9632"/>
                  <a:pt x="8356" y="9635"/>
                </a:cubicBezTo>
                <a:cubicBezTo>
                  <a:pt x="7978" y="9745"/>
                  <a:pt x="7735" y="10072"/>
                  <a:pt x="7517" y="10400"/>
                </a:cubicBezTo>
                <a:cubicBezTo>
                  <a:pt x="7178" y="10908"/>
                  <a:pt x="6831" y="11456"/>
                  <a:pt x="6606" y="12067"/>
                </a:cubicBezTo>
                <a:cubicBezTo>
                  <a:pt x="6382" y="12679"/>
                  <a:pt x="6395" y="13317"/>
                  <a:pt x="6414" y="13938"/>
                </a:cubicBezTo>
                <a:cubicBezTo>
                  <a:pt x="6099" y="13000"/>
                  <a:pt x="5720" y="12081"/>
                  <a:pt x="5306" y="11184"/>
                </a:cubicBezTo>
                <a:cubicBezTo>
                  <a:pt x="5386" y="11173"/>
                  <a:pt x="5467" y="11133"/>
                  <a:pt x="5528" y="11097"/>
                </a:cubicBezTo>
                <a:cubicBezTo>
                  <a:pt x="5808" y="10936"/>
                  <a:pt x="6040" y="10713"/>
                  <a:pt x="6250" y="10497"/>
                </a:cubicBezTo>
                <a:cubicBezTo>
                  <a:pt x="6525" y="10212"/>
                  <a:pt x="6870" y="9826"/>
                  <a:pt x="7079" y="9361"/>
                </a:cubicBezTo>
                <a:cubicBezTo>
                  <a:pt x="7240" y="9006"/>
                  <a:pt x="7321" y="8631"/>
                  <a:pt x="7392" y="8178"/>
                </a:cubicBezTo>
                <a:cubicBezTo>
                  <a:pt x="7482" y="7601"/>
                  <a:pt x="7543" y="7011"/>
                  <a:pt x="7573" y="6427"/>
                </a:cubicBezTo>
                <a:cubicBezTo>
                  <a:pt x="7575" y="6383"/>
                  <a:pt x="7550" y="6343"/>
                  <a:pt x="7509" y="6328"/>
                </a:cubicBezTo>
                <a:cubicBezTo>
                  <a:pt x="7498" y="6324"/>
                  <a:pt x="7486" y="6321"/>
                  <a:pt x="7475" y="6321"/>
                </a:cubicBezTo>
                <a:cubicBezTo>
                  <a:pt x="7445" y="6321"/>
                  <a:pt x="7415" y="6335"/>
                  <a:pt x="7395" y="6360"/>
                </a:cubicBezTo>
                <a:lnTo>
                  <a:pt x="6327" y="7693"/>
                </a:lnTo>
                <a:cubicBezTo>
                  <a:pt x="6062" y="8022"/>
                  <a:pt x="5788" y="8365"/>
                  <a:pt x="5574" y="8744"/>
                </a:cubicBezTo>
                <a:cubicBezTo>
                  <a:pt x="5257" y="9306"/>
                  <a:pt x="5075" y="9944"/>
                  <a:pt x="5048" y="10596"/>
                </a:cubicBezTo>
                <a:lnTo>
                  <a:pt x="5047" y="10641"/>
                </a:lnTo>
                <a:cubicBezTo>
                  <a:pt x="4713" y="9950"/>
                  <a:pt x="4361" y="9271"/>
                  <a:pt x="4006" y="8611"/>
                </a:cubicBezTo>
                <a:cubicBezTo>
                  <a:pt x="4100" y="8223"/>
                  <a:pt x="4307" y="7931"/>
                  <a:pt x="4524" y="7622"/>
                </a:cubicBezTo>
                <a:cubicBezTo>
                  <a:pt x="4591" y="7528"/>
                  <a:pt x="4658" y="7430"/>
                  <a:pt x="4724" y="7331"/>
                </a:cubicBezTo>
                <a:cubicBezTo>
                  <a:pt x="5040" y="6851"/>
                  <a:pt x="5238" y="6318"/>
                  <a:pt x="5299" y="5787"/>
                </a:cubicBezTo>
                <a:cubicBezTo>
                  <a:pt x="5387" y="5018"/>
                  <a:pt x="5186" y="4236"/>
                  <a:pt x="5011" y="3547"/>
                </a:cubicBezTo>
                <a:cubicBezTo>
                  <a:pt x="4999" y="3504"/>
                  <a:pt x="4960" y="3473"/>
                  <a:pt x="4915" y="3473"/>
                </a:cubicBezTo>
                <a:cubicBezTo>
                  <a:pt x="4914" y="3473"/>
                  <a:pt x="4912" y="3473"/>
                  <a:pt x="4910" y="3473"/>
                </a:cubicBezTo>
                <a:cubicBezTo>
                  <a:pt x="4868" y="3473"/>
                  <a:pt x="4829" y="3506"/>
                  <a:pt x="4818" y="3547"/>
                </a:cubicBezTo>
                <a:cubicBezTo>
                  <a:pt x="4717" y="3934"/>
                  <a:pt x="4524" y="4300"/>
                  <a:pt x="4338" y="4653"/>
                </a:cubicBezTo>
                <a:cubicBezTo>
                  <a:pt x="4200" y="4914"/>
                  <a:pt x="4055" y="5183"/>
                  <a:pt x="3947" y="5465"/>
                </a:cubicBezTo>
                <a:cubicBezTo>
                  <a:pt x="3764" y="5937"/>
                  <a:pt x="3666" y="6466"/>
                  <a:pt x="3649" y="7079"/>
                </a:cubicBezTo>
                <a:cubicBezTo>
                  <a:pt x="3638" y="7383"/>
                  <a:pt x="3667" y="7688"/>
                  <a:pt x="3708" y="7986"/>
                </a:cubicBezTo>
                <a:cubicBezTo>
                  <a:pt x="3583" y="7716"/>
                  <a:pt x="3447" y="7450"/>
                  <a:pt x="3303" y="7192"/>
                </a:cubicBezTo>
                <a:cubicBezTo>
                  <a:pt x="3178" y="6862"/>
                  <a:pt x="3085" y="6538"/>
                  <a:pt x="2990" y="6205"/>
                </a:cubicBezTo>
                <a:cubicBezTo>
                  <a:pt x="2946" y="6050"/>
                  <a:pt x="2899" y="5892"/>
                  <a:pt x="2849" y="5729"/>
                </a:cubicBezTo>
                <a:cubicBezTo>
                  <a:pt x="2849" y="5551"/>
                  <a:pt x="2845" y="5371"/>
                  <a:pt x="2838" y="5199"/>
                </a:cubicBezTo>
                <a:cubicBezTo>
                  <a:pt x="2821" y="4827"/>
                  <a:pt x="2805" y="4474"/>
                  <a:pt x="2860" y="4103"/>
                </a:cubicBezTo>
                <a:cubicBezTo>
                  <a:pt x="2889" y="3905"/>
                  <a:pt x="2936" y="3706"/>
                  <a:pt x="2986" y="3513"/>
                </a:cubicBezTo>
                <a:cubicBezTo>
                  <a:pt x="3048" y="3271"/>
                  <a:pt x="3109" y="3020"/>
                  <a:pt x="3135" y="2764"/>
                </a:cubicBezTo>
                <a:cubicBezTo>
                  <a:pt x="3159" y="2501"/>
                  <a:pt x="3146" y="2255"/>
                  <a:pt x="3094" y="2011"/>
                </a:cubicBezTo>
                <a:cubicBezTo>
                  <a:pt x="3022" y="1678"/>
                  <a:pt x="2906" y="1332"/>
                  <a:pt x="2738" y="955"/>
                </a:cubicBezTo>
                <a:cubicBezTo>
                  <a:pt x="2667" y="797"/>
                  <a:pt x="2587" y="633"/>
                  <a:pt x="2492" y="451"/>
                </a:cubicBezTo>
                <a:cubicBezTo>
                  <a:pt x="2477" y="422"/>
                  <a:pt x="2448" y="380"/>
                  <a:pt x="2415" y="334"/>
                </a:cubicBezTo>
                <a:cubicBezTo>
                  <a:pt x="2375" y="271"/>
                  <a:pt x="2289" y="147"/>
                  <a:pt x="2285" y="105"/>
                </a:cubicBezTo>
                <a:cubicBezTo>
                  <a:pt x="2289" y="51"/>
                  <a:pt x="2247" y="3"/>
                  <a:pt x="2194" y="1"/>
                </a:cubicBezTo>
                <a:cubicBezTo>
                  <a:pt x="2193" y="1"/>
                  <a:pt x="2192" y="1"/>
                  <a:pt x="2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6" name="Google Shape;1576;p33"/>
          <p:cNvGrpSpPr/>
          <p:nvPr/>
        </p:nvGrpSpPr>
        <p:grpSpPr>
          <a:xfrm>
            <a:off x="382312" y="4155472"/>
            <a:ext cx="576611" cy="1043585"/>
            <a:chOff x="1630300" y="2895025"/>
            <a:chExt cx="480950" cy="870525"/>
          </a:xfrm>
        </p:grpSpPr>
        <p:sp>
          <p:nvSpPr>
            <p:cNvPr id="1577" name="Google Shape;1577;p33"/>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3"/>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9" name="Google Shape;1579;p33"/>
          <p:cNvGrpSpPr/>
          <p:nvPr/>
        </p:nvGrpSpPr>
        <p:grpSpPr>
          <a:xfrm>
            <a:off x="8316054" y="4288403"/>
            <a:ext cx="764181" cy="1015212"/>
            <a:chOff x="3483500" y="3037775"/>
            <a:chExt cx="404800" cy="537775"/>
          </a:xfrm>
        </p:grpSpPr>
        <p:sp>
          <p:nvSpPr>
            <p:cNvPr id="1580" name="Google Shape;1580;p33"/>
            <p:cNvSpPr/>
            <p:nvPr/>
          </p:nvSpPr>
          <p:spPr>
            <a:xfrm>
              <a:off x="3483500" y="3037775"/>
              <a:ext cx="404800" cy="537775"/>
            </a:xfrm>
            <a:custGeom>
              <a:avLst/>
              <a:gdLst/>
              <a:ahLst/>
              <a:cxnLst/>
              <a:rect l="l" t="t" r="r" b="b"/>
              <a:pathLst>
                <a:path w="16192" h="21511" extrusionOk="0">
                  <a:moveTo>
                    <a:pt x="6927" y="1"/>
                  </a:moveTo>
                  <a:cubicBezTo>
                    <a:pt x="6915" y="1"/>
                    <a:pt x="6903" y="2"/>
                    <a:pt x="6890" y="3"/>
                  </a:cubicBezTo>
                  <a:cubicBezTo>
                    <a:pt x="6784" y="18"/>
                    <a:pt x="6698" y="95"/>
                    <a:pt x="6624" y="173"/>
                  </a:cubicBezTo>
                  <a:cubicBezTo>
                    <a:pt x="6024" y="808"/>
                    <a:pt x="5909" y="1751"/>
                    <a:pt x="5913" y="2624"/>
                  </a:cubicBezTo>
                  <a:cubicBezTo>
                    <a:pt x="5916" y="3654"/>
                    <a:pt x="6045" y="4685"/>
                    <a:pt x="6292" y="5685"/>
                  </a:cubicBezTo>
                  <a:cubicBezTo>
                    <a:pt x="5167" y="3873"/>
                    <a:pt x="4305" y="1942"/>
                    <a:pt x="2667" y="496"/>
                  </a:cubicBezTo>
                  <a:cubicBezTo>
                    <a:pt x="2400" y="258"/>
                    <a:pt x="2054" y="28"/>
                    <a:pt x="1715" y="28"/>
                  </a:cubicBezTo>
                  <a:cubicBezTo>
                    <a:pt x="1620" y="28"/>
                    <a:pt x="1527" y="46"/>
                    <a:pt x="1435" y="86"/>
                  </a:cubicBezTo>
                  <a:cubicBezTo>
                    <a:pt x="1176" y="199"/>
                    <a:pt x="1016" y="478"/>
                    <a:pt x="975" y="759"/>
                  </a:cubicBezTo>
                  <a:cubicBezTo>
                    <a:pt x="936" y="1041"/>
                    <a:pt x="994" y="1326"/>
                    <a:pt x="1069" y="1600"/>
                  </a:cubicBezTo>
                  <a:cubicBezTo>
                    <a:pt x="1692" y="3844"/>
                    <a:pt x="3319" y="5648"/>
                    <a:pt x="4895" y="7362"/>
                  </a:cubicBezTo>
                  <a:cubicBezTo>
                    <a:pt x="3993" y="6470"/>
                    <a:pt x="2869" y="5804"/>
                    <a:pt x="1651" y="5444"/>
                  </a:cubicBezTo>
                  <a:cubicBezTo>
                    <a:pt x="1447" y="5384"/>
                    <a:pt x="1222" y="5336"/>
                    <a:pt x="1008" y="5336"/>
                  </a:cubicBezTo>
                  <a:cubicBezTo>
                    <a:pt x="775" y="5336"/>
                    <a:pt x="555" y="5392"/>
                    <a:pt x="384" y="5548"/>
                  </a:cubicBezTo>
                  <a:cubicBezTo>
                    <a:pt x="1" y="5898"/>
                    <a:pt x="111" y="6528"/>
                    <a:pt x="324" y="7001"/>
                  </a:cubicBezTo>
                  <a:cubicBezTo>
                    <a:pt x="772" y="7997"/>
                    <a:pt x="1535" y="8828"/>
                    <a:pt x="2398" y="9501"/>
                  </a:cubicBezTo>
                  <a:cubicBezTo>
                    <a:pt x="3258" y="10173"/>
                    <a:pt x="4222" y="10704"/>
                    <a:pt x="5179" y="11228"/>
                  </a:cubicBezTo>
                  <a:cubicBezTo>
                    <a:pt x="4354" y="10945"/>
                    <a:pt x="3511" y="10656"/>
                    <a:pt x="2636" y="10593"/>
                  </a:cubicBezTo>
                  <a:cubicBezTo>
                    <a:pt x="2419" y="10577"/>
                    <a:pt x="2134" y="10541"/>
                    <a:pt x="1851" y="10541"/>
                  </a:cubicBezTo>
                  <a:cubicBezTo>
                    <a:pt x="1443" y="10541"/>
                    <a:pt x="1039" y="10616"/>
                    <a:pt x="849" y="10937"/>
                  </a:cubicBezTo>
                  <a:cubicBezTo>
                    <a:pt x="316" y="11836"/>
                    <a:pt x="1731" y="13026"/>
                    <a:pt x="2368" y="13436"/>
                  </a:cubicBezTo>
                  <a:cubicBezTo>
                    <a:pt x="3058" y="13882"/>
                    <a:pt x="3815" y="14213"/>
                    <a:pt x="4504" y="14642"/>
                  </a:cubicBezTo>
                  <a:cubicBezTo>
                    <a:pt x="4931" y="14905"/>
                    <a:pt x="5402" y="15121"/>
                    <a:pt x="5845" y="15358"/>
                  </a:cubicBezTo>
                  <a:cubicBezTo>
                    <a:pt x="6091" y="15489"/>
                    <a:pt x="6881" y="15745"/>
                    <a:pt x="7010" y="15979"/>
                  </a:cubicBezTo>
                  <a:cubicBezTo>
                    <a:pt x="6675" y="15909"/>
                    <a:pt x="6332" y="15838"/>
                    <a:pt x="5993" y="15838"/>
                  </a:cubicBezTo>
                  <a:cubicBezTo>
                    <a:pt x="5887" y="15838"/>
                    <a:pt x="5782" y="15845"/>
                    <a:pt x="5677" y="15861"/>
                  </a:cubicBezTo>
                  <a:cubicBezTo>
                    <a:pt x="4947" y="15974"/>
                    <a:pt x="5014" y="16671"/>
                    <a:pt x="5317" y="17193"/>
                  </a:cubicBezTo>
                  <a:cubicBezTo>
                    <a:pt x="5605" y="17689"/>
                    <a:pt x="6250" y="17967"/>
                    <a:pt x="6748" y="18197"/>
                  </a:cubicBezTo>
                  <a:cubicBezTo>
                    <a:pt x="9109" y="19283"/>
                    <a:pt x="11517" y="20293"/>
                    <a:pt x="13862" y="21449"/>
                  </a:cubicBezTo>
                  <a:cubicBezTo>
                    <a:pt x="13907" y="21469"/>
                    <a:pt x="13949" y="21491"/>
                    <a:pt x="13991" y="21511"/>
                  </a:cubicBezTo>
                  <a:cubicBezTo>
                    <a:pt x="13992" y="21511"/>
                    <a:pt x="14001" y="21485"/>
                    <a:pt x="14015" y="21438"/>
                  </a:cubicBezTo>
                  <a:cubicBezTo>
                    <a:pt x="14146" y="21027"/>
                    <a:pt x="14733" y="18972"/>
                    <a:pt x="14781" y="18759"/>
                  </a:cubicBezTo>
                  <a:cubicBezTo>
                    <a:pt x="14994" y="17796"/>
                    <a:pt x="15146" y="16819"/>
                    <a:pt x="15236" y="15838"/>
                  </a:cubicBezTo>
                  <a:cubicBezTo>
                    <a:pt x="15340" y="14685"/>
                    <a:pt x="16191" y="11356"/>
                    <a:pt x="14581" y="10894"/>
                  </a:cubicBezTo>
                  <a:cubicBezTo>
                    <a:pt x="14494" y="10868"/>
                    <a:pt x="14405" y="10856"/>
                    <a:pt x="14317" y="10856"/>
                  </a:cubicBezTo>
                  <a:cubicBezTo>
                    <a:pt x="13882" y="10856"/>
                    <a:pt x="13451" y="11146"/>
                    <a:pt x="13205" y="11527"/>
                  </a:cubicBezTo>
                  <a:cubicBezTo>
                    <a:pt x="12908" y="11980"/>
                    <a:pt x="12820" y="12531"/>
                    <a:pt x="12736" y="13065"/>
                  </a:cubicBezTo>
                  <a:cubicBezTo>
                    <a:pt x="12808" y="12589"/>
                    <a:pt x="12605" y="11920"/>
                    <a:pt x="12566" y="11432"/>
                  </a:cubicBezTo>
                  <a:cubicBezTo>
                    <a:pt x="12516" y="10824"/>
                    <a:pt x="12475" y="10215"/>
                    <a:pt x="12430" y="9605"/>
                  </a:cubicBezTo>
                  <a:cubicBezTo>
                    <a:pt x="12339" y="8431"/>
                    <a:pt x="12233" y="7253"/>
                    <a:pt x="11973" y="6102"/>
                  </a:cubicBezTo>
                  <a:cubicBezTo>
                    <a:pt x="11845" y="5532"/>
                    <a:pt x="11680" y="4422"/>
                    <a:pt x="11224" y="3811"/>
                  </a:cubicBezTo>
                  <a:cubicBezTo>
                    <a:pt x="11078" y="3615"/>
                    <a:pt x="10902" y="3470"/>
                    <a:pt x="10686" y="3415"/>
                  </a:cubicBezTo>
                  <a:cubicBezTo>
                    <a:pt x="10613" y="3396"/>
                    <a:pt x="10543" y="3387"/>
                    <a:pt x="10477" y="3387"/>
                  </a:cubicBezTo>
                  <a:cubicBezTo>
                    <a:pt x="9813" y="3387"/>
                    <a:pt x="9492" y="4305"/>
                    <a:pt x="9324" y="4846"/>
                  </a:cubicBezTo>
                  <a:cubicBezTo>
                    <a:pt x="9089" y="5598"/>
                    <a:pt x="9108" y="6263"/>
                    <a:pt x="9147" y="6972"/>
                  </a:cubicBezTo>
                  <a:cubicBezTo>
                    <a:pt x="9067" y="5711"/>
                    <a:pt x="8886" y="4458"/>
                    <a:pt x="8610" y="3223"/>
                  </a:cubicBezTo>
                  <a:cubicBezTo>
                    <a:pt x="8371" y="2149"/>
                    <a:pt x="8037" y="1051"/>
                    <a:pt x="7304" y="231"/>
                  </a:cubicBezTo>
                  <a:cubicBezTo>
                    <a:pt x="7204" y="117"/>
                    <a:pt x="7074" y="1"/>
                    <a:pt x="69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3"/>
            <p:cNvSpPr/>
            <p:nvPr/>
          </p:nvSpPr>
          <p:spPr>
            <a:xfrm>
              <a:off x="3519725" y="3086075"/>
              <a:ext cx="317175" cy="489475"/>
            </a:xfrm>
            <a:custGeom>
              <a:avLst/>
              <a:gdLst/>
              <a:ahLst/>
              <a:cxnLst/>
              <a:rect l="l" t="t" r="r" b="b"/>
              <a:pathLst>
                <a:path w="12687" h="19579" extrusionOk="0">
                  <a:moveTo>
                    <a:pt x="5732" y="0"/>
                  </a:moveTo>
                  <a:cubicBezTo>
                    <a:pt x="5698" y="0"/>
                    <a:pt x="5666" y="26"/>
                    <a:pt x="5661" y="60"/>
                  </a:cubicBezTo>
                  <a:cubicBezTo>
                    <a:pt x="5189" y="3054"/>
                    <a:pt x="6556" y="7769"/>
                    <a:pt x="7136" y="9579"/>
                  </a:cubicBezTo>
                  <a:cubicBezTo>
                    <a:pt x="6983" y="9295"/>
                    <a:pt x="6827" y="9014"/>
                    <a:pt x="6676" y="8732"/>
                  </a:cubicBezTo>
                  <a:cubicBezTo>
                    <a:pt x="5250" y="6070"/>
                    <a:pt x="3490" y="2974"/>
                    <a:pt x="1210" y="178"/>
                  </a:cubicBezTo>
                  <a:cubicBezTo>
                    <a:pt x="1196" y="162"/>
                    <a:pt x="1176" y="153"/>
                    <a:pt x="1155" y="153"/>
                  </a:cubicBezTo>
                  <a:cubicBezTo>
                    <a:pt x="1139" y="153"/>
                    <a:pt x="1122" y="159"/>
                    <a:pt x="1108" y="169"/>
                  </a:cubicBezTo>
                  <a:cubicBezTo>
                    <a:pt x="1079" y="195"/>
                    <a:pt x="1074" y="240"/>
                    <a:pt x="1100" y="270"/>
                  </a:cubicBezTo>
                  <a:cubicBezTo>
                    <a:pt x="3371" y="3056"/>
                    <a:pt x="5130" y="6145"/>
                    <a:pt x="6550" y="8798"/>
                  </a:cubicBezTo>
                  <a:cubicBezTo>
                    <a:pt x="6751" y="9173"/>
                    <a:pt x="6955" y="9544"/>
                    <a:pt x="7161" y="9917"/>
                  </a:cubicBezTo>
                  <a:cubicBezTo>
                    <a:pt x="5050" y="7921"/>
                    <a:pt x="2683" y="6219"/>
                    <a:pt x="115" y="4852"/>
                  </a:cubicBezTo>
                  <a:cubicBezTo>
                    <a:pt x="105" y="4847"/>
                    <a:pt x="94" y="4844"/>
                    <a:pt x="83" y="4844"/>
                  </a:cubicBezTo>
                  <a:cubicBezTo>
                    <a:pt x="58" y="4844"/>
                    <a:pt x="33" y="4857"/>
                    <a:pt x="20" y="4882"/>
                  </a:cubicBezTo>
                  <a:cubicBezTo>
                    <a:pt x="1" y="4917"/>
                    <a:pt x="14" y="4961"/>
                    <a:pt x="49" y="4979"/>
                  </a:cubicBezTo>
                  <a:cubicBezTo>
                    <a:pt x="2743" y="6413"/>
                    <a:pt x="5214" y="8215"/>
                    <a:pt x="7400" y="10340"/>
                  </a:cubicBezTo>
                  <a:cubicBezTo>
                    <a:pt x="7789" y="11033"/>
                    <a:pt x="8184" y="11720"/>
                    <a:pt x="8571" y="12393"/>
                  </a:cubicBezTo>
                  <a:cubicBezTo>
                    <a:pt x="7724" y="11734"/>
                    <a:pt x="6659" y="11359"/>
                    <a:pt x="5547" y="11010"/>
                  </a:cubicBezTo>
                  <a:cubicBezTo>
                    <a:pt x="4208" y="10592"/>
                    <a:pt x="2895" y="10203"/>
                    <a:pt x="1528" y="10079"/>
                  </a:cubicBezTo>
                  <a:cubicBezTo>
                    <a:pt x="1527" y="10079"/>
                    <a:pt x="1526" y="10079"/>
                    <a:pt x="1525" y="10079"/>
                  </a:cubicBezTo>
                  <a:cubicBezTo>
                    <a:pt x="1489" y="10079"/>
                    <a:pt x="1454" y="10107"/>
                    <a:pt x="1450" y="10145"/>
                  </a:cubicBezTo>
                  <a:cubicBezTo>
                    <a:pt x="1449" y="10184"/>
                    <a:pt x="1478" y="10220"/>
                    <a:pt x="1515" y="10223"/>
                  </a:cubicBezTo>
                  <a:cubicBezTo>
                    <a:pt x="2867" y="10344"/>
                    <a:pt x="4172" y="10729"/>
                    <a:pt x="5503" y="11148"/>
                  </a:cubicBezTo>
                  <a:cubicBezTo>
                    <a:pt x="6735" y="11537"/>
                    <a:pt x="7917" y="11953"/>
                    <a:pt x="8782" y="12762"/>
                  </a:cubicBezTo>
                  <a:cubicBezTo>
                    <a:pt x="9634" y="14234"/>
                    <a:pt x="10505" y="15753"/>
                    <a:pt x="11295" y="17293"/>
                  </a:cubicBezTo>
                  <a:cubicBezTo>
                    <a:pt x="9493" y="16071"/>
                    <a:pt x="7414" y="15229"/>
                    <a:pt x="5270" y="14848"/>
                  </a:cubicBezTo>
                  <a:cubicBezTo>
                    <a:pt x="5267" y="14847"/>
                    <a:pt x="5263" y="14847"/>
                    <a:pt x="5259" y="14847"/>
                  </a:cubicBezTo>
                  <a:cubicBezTo>
                    <a:pt x="5223" y="14847"/>
                    <a:pt x="5193" y="14872"/>
                    <a:pt x="5186" y="14907"/>
                  </a:cubicBezTo>
                  <a:cubicBezTo>
                    <a:pt x="5179" y="14946"/>
                    <a:pt x="5207" y="14986"/>
                    <a:pt x="5247" y="14991"/>
                  </a:cubicBezTo>
                  <a:cubicBezTo>
                    <a:pt x="7440" y="15378"/>
                    <a:pt x="9568" y="16257"/>
                    <a:pt x="11395" y="17532"/>
                  </a:cubicBezTo>
                  <a:cubicBezTo>
                    <a:pt x="11403" y="17539"/>
                    <a:pt x="11414" y="17542"/>
                    <a:pt x="11424" y="17542"/>
                  </a:cubicBezTo>
                  <a:cubicBezTo>
                    <a:pt x="11757" y="18196"/>
                    <a:pt x="12089" y="18855"/>
                    <a:pt x="12410" y="19517"/>
                  </a:cubicBezTo>
                  <a:cubicBezTo>
                    <a:pt x="12456" y="19537"/>
                    <a:pt x="12498" y="19559"/>
                    <a:pt x="12539" y="19579"/>
                  </a:cubicBezTo>
                  <a:cubicBezTo>
                    <a:pt x="12540" y="19579"/>
                    <a:pt x="12551" y="19553"/>
                    <a:pt x="12565" y="19506"/>
                  </a:cubicBezTo>
                  <a:cubicBezTo>
                    <a:pt x="12223" y="18804"/>
                    <a:pt x="11872" y="18104"/>
                    <a:pt x="11517" y="17409"/>
                  </a:cubicBezTo>
                  <a:cubicBezTo>
                    <a:pt x="11753" y="15136"/>
                    <a:pt x="12141" y="12860"/>
                    <a:pt x="12676" y="10641"/>
                  </a:cubicBezTo>
                  <a:cubicBezTo>
                    <a:pt x="12687" y="10602"/>
                    <a:pt x="12662" y="10563"/>
                    <a:pt x="12624" y="10554"/>
                  </a:cubicBezTo>
                  <a:cubicBezTo>
                    <a:pt x="12619" y="10553"/>
                    <a:pt x="12613" y="10552"/>
                    <a:pt x="12608" y="10552"/>
                  </a:cubicBezTo>
                  <a:cubicBezTo>
                    <a:pt x="12575" y="10552"/>
                    <a:pt x="12545" y="10574"/>
                    <a:pt x="12537" y="10606"/>
                  </a:cubicBezTo>
                  <a:cubicBezTo>
                    <a:pt x="12018" y="12762"/>
                    <a:pt x="11637" y="14970"/>
                    <a:pt x="11400" y="17176"/>
                  </a:cubicBezTo>
                  <a:cubicBezTo>
                    <a:pt x="10645" y="15709"/>
                    <a:pt x="9820" y="14265"/>
                    <a:pt x="9010" y="12862"/>
                  </a:cubicBezTo>
                  <a:cubicBezTo>
                    <a:pt x="9018" y="12847"/>
                    <a:pt x="9024" y="12834"/>
                    <a:pt x="9024" y="12818"/>
                  </a:cubicBezTo>
                  <a:cubicBezTo>
                    <a:pt x="8953" y="9996"/>
                    <a:pt x="8882" y="7077"/>
                    <a:pt x="9704" y="4324"/>
                  </a:cubicBezTo>
                  <a:cubicBezTo>
                    <a:pt x="9715" y="4287"/>
                    <a:pt x="9694" y="4245"/>
                    <a:pt x="9655" y="4235"/>
                  </a:cubicBezTo>
                  <a:cubicBezTo>
                    <a:pt x="9648" y="4233"/>
                    <a:pt x="9641" y="4232"/>
                    <a:pt x="9634" y="4232"/>
                  </a:cubicBezTo>
                  <a:cubicBezTo>
                    <a:pt x="9604" y="4232"/>
                    <a:pt x="9575" y="4252"/>
                    <a:pt x="9567" y="4285"/>
                  </a:cubicBezTo>
                  <a:cubicBezTo>
                    <a:pt x="8753" y="6999"/>
                    <a:pt x="8807" y="9858"/>
                    <a:pt x="8874" y="12632"/>
                  </a:cubicBezTo>
                  <a:cubicBezTo>
                    <a:pt x="8850" y="12590"/>
                    <a:pt x="8829" y="12552"/>
                    <a:pt x="8807" y="12514"/>
                  </a:cubicBezTo>
                  <a:cubicBezTo>
                    <a:pt x="8377" y="11772"/>
                    <a:pt x="7943" y="11018"/>
                    <a:pt x="7516" y="10256"/>
                  </a:cubicBezTo>
                  <a:cubicBezTo>
                    <a:pt x="7407" y="9954"/>
                    <a:pt x="5233" y="3720"/>
                    <a:pt x="5805" y="84"/>
                  </a:cubicBezTo>
                  <a:cubicBezTo>
                    <a:pt x="5810" y="44"/>
                    <a:pt x="5783" y="7"/>
                    <a:pt x="5742" y="1"/>
                  </a:cubicBezTo>
                  <a:cubicBezTo>
                    <a:pt x="5739" y="0"/>
                    <a:pt x="5736" y="0"/>
                    <a:pt x="57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2" name="Google Shape;1582;p33"/>
          <p:cNvSpPr/>
          <p:nvPr/>
        </p:nvSpPr>
        <p:spPr>
          <a:xfrm>
            <a:off x="1329742" y="4666330"/>
            <a:ext cx="246783" cy="310826"/>
          </a:xfrm>
          <a:custGeom>
            <a:avLst/>
            <a:gdLst/>
            <a:ahLst/>
            <a:cxnLst/>
            <a:rect l="l" t="t" r="r" b="b"/>
            <a:pathLst>
              <a:path w="5229" h="6586" extrusionOk="0">
                <a:moveTo>
                  <a:pt x="4099" y="0"/>
                </a:moveTo>
                <a:cubicBezTo>
                  <a:pt x="4001" y="0"/>
                  <a:pt x="3902" y="21"/>
                  <a:pt x="3811" y="57"/>
                </a:cubicBezTo>
                <a:cubicBezTo>
                  <a:pt x="3562" y="154"/>
                  <a:pt x="3381" y="374"/>
                  <a:pt x="3236" y="600"/>
                </a:cubicBezTo>
                <a:cubicBezTo>
                  <a:pt x="2856" y="1192"/>
                  <a:pt x="2652" y="1896"/>
                  <a:pt x="2656" y="2598"/>
                </a:cubicBezTo>
                <a:cubicBezTo>
                  <a:pt x="2639" y="2174"/>
                  <a:pt x="2569" y="1751"/>
                  <a:pt x="2447" y="1344"/>
                </a:cubicBezTo>
                <a:cubicBezTo>
                  <a:pt x="2398" y="1182"/>
                  <a:pt x="2324" y="1006"/>
                  <a:pt x="2165" y="949"/>
                </a:cubicBezTo>
                <a:cubicBezTo>
                  <a:pt x="2134" y="938"/>
                  <a:pt x="2103" y="934"/>
                  <a:pt x="2072" y="934"/>
                </a:cubicBezTo>
                <a:cubicBezTo>
                  <a:pt x="1910" y="934"/>
                  <a:pt x="1753" y="1069"/>
                  <a:pt x="1674" y="1221"/>
                </a:cubicBezTo>
                <a:cubicBezTo>
                  <a:pt x="1564" y="1433"/>
                  <a:pt x="1543" y="1674"/>
                  <a:pt x="1530" y="1912"/>
                </a:cubicBezTo>
                <a:cubicBezTo>
                  <a:pt x="1502" y="2447"/>
                  <a:pt x="1517" y="2983"/>
                  <a:pt x="1534" y="3519"/>
                </a:cubicBezTo>
                <a:cubicBezTo>
                  <a:pt x="1493" y="3149"/>
                  <a:pt x="1386" y="2788"/>
                  <a:pt x="1220" y="2455"/>
                </a:cubicBezTo>
                <a:cubicBezTo>
                  <a:pt x="1152" y="2319"/>
                  <a:pt x="1071" y="2185"/>
                  <a:pt x="949" y="2094"/>
                </a:cubicBezTo>
                <a:cubicBezTo>
                  <a:pt x="871" y="2036"/>
                  <a:pt x="772" y="2000"/>
                  <a:pt x="675" y="2000"/>
                </a:cubicBezTo>
                <a:cubicBezTo>
                  <a:pt x="623" y="2000"/>
                  <a:pt x="570" y="2011"/>
                  <a:pt x="522" y="2035"/>
                </a:cubicBezTo>
                <a:cubicBezTo>
                  <a:pt x="421" y="2085"/>
                  <a:pt x="354" y="2187"/>
                  <a:pt x="311" y="2290"/>
                </a:cubicBezTo>
                <a:cubicBezTo>
                  <a:pt x="1" y="3019"/>
                  <a:pt x="451" y="3685"/>
                  <a:pt x="691" y="4351"/>
                </a:cubicBezTo>
                <a:cubicBezTo>
                  <a:pt x="952" y="5075"/>
                  <a:pt x="1187" y="5822"/>
                  <a:pt x="1320" y="6577"/>
                </a:cubicBezTo>
                <a:cubicBezTo>
                  <a:pt x="1321" y="6583"/>
                  <a:pt x="1328" y="6586"/>
                  <a:pt x="1340" y="6586"/>
                </a:cubicBezTo>
                <a:cubicBezTo>
                  <a:pt x="1472" y="6586"/>
                  <a:pt x="2223" y="6274"/>
                  <a:pt x="2999" y="5933"/>
                </a:cubicBezTo>
                <a:cubicBezTo>
                  <a:pt x="3831" y="5566"/>
                  <a:pt x="4693" y="5166"/>
                  <a:pt x="4843" y="5081"/>
                </a:cubicBezTo>
                <a:cubicBezTo>
                  <a:pt x="5034" y="4971"/>
                  <a:pt x="5228" y="4791"/>
                  <a:pt x="5207" y="4570"/>
                </a:cubicBezTo>
                <a:cubicBezTo>
                  <a:pt x="5198" y="4480"/>
                  <a:pt x="5150" y="4396"/>
                  <a:pt x="5092" y="4328"/>
                </a:cubicBezTo>
                <a:cubicBezTo>
                  <a:pt x="4914" y="4116"/>
                  <a:pt x="4626" y="4020"/>
                  <a:pt x="4350" y="4015"/>
                </a:cubicBezTo>
                <a:cubicBezTo>
                  <a:pt x="4339" y="4015"/>
                  <a:pt x="4329" y="4015"/>
                  <a:pt x="4318" y="4015"/>
                </a:cubicBezTo>
                <a:cubicBezTo>
                  <a:pt x="4050" y="4015"/>
                  <a:pt x="3789" y="4084"/>
                  <a:pt x="3532" y="4154"/>
                </a:cubicBezTo>
                <a:cubicBezTo>
                  <a:pt x="3952" y="3959"/>
                  <a:pt x="4353" y="3729"/>
                  <a:pt x="4735" y="3467"/>
                </a:cubicBezTo>
                <a:cubicBezTo>
                  <a:pt x="4846" y="3388"/>
                  <a:pt x="4961" y="3307"/>
                  <a:pt x="5033" y="3191"/>
                </a:cubicBezTo>
                <a:cubicBezTo>
                  <a:pt x="5107" y="3076"/>
                  <a:pt x="5131" y="2919"/>
                  <a:pt x="5060" y="2803"/>
                </a:cubicBezTo>
                <a:cubicBezTo>
                  <a:pt x="4989" y="2690"/>
                  <a:pt x="4861" y="2651"/>
                  <a:pt x="4723" y="2651"/>
                </a:cubicBezTo>
                <a:cubicBezTo>
                  <a:pt x="4628" y="2651"/>
                  <a:pt x="4527" y="2669"/>
                  <a:pt x="4438" y="2695"/>
                </a:cubicBezTo>
                <a:cubicBezTo>
                  <a:pt x="4091" y="2795"/>
                  <a:pt x="3753" y="2940"/>
                  <a:pt x="3441" y="3122"/>
                </a:cubicBezTo>
                <a:cubicBezTo>
                  <a:pt x="3930" y="2563"/>
                  <a:pt x="4321" y="1897"/>
                  <a:pt x="4494" y="1172"/>
                </a:cubicBezTo>
                <a:cubicBezTo>
                  <a:pt x="4555" y="913"/>
                  <a:pt x="4677" y="493"/>
                  <a:pt x="4541" y="247"/>
                </a:cubicBezTo>
                <a:cubicBezTo>
                  <a:pt x="4445" y="70"/>
                  <a:pt x="4276"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3"/>
          <p:cNvSpPr/>
          <p:nvPr/>
        </p:nvSpPr>
        <p:spPr>
          <a:xfrm>
            <a:off x="8621543" y="3946356"/>
            <a:ext cx="248057" cy="249614"/>
          </a:xfrm>
          <a:custGeom>
            <a:avLst/>
            <a:gdLst/>
            <a:ahLst/>
            <a:cxnLst/>
            <a:rect l="l" t="t" r="r" b="b"/>
            <a:pathLst>
              <a:path w="5256" h="5289" extrusionOk="0">
                <a:moveTo>
                  <a:pt x="647" y="1"/>
                </a:moveTo>
                <a:cubicBezTo>
                  <a:pt x="376" y="1"/>
                  <a:pt x="86" y="129"/>
                  <a:pt x="41" y="432"/>
                </a:cubicBezTo>
                <a:cubicBezTo>
                  <a:pt x="0" y="710"/>
                  <a:pt x="258" y="1062"/>
                  <a:pt x="406" y="1282"/>
                </a:cubicBezTo>
                <a:cubicBezTo>
                  <a:pt x="820" y="1903"/>
                  <a:pt x="1416" y="2393"/>
                  <a:pt x="2067" y="2747"/>
                </a:cubicBezTo>
                <a:cubicBezTo>
                  <a:pt x="1815" y="2702"/>
                  <a:pt x="1558" y="2679"/>
                  <a:pt x="1300" y="2679"/>
                </a:cubicBezTo>
                <a:cubicBezTo>
                  <a:pt x="1195" y="2679"/>
                  <a:pt x="1090" y="2683"/>
                  <a:pt x="985" y="2691"/>
                </a:cubicBezTo>
                <a:cubicBezTo>
                  <a:pt x="757" y="2707"/>
                  <a:pt x="484" y="2785"/>
                  <a:pt x="437" y="3009"/>
                </a:cubicBezTo>
                <a:cubicBezTo>
                  <a:pt x="411" y="3142"/>
                  <a:pt x="488" y="3280"/>
                  <a:pt x="597" y="3364"/>
                </a:cubicBezTo>
                <a:cubicBezTo>
                  <a:pt x="705" y="3446"/>
                  <a:pt x="841" y="3486"/>
                  <a:pt x="973" y="3517"/>
                </a:cubicBezTo>
                <a:cubicBezTo>
                  <a:pt x="1422" y="3632"/>
                  <a:pt x="1881" y="3707"/>
                  <a:pt x="2340" y="3746"/>
                </a:cubicBezTo>
                <a:cubicBezTo>
                  <a:pt x="2063" y="3771"/>
                  <a:pt x="1782" y="3797"/>
                  <a:pt x="1526" y="3900"/>
                </a:cubicBezTo>
                <a:cubicBezTo>
                  <a:pt x="1267" y="4001"/>
                  <a:pt x="1029" y="4189"/>
                  <a:pt x="935" y="4451"/>
                </a:cubicBezTo>
                <a:cubicBezTo>
                  <a:pt x="905" y="4537"/>
                  <a:pt x="890" y="4631"/>
                  <a:pt x="912" y="4719"/>
                </a:cubicBezTo>
                <a:cubicBezTo>
                  <a:pt x="966" y="4935"/>
                  <a:pt x="1212" y="5034"/>
                  <a:pt x="1429" y="5072"/>
                </a:cubicBezTo>
                <a:cubicBezTo>
                  <a:pt x="1594" y="5097"/>
                  <a:pt x="2541" y="5175"/>
                  <a:pt x="3448" y="5230"/>
                </a:cubicBezTo>
                <a:cubicBezTo>
                  <a:pt x="4013" y="5263"/>
                  <a:pt x="4563" y="5289"/>
                  <a:pt x="4903" y="5289"/>
                </a:cubicBezTo>
                <a:cubicBezTo>
                  <a:pt x="5121" y="5289"/>
                  <a:pt x="5253" y="5279"/>
                  <a:pt x="5248" y="5253"/>
                </a:cubicBezTo>
                <a:cubicBezTo>
                  <a:pt x="5112" y="4499"/>
                  <a:pt x="5073" y="3717"/>
                  <a:pt x="5067" y="2947"/>
                </a:cubicBezTo>
                <a:cubicBezTo>
                  <a:pt x="5061" y="2241"/>
                  <a:pt x="5255" y="1459"/>
                  <a:pt x="4712" y="883"/>
                </a:cubicBezTo>
                <a:cubicBezTo>
                  <a:pt x="4634" y="802"/>
                  <a:pt x="4539" y="729"/>
                  <a:pt x="4426" y="716"/>
                </a:cubicBezTo>
                <a:cubicBezTo>
                  <a:pt x="4414" y="715"/>
                  <a:pt x="4401" y="714"/>
                  <a:pt x="4390" y="714"/>
                </a:cubicBezTo>
                <a:cubicBezTo>
                  <a:pt x="4252" y="714"/>
                  <a:pt x="4122" y="803"/>
                  <a:pt x="4046" y="919"/>
                </a:cubicBezTo>
                <a:cubicBezTo>
                  <a:pt x="3962" y="1046"/>
                  <a:pt x="3932" y="1200"/>
                  <a:pt x="3916" y="1350"/>
                </a:cubicBezTo>
                <a:cubicBezTo>
                  <a:pt x="3874" y="1719"/>
                  <a:pt x="3900" y="2097"/>
                  <a:pt x="3991" y="2458"/>
                </a:cubicBezTo>
                <a:cubicBezTo>
                  <a:pt x="3822" y="1948"/>
                  <a:pt x="3650" y="1440"/>
                  <a:pt x="3440" y="948"/>
                </a:cubicBezTo>
                <a:cubicBezTo>
                  <a:pt x="3346" y="731"/>
                  <a:pt x="3240" y="511"/>
                  <a:pt x="3065" y="351"/>
                </a:cubicBezTo>
                <a:cubicBezTo>
                  <a:pt x="2967" y="264"/>
                  <a:pt x="2832" y="200"/>
                  <a:pt x="2706" y="200"/>
                </a:cubicBezTo>
                <a:cubicBezTo>
                  <a:pt x="2635" y="200"/>
                  <a:pt x="2568" y="220"/>
                  <a:pt x="2512" y="266"/>
                </a:cubicBezTo>
                <a:cubicBezTo>
                  <a:pt x="2382" y="373"/>
                  <a:pt x="2374" y="566"/>
                  <a:pt x="2384" y="735"/>
                </a:cubicBezTo>
                <a:cubicBezTo>
                  <a:pt x="2412" y="1158"/>
                  <a:pt x="2493" y="1579"/>
                  <a:pt x="2625" y="1983"/>
                </a:cubicBezTo>
                <a:cubicBezTo>
                  <a:pt x="2384" y="1323"/>
                  <a:pt x="1950" y="735"/>
                  <a:pt x="1390" y="311"/>
                </a:cubicBezTo>
                <a:cubicBezTo>
                  <a:pt x="1176" y="150"/>
                  <a:pt x="930" y="7"/>
                  <a:pt x="660" y="1"/>
                </a:cubicBezTo>
                <a:cubicBezTo>
                  <a:pt x="656" y="1"/>
                  <a:pt x="651" y="1"/>
                  <a:pt x="6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84" name="Google Shape;1584;p33"/>
          <p:cNvGrpSpPr/>
          <p:nvPr/>
        </p:nvGrpSpPr>
        <p:grpSpPr>
          <a:xfrm>
            <a:off x="7742612" y="747590"/>
            <a:ext cx="210920" cy="196006"/>
            <a:chOff x="2294687" y="652640"/>
            <a:chExt cx="210920" cy="196006"/>
          </a:xfrm>
        </p:grpSpPr>
        <p:sp>
          <p:nvSpPr>
            <p:cNvPr id="1585" name="Google Shape;1585;p33"/>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3"/>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3"/>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8" name="Google Shape;1588;p33"/>
          <p:cNvSpPr/>
          <p:nvPr/>
        </p:nvSpPr>
        <p:spPr>
          <a:xfrm>
            <a:off x="8799744" y="747595"/>
            <a:ext cx="243904" cy="326117"/>
          </a:xfrm>
          <a:custGeom>
            <a:avLst/>
            <a:gdLst/>
            <a:ahLst/>
            <a:cxnLst/>
            <a:rect l="l" t="t" r="r" b="b"/>
            <a:pathLst>
              <a:path w="5168" h="6910" extrusionOk="0">
                <a:moveTo>
                  <a:pt x="1000" y="1"/>
                </a:moveTo>
                <a:cubicBezTo>
                  <a:pt x="990" y="1"/>
                  <a:pt x="980" y="3"/>
                  <a:pt x="971" y="9"/>
                </a:cubicBezTo>
                <a:cubicBezTo>
                  <a:pt x="930" y="34"/>
                  <a:pt x="937" y="96"/>
                  <a:pt x="952" y="142"/>
                </a:cubicBezTo>
                <a:cubicBezTo>
                  <a:pt x="1063" y="525"/>
                  <a:pt x="1191" y="902"/>
                  <a:pt x="1325" y="1277"/>
                </a:cubicBezTo>
                <a:cubicBezTo>
                  <a:pt x="1461" y="1648"/>
                  <a:pt x="1648" y="2008"/>
                  <a:pt x="1770" y="2383"/>
                </a:cubicBezTo>
                <a:cubicBezTo>
                  <a:pt x="1699" y="2392"/>
                  <a:pt x="1248" y="2524"/>
                  <a:pt x="1088" y="2524"/>
                </a:cubicBezTo>
                <a:cubicBezTo>
                  <a:pt x="1057" y="2524"/>
                  <a:pt x="1038" y="2519"/>
                  <a:pt x="1033" y="2508"/>
                </a:cubicBezTo>
                <a:cubicBezTo>
                  <a:pt x="969" y="2357"/>
                  <a:pt x="822" y="2253"/>
                  <a:pt x="654" y="2253"/>
                </a:cubicBezTo>
                <a:cubicBezTo>
                  <a:pt x="638" y="2253"/>
                  <a:pt x="622" y="2254"/>
                  <a:pt x="606" y="2256"/>
                </a:cubicBezTo>
                <a:cubicBezTo>
                  <a:pt x="380" y="2283"/>
                  <a:pt x="218" y="2488"/>
                  <a:pt x="245" y="2712"/>
                </a:cubicBezTo>
                <a:cubicBezTo>
                  <a:pt x="247" y="2724"/>
                  <a:pt x="251" y="2732"/>
                  <a:pt x="251" y="2745"/>
                </a:cubicBezTo>
                <a:cubicBezTo>
                  <a:pt x="251" y="2748"/>
                  <a:pt x="253" y="2752"/>
                  <a:pt x="253" y="2755"/>
                </a:cubicBezTo>
                <a:cubicBezTo>
                  <a:pt x="253" y="2757"/>
                  <a:pt x="254" y="2760"/>
                  <a:pt x="254" y="2761"/>
                </a:cubicBezTo>
                <a:cubicBezTo>
                  <a:pt x="300" y="2945"/>
                  <a:pt x="464" y="3075"/>
                  <a:pt x="654" y="3075"/>
                </a:cubicBezTo>
                <a:cubicBezTo>
                  <a:pt x="669" y="3075"/>
                  <a:pt x="684" y="3074"/>
                  <a:pt x="700" y="3072"/>
                </a:cubicBezTo>
                <a:cubicBezTo>
                  <a:pt x="916" y="3046"/>
                  <a:pt x="1069" y="2861"/>
                  <a:pt x="1062" y="2647"/>
                </a:cubicBezTo>
                <a:cubicBezTo>
                  <a:pt x="1324" y="2603"/>
                  <a:pt x="1590" y="2576"/>
                  <a:pt x="1857" y="2566"/>
                </a:cubicBezTo>
                <a:cubicBezTo>
                  <a:pt x="2061" y="2842"/>
                  <a:pt x="2191" y="3210"/>
                  <a:pt x="2260" y="3709"/>
                </a:cubicBezTo>
                <a:cubicBezTo>
                  <a:pt x="2233" y="3715"/>
                  <a:pt x="2205" y="3717"/>
                  <a:pt x="2176" y="3717"/>
                </a:cubicBezTo>
                <a:cubicBezTo>
                  <a:pt x="2124" y="3717"/>
                  <a:pt x="2071" y="3710"/>
                  <a:pt x="2019" y="3701"/>
                </a:cubicBezTo>
                <a:cubicBezTo>
                  <a:pt x="1929" y="3683"/>
                  <a:pt x="1839" y="3666"/>
                  <a:pt x="1749" y="3650"/>
                </a:cubicBezTo>
                <a:cubicBezTo>
                  <a:pt x="1541" y="3608"/>
                  <a:pt x="1328" y="3566"/>
                  <a:pt x="1111" y="3549"/>
                </a:cubicBezTo>
                <a:cubicBezTo>
                  <a:pt x="1053" y="3543"/>
                  <a:pt x="997" y="3541"/>
                  <a:pt x="942" y="3541"/>
                </a:cubicBezTo>
                <a:cubicBezTo>
                  <a:pt x="895" y="3541"/>
                  <a:pt x="849" y="3542"/>
                  <a:pt x="804" y="3546"/>
                </a:cubicBezTo>
                <a:cubicBezTo>
                  <a:pt x="737" y="3407"/>
                  <a:pt x="594" y="3316"/>
                  <a:pt x="436" y="3316"/>
                </a:cubicBezTo>
                <a:cubicBezTo>
                  <a:pt x="420" y="3316"/>
                  <a:pt x="405" y="3317"/>
                  <a:pt x="389" y="3319"/>
                </a:cubicBezTo>
                <a:cubicBezTo>
                  <a:pt x="163" y="3346"/>
                  <a:pt x="1" y="3550"/>
                  <a:pt x="28" y="3775"/>
                </a:cubicBezTo>
                <a:cubicBezTo>
                  <a:pt x="54" y="3984"/>
                  <a:pt x="232" y="4138"/>
                  <a:pt x="437" y="4138"/>
                </a:cubicBezTo>
                <a:cubicBezTo>
                  <a:pt x="452" y="4138"/>
                  <a:pt x="468" y="4137"/>
                  <a:pt x="484" y="4135"/>
                </a:cubicBezTo>
                <a:cubicBezTo>
                  <a:pt x="707" y="4109"/>
                  <a:pt x="866" y="3908"/>
                  <a:pt x="845" y="3688"/>
                </a:cubicBezTo>
                <a:cubicBezTo>
                  <a:pt x="880" y="3686"/>
                  <a:pt x="916" y="3685"/>
                  <a:pt x="953" y="3685"/>
                </a:cubicBezTo>
                <a:cubicBezTo>
                  <a:pt x="1001" y="3685"/>
                  <a:pt x="1050" y="3686"/>
                  <a:pt x="1099" y="3691"/>
                </a:cubicBezTo>
                <a:cubicBezTo>
                  <a:pt x="1308" y="3708"/>
                  <a:pt x="1518" y="3748"/>
                  <a:pt x="1721" y="3789"/>
                </a:cubicBezTo>
                <a:cubicBezTo>
                  <a:pt x="1810" y="3806"/>
                  <a:pt x="1901" y="3825"/>
                  <a:pt x="1991" y="3841"/>
                </a:cubicBezTo>
                <a:cubicBezTo>
                  <a:pt x="2054" y="3853"/>
                  <a:pt x="2119" y="3862"/>
                  <a:pt x="2183" y="3862"/>
                </a:cubicBezTo>
                <a:cubicBezTo>
                  <a:pt x="2188" y="3862"/>
                  <a:pt x="2193" y="3861"/>
                  <a:pt x="2198" y="3861"/>
                </a:cubicBezTo>
                <a:lnTo>
                  <a:pt x="2198" y="3861"/>
                </a:lnTo>
                <a:cubicBezTo>
                  <a:pt x="2075" y="4132"/>
                  <a:pt x="1907" y="4388"/>
                  <a:pt x="1741" y="4634"/>
                </a:cubicBezTo>
                <a:cubicBezTo>
                  <a:pt x="1637" y="4786"/>
                  <a:pt x="1532" y="4943"/>
                  <a:pt x="1438" y="5105"/>
                </a:cubicBezTo>
                <a:cubicBezTo>
                  <a:pt x="1230" y="5457"/>
                  <a:pt x="1113" y="5795"/>
                  <a:pt x="1085" y="6107"/>
                </a:cubicBezTo>
                <a:cubicBezTo>
                  <a:pt x="881" y="6152"/>
                  <a:pt x="739" y="6343"/>
                  <a:pt x="764" y="6555"/>
                </a:cubicBezTo>
                <a:cubicBezTo>
                  <a:pt x="791" y="6756"/>
                  <a:pt x="969" y="6910"/>
                  <a:pt x="1175" y="6910"/>
                </a:cubicBezTo>
                <a:cubicBezTo>
                  <a:pt x="1191" y="6910"/>
                  <a:pt x="1206" y="6909"/>
                  <a:pt x="1223" y="6907"/>
                </a:cubicBezTo>
                <a:cubicBezTo>
                  <a:pt x="1448" y="6880"/>
                  <a:pt x="1611" y="6676"/>
                  <a:pt x="1583" y="6451"/>
                </a:cubicBezTo>
                <a:cubicBezTo>
                  <a:pt x="1561" y="6260"/>
                  <a:pt x="1412" y="6120"/>
                  <a:pt x="1234" y="6092"/>
                </a:cubicBezTo>
                <a:cubicBezTo>
                  <a:pt x="1267" y="5749"/>
                  <a:pt x="1418" y="5419"/>
                  <a:pt x="1566" y="5167"/>
                </a:cubicBezTo>
                <a:cubicBezTo>
                  <a:pt x="1657" y="5011"/>
                  <a:pt x="1763" y="4854"/>
                  <a:pt x="1864" y="4704"/>
                </a:cubicBezTo>
                <a:cubicBezTo>
                  <a:pt x="2016" y="4478"/>
                  <a:pt x="2169" y="4246"/>
                  <a:pt x="2292" y="3997"/>
                </a:cubicBezTo>
                <a:cubicBezTo>
                  <a:pt x="2300" y="4077"/>
                  <a:pt x="2308" y="4154"/>
                  <a:pt x="2316" y="4233"/>
                </a:cubicBezTo>
                <a:cubicBezTo>
                  <a:pt x="2343" y="4543"/>
                  <a:pt x="2371" y="4863"/>
                  <a:pt x="2443" y="5173"/>
                </a:cubicBezTo>
                <a:cubicBezTo>
                  <a:pt x="2527" y="5532"/>
                  <a:pt x="2676" y="5837"/>
                  <a:pt x="2871" y="6070"/>
                </a:cubicBezTo>
                <a:cubicBezTo>
                  <a:pt x="2809" y="6152"/>
                  <a:pt x="2777" y="6257"/>
                  <a:pt x="2790" y="6367"/>
                </a:cubicBezTo>
                <a:cubicBezTo>
                  <a:pt x="2814" y="6576"/>
                  <a:pt x="2992" y="6731"/>
                  <a:pt x="3197" y="6731"/>
                </a:cubicBezTo>
                <a:cubicBezTo>
                  <a:pt x="3213" y="6731"/>
                  <a:pt x="3230" y="6730"/>
                  <a:pt x="3246" y="6728"/>
                </a:cubicBezTo>
                <a:cubicBezTo>
                  <a:pt x="3472" y="6700"/>
                  <a:pt x="3633" y="6496"/>
                  <a:pt x="3605" y="6272"/>
                </a:cubicBezTo>
                <a:cubicBezTo>
                  <a:pt x="3581" y="6063"/>
                  <a:pt x="3403" y="5908"/>
                  <a:pt x="3199" y="5908"/>
                </a:cubicBezTo>
                <a:cubicBezTo>
                  <a:pt x="3183" y="5908"/>
                  <a:pt x="3166" y="5909"/>
                  <a:pt x="3149" y="5911"/>
                </a:cubicBezTo>
                <a:cubicBezTo>
                  <a:pt x="3087" y="5918"/>
                  <a:pt x="3029" y="5942"/>
                  <a:pt x="2979" y="5975"/>
                </a:cubicBezTo>
                <a:cubicBezTo>
                  <a:pt x="2799" y="5759"/>
                  <a:pt x="2663" y="5477"/>
                  <a:pt x="2583" y="5143"/>
                </a:cubicBezTo>
                <a:cubicBezTo>
                  <a:pt x="2534" y="4936"/>
                  <a:pt x="2508" y="4724"/>
                  <a:pt x="2486" y="4513"/>
                </a:cubicBezTo>
                <a:lnTo>
                  <a:pt x="2486" y="4513"/>
                </a:lnTo>
                <a:cubicBezTo>
                  <a:pt x="2884" y="4665"/>
                  <a:pt x="3219" y="4957"/>
                  <a:pt x="3516" y="5251"/>
                </a:cubicBezTo>
                <a:cubicBezTo>
                  <a:pt x="3504" y="5297"/>
                  <a:pt x="3500" y="5347"/>
                  <a:pt x="3504" y="5397"/>
                </a:cubicBezTo>
                <a:cubicBezTo>
                  <a:pt x="3529" y="5606"/>
                  <a:pt x="3708" y="5761"/>
                  <a:pt x="3911" y="5761"/>
                </a:cubicBezTo>
                <a:cubicBezTo>
                  <a:pt x="3927" y="5761"/>
                  <a:pt x="3943" y="5760"/>
                  <a:pt x="3960" y="5758"/>
                </a:cubicBezTo>
                <a:cubicBezTo>
                  <a:pt x="4187" y="5730"/>
                  <a:pt x="4348" y="5526"/>
                  <a:pt x="4320" y="5302"/>
                </a:cubicBezTo>
                <a:cubicBezTo>
                  <a:pt x="4295" y="5093"/>
                  <a:pt x="4118" y="4938"/>
                  <a:pt x="3914" y="4938"/>
                </a:cubicBezTo>
                <a:cubicBezTo>
                  <a:pt x="3898" y="4938"/>
                  <a:pt x="3881" y="4939"/>
                  <a:pt x="3864" y="4941"/>
                </a:cubicBezTo>
                <a:cubicBezTo>
                  <a:pt x="3746" y="4956"/>
                  <a:pt x="3644" y="5021"/>
                  <a:pt x="3579" y="5114"/>
                </a:cubicBezTo>
                <a:cubicBezTo>
                  <a:pt x="3264" y="4805"/>
                  <a:pt x="2909" y="4500"/>
                  <a:pt x="2472" y="4354"/>
                </a:cubicBezTo>
                <a:cubicBezTo>
                  <a:pt x="2468" y="4312"/>
                  <a:pt x="2465" y="4268"/>
                  <a:pt x="2460" y="4226"/>
                </a:cubicBezTo>
                <a:cubicBezTo>
                  <a:pt x="2449" y="4070"/>
                  <a:pt x="2434" y="3912"/>
                  <a:pt x="2415" y="3756"/>
                </a:cubicBezTo>
                <a:cubicBezTo>
                  <a:pt x="2359" y="3298"/>
                  <a:pt x="2255" y="2941"/>
                  <a:pt x="2093" y="2655"/>
                </a:cubicBezTo>
                <a:lnTo>
                  <a:pt x="2093" y="2655"/>
                </a:lnTo>
                <a:cubicBezTo>
                  <a:pt x="2148" y="2696"/>
                  <a:pt x="2201" y="2735"/>
                  <a:pt x="2255" y="2774"/>
                </a:cubicBezTo>
                <a:cubicBezTo>
                  <a:pt x="2924" y="3263"/>
                  <a:pt x="3613" y="3767"/>
                  <a:pt x="4335" y="4187"/>
                </a:cubicBezTo>
                <a:cubicBezTo>
                  <a:pt x="4323" y="4233"/>
                  <a:pt x="4319" y="4284"/>
                  <a:pt x="4325" y="4335"/>
                </a:cubicBezTo>
                <a:cubicBezTo>
                  <a:pt x="4350" y="4545"/>
                  <a:pt x="4527" y="4698"/>
                  <a:pt x="4731" y="4698"/>
                </a:cubicBezTo>
                <a:cubicBezTo>
                  <a:pt x="4747" y="4698"/>
                  <a:pt x="4764" y="4697"/>
                  <a:pt x="4781" y="4695"/>
                </a:cubicBezTo>
                <a:cubicBezTo>
                  <a:pt x="5007" y="4668"/>
                  <a:pt x="5167" y="4464"/>
                  <a:pt x="5140" y="4239"/>
                </a:cubicBezTo>
                <a:cubicBezTo>
                  <a:pt x="5116" y="4029"/>
                  <a:pt x="4937" y="3876"/>
                  <a:pt x="4733" y="3876"/>
                </a:cubicBezTo>
                <a:cubicBezTo>
                  <a:pt x="4717" y="3876"/>
                  <a:pt x="4701" y="3877"/>
                  <a:pt x="4685" y="3879"/>
                </a:cubicBezTo>
                <a:cubicBezTo>
                  <a:pt x="4561" y="3893"/>
                  <a:pt x="4461" y="3961"/>
                  <a:pt x="4396" y="4057"/>
                </a:cubicBezTo>
                <a:cubicBezTo>
                  <a:pt x="3914" y="3777"/>
                  <a:pt x="3455" y="3463"/>
                  <a:pt x="3002" y="3140"/>
                </a:cubicBezTo>
                <a:cubicBezTo>
                  <a:pt x="2779" y="2981"/>
                  <a:pt x="2565" y="2789"/>
                  <a:pt x="2327" y="2651"/>
                </a:cubicBezTo>
                <a:cubicBezTo>
                  <a:pt x="2124" y="2532"/>
                  <a:pt x="2032" y="2398"/>
                  <a:pt x="1943" y="2176"/>
                </a:cubicBezTo>
                <a:cubicBezTo>
                  <a:pt x="1664" y="1487"/>
                  <a:pt x="1386" y="795"/>
                  <a:pt x="1105" y="106"/>
                </a:cubicBezTo>
                <a:cubicBezTo>
                  <a:pt x="1086" y="57"/>
                  <a:pt x="1045" y="1"/>
                  <a:pt x="10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33"/>
          <p:cNvSpPr/>
          <p:nvPr/>
        </p:nvSpPr>
        <p:spPr>
          <a:xfrm>
            <a:off x="719996" y="817019"/>
            <a:ext cx="187175" cy="272315"/>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0" name="Google Shape;1590;p33"/>
          <p:cNvGrpSpPr/>
          <p:nvPr/>
        </p:nvGrpSpPr>
        <p:grpSpPr>
          <a:xfrm>
            <a:off x="617165" y="-319252"/>
            <a:ext cx="460670" cy="971792"/>
            <a:chOff x="1118425" y="996600"/>
            <a:chExt cx="244025" cy="514775"/>
          </a:xfrm>
        </p:grpSpPr>
        <p:sp>
          <p:nvSpPr>
            <p:cNvPr id="1591" name="Google Shape;1591;p33"/>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3"/>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3" name="Google Shape;1593;p33"/>
          <p:cNvGrpSpPr/>
          <p:nvPr/>
        </p:nvGrpSpPr>
        <p:grpSpPr>
          <a:xfrm>
            <a:off x="8203242" y="-152080"/>
            <a:ext cx="632838" cy="1148821"/>
            <a:chOff x="1981825" y="1045200"/>
            <a:chExt cx="335225" cy="608550"/>
          </a:xfrm>
        </p:grpSpPr>
        <p:sp>
          <p:nvSpPr>
            <p:cNvPr id="1594" name="Google Shape;1594;p33"/>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3"/>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6" name="Google Shape;1596;p33"/>
          <p:cNvGrpSpPr/>
          <p:nvPr/>
        </p:nvGrpSpPr>
        <p:grpSpPr>
          <a:xfrm>
            <a:off x="-36471" y="250766"/>
            <a:ext cx="614337" cy="1049522"/>
            <a:chOff x="916650" y="1440625"/>
            <a:chExt cx="325425" cy="555950"/>
          </a:xfrm>
        </p:grpSpPr>
        <p:sp>
          <p:nvSpPr>
            <p:cNvPr id="1597" name="Google Shape;1597;p33"/>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33"/>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9" name="Google Shape;1599;p33"/>
          <p:cNvSpPr/>
          <p:nvPr/>
        </p:nvSpPr>
        <p:spPr>
          <a:xfrm>
            <a:off x="1141146" y="532986"/>
            <a:ext cx="215870" cy="185948"/>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0" name="Google Shape;1600;p33"/>
          <p:cNvGrpSpPr/>
          <p:nvPr/>
        </p:nvGrpSpPr>
        <p:grpSpPr>
          <a:xfrm rot="3783035">
            <a:off x="-138844" y="2969019"/>
            <a:ext cx="860924" cy="1326263"/>
            <a:chOff x="6143129" y="4365294"/>
            <a:chExt cx="860931" cy="1326274"/>
          </a:xfrm>
        </p:grpSpPr>
        <p:grpSp>
          <p:nvGrpSpPr>
            <p:cNvPr id="1601" name="Google Shape;1601;p33"/>
            <p:cNvGrpSpPr/>
            <p:nvPr/>
          </p:nvGrpSpPr>
          <p:grpSpPr>
            <a:xfrm>
              <a:off x="6143129" y="4365294"/>
              <a:ext cx="860931" cy="1326274"/>
              <a:chOff x="2488625" y="2827850"/>
              <a:chExt cx="456050" cy="702550"/>
            </a:xfrm>
          </p:grpSpPr>
          <p:sp>
            <p:nvSpPr>
              <p:cNvPr id="1602" name="Google Shape;1602;p33"/>
              <p:cNvSpPr/>
              <p:nvPr/>
            </p:nvSpPr>
            <p:spPr>
              <a:xfrm>
                <a:off x="2488625" y="2904950"/>
                <a:ext cx="199400" cy="572200"/>
              </a:xfrm>
              <a:custGeom>
                <a:avLst/>
                <a:gdLst/>
                <a:ahLst/>
                <a:cxnLst/>
                <a:rect l="l" t="t" r="r" b="b"/>
                <a:pathLst>
                  <a:path w="7976" h="22888" extrusionOk="0">
                    <a:moveTo>
                      <a:pt x="2293" y="1"/>
                    </a:moveTo>
                    <a:cubicBezTo>
                      <a:pt x="2157" y="1"/>
                      <a:pt x="2019" y="29"/>
                      <a:pt x="1889" y="70"/>
                    </a:cubicBezTo>
                    <a:cubicBezTo>
                      <a:pt x="1113" y="318"/>
                      <a:pt x="546" y="1034"/>
                      <a:pt x="327" y="1819"/>
                    </a:cubicBezTo>
                    <a:cubicBezTo>
                      <a:pt x="0" y="2997"/>
                      <a:pt x="110" y="4048"/>
                      <a:pt x="442" y="5047"/>
                    </a:cubicBezTo>
                    <a:cubicBezTo>
                      <a:pt x="834" y="6231"/>
                      <a:pt x="1458" y="6721"/>
                      <a:pt x="2160" y="7635"/>
                    </a:cubicBezTo>
                    <a:cubicBezTo>
                      <a:pt x="2945" y="8657"/>
                      <a:pt x="3360" y="10102"/>
                      <a:pt x="3489" y="11365"/>
                    </a:cubicBezTo>
                    <a:cubicBezTo>
                      <a:pt x="3629" y="12753"/>
                      <a:pt x="3422" y="14163"/>
                      <a:pt x="3599" y="15548"/>
                    </a:cubicBezTo>
                    <a:cubicBezTo>
                      <a:pt x="3958" y="18355"/>
                      <a:pt x="5825" y="20702"/>
                      <a:pt x="7621" y="22888"/>
                    </a:cubicBezTo>
                    <a:cubicBezTo>
                      <a:pt x="7086" y="20629"/>
                      <a:pt x="6177" y="17736"/>
                      <a:pt x="6985" y="15474"/>
                    </a:cubicBezTo>
                    <a:cubicBezTo>
                      <a:pt x="7975" y="12701"/>
                      <a:pt x="6477" y="9889"/>
                      <a:pt x="4870" y="7714"/>
                    </a:cubicBezTo>
                    <a:cubicBezTo>
                      <a:pt x="3285" y="5564"/>
                      <a:pt x="4677" y="2557"/>
                      <a:pt x="3094" y="473"/>
                    </a:cubicBezTo>
                    <a:cubicBezTo>
                      <a:pt x="2955" y="289"/>
                      <a:pt x="2783" y="116"/>
                      <a:pt x="2562" y="43"/>
                    </a:cubicBezTo>
                    <a:cubicBezTo>
                      <a:pt x="2475" y="13"/>
                      <a:pt x="2384" y="1"/>
                      <a:pt x="22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3"/>
              <p:cNvSpPr/>
              <p:nvPr/>
            </p:nvSpPr>
            <p:spPr>
              <a:xfrm>
                <a:off x="2596975" y="2827850"/>
                <a:ext cx="256500" cy="702550"/>
              </a:xfrm>
              <a:custGeom>
                <a:avLst/>
                <a:gdLst/>
                <a:ahLst/>
                <a:cxnLst/>
                <a:rect l="l" t="t" r="r" b="b"/>
                <a:pathLst>
                  <a:path w="10260" h="28102" extrusionOk="0">
                    <a:moveTo>
                      <a:pt x="7786" y="0"/>
                    </a:moveTo>
                    <a:cubicBezTo>
                      <a:pt x="7253" y="0"/>
                      <a:pt x="6703" y="200"/>
                      <a:pt x="6288" y="543"/>
                    </a:cubicBezTo>
                    <a:cubicBezTo>
                      <a:pt x="5569" y="1133"/>
                      <a:pt x="5197" y="2057"/>
                      <a:pt x="5032" y="2972"/>
                    </a:cubicBezTo>
                    <a:cubicBezTo>
                      <a:pt x="4867" y="3889"/>
                      <a:pt x="4880" y="4828"/>
                      <a:pt x="4782" y="5754"/>
                    </a:cubicBezTo>
                    <a:cubicBezTo>
                      <a:pt x="4521" y="8208"/>
                      <a:pt x="3326" y="10136"/>
                      <a:pt x="2212" y="12264"/>
                    </a:cubicBezTo>
                    <a:cubicBezTo>
                      <a:pt x="1059" y="14472"/>
                      <a:pt x="0" y="18068"/>
                      <a:pt x="930" y="20520"/>
                    </a:cubicBezTo>
                    <a:cubicBezTo>
                      <a:pt x="1383" y="21710"/>
                      <a:pt x="1767" y="22909"/>
                      <a:pt x="2188" y="24120"/>
                    </a:cubicBezTo>
                    <a:cubicBezTo>
                      <a:pt x="2435" y="24835"/>
                      <a:pt x="2716" y="25537"/>
                      <a:pt x="3029" y="26225"/>
                    </a:cubicBezTo>
                    <a:cubicBezTo>
                      <a:pt x="3279" y="26774"/>
                      <a:pt x="3883" y="27522"/>
                      <a:pt x="3979" y="28101"/>
                    </a:cubicBezTo>
                    <a:cubicBezTo>
                      <a:pt x="3311" y="24028"/>
                      <a:pt x="3201" y="19601"/>
                      <a:pt x="5306" y="16050"/>
                    </a:cubicBezTo>
                    <a:cubicBezTo>
                      <a:pt x="6078" y="14745"/>
                      <a:pt x="7118" y="13618"/>
                      <a:pt x="7909" y="12325"/>
                    </a:cubicBezTo>
                    <a:cubicBezTo>
                      <a:pt x="9064" y="10436"/>
                      <a:pt x="9630" y="8258"/>
                      <a:pt x="9891" y="6074"/>
                    </a:cubicBezTo>
                    <a:cubicBezTo>
                      <a:pt x="10027" y="4949"/>
                      <a:pt x="10260" y="3468"/>
                      <a:pt x="9989" y="2210"/>
                    </a:cubicBezTo>
                    <a:cubicBezTo>
                      <a:pt x="9831" y="1472"/>
                      <a:pt x="9498" y="812"/>
                      <a:pt x="8870" y="343"/>
                    </a:cubicBezTo>
                    <a:cubicBezTo>
                      <a:pt x="8556" y="107"/>
                      <a:pt x="8175"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3"/>
              <p:cNvSpPr/>
              <p:nvPr/>
            </p:nvSpPr>
            <p:spPr>
              <a:xfrm>
                <a:off x="2672325" y="3053725"/>
                <a:ext cx="272350" cy="461275"/>
              </a:xfrm>
              <a:custGeom>
                <a:avLst/>
                <a:gdLst/>
                <a:ahLst/>
                <a:cxnLst/>
                <a:rect l="l" t="t" r="r" b="b"/>
                <a:pathLst>
                  <a:path w="10894" h="18451" extrusionOk="0">
                    <a:moveTo>
                      <a:pt x="8915" y="1"/>
                    </a:moveTo>
                    <a:cubicBezTo>
                      <a:pt x="8533" y="1"/>
                      <a:pt x="8168" y="248"/>
                      <a:pt x="7939" y="564"/>
                    </a:cubicBezTo>
                    <a:cubicBezTo>
                      <a:pt x="7680" y="919"/>
                      <a:pt x="7557" y="1349"/>
                      <a:pt x="7417" y="1764"/>
                    </a:cubicBezTo>
                    <a:cubicBezTo>
                      <a:pt x="6819" y="3527"/>
                      <a:pt x="5853" y="5163"/>
                      <a:pt x="4598" y="6538"/>
                    </a:cubicBezTo>
                    <a:cubicBezTo>
                      <a:pt x="3837" y="7374"/>
                      <a:pt x="2969" y="8113"/>
                      <a:pt x="2259" y="8991"/>
                    </a:cubicBezTo>
                    <a:cubicBezTo>
                      <a:pt x="187" y="11547"/>
                      <a:pt x="0" y="15307"/>
                      <a:pt x="514" y="18451"/>
                    </a:cubicBezTo>
                    <a:cubicBezTo>
                      <a:pt x="352" y="17456"/>
                      <a:pt x="1066" y="15832"/>
                      <a:pt x="1402" y="14907"/>
                    </a:cubicBezTo>
                    <a:cubicBezTo>
                      <a:pt x="1816" y="13759"/>
                      <a:pt x="2021" y="12882"/>
                      <a:pt x="2977" y="12058"/>
                    </a:cubicBezTo>
                    <a:cubicBezTo>
                      <a:pt x="3979" y="11195"/>
                      <a:pt x="5163" y="10571"/>
                      <a:pt x="6215" y="9771"/>
                    </a:cubicBezTo>
                    <a:cubicBezTo>
                      <a:pt x="7674" y="8665"/>
                      <a:pt x="8879" y="7223"/>
                      <a:pt x="9705" y="5589"/>
                    </a:cubicBezTo>
                    <a:cubicBezTo>
                      <a:pt x="10487" y="4044"/>
                      <a:pt x="10894" y="2077"/>
                      <a:pt x="9914" y="649"/>
                    </a:cubicBezTo>
                    <a:cubicBezTo>
                      <a:pt x="9707" y="348"/>
                      <a:pt x="9419" y="70"/>
                      <a:pt x="9057" y="12"/>
                    </a:cubicBezTo>
                    <a:cubicBezTo>
                      <a:pt x="9010" y="5"/>
                      <a:pt x="8962" y="1"/>
                      <a:pt x="8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33"/>
              <p:cNvSpPr/>
              <p:nvPr/>
            </p:nvSpPr>
            <p:spPr>
              <a:xfrm>
                <a:off x="2639525" y="2857600"/>
                <a:ext cx="168175" cy="646625"/>
              </a:xfrm>
              <a:custGeom>
                <a:avLst/>
                <a:gdLst/>
                <a:ahLst/>
                <a:cxnLst/>
                <a:rect l="l" t="t" r="r" b="b"/>
                <a:pathLst>
                  <a:path w="6727" h="25865" extrusionOk="0">
                    <a:moveTo>
                      <a:pt x="6609" y="1"/>
                    </a:moveTo>
                    <a:cubicBezTo>
                      <a:pt x="6580" y="1"/>
                      <a:pt x="6551" y="13"/>
                      <a:pt x="6531" y="36"/>
                    </a:cubicBezTo>
                    <a:cubicBezTo>
                      <a:pt x="5469" y="1236"/>
                      <a:pt x="5005" y="2763"/>
                      <a:pt x="4665" y="4234"/>
                    </a:cubicBezTo>
                    <a:cubicBezTo>
                      <a:pt x="4497" y="4965"/>
                      <a:pt x="4423" y="5722"/>
                      <a:pt x="4351" y="6453"/>
                    </a:cubicBezTo>
                    <a:cubicBezTo>
                      <a:pt x="4316" y="6805"/>
                      <a:pt x="4280" y="7171"/>
                      <a:pt x="4235" y="7527"/>
                    </a:cubicBezTo>
                    <a:cubicBezTo>
                      <a:pt x="4074" y="8780"/>
                      <a:pt x="3705" y="9971"/>
                      <a:pt x="3165" y="10971"/>
                    </a:cubicBezTo>
                    <a:cubicBezTo>
                      <a:pt x="2880" y="11501"/>
                      <a:pt x="2511" y="11992"/>
                      <a:pt x="2152" y="12467"/>
                    </a:cubicBezTo>
                    <a:cubicBezTo>
                      <a:pt x="1725" y="13031"/>
                      <a:pt x="1285" y="13613"/>
                      <a:pt x="972" y="14279"/>
                    </a:cubicBezTo>
                    <a:cubicBezTo>
                      <a:pt x="218" y="15883"/>
                      <a:pt x="1" y="17878"/>
                      <a:pt x="341" y="20052"/>
                    </a:cubicBezTo>
                    <a:cubicBezTo>
                      <a:pt x="424" y="20581"/>
                      <a:pt x="561" y="21102"/>
                      <a:pt x="694" y="21606"/>
                    </a:cubicBezTo>
                    <a:cubicBezTo>
                      <a:pt x="804" y="22030"/>
                      <a:pt x="919" y="22467"/>
                      <a:pt x="1000" y="22901"/>
                    </a:cubicBezTo>
                    <a:cubicBezTo>
                      <a:pt x="1175" y="23845"/>
                      <a:pt x="1405" y="24847"/>
                      <a:pt x="1904" y="25808"/>
                    </a:cubicBezTo>
                    <a:cubicBezTo>
                      <a:pt x="1922" y="25844"/>
                      <a:pt x="1958" y="25865"/>
                      <a:pt x="1997" y="25865"/>
                    </a:cubicBezTo>
                    <a:cubicBezTo>
                      <a:pt x="2013" y="25865"/>
                      <a:pt x="2029" y="25860"/>
                      <a:pt x="2043" y="25853"/>
                    </a:cubicBezTo>
                    <a:cubicBezTo>
                      <a:pt x="2096" y="25825"/>
                      <a:pt x="2116" y="25763"/>
                      <a:pt x="2088" y="25713"/>
                    </a:cubicBezTo>
                    <a:cubicBezTo>
                      <a:pt x="1603" y="24776"/>
                      <a:pt x="1378" y="23790"/>
                      <a:pt x="1205" y="22865"/>
                    </a:cubicBezTo>
                    <a:cubicBezTo>
                      <a:pt x="1124" y="22424"/>
                      <a:pt x="1008" y="21982"/>
                      <a:pt x="897" y="21555"/>
                    </a:cubicBezTo>
                    <a:cubicBezTo>
                      <a:pt x="767" y="21056"/>
                      <a:pt x="631" y="20539"/>
                      <a:pt x="549" y="20020"/>
                    </a:cubicBezTo>
                    <a:cubicBezTo>
                      <a:pt x="214" y="17890"/>
                      <a:pt x="426" y="15935"/>
                      <a:pt x="1162" y="14370"/>
                    </a:cubicBezTo>
                    <a:cubicBezTo>
                      <a:pt x="1464" y="13723"/>
                      <a:pt x="1899" y="13149"/>
                      <a:pt x="2318" y="12593"/>
                    </a:cubicBezTo>
                    <a:cubicBezTo>
                      <a:pt x="2680" y="12112"/>
                      <a:pt x="3055" y="11614"/>
                      <a:pt x="3348" y="11071"/>
                    </a:cubicBezTo>
                    <a:cubicBezTo>
                      <a:pt x="3898" y="10048"/>
                      <a:pt x="4277" y="8832"/>
                      <a:pt x="4441" y="7555"/>
                    </a:cubicBezTo>
                    <a:cubicBezTo>
                      <a:pt x="4489" y="7194"/>
                      <a:pt x="4525" y="6830"/>
                      <a:pt x="4559" y="6475"/>
                    </a:cubicBezTo>
                    <a:cubicBezTo>
                      <a:pt x="4632" y="5748"/>
                      <a:pt x="4704" y="5000"/>
                      <a:pt x="4871" y="4283"/>
                    </a:cubicBezTo>
                    <a:cubicBezTo>
                      <a:pt x="5205" y="2837"/>
                      <a:pt x="5657" y="1340"/>
                      <a:pt x="6689" y="175"/>
                    </a:cubicBezTo>
                    <a:cubicBezTo>
                      <a:pt x="6727" y="131"/>
                      <a:pt x="6722" y="65"/>
                      <a:pt x="6680" y="27"/>
                    </a:cubicBezTo>
                    <a:cubicBezTo>
                      <a:pt x="6660" y="10"/>
                      <a:pt x="6635" y="1"/>
                      <a:pt x="6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33"/>
              <p:cNvSpPr/>
              <p:nvPr/>
            </p:nvSpPr>
            <p:spPr>
              <a:xfrm>
                <a:off x="2675000" y="3092300"/>
                <a:ext cx="231475" cy="411675"/>
              </a:xfrm>
              <a:custGeom>
                <a:avLst/>
                <a:gdLst/>
                <a:ahLst/>
                <a:cxnLst/>
                <a:rect l="l" t="t" r="r" b="b"/>
                <a:pathLst>
                  <a:path w="9259" h="16467" extrusionOk="0">
                    <a:moveTo>
                      <a:pt x="9146" y="1"/>
                    </a:moveTo>
                    <a:cubicBezTo>
                      <a:pt x="9097" y="1"/>
                      <a:pt x="9053" y="37"/>
                      <a:pt x="9042" y="86"/>
                    </a:cubicBezTo>
                    <a:cubicBezTo>
                      <a:pt x="8660" y="2181"/>
                      <a:pt x="7674" y="4175"/>
                      <a:pt x="6264" y="5702"/>
                    </a:cubicBezTo>
                    <a:cubicBezTo>
                      <a:pt x="5654" y="6366"/>
                      <a:pt x="4940" y="6968"/>
                      <a:pt x="4252" y="7552"/>
                    </a:cubicBezTo>
                    <a:cubicBezTo>
                      <a:pt x="3078" y="8546"/>
                      <a:pt x="1864" y="9574"/>
                      <a:pt x="1104" y="10941"/>
                    </a:cubicBezTo>
                    <a:cubicBezTo>
                      <a:pt x="261" y="12455"/>
                      <a:pt x="1" y="14388"/>
                      <a:pt x="370" y="16382"/>
                    </a:cubicBezTo>
                    <a:cubicBezTo>
                      <a:pt x="378" y="16433"/>
                      <a:pt x="423" y="16466"/>
                      <a:pt x="472" y="16466"/>
                    </a:cubicBezTo>
                    <a:cubicBezTo>
                      <a:pt x="478" y="16466"/>
                      <a:pt x="485" y="16466"/>
                      <a:pt x="491" y="16464"/>
                    </a:cubicBezTo>
                    <a:cubicBezTo>
                      <a:pt x="546" y="16455"/>
                      <a:pt x="585" y="16398"/>
                      <a:pt x="574" y="16342"/>
                    </a:cubicBezTo>
                    <a:cubicBezTo>
                      <a:pt x="213" y="14395"/>
                      <a:pt x="465" y="12513"/>
                      <a:pt x="1285" y="11042"/>
                    </a:cubicBezTo>
                    <a:cubicBezTo>
                      <a:pt x="2027" y="9709"/>
                      <a:pt x="3227" y="8693"/>
                      <a:pt x="4387" y="7711"/>
                    </a:cubicBezTo>
                    <a:cubicBezTo>
                      <a:pt x="5080" y="7125"/>
                      <a:pt x="5797" y="6517"/>
                      <a:pt x="6419" y="5844"/>
                    </a:cubicBezTo>
                    <a:cubicBezTo>
                      <a:pt x="7855" y="4287"/>
                      <a:pt x="8860" y="2255"/>
                      <a:pt x="9249" y="123"/>
                    </a:cubicBezTo>
                    <a:cubicBezTo>
                      <a:pt x="9258" y="68"/>
                      <a:pt x="9221" y="13"/>
                      <a:pt x="9164" y="2"/>
                    </a:cubicBezTo>
                    <a:cubicBezTo>
                      <a:pt x="9158" y="1"/>
                      <a:pt x="9152" y="1"/>
                      <a:pt x="9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7" name="Google Shape;1607;p33"/>
            <p:cNvSpPr/>
            <p:nvPr/>
          </p:nvSpPr>
          <p:spPr>
            <a:xfrm>
              <a:off x="6234152" y="4604873"/>
              <a:ext cx="243762" cy="879054"/>
            </a:xfrm>
            <a:custGeom>
              <a:avLst/>
              <a:gdLst/>
              <a:ahLst/>
              <a:cxnLst/>
              <a:rect l="l" t="t" r="r" b="b"/>
              <a:pathLst>
                <a:path w="5165" h="18626" extrusionOk="0">
                  <a:moveTo>
                    <a:pt x="158" y="1"/>
                  </a:moveTo>
                  <a:cubicBezTo>
                    <a:pt x="105" y="1"/>
                    <a:pt x="63" y="45"/>
                    <a:pt x="60" y="99"/>
                  </a:cubicBezTo>
                  <a:cubicBezTo>
                    <a:pt x="1" y="1124"/>
                    <a:pt x="77" y="2010"/>
                    <a:pt x="297" y="2816"/>
                  </a:cubicBezTo>
                  <a:cubicBezTo>
                    <a:pt x="580" y="3848"/>
                    <a:pt x="1115" y="4795"/>
                    <a:pt x="1632" y="5711"/>
                  </a:cubicBezTo>
                  <a:cubicBezTo>
                    <a:pt x="2137" y="6603"/>
                    <a:pt x="2660" y="7525"/>
                    <a:pt x="2936" y="8520"/>
                  </a:cubicBezTo>
                  <a:cubicBezTo>
                    <a:pt x="3232" y="9573"/>
                    <a:pt x="3249" y="10700"/>
                    <a:pt x="3265" y="11788"/>
                  </a:cubicBezTo>
                  <a:cubicBezTo>
                    <a:pt x="3278" y="12648"/>
                    <a:pt x="3290" y="13539"/>
                    <a:pt x="3439" y="14400"/>
                  </a:cubicBezTo>
                  <a:cubicBezTo>
                    <a:pt x="3692" y="15875"/>
                    <a:pt x="4332" y="17243"/>
                    <a:pt x="4951" y="18566"/>
                  </a:cubicBezTo>
                  <a:cubicBezTo>
                    <a:pt x="4967" y="18604"/>
                    <a:pt x="5005" y="18626"/>
                    <a:pt x="5046" y="18626"/>
                  </a:cubicBezTo>
                  <a:cubicBezTo>
                    <a:pt x="5060" y="18626"/>
                    <a:pt x="5075" y="18621"/>
                    <a:pt x="5089" y="18617"/>
                  </a:cubicBezTo>
                  <a:cubicBezTo>
                    <a:pt x="5141" y="18591"/>
                    <a:pt x="5164" y="18530"/>
                    <a:pt x="5140" y="18476"/>
                  </a:cubicBezTo>
                  <a:cubicBezTo>
                    <a:pt x="4526" y="17166"/>
                    <a:pt x="3892" y="15811"/>
                    <a:pt x="3643" y="14364"/>
                  </a:cubicBezTo>
                  <a:cubicBezTo>
                    <a:pt x="3498" y="13518"/>
                    <a:pt x="3485" y="12638"/>
                    <a:pt x="3472" y="11785"/>
                  </a:cubicBezTo>
                  <a:cubicBezTo>
                    <a:pt x="3456" y="10684"/>
                    <a:pt x="3440" y="9543"/>
                    <a:pt x="3138" y="8462"/>
                  </a:cubicBezTo>
                  <a:cubicBezTo>
                    <a:pt x="2854" y="7444"/>
                    <a:pt x="2325" y="6509"/>
                    <a:pt x="1813" y="5605"/>
                  </a:cubicBezTo>
                  <a:cubicBezTo>
                    <a:pt x="1301" y="4702"/>
                    <a:pt x="772" y="3767"/>
                    <a:pt x="497" y="2759"/>
                  </a:cubicBezTo>
                  <a:cubicBezTo>
                    <a:pt x="286" y="1978"/>
                    <a:pt x="210" y="1111"/>
                    <a:pt x="268" y="112"/>
                  </a:cubicBezTo>
                  <a:cubicBezTo>
                    <a:pt x="271" y="54"/>
                    <a:pt x="228" y="5"/>
                    <a:pt x="170" y="2"/>
                  </a:cubicBezTo>
                  <a:cubicBezTo>
                    <a:pt x="166" y="1"/>
                    <a:pt x="162" y="1"/>
                    <a:pt x="1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SECTION_HEADER_1_1_2">
    <p:spTree>
      <p:nvGrpSpPr>
        <p:cNvPr id="1" name="Shape 1608"/>
        <p:cNvGrpSpPr/>
        <p:nvPr/>
      </p:nvGrpSpPr>
      <p:grpSpPr>
        <a:xfrm>
          <a:off x="0" y="0"/>
          <a:ext cx="0" cy="0"/>
          <a:chOff x="0" y="0"/>
          <a:chExt cx="0" cy="0"/>
        </a:xfrm>
      </p:grpSpPr>
      <p:grpSp>
        <p:nvGrpSpPr>
          <p:cNvPr id="1609" name="Google Shape;1609;p34"/>
          <p:cNvGrpSpPr/>
          <p:nvPr/>
        </p:nvGrpSpPr>
        <p:grpSpPr>
          <a:xfrm>
            <a:off x="0" y="-86272"/>
            <a:ext cx="9181509" cy="5286193"/>
            <a:chOff x="0" y="-86272"/>
            <a:chExt cx="9181509" cy="5286193"/>
          </a:xfrm>
        </p:grpSpPr>
        <p:sp>
          <p:nvSpPr>
            <p:cNvPr id="1610" name="Google Shape;1610;p34"/>
            <p:cNvSpPr/>
            <p:nvPr/>
          </p:nvSpPr>
          <p:spPr>
            <a:xfrm>
              <a:off x="1740472" y="1"/>
              <a:ext cx="7441036" cy="2065095"/>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34"/>
            <p:cNvSpPr/>
            <p:nvPr/>
          </p:nvSpPr>
          <p:spPr>
            <a:xfrm>
              <a:off x="0" y="3811302"/>
              <a:ext cx="8479944" cy="1332149"/>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2" name="Google Shape;1612;p34"/>
            <p:cNvGrpSpPr/>
            <p:nvPr/>
          </p:nvGrpSpPr>
          <p:grpSpPr>
            <a:xfrm>
              <a:off x="1523087" y="4603490"/>
              <a:ext cx="210920" cy="196006"/>
              <a:chOff x="2294687" y="652640"/>
              <a:chExt cx="210920" cy="196006"/>
            </a:xfrm>
          </p:grpSpPr>
          <p:sp>
            <p:nvSpPr>
              <p:cNvPr id="1613" name="Google Shape;1613;p34"/>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34"/>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34"/>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6" name="Google Shape;1616;p34"/>
            <p:cNvSpPr/>
            <p:nvPr/>
          </p:nvSpPr>
          <p:spPr>
            <a:xfrm>
              <a:off x="8631119" y="451745"/>
              <a:ext cx="243904" cy="326117"/>
            </a:xfrm>
            <a:custGeom>
              <a:avLst/>
              <a:gdLst/>
              <a:ahLst/>
              <a:cxnLst/>
              <a:rect l="l" t="t" r="r" b="b"/>
              <a:pathLst>
                <a:path w="5168" h="6910" extrusionOk="0">
                  <a:moveTo>
                    <a:pt x="1000" y="1"/>
                  </a:moveTo>
                  <a:cubicBezTo>
                    <a:pt x="990" y="1"/>
                    <a:pt x="980" y="3"/>
                    <a:pt x="971" y="9"/>
                  </a:cubicBezTo>
                  <a:cubicBezTo>
                    <a:pt x="930" y="34"/>
                    <a:pt x="937" y="96"/>
                    <a:pt x="952" y="142"/>
                  </a:cubicBezTo>
                  <a:cubicBezTo>
                    <a:pt x="1063" y="525"/>
                    <a:pt x="1191" y="902"/>
                    <a:pt x="1325" y="1277"/>
                  </a:cubicBezTo>
                  <a:cubicBezTo>
                    <a:pt x="1461" y="1648"/>
                    <a:pt x="1648" y="2008"/>
                    <a:pt x="1770" y="2383"/>
                  </a:cubicBezTo>
                  <a:cubicBezTo>
                    <a:pt x="1699" y="2392"/>
                    <a:pt x="1248" y="2524"/>
                    <a:pt x="1088" y="2524"/>
                  </a:cubicBezTo>
                  <a:cubicBezTo>
                    <a:pt x="1057" y="2524"/>
                    <a:pt x="1038" y="2519"/>
                    <a:pt x="1033" y="2508"/>
                  </a:cubicBezTo>
                  <a:cubicBezTo>
                    <a:pt x="969" y="2357"/>
                    <a:pt x="822" y="2253"/>
                    <a:pt x="654" y="2253"/>
                  </a:cubicBezTo>
                  <a:cubicBezTo>
                    <a:pt x="638" y="2253"/>
                    <a:pt x="622" y="2254"/>
                    <a:pt x="606" y="2256"/>
                  </a:cubicBezTo>
                  <a:cubicBezTo>
                    <a:pt x="380" y="2283"/>
                    <a:pt x="218" y="2488"/>
                    <a:pt x="245" y="2712"/>
                  </a:cubicBezTo>
                  <a:cubicBezTo>
                    <a:pt x="247" y="2724"/>
                    <a:pt x="251" y="2732"/>
                    <a:pt x="251" y="2745"/>
                  </a:cubicBezTo>
                  <a:cubicBezTo>
                    <a:pt x="251" y="2748"/>
                    <a:pt x="253" y="2752"/>
                    <a:pt x="253" y="2755"/>
                  </a:cubicBezTo>
                  <a:cubicBezTo>
                    <a:pt x="253" y="2757"/>
                    <a:pt x="254" y="2760"/>
                    <a:pt x="254" y="2761"/>
                  </a:cubicBezTo>
                  <a:cubicBezTo>
                    <a:pt x="300" y="2945"/>
                    <a:pt x="464" y="3075"/>
                    <a:pt x="654" y="3075"/>
                  </a:cubicBezTo>
                  <a:cubicBezTo>
                    <a:pt x="669" y="3075"/>
                    <a:pt x="684" y="3074"/>
                    <a:pt x="700" y="3072"/>
                  </a:cubicBezTo>
                  <a:cubicBezTo>
                    <a:pt x="916" y="3046"/>
                    <a:pt x="1069" y="2861"/>
                    <a:pt x="1062" y="2647"/>
                  </a:cubicBezTo>
                  <a:cubicBezTo>
                    <a:pt x="1324" y="2603"/>
                    <a:pt x="1590" y="2576"/>
                    <a:pt x="1857" y="2566"/>
                  </a:cubicBezTo>
                  <a:cubicBezTo>
                    <a:pt x="2061" y="2842"/>
                    <a:pt x="2191" y="3210"/>
                    <a:pt x="2260" y="3709"/>
                  </a:cubicBezTo>
                  <a:cubicBezTo>
                    <a:pt x="2233" y="3715"/>
                    <a:pt x="2205" y="3717"/>
                    <a:pt x="2176" y="3717"/>
                  </a:cubicBezTo>
                  <a:cubicBezTo>
                    <a:pt x="2124" y="3717"/>
                    <a:pt x="2071" y="3710"/>
                    <a:pt x="2019" y="3701"/>
                  </a:cubicBezTo>
                  <a:cubicBezTo>
                    <a:pt x="1929" y="3683"/>
                    <a:pt x="1839" y="3666"/>
                    <a:pt x="1749" y="3650"/>
                  </a:cubicBezTo>
                  <a:cubicBezTo>
                    <a:pt x="1541" y="3608"/>
                    <a:pt x="1328" y="3566"/>
                    <a:pt x="1111" y="3549"/>
                  </a:cubicBezTo>
                  <a:cubicBezTo>
                    <a:pt x="1053" y="3543"/>
                    <a:pt x="997" y="3541"/>
                    <a:pt x="942" y="3541"/>
                  </a:cubicBezTo>
                  <a:cubicBezTo>
                    <a:pt x="895" y="3541"/>
                    <a:pt x="849" y="3542"/>
                    <a:pt x="804" y="3546"/>
                  </a:cubicBezTo>
                  <a:cubicBezTo>
                    <a:pt x="737" y="3407"/>
                    <a:pt x="594" y="3316"/>
                    <a:pt x="436" y="3316"/>
                  </a:cubicBezTo>
                  <a:cubicBezTo>
                    <a:pt x="420" y="3316"/>
                    <a:pt x="405" y="3317"/>
                    <a:pt x="389" y="3319"/>
                  </a:cubicBezTo>
                  <a:cubicBezTo>
                    <a:pt x="163" y="3346"/>
                    <a:pt x="1" y="3550"/>
                    <a:pt x="28" y="3775"/>
                  </a:cubicBezTo>
                  <a:cubicBezTo>
                    <a:pt x="54" y="3984"/>
                    <a:pt x="232" y="4138"/>
                    <a:pt x="437" y="4138"/>
                  </a:cubicBezTo>
                  <a:cubicBezTo>
                    <a:pt x="452" y="4138"/>
                    <a:pt x="468" y="4137"/>
                    <a:pt x="484" y="4135"/>
                  </a:cubicBezTo>
                  <a:cubicBezTo>
                    <a:pt x="707" y="4109"/>
                    <a:pt x="866" y="3908"/>
                    <a:pt x="845" y="3688"/>
                  </a:cubicBezTo>
                  <a:cubicBezTo>
                    <a:pt x="880" y="3686"/>
                    <a:pt x="916" y="3685"/>
                    <a:pt x="953" y="3685"/>
                  </a:cubicBezTo>
                  <a:cubicBezTo>
                    <a:pt x="1001" y="3685"/>
                    <a:pt x="1050" y="3686"/>
                    <a:pt x="1099" y="3691"/>
                  </a:cubicBezTo>
                  <a:cubicBezTo>
                    <a:pt x="1308" y="3708"/>
                    <a:pt x="1518" y="3748"/>
                    <a:pt x="1721" y="3789"/>
                  </a:cubicBezTo>
                  <a:cubicBezTo>
                    <a:pt x="1810" y="3806"/>
                    <a:pt x="1901" y="3825"/>
                    <a:pt x="1991" y="3841"/>
                  </a:cubicBezTo>
                  <a:cubicBezTo>
                    <a:pt x="2054" y="3853"/>
                    <a:pt x="2119" y="3862"/>
                    <a:pt x="2183" y="3862"/>
                  </a:cubicBezTo>
                  <a:cubicBezTo>
                    <a:pt x="2188" y="3862"/>
                    <a:pt x="2193" y="3861"/>
                    <a:pt x="2198" y="3861"/>
                  </a:cubicBezTo>
                  <a:lnTo>
                    <a:pt x="2198" y="3861"/>
                  </a:lnTo>
                  <a:cubicBezTo>
                    <a:pt x="2075" y="4132"/>
                    <a:pt x="1907" y="4388"/>
                    <a:pt x="1741" y="4634"/>
                  </a:cubicBezTo>
                  <a:cubicBezTo>
                    <a:pt x="1637" y="4786"/>
                    <a:pt x="1532" y="4943"/>
                    <a:pt x="1438" y="5105"/>
                  </a:cubicBezTo>
                  <a:cubicBezTo>
                    <a:pt x="1230" y="5457"/>
                    <a:pt x="1113" y="5795"/>
                    <a:pt x="1085" y="6107"/>
                  </a:cubicBezTo>
                  <a:cubicBezTo>
                    <a:pt x="881" y="6152"/>
                    <a:pt x="739" y="6343"/>
                    <a:pt x="764" y="6555"/>
                  </a:cubicBezTo>
                  <a:cubicBezTo>
                    <a:pt x="791" y="6756"/>
                    <a:pt x="969" y="6910"/>
                    <a:pt x="1175" y="6910"/>
                  </a:cubicBezTo>
                  <a:cubicBezTo>
                    <a:pt x="1191" y="6910"/>
                    <a:pt x="1206" y="6909"/>
                    <a:pt x="1223" y="6907"/>
                  </a:cubicBezTo>
                  <a:cubicBezTo>
                    <a:pt x="1448" y="6880"/>
                    <a:pt x="1611" y="6676"/>
                    <a:pt x="1583" y="6451"/>
                  </a:cubicBezTo>
                  <a:cubicBezTo>
                    <a:pt x="1561" y="6260"/>
                    <a:pt x="1412" y="6120"/>
                    <a:pt x="1234" y="6092"/>
                  </a:cubicBezTo>
                  <a:cubicBezTo>
                    <a:pt x="1267" y="5749"/>
                    <a:pt x="1418" y="5419"/>
                    <a:pt x="1566" y="5167"/>
                  </a:cubicBezTo>
                  <a:cubicBezTo>
                    <a:pt x="1657" y="5011"/>
                    <a:pt x="1763" y="4854"/>
                    <a:pt x="1864" y="4704"/>
                  </a:cubicBezTo>
                  <a:cubicBezTo>
                    <a:pt x="2016" y="4478"/>
                    <a:pt x="2169" y="4246"/>
                    <a:pt x="2292" y="3997"/>
                  </a:cubicBezTo>
                  <a:cubicBezTo>
                    <a:pt x="2300" y="4077"/>
                    <a:pt x="2308" y="4154"/>
                    <a:pt x="2316" y="4233"/>
                  </a:cubicBezTo>
                  <a:cubicBezTo>
                    <a:pt x="2343" y="4543"/>
                    <a:pt x="2371" y="4863"/>
                    <a:pt x="2443" y="5173"/>
                  </a:cubicBezTo>
                  <a:cubicBezTo>
                    <a:pt x="2527" y="5532"/>
                    <a:pt x="2676" y="5837"/>
                    <a:pt x="2871" y="6070"/>
                  </a:cubicBezTo>
                  <a:cubicBezTo>
                    <a:pt x="2809" y="6152"/>
                    <a:pt x="2777" y="6257"/>
                    <a:pt x="2790" y="6367"/>
                  </a:cubicBezTo>
                  <a:cubicBezTo>
                    <a:pt x="2814" y="6576"/>
                    <a:pt x="2992" y="6731"/>
                    <a:pt x="3197" y="6731"/>
                  </a:cubicBezTo>
                  <a:cubicBezTo>
                    <a:pt x="3213" y="6731"/>
                    <a:pt x="3230" y="6730"/>
                    <a:pt x="3246" y="6728"/>
                  </a:cubicBezTo>
                  <a:cubicBezTo>
                    <a:pt x="3472" y="6700"/>
                    <a:pt x="3633" y="6496"/>
                    <a:pt x="3605" y="6272"/>
                  </a:cubicBezTo>
                  <a:cubicBezTo>
                    <a:pt x="3581" y="6063"/>
                    <a:pt x="3403" y="5908"/>
                    <a:pt x="3199" y="5908"/>
                  </a:cubicBezTo>
                  <a:cubicBezTo>
                    <a:pt x="3183" y="5908"/>
                    <a:pt x="3166" y="5909"/>
                    <a:pt x="3149" y="5911"/>
                  </a:cubicBezTo>
                  <a:cubicBezTo>
                    <a:pt x="3087" y="5918"/>
                    <a:pt x="3029" y="5942"/>
                    <a:pt x="2979" y="5975"/>
                  </a:cubicBezTo>
                  <a:cubicBezTo>
                    <a:pt x="2799" y="5759"/>
                    <a:pt x="2663" y="5477"/>
                    <a:pt x="2583" y="5143"/>
                  </a:cubicBezTo>
                  <a:cubicBezTo>
                    <a:pt x="2534" y="4936"/>
                    <a:pt x="2508" y="4724"/>
                    <a:pt x="2486" y="4513"/>
                  </a:cubicBezTo>
                  <a:lnTo>
                    <a:pt x="2486" y="4513"/>
                  </a:lnTo>
                  <a:cubicBezTo>
                    <a:pt x="2884" y="4665"/>
                    <a:pt x="3219" y="4957"/>
                    <a:pt x="3516" y="5251"/>
                  </a:cubicBezTo>
                  <a:cubicBezTo>
                    <a:pt x="3504" y="5297"/>
                    <a:pt x="3500" y="5347"/>
                    <a:pt x="3504" y="5397"/>
                  </a:cubicBezTo>
                  <a:cubicBezTo>
                    <a:pt x="3529" y="5606"/>
                    <a:pt x="3708" y="5761"/>
                    <a:pt x="3911" y="5761"/>
                  </a:cubicBezTo>
                  <a:cubicBezTo>
                    <a:pt x="3927" y="5761"/>
                    <a:pt x="3943" y="5760"/>
                    <a:pt x="3960" y="5758"/>
                  </a:cubicBezTo>
                  <a:cubicBezTo>
                    <a:pt x="4187" y="5730"/>
                    <a:pt x="4348" y="5526"/>
                    <a:pt x="4320" y="5302"/>
                  </a:cubicBezTo>
                  <a:cubicBezTo>
                    <a:pt x="4295" y="5093"/>
                    <a:pt x="4118" y="4938"/>
                    <a:pt x="3914" y="4938"/>
                  </a:cubicBezTo>
                  <a:cubicBezTo>
                    <a:pt x="3898" y="4938"/>
                    <a:pt x="3881" y="4939"/>
                    <a:pt x="3864" y="4941"/>
                  </a:cubicBezTo>
                  <a:cubicBezTo>
                    <a:pt x="3746" y="4956"/>
                    <a:pt x="3644" y="5021"/>
                    <a:pt x="3579" y="5114"/>
                  </a:cubicBezTo>
                  <a:cubicBezTo>
                    <a:pt x="3264" y="4805"/>
                    <a:pt x="2909" y="4500"/>
                    <a:pt x="2472" y="4354"/>
                  </a:cubicBezTo>
                  <a:cubicBezTo>
                    <a:pt x="2468" y="4312"/>
                    <a:pt x="2465" y="4268"/>
                    <a:pt x="2460" y="4226"/>
                  </a:cubicBezTo>
                  <a:cubicBezTo>
                    <a:pt x="2449" y="4070"/>
                    <a:pt x="2434" y="3912"/>
                    <a:pt x="2415" y="3756"/>
                  </a:cubicBezTo>
                  <a:cubicBezTo>
                    <a:pt x="2359" y="3298"/>
                    <a:pt x="2255" y="2941"/>
                    <a:pt x="2093" y="2655"/>
                  </a:cubicBezTo>
                  <a:lnTo>
                    <a:pt x="2093" y="2655"/>
                  </a:lnTo>
                  <a:cubicBezTo>
                    <a:pt x="2148" y="2696"/>
                    <a:pt x="2201" y="2735"/>
                    <a:pt x="2255" y="2774"/>
                  </a:cubicBezTo>
                  <a:cubicBezTo>
                    <a:pt x="2924" y="3263"/>
                    <a:pt x="3613" y="3767"/>
                    <a:pt x="4335" y="4187"/>
                  </a:cubicBezTo>
                  <a:cubicBezTo>
                    <a:pt x="4323" y="4233"/>
                    <a:pt x="4319" y="4284"/>
                    <a:pt x="4325" y="4335"/>
                  </a:cubicBezTo>
                  <a:cubicBezTo>
                    <a:pt x="4350" y="4545"/>
                    <a:pt x="4527" y="4698"/>
                    <a:pt x="4731" y="4698"/>
                  </a:cubicBezTo>
                  <a:cubicBezTo>
                    <a:pt x="4747" y="4698"/>
                    <a:pt x="4764" y="4697"/>
                    <a:pt x="4781" y="4695"/>
                  </a:cubicBezTo>
                  <a:cubicBezTo>
                    <a:pt x="5007" y="4668"/>
                    <a:pt x="5167" y="4464"/>
                    <a:pt x="5140" y="4239"/>
                  </a:cubicBezTo>
                  <a:cubicBezTo>
                    <a:pt x="5116" y="4029"/>
                    <a:pt x="4937" y="3876"/>
                    <a:pt x="4733" y="3876"/>
                  </a:cubicBezTo>
                  <a:cubicBezTo>
                    <a:pt x="4717" y="3876"/>
                    <a:pt x="4701" y="3877"/>
                    <a:pt x="4685" y="3879"/>
                  </a:cubicBezTo>
                  <a:cubicBezTo>
                    <a:pt x="4561" y="3893"/>
                    <a:pt x="4461" y="3961"/>
                    <a:pt x="4396" y="4057"/>
                  </a:cubicBezTo>
                  <a:cubicBezTo>
                    <a:pt x="3914" y="3777"/>
                    <a:pt x="3455" y="3463"/>
                    <a:pt x="3002" y="3140"/>
                  </a:cubicBezTo>
                  <a:cubicBezTo>
                    <a:pt x="2779" y="2981"/>
                    <a:pt x="2565" y="2789"/>
                    <a:pt x="2327" y="2651"/>
                  </a:cubicBezTo>
                  <a:cubicBezTo>
                    <a:pt x="2124" y="2532"/>
                    <a:pt x="2032" y="2398"/>
                    <a:pt x="1943" y="2176"/>
                  </a:cubicBezTo>
                  <a:cubicBezTo>
                    <a:pt x="1664" y="1487"/>
                    <a:pt x="1386" y="795"/>
                    <a:pt x="1105" y="106"/>
                  </a:cubicBezTo>
                  <a:cubicBezTo>
                    <a:pt x="1086" y="57"/>
                    <a:pt x="1045" y="1"/>
                    <a:pt x="10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34"/>
            <p:cNvSpPr/>
            <p:nvPr/>
          </p:nvSpPr>
          <p:spPr>
            <a:xfrm>
              <a:off x="1335896" y="1059894"/>
              <a:ext cx="187175" cy="272315"/>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8" name="Google Shape;1618;p34"/>
            <p:cNvGrpSpPr/>
            <p:nvPr/>
          </p:nvGrpSpPr>
          <p:grpSpPr>
            <a:xfrm rot="10800000">
              <a:off x="585270" y="3947979"/>
              <a:ext cx="812604" cy="1251942"/>
              <a:chOff x="1411275" y="1061050"/>
              <a:chExt cx="430450" cy="663175"/>
            </a:xfrm>
          </p:grpSpPr>
          <p:sp>
            <p:nvSpPr>
              <p:cNvPr id="1619" name="Google Shape;1619;p34"/>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34"/>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34"/>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34"/>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34"/>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34"/>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5" name="Google Shape;1625;p34"/>
            <p:cNvSpPr/>
            <p:nvPr/>
          </p:nvSpPr>
          <p:spPr>
            <a:xfrm>
              <a:off x="1451958" y="2"/>
              <a:ext cx="539250" cy="1004357"/>
            </a:xfrm>
            <a:custGeom>
              <a:avLst/>
              <a:gdLst/>
              <a:ahLst/>
              <a:cxnLst/>
              <a:rect l="l" t="t" r="r" b="b"/>
              <a:pathLst>
                <a:path w="11426" h="21281" extrusionOk="0">
                  <a:moveTo>
                    <a:pt x="6547" y="3862"/>
                  </a:moveTo>
                  <a:lnTo>
                    <a:pt x="6547" y="3862"/>
                  </a:lnTo>
                  <a:cubicBezTo>
                    <a:pt x="6580" y="4331"/>
                    <a:pt x="6214" y="4751"/>
                    <a:pt x="6047" y="4917"/>
                  </a:cubicBezTo>
                  <a:cubicBezTo>
                    <a:pt x="5684" y="5281"/>
                    <a:pt x="5222" y="5554"/>
                    <a:pt x="4714" y="5706"/>
                  </a:cubicBezTo>
                  <a:cubicBezTo>
                    <a:pt x="4262" y="5842"/>
                    <a:pt x="3853" y="5905"/>
                    <a:pt x="3455" y="5905"/>
                  </a:cubicBezTo>
                  <a:cubicBezTo>
                    <a:pt x="3416" y="5905"/>
                    <a:pt x="3378" y="5904"/>
                    <a:pt x="3340" y="5903"/>
                  </a:cubicBezTo>
                  <a:cubicBezTo>
                    <a:pt x="4040" y="5727"/>
                    <a:pt x="4649" y="5314"/>
                    <a:pt x="5240" y="4912"/>
                  </a:cubicBezTo>
                  <a:cubicBezTo>
                    <a:pt x="5547" y="4702"/>
                    <a:pt x="5865" y="4483"/>
                    <a:pt x="6192" y="4304"/>
                  </a:cubicBezTo>
                  <a:cubicBezTo>
                    <a:pt x="6228" y="4285"/>
                    <a:pt x="6241" y="4238"/>
                    <a:pt x="6221" y="4202"/>
                  </a:cubicBezTo>
                  <a:cubicBezTo>
                    <a:pt x="6208" y="4178"/>
                    <a:pt x="6182" y="4164"/>
                    <a:pt x="6156" y="4164"/>
                  </a:cubicBezTo>
                  <a:cubicBezTo>
                    <a:pt x="6150" y="4164"/>
                    <a:pt x="6143" y="4164"/>
                    <a:pt x="6137" y="4166"/>
                  </a:cubicBezTo>
                  <a:cubicBezTo>
                    <a:pt x="6131" y="4169"/>
                    <a:pt x="6126" y="4170"/>
                    <a:pt x="6120" y="4173"/>
                  </a:cubicBezTo>
                  <a:cubicBezTo>
                    <a:pt x="5787" y="4357"/>
                    <a:pt x="5466" y="4577"/>
                    <a:pt x="5154" y="4789"/>
                  </a:cubicBezTo>
                  <a:cubicBezTo>
                    <a:pt x="4577" y="5184"/>
                    <a:pt x="3977" y="5589"/>
                    <a:pt x="3303" y="5759"/>
                  </a:cubicBezTo>
                  <a:cubicBezTo>
                    <a:pt x="3487" y="5533"/>
                    <a:pt x="3704" y="5301"/>
                    <a:pt x="3977" y="5103"/>
                  </a:cubicBezTo>
                  <a:cubicBezTo>
                    <a:pt x="4384" y="4807"/>
                    <a:pt x="4823" y="4548"/>
                    <a:pt x="5280" y="4335"/>
                  </a:cubicBezTo>
                  <a:cubicBezTo>
                    <a:pt x="5398" y="4279"/>
                    <a:pt x="6259" y="3953"/>
                    <a:pt x="6547" y="3862"/>
                  </a:cubicBezTo>
                  <a:close/>
                  <a:moveTo>
                    <a:pt x="1334" y="6753"/>
                  </a:moveTo>
                  <a:cubicBezTo>
                    <a:pt x="1516" y="6753"/>
                    <a:pt x="1698" y="6760"/>
                    <a:pt x="1878" y="6778"/>
                  </a:cubicBezTo>
                  <a:cubicBezTo>
                    <a:pt x="2243" y="6814"/>
                    <a:pt x="2515" y="6886"/>
                    <a:pt x="2738" y="7008"/>
                  </a:cubicBezTo>
                  <a:cubicBezTo>
                    <a:pt x="3007" y="7154"/>
                    <a:pt x="3225" y="7387"/>
                    <a:pt x="3435" y="7617"/>
                  </a:cubicBezTo>
                  <a:cubicBezTo>
                    <a:pt x="3404" y="7618"/>
                    <a:pt x="3373" y="7618"/>
                    <a:pt x="3342" y="7618"/>
                  </a:cubicBezTo>
                  <a:cubicBezTo>
                    <a:pt x="2703" y="7618"/>
                    <a:pt x="2066" y="7475"/>
                    <a:pt x="1486" y="7197"/>
                  </a:cubicBezTo>
                  <a:cubicBezTo>
                    <a:pt x="1475" y="7193"/>
                    <a:pt x="1463" y="7190"/>
                    <a:pt x="1451" y="7190"/>
                  </a:cubicBezTo>
                  <a:cubicBezTo>
                    <a:pt x="1445" y="7190"/>
                    <a:pt x="1439" y="7191"/>
                    <a:pt x="1434" y="7192"/>
                  </a:cubicBezTo>
                  <a:cubicBezTo>
                    <a:pt x="1414" y="7197"/>
                    <a:pt x="1396" y="7212"/>
                    <a:pt x="1386" y="7232"/>
                  </a:cubicBezTo>
                  <a:cubicBezTo>
                    <a:pt x="1369" y="7270"/>
                    <a:pt x="1385" y="7313"/>
                    <a:pt x="1421" y="7332"/>
                  </a:cubicBezTo>
                  <a:cubicBezTo>
                    <a:pt x="2022" y="7619"/>
                    <a:pt x="2682" y="7766"/>
                    <a:pt x="3346" y="7766"/>
                  </a:cubicBezTo>
                  <a:cubicBezTo>
                    <a:pt x="3239" y="7876"/>
                    <a:pt x="3135" y="7988"/>
                    <a:pt x="3035" y="8102"/>
                  </a:cubicBezTo>
                  <a:cubicBezTo>
                    <a:pt x="2999" y="8102"/>
                    <a:pt x="2963" y="8124"/>
                    <a:pt x="2947" y="8160"/>
                  </a:cubicBezTo>
                  <a:cubicBezTo>
                    <a:pt x="2942" y="8162"/>
                    <a:pt x="2931" y="8170"/>
                    <a:pt x="2895" y="8176"/>
                  </a:cubicBezTo>
                  <a:cubicBezTo>
                    <a:pt x="2849" y="8183"/>
                    <a:pt x="2803" y="8187"/>
                    <a:pt x="2757" y="8187"/>
                  </a:cubicBezTo>
                  <a:cubicBezTo>
                    <a:pt x="2480" y="8187"/>
                    <a:pt x="2204" y="8066"/>
                    <a:pt x="1964" y="7943"/>
                  </a:cubicBezTo>
                  <a:cubicBezTo>
                    <a:pt x="1372" y="7639"/>
                    <a:pt x="826" y="7257"/>
                    <a:pt x="339" y="6804"/>
                  </a:cubicBezTo>
                  <a:cubicBezTo>
                    <a:pt x="668" y="6777"/>
                    <a:pt x="1002" y="6753"/>
                    <a:pt x="1334" y="6753"/>
                  </a:cubicBezTo>
                  <a:close/>
                  <a:moveTo>
                    <a:pt x="4135" y="7691"/>
                  </a:moveTo>
                  <a:lnTo>
                    <a:pt x="4135" y="7691"/>
                  </a:lnTo>
                  <a:cubicBezTo>
                    <a:pt x="4364" y="7739"/>
                    <a:pt x="4582" y="7748"/>
                    <a:pt x="4810" y="7755"/>
                  </a:cubicBezTo>
                  <a:cubicBezTo>
                    <a:pt x="4915" y="7759"/>
                    <a:pt x="5025" y="7762"/>
                    <a:pt x="5140" y="7769"/>
                  </a:cubicBezTo>
                  <a:cubicBezTo>
                    <a:pt x="5618" y="7800"/>
                    <a:pt x="6094" y="7898"/>
                    <a:pt x="6554" y="8063"/>
                  </a:cubicBezTo>
                  <a:cubicBezTo>
                    <a:pt x="7015" y="8225"/>
                    <a:pt x="7444" y="8450"/>
                    <a:pt x="7840" y="8726"/>
                  </a:cubicBezTo>
                  <a:cubicBezTo>
                    <a:pt x="8031" y="8862"/>
                    <a:pt x="8216" y="9013"/>
                    <a:pt x="8385" y="9172"/>
                  </a:cubicBezTo>
                  <a:cubicBezTo>
                    <a:pt x="8404" y="9189"/>
                    <a:pt x="8462" y="9259"/>
                    <a:pt x="8516" y="9324"/>
                  </a:cubicBezTo>
                  <a:cubicBezTo>
                    <a:pt x="8587" y="9409"/>
                    <a:pt x="8643" y="9476"/>
                    <a:pt x="8689" y="9530"/>
                  </a:cubicBezTo>
                  <a:cubicBezTo>
                    <a:pt x="8595" y="9531"/>
                    <a:pt x="8499" y="9532"/>
                    <a:pt x="8402" y="9532"/>
                  </a:cubicBezTo>
                  <a:cubicBezTo>
                    <a:pt x="7665" y="9532"/>
                    <a:pt x="6869" y="9485"/>
                    <a:pt x="6126" y="9265"/>
                  </a:cubicBezTo>
                  <a:cubicBezTo>
                    <a:pt x="5626" y="9116"/>
                    <a:pt x="5182" y="8897"/>
                    <a:pt x="4803" y="8609"/>
                  </a:cubicBezTo>
                  <a:cubicBezTo>
                    <a:pt x="4541" y="8413"/>
                    <a:pt x="4331" y="8143"/>
                    <a:pt x="4132" y="7868"/>
                  </a:cubicBezTo>
                  <a:lnTo>
                    <a:pt x="4132" y="7868"/>
                  </a:lnTo>
                  <a:cubicBezTo>
                    <a:pt x="4986" y="8372"/>
                    <a:pt x="5942" y="8723"/>
                    <a:pt x="6919" y="8885"/>
                  </a:cubicBezTo>
                  <a:cubicBezTo>
                    <a:pt x="6923" y="8886"/>
                    <a:pt x="6928" y="8887"/>
                    <a:pt x="6932" y="8887"/>
                  </a:cubicBezTo>
                  <a:cubicBezTo>
                    <a:pt x="6967" y="8887"/>
                    <a:pt x="6999" y="8862"/>
                    <a:pt x="7006" y="8825"/>
                  </a:cubicBezTo>
                  <a:cubicBezTo>
                    <a:pt x="7013" y="8783"/>
                    <a:pt x="6986" y="8745"/>
                    <a:pt x="6944" y="8738"/>
                  </a:cubicBezTo>
                  <a:cubicBezTo>
                    <a:pt x="5956" y="8573"/>
                    <a:pt x="4994" y="8212"/>
                    <a:pt x="4135" y="7691"/>
                  </a:cubicBezTo>
                  <a:close/>
                  <a:moveTo>
                    <a:pt x="6581" y="10431"/>
                  </a:moveTo>
                  <a:cubicBezTo>
                    <a:pt x="7316" y="10431"/>
                    <a:pt x="8014" y="10804"/>
                    <a:pt x="8723" y="11220"/>
                  </a:cubicBezTo>
                  <a:cubicBezTo>
                    <a:pt x="9150" y="11472"/>
                    <a:pt x="9578" y="11750"/>
                    <a:pt x="9774" y="12151"/>
                  </a:cubicBezTo>
                  <a:cubicBezTo>
                    <a:pt x="9303" y="12004"/>
                    <a:pt x="8810" y="11944"/>
                    <a:pt x="8329" y="11888"/>
                  </a:cubicBezTo>
                  <a:cubicBezTo>
                    <a:pt x="8067" y="11857"/>
                    <a:pt x="7798" y="11824"/>
                    <a:pt x="7536" y="11778"/>
                  </a:cubicBezTo>
                  <a:cubicBezTo>
                    <a:pt x="6871" y="11656"/>
                    <a:pt x="6365" y="11446"/>
                    <a:pt x="5987" y="11135"/>
                  </a:cubicBezTo>
                  <a:cubicBezTo>
                    <a:pt x="5887" y="11054"/>
                    <a:pt x="5806" y="10956"/>
                    <a:pt x="5726" y="10853"/>
                  </a:cubicBezTo>
                  <a:lnTo>
                    <a:pt x="5726" y="10853"/>
                  </a:lnTo>
                  <a:cubicBezTo>
                    <a:pt x="5878" y="10915"/>
                    <a:pt x="6043" y="10954"/>
                    <a:pt x="6207" y="10983"/>
                  </a:cubicBezTo>
                  <a:cubicBezTo>
                    <a:pt x="6407" y="11019"/>
                    <a:pt x="6608" y="11048"/>
                    <a:pt x="6808" y="11077"/>
                  </a:cubicBezTo>
                  <a:cubicBezTo>
                    <a:pt x="7471" y="11173"/>
                    <a:pt x="8157" y="11273"/>
                    <a:pt x="8731" y="11606"/>
                  </a:cubicBezTo>
                  <a:cubicBezTo>
                    <a:pt x="8743" y="11612"/>
                    <a:pt x="8756" y="11615"/>
                    <a:pt x="8769" y="11615"/>
                  </a:cubicBezTo>
                  <a:cubicBezTo>
                    <a:pt x="8795" y="11615"/>
                    <a:pt x="8819" y="11602"/>
                    <a:pt x="8833" y="11578"/>
                  </a:cubicBezTo>
                  <a:cubicBezTo>
                    <a:pt x="8853" y="11542"/>
                    <a:pt x="8841" y="11497"/>
                    <a:pt x="8805" y="11477"/>
                  </a:cubicBezTo>
                  <a:cubicBezTo>
                    <a:pt x="8204" y="11129"/>
                    <a:pt x="7507" y="11028"/>
                    <a:pt x="6829" y="10931"/>
                  </a:cubicBezTo>
                  <a:cubicBezTo>
                    <a:pt x="6631" y="10902"/>
                    <a:pt x="6430" y="10873"/>
                    <a:pt x="6233" y="10838"/>
                  </a:cubicBezTo>
                  <a:cubicBezTo>
                    <a:pt x="5990" y="10795"/>
                    <a:pt x="5720" y="10731"/>
                    <a:pt x="5522" y="10565"/>
                  </a:cubicBezTo>
                  <a:cubicBezTo>
                    <a:pt x="5586" y="10555"/>
                    <a:pt x="5649" y="10546"/>
                    <a:pt x="5715" y="10534"/>
                  </a:cubicBezTo>
                  <a:cubicBezTo>
                    <a:pt x="5940" y="10497"/>
                    <a:pt x="6175" y="10459"/>
                    <a:pt x="6404" y="10439"/>
                  </a:cubicBezTo>
                  <a:cubicBezTo>
                    <a:pt x="6463" y="10434"/>
                    <a:pt x="6522" y="10431"/>
                    <a:pt x="6581" y="10431"/>
                  </a:cubicBezTo>
                  <a:close/>
                  <a:moveTo>
                    <a:pt x="3455" y="7943"/>
                  </a:moveTo>
                  <a:lnTo>
                    <a:pt x="3455" y="7943"/>
                  </a:lnTo>
                  <a:cubicBezTo>
                    <a:pt x="3167" y="8846"/>
                    <a:pt x="2948" y="9774"/>
                    <a:pt x="2809" y="10709"/>
                  </a:cubicBezTo>
                  <a:cubicBezTo>
                    <a:pt x="2803" y="10751"/>
                    <a:pt x="2831" y="10789"/>
                    <a:pt x="2873" y="10795"/>
                  </a:cubicBezTo>
                  <a:cubicBezTo>
                    <a:pt x="2876" y="10795"/>
                    <a:pt x="2880" y="10796"/>
                    <a:pt x="2884" y="10796"/>
                  </a:cubicBezTo>
                  <a:cubicBezTo>
                    <a:pt x="2920" y="10796"/>
                    <a:pt x="2953" y="10769"/>
                    <a:pt x="2957" y="10731"/>
                  </a:cubicBezTo>
                  <a:cubicBezTo>
                    <a:pt x="3097" y="9797"/>
                    <a:pt x="3316" y="8872"/>
                    <a:pt x="3604" y="7972"/>
                  </a:cubicBezTo>
                  <a:cubicBezTo>
                    <a:pt x="3605" y="7986"/>
                    <a:pt x="3608" y="8001"/>
                    <a:pt x="3611" y="8014"/>
                  </a:cubicBezTo>
                  <a:cubicBezTo>
                    <a:pt x="3721" y="8655"/>
                    <a:pt x="3825" y="9265"/>
                    <a:pt x="3691" y="9889"/>
                  </a:cubicBezTo>
                  <a:cubicBezTo>
                    <a:pt x="3556" y="10504"/>
                    <a:pt x="3293" y="11081"/>
                    <a:pt x="3034" y="11620"/>
                  </a:cubicBezTo>
                  <a:cubicBezTo>
                    <a:pt x="2896" y="11904"/>
                    <a:pt x="2744" y="12190"/>
                    <a:pt x="2505" y="12345"/>
                  </a:cubicBezTo>
                  <a:cubicBezTo>
                    <a:pt x="2214" y="11438"/>
                    <a:pt x="2135" y="10660"/>
                    <a:pt x="2258" y="9973"/>
                  </a:cubicBezTo>
                  <a:cubicBezTo>
                    <a:pt x="2410" y="9120"/>
                    <a:pt x="2897" y="8526"/>
                    <a:pt x="3455" y="7943"/>
                  </a:cubicBezTo>
                  <a:close/>
                  <a:moveTo>
                    <a:pt x="5273" y="10854"/>
                  </a:moveTo>
                  <a:lnTo>
                    <a:pt x="5273" y="10854"/>
                  </a:lnTo>
                  <a:cubicBezTo>
                    <a:pt x="5212" y="11028"/>
                    <a:pt x="5157" y="11206"/>
                    <a:pt x="5108" y="11375"/>
                  </a:cubicBezTo>
                  <a:cubicBezTo>
                    <a:pt x="5021" y="11672"/>
                    <a:pt x="4931" y="11982"/>
                    <a:pt x="4795" y="12270"/>
                  </a:cubicBezTo>
                  <a:lnTo>
                    <a:pt x="4708" y="12451"/>
                  </a:lnTo>
                  <a:cubicBezTo>
                    <a:pt x="4512" y="12858"/>
                    <a:pt x="4307" y="13279"/>
                    <a:pt x="4287" y="13748"/>
                  </a:cubicBezTo>
                  <a:cubicBezTo>
                    <a:pt x="4286" y="13790"/>
                    <a:pt x="4318" y="13825"/>
                    <a:pt x="4360" y="13826"/>
                  </a:cubicBezTo>
                  <a:cubicBezTo>
                    <a:pt x="4360" y="13826"/>
                    <a:pt x="4361" y="13826"/>
                    <a:pt x="4362" y="13826"/>
                  </a:cubicBezTo>
                  <a:cubicBezTo>
                    <a:pt x="4403" y="13826"/>
                    <a:pt x="4435" y="13795"/>
                    <a:pt x="4438" y="13754"/>
                  </a:cubicBezTo>
                  <a:cubicBezTo>
                    <a:pt x="4455" y="13315"/>
                    <a:pt x="4652" y="12908"/>
                    <a:pt x="4845" y="12515"/>
                  </a:cubicBezTo>
                  <a:lnTo>
                    <a:pt x="4931" y="12334"/>
                  </a:lnTo>
                  <a:cubicBezTo>
                    <a:pt x="5072" y="12034"/>
                    <a:pt x="5164" y="11721"/>
                    <a:pt x="5253" y="11417"/>
                  </a:cubicBezTo>
                  <a:cubicBezTo>
                    <a:pt x="5301" y="11258"/>
                    <a:pt x="5350" y="11097"/>
                    <a:pt x="5405" y="10937"/>
                  </a:cubicBezTo>
                  <a:cubicBezTo>
                    <a:pt x="5415" y="10996"/>
                    <a:pt x="5422" y="11067"/>
                    <a:pt x="5425" y="11119"/>
                  </a:cubicBezTo>
                  <a:lnTo>
                    <a:pt x="5432" y="11194"/>
                  </a:lnTo>
                  <a:cubicBezTo>
                    <a:pt x="5493" y="11813"/>
                    <a:pt x="5405" y="12438"/>
                    <a:pt x="5179" y="13008"/>
                  </a:cubicBezTo>
                  <a:cubicBezTo>
                    <a:pt x="5025" y="13398"/>
                    <a:pt x="4805" y="13767"/>
                    <a:pt x="4593" y="14123"/>
                  </a:cubicBezTo>
                  <a:lnTo>
                    <a:pt x="3877" y="15323"/>
                  </a:lnTo>
                  <a:cubicBezTo>
                    <a:pt x="3846" y="14848"/>
                    <a:pt x="3833" y="14369"/>
                    <a:pt x="3841" y="13894"/>
                  </a:cubicBezTo>
                  <a:cubicBezTo>
                    <a:pt x="3849" y="13451"/>
                    <a:pt x="3876" y="13084"/>
                    <a:pt x="3982" y="12733"/>
                  </a:cubicBezTo>
                  <a:cubicBezTo>
                    <a:pt x="4119" y="12273"/>
                    <a:pt x="4394" y="11863"/>
                    <a:pt x="4616" y="11555"/>
                  </a:cubicBezTo>
                  <a:cubicBezTo>
                    <a:pt x="4781" y="11325"/>
                    <a:pt x="4969" y="11084"/>
                    <a:pt x="5206" y="10902"/>
                  </a:cubicBezTo>
                  <a:cubicBezTo>
                    <a:pt x="5234" y="10882"/>
                    <a:pt x="5253" y="10867"/>
                    <a:pt x="5273" y="10854"/>
                  </a:cubicBezTo>
                  <a:close/>
                  <a:moveTo>
                    <a:pt x="7756" y="13648"/>
                  </a:moveTo>
                  <a:lnTo>
                    <a:pt x="7756" y="13648"/>
                  </a:lnTo>
                  <a:cubicBezTo>
                    <a:pt x="7780" y="13658"/>
                    <a:pt x="7799" y="13667"/>
                    <a:pt x="7817" y="13676"/>
                  </a:cubicBezTo>
                  <a:cubicBezTo>
                    <a:pt x="8115" y="13819"/>
                    <a:pt x="8427" y="13916"/>
                    <a:pt x="8731" y="14010"/>
                  </a:cubicBezTo>
                  <a:cubicBezTo>
                    <a:pt x="9312" y="14190"/>
                    <a:pt x="9861" y="14357"/>
                    <a:pt x="10296" y="14828"/>
                  </a:cubicBezTo>
                  <a:cubicBezTo>
                    <a:pt x="10516" y="15065"/>
                    <a:pt x="10673" y="15346"/>
                    <a:pt x="10838" y="15643"/>
                  </a:cubicBezTo>
                  <a:cubicBezTo>
                    <a:pt x="10900" y="15747"/>
                    <a:pt x="10959" y="15854"/>
                    <a:pt x="11023" y="15961"/>
                  </a:cubicBezTo>
                  <a:cubicBezTo>
                    <a:pt x="10845" y="15898"/>
                    <a:pt x="10665" y="15856"/>
                    <a:pt x="10626" y="15849"/>
                  </a:cubicBezTo>
                  <a:cubicBezTo>
                    <a:pt x="10512" y="15827"/>
                    <a:pt x="10401" y="15812"/>
                    <a:pt x="10289" y="15796"/>
                  </a:cubicBezTo>
                  <a:cubicBezTo>
                    <a:pt x="10034" y="15760"/>
                    <a:pt x="9793" y="15726"/>
                    <a:pt x="9548" y="15630"/>
                  </a:cubicBezTo>
                  <a:cubicBezTo>
                    <a:pt x="9310" y="15536"/>
                    <a:pt x="9093" y="15403"/>
                    <a:pt x="8881" y="15217"/>
                  </a:cubicBezTo>
                  <a:cubicBezTo>
                    <a:pt x="8617" y="14990"/>
                    <a:pt x="8400" y="14721"/>
                    <a:pt x="8144" y="14395"/>
                  </a:cubicBezTo>
                  <a:cubicBezTo>
                    <a:pt x="8092" y="14329"/>
                    <a:pt x="8042" y="14260"/>
                    <a:pt x="7992" y="14194"/>
                  </a:cubicBezTo>
                  <a:cubicBezTo>
                    <a:pt x="7935" y="14090"/>
                    <a:pt x="7876" y="13987"/>
                    <a:pt x="7811" y="13883"/>
                  </a:cubicBezTo>
                  <a:lnTo>
                    <a:pt x="7811" y="13883"/>
                  </a:lnTo>
                  <a:cubicBezTo>
                    <a:pt x="7969" y="13994"/>
                    <a:pt x="8136" y="14090"/>
                    <a:pt x="8304" y="14187"/>
                  </a:cubicBezTo>
                  <a:lnTo>
                    <a:pt x="8377" y="14227"/>
                  </a:lnTo>
                  <a:cubicBezTo>
                    <a:pt x="8976" y="14570"/>
                    <a:pt x="9554" y="14957"/>
                    <a:pt x="10097" y="15381"/>
                  </a:cubicBezTo>
                  <a:cubicBezTo>
                    <a:pt x="10110" y="15391"/>
                    <a:pt x="10126" y="15396"/>
                    <a:pt x="10142" y="15396"/>
                  </a:cubicBezTo>
                  <a:cubicBezTo>
                    <a:pt x="10164" y="15396"/>
                    <a:pt x="10186" y="15387"/>
                    <a:pt x="10201" y="15368"/>
                  </a:cubicBezTo>
                  <a:cubicBezTo>
                    <a:pt x="10227" y="15335"/>
                    <a:pt x="10221" y="15288"/>
                    <a:pt x="10188" y="15262"/>
                  </a:cubicBezTo>
                  <a:cubicBezTo>
                    <a:pt x="9641" y="14835"/>
                    <a:pt x="9056" y="14443"/>
                    <a:pt x="8451" y="14097"/>
                  </a:cubicBezTo>
                  <a:lnTo>
                    <a:pt x="8377" y="14056"/>
                  </a:lnTo>
                  <a:cubicBezTo>
                    <a:pt x="8161" y="13933"/>
                    <a:pt x="7941" y="13807"/>
                    <a:pt x="7756" y="13648"/>
                  </a:cubicBezTo>
                  <a:close/>
                  <a:moveTo>
                    <a:pt x="7081" y="13466"/>
                  </a:moveTo>
                  <a:cubicBezTo>
                    <a:pt x="7177" y="13800"/>
                    <a:pt x="7268" y="14142"/>
                    <a:pt x="7304" y="14488"/>
                  </a:cubicBezTo>
                  <a:cubicBezTo>
                    <a:pt x="7368" y="15076"/>
                    <a:pt x="7343" y="15589"/>
                    <a:pt x="7233" y="16060"/>
                  </a:cubicBezTo>
                  <a:cubicBezTo>
                    <a:pt x="7167" y="16342"/>
                    <a:pt x="7065" y="16624"/>
                    <a:pt x="6965" y="16897"/>
                  </a:cubicBezTo>
                  <a:cubicBezTo>
                    <a:pt x="6864" y="17175"/>
                    <a:pt x="6758" y="17461"/>
                    <a:pt x="6690" y="17757"/>
                  </a:cubicBezTo>
                  <a:cubicBezTo>
                    <a:pt x="6467" y="17196"/>
                    <a:pt x="6256" y="16585"/>
                    <a:pt x="6241" y="15969"/>
                  </a:cubicBezTo>
                  <a:cubicBezTo>
                    <a:pt x="6228" y="15465"/>
                    <a:pt x="6346" y="14941"/>
                    <a:pt x="6577" y="14450"/>
                  </a:cubicBezTo>
                  <a:cubicBezTo>
                    <a:pt x="6629" y="14346"/>
                    <a:pt x="6683" y="14242"/>
                    <a:pt x="6735" y="14140"/>
                  </a:cubicBezTo>
                  <a:cubicBezTo>
                    <a:pt x="6806" y="14006"/>
                    <a:pt x="6873" y="13871"/>
                    <a:pt x="6935" y="13734"/>
                  </a:cubicBezTo>
                  <a:lnTo>
                    <a:pt x="6935" y="13734"/>
                  </a:lnTo>
                  <a:cubicBezTo>
                    <a:pt x="6933" y="14287"/>
                    <a:pt x="6871" y="14767"/>
                    <a:pt x="6742" y="15243"/>
                  </a:cubicBezTo>
                  <a:cubicBezTo>
                    <a:pt x="6602" y="15760"/>
                    <a:pt x="6480" y="16307"/>
                    <a:pt x="6654" y="16807"/>
                  </a:cubicBezTo>
                  <a:cubicBezTo>
                    <a:pt x="6665" y="16837"/>
                    <a:pt x="6694" y="16856"/>
                    <a:pt x="6724" y="16856"/>
                  </a:cubicBezTo>
                  <a:cubicBezTo>
                    <a:pt x="6733" y="16856"/>
                    <a:pt x="6741" y="16855"/>
                    <a:pt x="6750" y="16852"/>
                  </a:cubicBezTo>
                  <a:cubicBezTo>
                    <a:pt x="6790" y="16839"/>
                    <a:pt x="6810" y="16795"/>
                    <a:pt x="6796" y="16756"/>
                  </a:cubicBezTo>
                  <a:cubicBezTo>
                    <a:pt x="6635" y="16296"/>
                    <a:pt x="6748" y="15795"/>
                    <a:pt x="6887" y="15281"/>
                  </a:cubicBezTo>
                  <a:cubicBezTo>
                    <a:pt x="7042" y="14718"/>
                    <a:pt x="7101" y="14150"/>
                    <a:pt x="7081" y="13466"/>
                  </a:cubicBezTo>
                  <a:close/>
                  <a:moveTo>
                    <a:pt x="8928" y="16232"/>
                  </a:moveTo>
                  <a:cubicBezTo>
                    <a:pt x="8940" y="16247"/>
                    <a:pt x="8953" y="16263"/>
                    <a:pt x="8963" y="16277"/>
                  </a:cubicBezTo>
                  <a:cubicBezTo>
                    <a:pt x="9033" y="16365"/>
                    <a:pt x="9101" y="16451"/>
                    <a:pt x="9164" y="16541"/>
                  </a:cubicBezTo>
                  <a:cubicBezTo>
                    <a:pt x="9678" y="17244"/>
                    <a:pt x="9913" y="18085"/>
                    <a:pt x="9901" y="19185"/>
                  </a:cubicBezTo>
                  <a:cubicBezTo>
                    <a:pt x="9897" y="19455"/>
                    <a:pt x="9874" y="19733"/>
                    <a:pt x="9850" y="19999"/>
                  </a:cubicBezTo>
                  <a:cubicBezTo>
                    <a:pt x="9824" y="20278"/>
                    <a:pt x="9798" y="20565"/>
                    <a:pt x="9797" y="20852"/>
                  </a:cubicBezTo>
                  <a:lnTo>
                    <a:pt x="9795" y="20850"/>
                  </a:lnTo>
                  <a:cubicBezTo>
                    <a:pt x="9762" y="20814"/>
                    <a:pt x="9733" y="20784"/>
                    <a:pt x="9720" y="20762"/>
                  </a:cubicBezTo>
                  <a:cubicBezTo>
                    <a:pt x="9601" y="20598"/>
                    <a:pt x="9503" y="20451"/>
                    <a:pt x="9413" y="20307"/>
                  </a:cubicBezTo>
                  <a:cubicBezTo>
                    <a:pt x="9202" y="19967"/>
                    <a:pt x="9044" y="19654"/>
                    <a:pt x="8933" y="19346"/>
                  </a:cubicBezTo>
                  <a:cubicBezTo>
                    <a:pt x="8853" y="19132"/>
                    <a:pt x="8811" y="18909"/>
                    <a:pt x="8801" y="18666"/>
                  </a:cubicBezTo>
                  <a:cubicBezTo>
                    <a:pt x="8789" y="18424"/>
                    <a:pt x="8817" y="18175"/>
                    <a:pt x="8844" y="17933"/>
                  </a:cubicBezTo>
                  <a:cubicBezTo>
                    <a:pt x="8868" y="17728"/>
                    <a:pt x="8889" y="17518"/>
                    <a:pt x="8891" y="17309"/>
                  </a:cubicBezTo>
                  <a:cubicBezTo>
                    <a:pt x="8892" y="16934"/>
                    <a:pt x="8831" y="16583"/>
                    <a:pt x="8768" y="16239"/>
                  </a:cubicBezTo>
                  <a:lnTo>
                    <a:pt x="8768" y="16239"/>
                  </a:lnTo>
                  <a:cubicBezTo>
                    <a:pt x="9014" y="16788"/>
                    <a:pt x="9189" y="17324"/>
                    <a:pt x="9282" y="17836"/>
                  </a:cubicBezTo>
                  <a:cubicBezTo>
                    <a:pt x="9324" y="18071"/>
                    <a:pt x="9315" y="18317"/>
                    <a:pt x="9305" y="18557"/>
                  </a:cubicBezTo>
                  <a:cubicBezTo>
                    <a:pt x="9290" y="18941"/>
                    <a:pt x="9274" y="19337"/>
                    <a:pt x="9462" y="19720"/>
                  </a:cubicBezTo>
                  <a:cubicBezTo>
                    <a:pt x="9476" y="19747"/>
                    <a:pt x="9503" y="19762"/>
                    <a:pt x="9530" y="19762"/>
                  </a:cubicBezTo>
                  <a:cubicBezTo>
                    <a:pt x="9541" y="19762"/>
                    <a:pt x="9552" y="19759"/>
                    <a:pt x="9562" y="19754"/>
                  </a:cubicBezTo>
                  <a:cubicBezTo>
                    <a:pt x="9600" y="19735"/>
                    <a:pt x="9614" y="19691"/>
                    <a:pt x="9597" y="19654"/>
                  </a:cubicBezTo>
                  <a:cubicBezTo>
                    <a:pt x="9425" y="19307"/>
                    <a:pt x="9439" y="18945"/>
                    <a:pt x="9454" y="18563"/>
                  </a:cubicBezTo>
                  <a:cubicBezTo>
                    <a:pt x="9462" y="18317"/>
                    <a:pt x="9474" y="18061"/>
                    <a:pt x="9428" y="17810"/>
                  </a:cubicBezTo>
                  <a:cubicBezTo>
                    <a:pt x="9338" y="17303"/>
                    <a:pt x="9167" y="16774"/>
                    <a:pt x="8928" y="16232"/>
                  </a:cubicBezTo>
                  <a:close/>
                  <a:moveTo>
                    <a:pt x="2356" y="0"/>
                  </a:moveTo>
                  <a:cubicBezTo>
                    <a:pt x="2348" y="0"/>
                    <a:pt x="2340" y="1"/>
                    <a:pt x="2333" y="3"/>
                  </a:cubicBezTo>
                  <a:cubicBezTo>
                    <a:pt x="2295" y="14"/>
                    <a:pt x="2266" y="45"/>
                    <a:pt x="2260" y="87"/>
                  </a:cubicBezTo>
                  <a:cubicBezTo>
                    <a:pt x="1893" y="2690"/>
                    <a:pt x="2475" y="5130"/>
                    <a:pt x="3505" y="7403"/>
                  </a:cubicBezTo>
                  <a:cubicBezTo>
                    <a:pt x="3311" y="7196"/>
                    <a:pt x="3097" y="6979"/>
                    <a:pt x="2831" y="6831"/>
                  </a:cubicBezTo>
                  <a:cubicBezTo>
                    <a:pt x="2585" y="6697"/>
                    <a:pt x="2288" y="6617"/>
                    <a:pt x="1896" y="6578"/>
                  </a:cubicBezTo>
                  <a:cubicBezTo>
                    <a:pt x="1706" y="6560"/>
                    <a:pt x="1515" y="6552"/>
                    <a:pt x="1325" y="6552"/>
                  </a:cubicBezTo>
                  <a:cubicBezTo>
                    <a:pt x="913" y="6552"/>
                    <a:pt x="501" y="6587"/>
                    <a:pt x="98" y="6623"/>
                  </a:cubicBezTo>
                  <a:cubicBezTo>
                    <a:pt x="93" y="6623"/>
                    <a:pt x="86" y="6624"/>
                    <a:pt x="80" y="6626"/>
                  </a:cubicBezTo>
                  <a:cubicBezTo>
                    <a:pt x="50" y="6634"/>
                    <a:pt x="24" y="6656"/>
                    <a:pt x="14" y="6688"/>
                  </a:cubicBezTo>
                  <a:cubicBezTo>
                    <a:pt x="1" y="6724"/>
                    <a:pt x="9" y="6765"/>
                    <a:pt x="37" y="6792"/>
                  </a:cubicBezTo>
                  <a:cubicBezTo>
                    <a:pt x="578" y="7326"/>
                    <a:pt x="1194" y="7771"/>
                    <a:pt x="1870" y="8118"/>
                  </a:cubicBezTo>
                  <a:cubicBezTo>
                    <a:pt x="2131" y="8254"/>
                    <a:pt x="2435" y="8384"/>
                    <a:pt x="2750" y="8384"/>
                  </a:cubicBezTo>
                  <a:cubicBezTo>
                    <a:pt x="2765" y="8384"/>
                    <a:pt x="2780" y="8384"/>
                    <a:pt x="2795" y="8383"/>
                  </a:cubicBezTo>
                  <a:lnTo>
                    <a:pt x="2795" y="8383"/>
                  </a:lnTo>
                  <a:cubicBezTo>
                    <a:pt x="2446" y="8822"/>
                    <a:pt x="2168" y="9311"/>
                    <a:pt x="2056" y="9936"/>
                  </a:cubicBezTo>
                  <a:cubicBezTo>
                    <a:pt x="1922" y="10686"/>
                    <a:pt x="2016" y="11532"/>
                    <a:pt x="2347" y="12519"/>
                  </a:cubicBezTo>
                  <a:cubicBezTo>
                    <a:pt x="2356" y="12546"/>
                    <a:pt x="2376" y="12568"/>
                    <a:pt x="2402" y="12578"/>
                  </a:cubicBezTo>
                  <a:cubicBezTo>
                    <a:pt x="2415" y="12584"/>
                    <a:pt x="2428" y="12587"/>
                    <a:pt x="2442" y="12587"/>
                  </a:cubicBezTo>
                  <a:cubicBezTo>
                    <a:pt x="2456" y="12587"/>
                    <a:pt x="2470" y="12584"/>
                    <a:pt x="2483" y="12578"/>
                  </a:cubicBezTo>
                  <a:cubicBezTo>
                    <a:pt x="2841" y="12418"/>
                    <a:pt x="3039" y="12060"/>
                    <a:pt x="3209" y="11705"/>
                  </a:cubicBezTo>
                  <a:cubicBezTo>
                    <a:pt x="3474" y="11155"/>
                    <a:pt x="3743" y="10565"/>
                    <a:pt x="3880" y="9929"/>
                  </a:cubicBezTo>
                  <a:cubicBezTo>
                    <a:pt x="4018" y="9292"/>
                    <a:pt x="3918" y="8661"/>
                    <a:pt x="3814" y="8052"/>
                  </a:cubicBezTo>
                  <a:lnTo>
                    <a:pt x="3814" y="8052"/>
                  </a:lnTo>
                  <a:cubicBezTo>
                    <a:pt x="4252" y="8936"/>
                    <a:pt x="4755" y="9796"/>
                    <a:pt x="5290" y="10627"/>
                  </a:cubicBezTo>
                  <a:cubicBezTo>
                    <a:pt x="5212" y="10649"/>
                    <a:pt x="5138" y="10699"/>
                    <a:pt x="5080" y="10744"/>
                  </a:cubicBezTo>
                  <a:cubicBezTo>
                    <a:pt x="4824" y="10943"/>
                    <a:pt x="4624" y="11194"/>
                    <a:pt x="4448" y="11438"/>
                  </a:cubicBezTo>
                  <a:cubicBezTo>
                    <a:pt x="4215" y="11758"/>
                    <a:pt x="3930" y="12187"/>
                    <a:pt x="3782" y="12677"/>
                  </a:cubicBezTo>
                  <a:cubicBezTo>
                    <a:pt x="3672" y="13049"/>
                    <a:pt x="3643" y="13434"/>
                    <a:pt x="3636" y="13893"/>
                  </a:cubicBezTo>
                  <a:cubicBezTo>
                    <a:pt x="3626" y="14478"/>
                    <a:pt x="3647" y="15068"/>
                    <a:pt x="3698" y="15653"/>
                  </a:cubicBezTo>
                  <a:cubicBezTo>
                    <a:pt x="3701" y="15697"/>
                    <a:pt x="3731" y="15733"/>
                    <a:pt x="3775" y="15743"/>
                  </a:cubicBezTo>
                  <a:cubicBezTo>
                    <a:pt x="3782" y="15744"/>
                    <a:pt x="3788" y="15745"/>
                    <a:pt x="3795" y="15745"/>
                  </a:cubicBezTo>
                  <a:cubicBezTo>
                    <a:pt x="3830" y="15745"/>
                    <a:pt x="3864" y="15727"/>
                    <a:pt x="3883" y="15697"/>
                  </a:cubicBezTo>
                  <a:lnTo>
                    <a:pt x="4759" y="14227"/>
                  </a:lnTo>
                  <a:cubicBezTo>
                    <a:pt x="4976" y="13864"/>
                    <a:pt x="5199" y="13487"/>
                    <a:pt x="5360" y="13084"/>
                  </a:cubicBezTo>
                  <a:cubicBezTo>
                    <a:pt x="5597" y="12486"/>
                    <a:pt x="5690" y="11827"/>
                    <a:pt x="5626" y="11178"/>
                  </a:cubicBezTo>
                  <a:lnTo>
                    <a:pt x="5623" y="11134"/>
                  </a:lnTo>
                  <a:lnTo>
                    <a:pt x="5623" y="11134"/>
                  </a:lnTo>
                  <a:cubicBezTo>
                    <a:pt x="6047" y="11772"/>
                    <a:pt x="6489" y="12394"/>
                    <a:pt x="6933" y="13001"/>
                  </a:cubicBezTo>
                  <a:cubicBezTo>
                    <a:pt x="6891" y="13398"/>
                    <a:pt x="6731" y="13716"/>
                    <a:pt x="6557" y="14051"/>
                  </a:cubicBezTo>
                  <a:cubicBezTo>
                    <a:pt x="6504" y="14153"/>
                    <a:pt x="6450" y="14259"/>
                    <a:pt x="6398" y="14368"/>
                  </a:cubicBezTo>
                  <a:cubicBezTo>
                    <a:pt x="6152" y="14884"/>
                    <a:pt x="6029" y="15440"/>
                    <a:pt x="6040" y="15976"/>
                  </a:cubicBezTo>
                  <a:cubicBezTo>
                    <a:pt x="6059" y="16748"/>
                    <a:pt x="6365" y="17496"/>
                    <a:pt x="6634" y="18155"/>
                  </a:cubicBezTo>
                  <a:cubicBezTo>
                    <a:pt x="6649" y="18193"/>
                    <a:pt x="6688" y="18216"/>
                    <a:pt x="6727" y="18216"/>
                  </a:cubicBezTo>
                  <a:cubicBezTo>
                    <a:pt x="6731" y="18216"/>
                    <a:pt x="6735" y="18216"/>
                    <a:pt x="6739" y="18215"/>
                  </a:cubicBezTo>
                  <a:cubicBezTo>
                    <a:pt x="6783" y="18211"/>
                    <a:pt x="6819" y="18175"/>
                    <a:pt x="6825" y="18129"/>
                  </a:cubicBezTo>
                  <a:cubicBezTo>
                    <a:pt x="6871" y="17733"/>
                    <a:pt x="7013" y="17344"/>
                    <a:pt x="7151" y="16968"/>
                  </a:cubicBezTo>
                  <a:cubicBezTo>
                    <a:pt x="7252" y="16691"/>
                    <a:pt x="7356" y="16403"/>
                    <a:pt x="7426" y="16108"/>
                  </a:cubicBezTo>
                  <a:cubicBezTo>
                    <a:pt x="7541" y="15615"/>
                    <a:pt x="7565" y="15078"/>
                    <a:pt x="7499" y="14469"/>
                  </a:cubicBezTo>
                  <a:cubicBezTo>
                    <a:pt x="7466" y="14166"/>
                    <a:pt x="7397" y="13870"/>
                    <a:pt x="7317" y="13579"/>
                  </a:cubicBezTo>
                  <a:lnTo>
                    <a:pt x="7317" y="13579"/>
                  </a:lnTo>
                  <a:cubicBezTo>
                    <a:pt x="7478" y="13828"/>
                    <a:pt x="7647" y="14072"/>
                    <a:pt x="7827" y="14310"/>
                  </a:cubicBezTo>
                  <a:cubicBezTo>
                    <a:pt x="7995" y="14618"/>
                    <a:pt x="8132" y="14926"/>
                    <a:pt x="8273" y="15243"/>
                  </a:cubicBezTo>
                  <a:cubicBezTo>
                    <a:pt x="8338" y="15390"/>
                    <a:pt x="8404" y="15542"/>
                    <a:pt x="8475" y="15695"/>
                  </a:cubicBezTo>
                  <a:cubicBezTo>
                    <a:pt x="8500" y="15873"/>
                    <a:pt x="8529" y="16048"/>
                    <a:pt x="8559" y="16218"/>
                  </a:cubicBezTo>
                  <a:cubicBezTo>
                    <a:pt x="8629" y="16585"/>
                    <a:pt x="8692" y="16931"/>
                    <a:pt x="8689" y="17308"/>
                  </a:cubicBezTo>
                  <a:cubicBezTo>
                    <a:pt x="8688" y="17506"/>
                    <a:pt x="8666" y="17712"/>
                    <a:pt x="8645" y="17910"/>
                  </a:cubicBezTo>
                  <a:cubicBezTo>
                    <a:pt x="8617" y="18158"/>
                    <a:pt x="8591" y="18415"/>
                    <a:pt x="8601" y="18671"/>
                  </a:cubicBezTo>
                  <a:cubicBezTo>
                    <a:pt x="8613" y="18935"/>
                    <a:pt x="8659" y="19177"/>
                    <a:pt x="8744" y="19413"/>
                  </a:cubicBezTo>
                  <a:cubicBezTo>
                    <a:pt x="8860" y="19733"/>
                    <a:pt x="9025" y="20058"/>
                    <a:pt x="9244" y="20409"/>
                  </a:cubicBezTo>
                  <a:cubicBezTo>
                    <a:pt x="9334" y="20553"/>
                    <a:pt x="9438" y="20705"/>
                    <a:pt x="9557" y="20875"/>
                  </a:cubicBezTo>
                  <a:cubicBezTo>
                    <a:pt x="9575" y="20899"/>
                    <a:pt x="9609" y="20937"/>
                    <a:pt x="9648" y="20980"/>
                  </a:cubicBezTo>
                  <a:cubicBezTo>
                    <a:pt x="9696" y="21035"/>
                    <a:pt x="9800" y="21150"/>
                    <a:pt x="9808" y="21189"/>
                  </a:cubicBezTo>
                  <a:cubicBezTo>
                    <a:pt x="9811" y="21242"/>
                    <a:pt x="9856" y="21280"/>
                    <a:pt x="9910" y="21280"/>
                  </a:cubicBezTo>
                  <a:cubicBezTo>
                    <a:pt x="9912" y="21280"/>
                    <a:pt x="9914" y="21280"/>
                    <a:pt x="9916" y="21280"/>
                  </a:cubicBezTo>
                  <a:cubicBezTo>
                    <a:pt x="9971" y="21274"/>
                    <a:pt x="10011" y="21225"/>
                    <a:pt x="10007" y="21172"/>
                  </a:cubicBezTo>
                  <a:cubicBezTo>
                    <a:pt x="9981" y="20788"/>
                    <a:pt x="10014" y="20393"/>
                    <a:pt x="10049" y="20013"/>
                  </a:cubicBezTo>
                  <a:cubicBezTo>
                    <a:pt x="10072" y="19741"/>
                    <a:pt x="10098" y="19463"/>
                    <a:pt x="10101" y="19184"/>
                  </a:cubicBezTo>
                  <a:cubicBezTo>
                    <a:pt x="10114" y="18037"/>
                    <a:pt x="9868" y="17159"/>
                    <a:pt x="9325" y="16417"/>
                  </a:cubicBezTo>
                  <a:cubicBezTo>
                    <a:pt x="9258" y="16326"/>
                    <a:pt x="9189" y="16238"/>
                    <a:pt x="9119" y="16150"/>
                  </a:cubicBezTo>
                  <a:cubicBezTo>
                    <a:pt x="8924" y="15904"/>
                    <a:pt x="8740" y="15672"/>
                    <a:pt x="8634" y="15395"/>
                  </a:cubicBezTo>
                  <a:cubicBezTo>
                    <a:pt x="8619" y="15357"/>
                    <a:pt x="8581" y="15332"/>
                    <a:pt x="8542" y="15332"/>
                  </a:cubicBezTo>
                  <a:cubicBezTo>
                    <a:pt x="8538" y="15332"/>
                    <a:pt x="8534" y="15333"/>
                    <a:pt x="8530" y="15333"/>
                  </a:cubicBezTo>
                  <a:cubicBezTo>
                    <a:pt x="8506" y="15275"/>
                    <a:pt x="8478" y="15217"/>
                    <a:pt x="8453" y="15161"/>
                  </a:cubicBezTo>
                  <a:cubicBezTo>
                    <a:pt x="8429" y="15106"/>
                    <a:pt x="8404" y="15051"/>
                    <a:pt x="8381" y="14997"/>
                  </a:cubicBezTo>
                  <a:lnTo>
                    <a:pt x="8381" y="14997"/>
                  </a:lnTo>
                  <a:cubicBezTo>
                    <a:pt x="8498" y="15129"/>
                    <a:pt x="8617" y="15252"/>
                    <a:pt x="8747" y="15366"/>
                  </a:cubicBezTo>
                  <a:cubicBezTo>
                    <a:pt x="8978" y="15565"/>
                    <a:pt x="9215" y="15711"/>
                    <a:pt x="9474" y="15812"/>
                  </a:cubicBezTo>
                  <a:cubicBezTo>
                    <a:pt x="9739" y="15918"/>
                    <a:pt x="10004" y="15956"/>
                    <a:pt x="10260" y="15992"/>
                  </a:cubicBezTo>
                  <a:cubicBezTo>
                    <a:pt x="10369" y="16006"/>
                    <a:pt x="10477" y="16022"/>
                    <a:pt x="10589" y="16043"/>
                  </a:cubicBezTo>
                  <a:cubicBezTo>
                    <a:pt x="10773" y="16077"/>
                    <a:pt x="11178" y="16215"/>
                    <a:pt x="11230" y="16280"/>
                  </a:cubicBezTo>
                  <a:cubicBezTo>
                    <a:pt x="11250" y="16306"/>
                    <a:pt x="11281" y="16320"/>
                    <a:pt x="11313" y="16320"/>
                  </a:cubicBezTo>
                  <a:cubicBezTo>
                    <a:pt x="11333" y="16320"/>
                    <a:pt x="11353" y="16314"/>
                    <a:pt x="11370" y="16302"/>
                  </a:cubicBezTo>
                  <a:cubicBezTo>
                    <a:pt x="11415" y="16271"/>
                    <a:pt x="11425" y="16210"/>
                    <a:pt x="11397" y="16167"/>
                  </a:cubicBezTo>
                  <a:cubicBezTo>
                    <a:pt x="11395" y="16166"/>
                    <a:pt x="11395" y="16164"/>
                    <a:pt x="11394" y="16164"/>
                  </a:cubicBezTo>
                  <a:cubicBezTo>
                    <a:pt x="11250" y="15972"/>
                    <a:pt x="11132" y="15754"/>
                    <a:pt x="11013" y="15545"/>
                  </a:cubicBezTo>
                  <a:cubicBezTo>
                    <a:pt x="10849" y="15251"/>
                    <a:pt x="10680" y="14947"/>
                    <a:pt x="10444" y="14690"/>
                  </a:cubicBezTo>
                  <a:cubicBezTo>
                    <a:pt x="9971" y="14181"/>
                    <a:pt x="9370" y="13996"/>
                    <a:pt x="8789" y="13818"/>
                  </a:cubicBezTo>
                  <a:cubicBezTo>
                    <a:pt x="8493" y="13725"/>
                    <a:pt x="8187" y="13631"/>
                    <a:pt x="7900" y="13493"/>
                  </a:cubicBezTo>
                  <a:cubicBezTo>
                    <a:pt x="7863" y="13474"/>
                    <a:pt x="7809" y="13453"/>
                    <a:pt x="7747" y="13428"/>
                  </a:cubicBezTo>
                  <a:cubicBezTo>
                    <a:pt x="7637" y="13385"/>
                    <a:pt x="7447" y="13308"/>
                    <a:pt x="7358" y="13241"/>
                  </a:cubicBezTo>
                  <a:cubicBezTo>
                    <a:pt x="7284" y="13140"/>
                    <a:pt x="7210" y="13040"/>
                    <a:pt x="7136" y="12939"/>
                  </a:cubicBezTo>
                  <a:cubicBezTo>
                    <a:pt x="7136" y="12937"/>
                    <a:pt x="7133" y="12934"/>
                    <a:pt x="7133" y="12932"/>
                  </a:cubicBezTo>
                  <a:cubicBezTo>
                    <a:pt x="7126" y="12907"/>
                    <a:pt x="7110" y="12887"/>
                    <a:pt x="7087" y="12872"/>
                  </a:cubicBezTo>
                  <a:cubicBezTo>
                    <a:pt x="6747" y="12408"/>
                    <a:pt x="6407" y="11931"/>
                    <a:pt x="6075" y="11445"/>
                  </a:cubicBezTo>
                  <a:lnTo>
                    <a:pt x="6075" y="11445"/>
                  </a:lnTo>
                  <a:cubicBezTo>
                    <a:pt x="6450" y="11692"/>
                    <a:pt x="6919" y="11865"/>
                    <a:pt x="7501" y="11967"/>
                  </a:cubicBezTo>
                  <a:cubicBezTo>
                    <a:pt x="7769" y="12015"/>
                    <a:pt x="8042" y="12047"/>
                    <a:pt x="8306" y="12079"/>
                  </a:cubicBezTo>
                  <a:cubicBezTo>
                    <a:pt x="8844" y="12143"/>
                    <a:pt x="9402" y="12209"/>
                    <a:pt x="9908" y="12403"/>
                  </a:cubicBezTo>
                  <a:cubicBezTo>
                    <a:pt x="9920" y="12408"/>
                    <a:pt x="9932" y="12410"/>
                    <a:pt x="9944" y="12410"/>
                  </a:cubicBezTo>
                  <a:cubicBezTo>
                    <a:pt x="9968" y="12410"/>
                    <a:pt x="9992" y="12401"/>
                    <a:pt x="10011" y="12384"/>
                  </a:cubicBezTo>
                  <a:cubicBezTo>
                    <a:pt x="10039" y="12358"/>
                    <a:pt x="10050" y="12321"/>
                    <a:pt x="10040" y="12284"/>
                  </a:cubicBezTo>
                  <a:cubicBezTo>
                    <a:pt x="9881" y="11705"/>
                    <a:pt x="9352" y="11354"/>
                    <a:pt x="8824" y="11042"/>
                  </a:cubicBezTo>
                  <a:cubicBezTo>
                    <a:pt x="8091" y="10612"/>
                    <a:pt x="7367" y="10226"/>
                    <a:pt x="6584" y="10226"/>
                  </a:cubicBezTo>
                  <a:cubicBezTo>
                    <a:pt x="6518" y="10226"/>
                    <a:pt x="6453" y="10229"/>
                    <a:pt x="6386" y="10235"/>
                  </a:cubicBezTo>
                  <a:cubicBezTo>
                    <a:pt x="6149" y="10253"/>
                    <a:pt x="5910" y="10294"/>
                    <a:pt x="5681" y="10332"/>
                  </a:cubicBezTo>
                  <a:cubicBezTo>
                    <a:pt x="5577" y="10348"/>
                    <a:pt x="5474" y="10366"/>
                    <a:pt x="5371" y="10381"/>
                  </a:cubicBezTo>
                  <a:cubicBezTo>
                    <a:pt x="4907" y="9650"/>
                    <a:pt x="4468" y="8900"/>
                    <a:pt x="4077" y="8130"/>
                  </a:cubicBezTo>
                  <a:lnTo>
                    <a:pt x="4077" y="8130"/>
                  </a:lnTo>
                  <a:cubicBezTo>
                    <a:pt x="4255" y="8364"/>
                    <a:pt x="4445" y="8589"/>
                    <a:pt x="4678" y="8767"/>
                  </a:cubicBezTo>
                  <a:cubicBezTo>
                    <a:pt x="5076" y="9066"/>
                    <a:pt x="5544" y="9298"/>
                    <a:pt x="6065" y="9453"/>
                  </a:cubicBezTo>
                  <a:cubicBezTo>
                    <a:pt x="6838" y="9682"/>
                    <a:pt x="7658" y="9728"/>
                    <a:pt x="8414" y="9728"/>
                  </a:cubicBezTo>
                  <a:cubicBezTo>
                    <a:pt x="8593" y="9728"/>
                    <a:pt x="8769" y="9725"/>
                    <a:pt x="8940" y="9722"/>
                  </a:cubicBezTo>
                  <a:cubicBezTo>
                    <a:pt x="8993" y="9721"/>
                    <a:pt x="9040" y="9674"/>
                    <a:pt x="9037" y="9621"/>
                  </a:cubicBezTo>
                  <a:cubicBezTo>
                    <a:pt x="9037" y="9576"/>
                    <a:pt x="9005" y="9537"/>
                    <a:pt x="8963" y="9527"/>
                  </a:cubicBezTo>
                  <a:cubicBezTo>
                    <a:pt x="8909" y="9489"/>
                    <a:pt x="8746" y="9291"/>
                    <a:pt x="8666" y="9195"/>
                  </a:cubicBezTo>
                  <a:cubicBezTo>
                    <a:pt x="8591" y="9103"/>
                    <a:pt x="8545" y="9049"/>
                    <a:pt x="8519" y="9023"/>
                  </a:cubicBezTo>
                  <a:cubicBezTo>
                    <a:pt x="8341" y="8859"/>
                    <a:pt x="8151" y="8703"/>
                    <a:pt x="7951" y="8563"/>
                  </a:cubicBezTo>
                  <a:cubicBezTo>
                    <a:pt x="7543" y="8275"/>
                    <a:pt x="7094" y="8041"/>
                    <a:pt x="6618" y="7872"/>
                  </a:cubicBezTo>
                  <a:cubicBezTo>
                    <a:pt x="6140" y="7703"/>
                    <a:pt x="5647" y="7601"/>
                    <a:pt x="5149" y="7568"/>
                  </a:cubicBezTo>
                  <a:cubicBezTo>
                    <a:pt x="5031" y="7561"/>
                    <a:pt x="4921" y="7558"/>
                    <a:pt x="4813" y="7554"/>
                  </a:cubicBezTo>
                  <a:cubicBezTo>
                    <a:pt x="4438" y="7543"/>
                    <a:pt x="4113" y="7532"/>
                    <a:pt x="3741" y="7351"/>
                  </a:cubicBezTo>
                  <a:cubicBezTo>
                    <a:pt x="3728" y="7344"/>
                    <a:pt x="3714" y="7342"/>
                    <a:pt x="3699" y="7342"/>
                  </a:cubicBezTo>
                  <a:cubicBezTo>
                    <a:pt x="3513" y="6931"/>
                    <a:pt x="3340" y="6516"/>
                    <a:pt x="3187" y="6096"/>
                  </a:cubicBezTo>
                  <a:lnTo>
                    <a:pt x="3187" y="6096"/>
                  </a:lnTo>
                  <a:cubicBezTo>
                    <a:pt x="3276" y="6102"/>
                    <a:pt x="3366" y="6105"/>
                    <a:pt x="3456" y="6105"/>
                  </a:cubicBezTo>
                  <a:cubicBezTo>
                    <a:pt x="3874" y="6105"/>
                    <a:pt x="4300" y="6038"/>
                    <a:pt x="4769" y="5896"/>
                  </a:cubicBezTo>
                  <a:cubicBezTo>
                    <a:pt x="5308" y="5735"/>
                    <a:pt x="5799" y="5444"/>
                    <a:pt x="6188" y="5056"/>
                  </a:cubicBezTo>
                  <a:cubicBezTo>
                    <a:pt x="6437" y="4807"/>
                    <a:pt x="6841" y="4302"/>
                    <a:pt x="6728" y="3722"/>
                  </a:cubicBezTo>
                  <a:cubicBezTo>
                    <a:pt x="6724" y="3691"/>
                    <a:pt x="6702" y="3664"/>
                    <a:pt x="6674" y="3651"/>
                  </a:cubicBezTo>
                  <a:cubicBezTo>
                    <a:pt x="6669" y="3648"/>
                    <a:pt x="6660" y="3647"/>
                    <a:pt x="6649" y="3647"/>
                  </a:cubicBezTo>
                  <a:cubicBezTo>
                    <a:pt x="6615" y="3647"/>
                    <a:pt x="6557" y="3658"/>
                    <a:pt x="6486" y="3678"/>
                  </a:cubicBezTo>
                  <a:cubicBezTo>
                    <a:pt x="6084" y="3788"/>
                    <a:pt x="5205" y="4150"/>
                    <a:pt x="5193" y="4155"/>
                  </a:cubicBezTo>
                  <a:cubicBezTo>
                    <a:pt x="4726" y="4373"/>
                    <a:pt x="4277" y="4639"/>
                    <a:pt x="3859" y="4941"/>
                  </a:cubicBezTo>
                  <a:cubicBezTo>
                    <a:pt x="3521" y="5185"/>
                    <a:pt x="3268" y="5473"/>
                    <a:pt x="3061" y="5740"/>
                  </a:cubicBezTo>
                  <a:cubicBezTo>
                    <a:pt x="2457" y="3956"/>
                    <a:pt x="2181" y="2080"/>
                    <a:pt x="2457" y="113"/>
                  </a:cubicBezTo>
                  <a:cubicBezTo>
                    <a:pt x="2465" y="59"/>
                    <a:pt x="2427" y="8"/>
                    <a:pt x="2373" y="1"/>
                  </a:cubicBezTo>
                  <a:cubicBezTo>
                    <a:pt x="2367" y="1"/>
                    <a:pt x="2362" y="0"/>
                    <a:pt x="23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6" name="Google Shape;1626;p34"/>
            <p:cNvGrpSpPr/>
            <p:nvPr/>
          </p:nvGrpSpPr>
          <p:grpSpPr>
            <a:xfrm>
              <a:off x="2356340" y="-47402"/>
              <a:ext cx="460670" cy="971792"/>
              <a:chOff x="1118425" y="996600"/>
              <a:chExt cx="244025" cy="514775"/>
            </a:xfrm>
          </p:grpSpPr>
          <p:sp>
            <p:nvSpPr>
              <p:cNvPr id="1627" name="Google Shape;1627;p34"/>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34"/>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9" name="Google Shape;1629;p34"/>
            <p:cNvGrpSpPr/>
            <p:nvPr/>
          </p:nvGrpSpPr>
          <p:grpSpPr>
            <a:xfrm>
              <a:off x="631267" y="-5"/>
              <a:ext cx="632838" cy="1148821"/>
              <a:chOff x="1981825" y="1045200"/>
              <a:chExt cx="335225" cy="608550"/>
            </a:xfrm>
          </p:grpSpPr>
          <p:sp>
            <p:nvSpPr>
              <p:cNvPr id="1630" name="Google Shape;1630;p34"/>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34"/>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2" name="Google Shape;1632;p34"/>
            <p:cNvGrpSpPr/>
            <p:nvPr/>
          </p:nvGrpSpPr>
          <p:grpSpPr>
            <a:xfrm>
              <a:off x="7865604" y="-86272"/>
              <a:ext cx="614337" cy="1049522"/>
              <a:chOff x="916650" y="1440625"/>
              <a:chExt cx="325425" cy="555950"/>
            </a:xfrm>
          </p:grpSpPr>
          <p:sp>
            <p:nvSpPr>
              <p:cNvPr id="1633" name="Google Shape;1633;p34"/>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34"/>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5" name="Google Shape;1635;p34"/>
            <p:cNvSpPr/>
            <p:nvPr/>
          </p:nvSpPr>
          <p:spPr>
            <a:xfrm>
              <a:off x="7498546" y="345523"/>
              <a:ext cx="215870" cy="185948"/>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MAIN_POINT_1_1">
    <p:spTree>
      <p:nvGrpSpPr>
        <p:cNvPr id="1" name="Shape 1636"/>
        <p:cNvGrpSpPr/>
        <p:nvPr/>
      </p:nvGrpSpPr>
      <p:grpSpPr>
        <a:xfrm>
          <a:off x="0" y="0"/>
          <a:ext cx="0" cy="0"/>
          <a:chOff x="0" y="0"/>
          <a:chExt cx="0" cy="0"/>
        </a:xfrm>
      </p:grpSpPr>
      <p:grpSp>
        <p:nvGrpSpPr>
          <p:cNvPr id="1637" name="Google Shape;1637;p35"/>
          <p:cNvGrpSpPr/>
          <p:nvPr/>
        </p:nvGrpSpPr>
        <p:grpSpPr>
          <a:xfrm>
            <a:off x="-306654" y="-115930"/>
            <a:ext cx="9497598" cy="5581928"/>
            <a:chOff x="-306654" y="-115930"/>
            <a:chExt cx="9497598" cy="5581928"/>
          </a:xfrm>
        </p:grpSpPr>
        <p:sp>
          <p:nvSpPr>
            <p:cNvPr id="1638" name="Google Shape;1638;p35"/>
            <p:cNvSpPr/>
            <p:nvPr/>
          </p:nvSpPr>
          <p:spPr>
            <a:xfrm>
              <a:off x="4670494" y="-1"/>
              <a:ext cx="4511035" cy="1251938"/>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35"/>
            <p:cNvSpPr/>
            <p:nvPr/>
          </p:nvSpPr>
          <p:spPr>
            <a:xfrm>
              <a:off x="1" y="3761911"/>
              <a:ext cx="4060315" cy="138157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0" name="Google Shape;1640;p35"/>
            <p:cNvGrpSpPr/>
            <p:nvPr/>
          </p:nvGrpSpPr>
          <p:grpSpPr>
            <a:xfrm rot="-10196315">
              <a:off x="2203416" y="4620417"/>
              <a:ext cx="210916" cy="196002"/>
              <a:chOff x="2294687" y="652640"/>
              <a:chExt cx="210920" cy="196006"/>
            </a:xfrm>
          </p:grpSpPr>
          <p:sp>
            <p:nvSpPr>
              <p:cNvPr id="1641" name="Google Shape;1641;p35"/>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35"/>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35"/>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4" name="Google Shape;1644;p35"/>
            <p:cNvSpPr/>
            <p:nvPr/>
          </p:nvSpPr>
          <p:spPr>
            <a:xfrm>
              <a:off x="1415144" y="3714120"/>
              <a:ext cx="243904" cy="326117"/>
            </a:xfrm>
            <a:custGeom>
              <a:avLst/>
              <a:gdLst/>
              <a:ahLst/>
              <a:cxnLst/>
              <a:rect l="l" t="t" r="r" b="b"/>
              <a:pathLst>
                <a:path w="5168" h="6910" extrusionOk="0">
                  <a:moveTo>
                    <a:pt x="1000" y="1"/>
                  </a:moveTo>
                  <a:cubicBezTo>
                    <a:pt x="990" y="1"/>
                    <a:pt x="980" y="3"/>
                    <a:pt x="971" y="9"/>
                  </a:cubicBezTo>
                  <a:cubicBezTo>
                    <a:pt x="930" y="34"/>
                    <a:pt x="937" y="96"/>
                    <a:pt x="952" y="142"/>
                  </a:cubicBezTo>
                  <a:cubicBezTo>
                    <a:pt x="1063" y="525"/>
                    <a:pt x="1191" y="902"/>
                    <a:pt x="1325" y="1277"/>
                  </a:cubicBezTo>
                  <a:cubicBezTo>
                    <a:pt x="1461" y="1648"/>
                    <a:pt x="1648" y="2008"/>
                    <a:pt x="1770" y="2383"/>
                  </a:cubicBezTo>
                  <a:cubicBezTo>
                    <a:pt x="1699" y="2392"/>
                    <a:pt x="1248" y="2524"/>
                    <a:pt x="1088" y="2524"/>
                  </a:cubicBezTo>
                  <a:cubicBezTo>
                    <a:pt x="1057" y="2524"/>
                    <a:pt x="1038" y="2519"/>
                    <a:pt x="1033" y="2508"/>
                  </a:cubicBezTo>
                  <a:cubicBezTo>
                    <a:pt x="969" y="2357"/>
                    <a:pt x="822" y="2253"/>
                    <a:pt x="654" y="2253"/>
                  </a:cubicBezTo>
                  <a:cubicBezTo>
                    <a:pt x="638" y="2253"/>
                    <a:pt x="622" y="2254"/>
                    <a:pt x="606" y="2256"/>
                  </a:cubicBezTo>
                  <a:cubicBezTo>
                    <a:pt x="380" y="2283"/>
                    <a:pt x="218" y="2488"/>
                    <a:pt x="245" y="2712"/>
                  </a:cubicBezTo>
                  <a:cubicBezTo>
                    <a:pt x="247" y="2724"/>
                    <a:pt x="251" y="2732"/>
                    <a:pt x="251" y="2745"/>
                  </a:cubicBezTo>
                  <a:cubicBezTo>
                    <a:pt x="251" y="2748"/>
                    <a:pt x="253" y="2752"/>
                    <a:pt x="253" y="2755"/>
                  </a:cubicBezTo>
                  <a:cubicBezTo>
                    <a:pt x="253" y="2757"/>
                    <a:pt x="254" y="2760"/>
                    <a:pt x="254" y="2761"/>
                  </a:cubicBezTo>
                  <a:cubicBezTo>
                    <a:pt x="300" y="2945"/>
                    <a:pt x="464" y="3075"/>
                    <a:pt x="654" y="3075"/>
                  </a:cubicBezTo>
                  <a:cubicBezTo>
                    <a:pt x="669" y="3075"/>
                    <a:pt x="684" y="3074"/>
                    <a:pt x="700" y="3072"/>
                  </a:cubicBezTo>
                  <a:cubicBezTo>
                    <a:pt x="916" y="3046"/>
                    <a:pt x="1069" y="2861"/>
                    <a:pt x="1062" y="2647"/>
                  </a:cubicBezTo>
                  <a:cubicBezTo>
                    <a:pt x="1324" y="2603"/>
                    <a:pt x="1590" y="2576"/>
                    <a:pt x="1857" y="2566"/>
                  </a:cubicBezTo>
                  <a:cubicBezTo>
                    <a:pt x="2061" y="2842"/>
                    <a:pt x="2191" y="3210"/>
                    <a:pt x="2260" y="3709"/>
                  </a:cubicBezTo>
                  <a:cubicBezTo>
                    <a:pt x="2233" y="3715"/>
                    <a:pt x="2205" y="3717"/>
                    <a:pt x="2176" y="3717"/>
                  </a:cubicBezTo>
                  <a:cubicBezTo>
                    <a:pt x="2124" y="3717"/>
                    <a:pt x="2071" y="3710"/>
                    <a:pt x="2019" y="3701"/>
                  </a:cubicBezTo>
                  <a:cubicBezTo>
                    <a:pt x="1929" y="3683"/>
                    <a:pt x="1839" y="3666"/>
                    <a:pt x="1749" y="3650"/>
                  </a:cubicBezTo>
                  <a:cubicBezTo>
                    <a:pt x="1541" y="3608"/>
                    <a:pt x="1328" y="3566"/>
                    <a:pt x="1111" y="3549"/>
                  </a:cubicBezTo>
                  <a:cubicBezTo>
                    <a:pt x="1053" y="3543"/>
                    <a:pt x="997" y="3541"/>
                    <a:pt x="942" y="3541"/>
                  </a:cubicBezTo>
                  <a:cubicBezTo>
                    <a:pt x="895" y="3541"/>
                    <a:pt x="849" y="3542"/>
                    <a:pt x="804" y="3546"/>
                  </a:cubicBezTo>
                  <a:cubicBezTo>
                    <a:pt x="737" y="3407"/>
                    <a:pt x="594" y="3316"/>
                    <a:pt x="436" y="3316"/>
                  </a:cubicBezTo>
                  <a:cubicBezTo>
                    <a:pt x="420" y="3316"/>
                    <a:pt x="405" y="3317"/>
                    <a:pt x="389" y="3319"/>
                  </a:cubicBezTo>
                  <a:cubicBezTo>
                    <a:pt x="163" y="3346"/>
                    <a:pt x="1" y="3550"/>
                    <a:pt x="28" y="3775"/>
                  </a:cubicBezTo>
                  <a:cubicBezTo>
                    <a:pt x="54" y="3984"/>
                    <a:pt x="232" y="4138"/>
                    <a:pt x="437" y="4138"/>
                  </a:cubicBezTo>
                  <a:cubicBezTo>
                    <a:pt x="452" y="4138"/>
                    <a:pt x="468" y="4137"/>
                    <a:pt x="484" y="4135"/>
                  </a:cubicBezTo>
                  <a:cubicBezTo>
                    <a:pt x="707" y="4109"/>
                    <a:pt x="866" y="3908"/>
                    <a:pt x="845" y="3688"/>
                  </a:cubicBezTo>
                  <a:cubicBezTo>
                    <a:pt x="880" y="3686"/>
                    <a:pt x="916" y="3685"/>
                    <a:pt x="953" y="3685"/>
                  </a:cubicBezTo>
                  <a:cubicBezTo>
                    <a:pt x="1001" y="3685"/>
                    <a:pt x="1050" y="3686"/>
                    <a:pt x="1099" y="3691"/>
                  </a:cubicBezTo>
                  <a:cubicBezTo>
                    <a:pt x="1308" y="3708"/>
                    <a:pt x="1518" y="3748"/>
                    <a:pt x="1721" y="3789"/>
                  </a:cubicBezTo>
                  <a:cubicBezTo>
                    <a:pt x="1810" y="3806"/>
                    <a:pt x="1901" y="3825"/>
                    <a:pt x="1991" y="3841"/>
                  </a:cubicBezTo>
                  <a:cubicBezTo>
                    <a:pt x="2054" y="3853"/>
                    <a:pt x="2119" y="3862"/>
                    <a:pt x="2183" y="3862"/>
                  </a:cubicBezTo>
                  <a:cubicBezTo>
                    <a:pt x="2188" y="3862"/>
                    <a:pt x="2193" y="3861"/>
                    <a:pt x="2198" y="3861"/>
                  </a:cubicBezTo>
                  <a:lnTo>
                    <a:pt x="2198" y="3861"/>
                  </a:lnTo>
                  <a:cubicBezTo>
                    <a:pt x="2075" y="4132"/>
                    <a:pt x="1907" y="4388"/>
                    <a:pt x="1741" y="4634"/>
                  </a:cubicBezTo>
                  <a:cubicBezTo>
                    <a:pt x="1637" y="4786"/>
                    <a:pt x="1532" y="4943"/>
                    <a:pt x="1438" y="5105"/>
                  </a:cubicBezTo>
                  <a:cubicBezTo>
                    <a:pt x="1230" y="5457"/>
                    <a:pt x="1113" y="5795"/>
                    <a:pt x="1085" y="6107"/>
                  </a:cubicBezTo>
                  <a:cubicBezTo>
                    <a:pt x="881" y="6152"/>
                    <a:pt x="739" y="6343"/>
                    <a:pt x="764" y="6555"/>
                  </a:cubicBezTo>
                  <a:cubicBezTo>
                    <a:pt x="791" y="6756"/>
                    <a:pt x="969" y="6910"/>
                    <a:pt x="1175" y="6910"/>
                  </a:cubicBezTo>
                  <a:cubicBezTo>
                    <a:pt x="1191" y="6910"/>
                    <a:pt x="1206" y="6909"/>
                    <a:pt x="1223" y="6907"/>
                  </a:cubicBezTo>
                  <a:cubicBezTo>
                    <a:pt x="1448" y="6880"/>
                    <a:pt x="1611" y="6676"/>
                    <a:pt x="1583" y="6451"/>
                  </a:cubicBezTo>
                  <a:cubicBezTo>
                    <a:pt x="1561" y="6260"/>
                    <a:pt x="1412" y="6120"/>
                    <a:pt x="1234" y="6092"/>
                  </a:cubicBezTo>
                  <a:cubicBezTo>
                    <a:pt x="1267" y="5749"/>
                    <a:pt x="1418" y="5419"/>
                    <a:pt x="1566" y="5167"/>
                  </a:cubicBezTo>
                  <a:cubicBezTo>
                    <a:pt x="1657" y="5011"/>
                    <a:pt x="1763" y="4854"/>
                    <a:pt x="1864" y="4704"/>
                  </a:cubicBezTo>
                  <a:cubicBezTo>
                    <a:pt x="2016" y="4478"/>
                    <a:pt x="2169" y="4246"/>
                    <a:pt x="2292" y="3997"/>
                  </a:cubicBezTo>
                  <a:cubicBezTo>
                    <a:pt x="2300" y="4077"/>
                    <a:pt x="2308" y="4154"/>
                    <a:pt x="2316" y="4233"/>
                  </a:cubicBezTo>
                  <a:cubicBezTo>
                    <a:pt x="2343" y="4543"/>
                    <a:pt x="2371" y="4863"/>
                    <a:pt x="2443" y="5173"/>
                  </a:cubicBezTo>
                  <a:cubicBezTo>
                    <a:pt x="2527" y="5532"/>
                    <a:pt x="2676" y="5837"/>
                    <a:pt x="2871" y="6070"/>
                  </a:cubicBezTo>
                  <a:cubicBezTo>
                    <a:pt x="2809" y="6152"/>
                    <a:pt x="2777" y="6257"/>
                    <a:pt x="2790" y="6367"/>
                  </a:cubicBezTo>
                  <a:cubicBezTo>
                    <a:pt x="2814" y="6576"/>
                    <a:pt x="2992" y="6731"/>
                    <a:pt x="3197" y="6731"/>
                  </a:cubicBezTo>
                  <a:cubicBezTo>
                    <a:pt x="3213" y="6731"/>
                    <a:pt x="3230" y="6730"/>
                    <a:pt x="3246" y="6728"/>
                  </a:cubicBezTo>
                  <a:cubicBezTo>
                    <a:pt x="3472" y="6700"/>
                    <a:pt x="3633" y="6496"/>
                    <a:pt x="3605" y="6272"/>
                  </a:cubicBezTo>
                  <a:cubicBezTo>
                    <a:pt x="3581" y="6063"/>
                    <a:pt x="3403" y="5908"/>
                    <a:pt x="3199" y="5908"/>
                  </a:cubicBezTo>
                  <a:cubicBezTo>
                    <a:pt x="3183" y="5908"/>
                    <a:pt x="3166" y="5909"/>
                    <a:pt x="3149" y="5911"/>
                  </a:cubicBezTo>
                  <a:cubicBezTo>
                    <a:pt x="3087" y="5918"/>
                    <a:pt x="3029" y="5942"/>
                    <a:pt x="2979" y="5975"/>
                  </a:cubicBezTo>
                  <a:cubicBezTo>
                    <a:pt x="2799" y="5759"/>
                    <a:pt x="2663" y="5477"/>
                    <a:pt x="2583" y="5143"/>
                  </a:cubicBezTo>
                  <a:cubicBezTo>
                    <a:pt x="2534" y="4936"/>
                    <a:pt x="2508" y="4724"/>
                    <a:pt x="2486" y="4513"/>
                  </a:cubicBezTo>
                  <a:lnTo>
                    <a:pt x="2486" y="4513"/>
                  </a:lnTo>
                  <a:cubicBezTo>
                    <a:pt x="2884" y="4665"/>
                    <a:pt x="3219" y="4957"/>
                    <a:pt x="3516" y="5251"/>
                  </a:cubicBezTo>
                  <a:cubicBezTo>
                    <a:pt x="3504" y="5297"/>
                    <a:pt x="3500" y="5347"/>
                    <a:pt x="3504" y="5397"/>
                  </a:cubicBezTo>
                  <a:cubicBezTo>
                    <a:pt x="3529" y="5606"/>
                    <a:pt x="3708" y="5761"/>
                    <a:pt x="3911" y="5761"/>
                  </a:cubicBezTo>
                  <a:cubicBezTo>
                    <a:pt x="3927" y="5761"/>
                    <a:pt x="3943" y="5760"/>
                    <a:pt x="3960" y="5758"/>
                  </a:cubicBezTo>
                  <a:cubicBezTo>
                    <a:pt x="4187" y="5730"/>
                    <a:pt x="4348" y="5526"/>
                    <a:pt x="4320" y="5302"/>
                  </a:cubicBezTo>
                  <a:cubicBezTo>
                    <a:pt x="4295" y="5093"/>
                    <a:pt x="4118" y="4938"/>
                    <a:pt x="3914" y="4938"/>
                  </a:cubicBezTo>
                  <a:cubicBezTo>
                    <a:pt x="3898" y="4938"/>
                    <a:pt x="3881" y="4939"/>
                    <a:pt x="3864" y="4941"/>
                  </a:cubicBezTo>
                  <a:cubicBezTo>
                    <a:pt x="3746" y="4956"/>
                    <a:pt x="3644" y="5021"/>
                    <a:pt x="3579" y="5114"/>
                  </a:cubicBezTo>
                  <a:cubicBezTo>
                    <a:pt x="3264" y="4805"/>
                    <a:pt x="2909" y="4500"/>
                    <a:pt x="2472" y="4354"/>
                  </a:cubicBezTo>
                  <a:cubicBezTo>
                    <a:pt x="2468" y="4312"/>
                    <a:pt x="2465" y="4268"/>
                    <a:pt x="2460" y="4226"/>
                  </a:cubicBezTo>
                  <a:cubicBezTo>
                    <a:pt x="2449" y="4070"/>
                    <a:pt x="2434" y="3912"/>
                    <a:pt x="2415" y="3756"/>
                  </a:cubicBezTo>
                  <a:cubicBezTo>
                    <a:pt x="2359" y="3298"/>
                    <a:pt x="2255" y="2941"/>
                    <a:pt x="2093" y="2655"/>
                  </a:cubicBezTo>
                  <a:lnTo>
                    <a:pt x="2093" y="2655"/>
                  </a:lnTo>
                  <a:cubicBezTo>
                    <a:pt x="2148" y="2696"/>
                    <a:pt x="2201" y="2735"/>
                    <a:pt x="2255" y="2774"/>
                  </a:cubicBezTo>
                  <a:cubicBezTo>
                    <a:pt x="2924" y="3263"/>
                    <a:pt x="3613" y="3767"/>
                    <a:pt x="4335" y="4187"/>
                  </a:cubicBezTo>
                  <a:cubicBezTo>
                    <a:pt x="4323" y="4233"/>
                    <a:pt x="4319" y="4284"/>
                    <a:pt x="4325" y="4335"/>
                  </a:cubicBezTo>
                  <a:cubicBezTo>
                    <a:pt x="4350" y="4545"/>
                    <a:pt x="4527" y="4698"/>
                    <a:pt x="4731" y="4698"/>
                  </a:cubicBezTo>
                  <a:cubicBezTo>
                    <a:pt x="4747" y="4698"/>
                    <a:pt x="4764" y="4697"/>
                    <a:pt x="4781" y="4695"/>
                  </a:cubicBezTo>
                  <a:cubicBezTo>
                    <a:pt x="5007" y="4668"/>
                    <a:pt x="5167" y="4464"/>
                    <a:pt x="5140" y="4239"/>
                  </a:cubicBezTo>
                  <a:cubicBezTo>
                    <a:pt x="5116" y="4029"/>
                    <a:pt x="4937" y="3876"/>
                    <a:pt x="4733" y="3876"/>
                  </a:cubicBezTo>
                  <a:cubicBezTo>
                    <a:pt x="4717" y="3876"/>
                    <a:pt x="4701" y="3877"/>
                    <a:pt x="4685" y="3879"/>
                  </a:cubicBezTo>
                  <a:cubicBezTo>
                    <a:pt x="4561" y="3893"/>
                    <a:pt x="4461" y="3961"/>
                    <a:pt x="4396" y="4057"/>
                  </a:cubicBezTo>
                  <a:cubicBezTo>
                    <a:pt x="3914" y="3777"/>
                    <a:pt x="3455" y="3463"/>
                    <a:pt x="3002" y="3140"/>
                  </a:cubicBezTo>
                  <a:cubicBezTo>
                    <a:pt x="2779" y="2981"/>
                    <a:pt x="2565" y="2789"/>
                    <a:pt x="2327" y="2651"/>
                  </a:cubicBezTo>
                  <a:cubicBezTo>
                    <a:pt x="2124" y="2532"/>
                    <a:pt x="2032" y="2398"/>
                    <a:pt x="1943" y="2176"/>
                  </a:cubicBezTo>
                  <a:cubicBezTo>
                    <a:pt x="1664" y="1487"/>
                    <a:pt x="1386" y="795"/>
                    <a:pt x="1105" y="106"/>
                  </a:cubicBezTo>
                  <a:cubicBezTo>
                    <a:pt x="1086" y="57"/>
                    <a:pt x="1045" y="1"/>
                    <a:pt x="10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35"/>
            <p:cNvSpPr/>
            <p:nvPr/>
          </p:nvSpPr>
          <p:spPr>
            <a:xfrm rot="-10196156">
              <a:off x="7990652" y="299504"/>
              <a:ext cx="187180" cy="272322"/>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6" name="Google Shape;1646;p35"/>
            <p:cNvGrpSpPr/>
            <p:nvPr/>
          </p:nvGrpSpPr>
          <p:grpSpPr>
            <a:xfrm rot="-10196156">
              <a:off x="446484" y="3977506"/>
              <a:ext cx="812624" cy="1251974"/>
              <a:chOff x="1411275" y="1061050"/>
              <a:chExt cx="430450" cy="663175"/>
            </a:xfrm>
          </p:grpSpPr>
          <p:sp>
            <p:nvSpPr>
              <p:cNvPr id="1647" name="Google Shape;1647;p35"/>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35"/>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35"/>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35"/>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5"/>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35"/>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3" name="Google Shape;1653;p35"/>
            <p:cNvSpPr/>
            <p:nvPr/>
          </p:nvSpPr>
          <p:spPr>
            <a:xfrm>
              <a:off x="476183" y="2"/>
              <a:ext cx="539250" cy="1004357"/>
            </a:xfrm>
            <a:custGeom>
              <a:avLst/>
              <a:gdLst/>
              <a:ahLst/>
              <a:cxnLst/>
              <a:rect l="l" t="t" r="r" b="b"/>
              <a:pathLst>
                <a:path w="11426" h="21281" extrusionOk="0">
                  <a:moveTo>
                    <a:pt x="6547" y="3862"/>
                  </a:moveTo>
                  <a:lnTo>
                    <a:pt x="6547" y="3862"/>
                  </a:lnTo>
                  <a:cubicBezTo>
                    <a:pt x="6580" y="4331"/>
                    <a:pt x="6214" y="4751"/>
                    <a:pt x="6047" y="4917"/>
                  </a:cubicBezTo>
                  <a:cubicBezTo>
                    <a:pt x="5684" y="5281"/>
                    <a:pt x="5222" y="5554"/>
                    <a:pt x="4714" y="5706"/>
                  </a:cubicBezTo>
                  <a:cubicBezTo>
                    <a:pt x="4262" y="5842"/>
                    <a:pt x="3853" y="5905"/>
                    <a:pt x="3455" y="5905"/>
                  </a:cubicBezTo>
                  <a:cubicBezTo>
                    <a:pt x="3416" y="5905"/>
                    <a:pt x="3378" y="5904"/>
                    <a:pt x="3340" y="5903"/>
                  </a:cubicBezTo>
                  <a:cubicBezTo>
                    <a:pt x="4040" y="5727"/>
                    <a:pt x="4649" y="5314"/>
                    <a:pt x="5240" y="4912"/>
                  </a:cubicBezTo>
                  <a:cubicBezTo>
                    <a:pt x="5547" y="4702"/>
                    <a:pt x="5865" y="4483"/>
                    <a:pt x="6192" y="4304"/>
                  </a:cubicBezTo>
                  <a:cubicBezTo>
                    <a:pt x="6228" y="4285"/>
                    <a:pt x="6241" y="4238"/>
                    <a:pt x="6221" y="4202"/>
                  </a:cubicBezTo>
                  <a:cubicBezTo>
                    <a:pt x="6208" y="4178"/>
                    <a:pt x="6182" y="4164"/>
                    <a:pt x="6156" y="4164"/>
                  </a:cubicBezTo>
                  <a:cubicBezTo>
                    <a:pt x="6150" y="4164"/>
                    <a:pt x="6143" y="4164"/>
                    <a:pt x="6137" y="4166"/>
                  </a:cubicBezTo>
                  <a:cubicBezTo>
                    <a:pt x="6131" y="4169"/>
                    <a:pt x="6126" y="4170"/>
                    <a:pt x="6120" y="4173"/>
                  </a:cubicBezTo>
                  <a:cubicBezTo>
                    <a:pt x="5787" y="4357"/>
                    <a:pt x="5466" y="4577"/>
                    <a:pt x="5154" y="4789"/>
                  </a:cubicBezTo>
                  <a:cubicBezTo>
                    <a:pt x="4577" y="5184"/>
                    <a:pt x="3977" y="5589"/>
                    <a:pt x="3303" y="5759"/>
                  </a:cubicBezTo>
                  <a:cubicBezTo>
                    <a:pt x="3487" y="5533"/>
                    <a:pt x="3704" y="5301"/>
                    <a:pt x="3977" y="5103"/>
                  </a:cubicBezTo>
                  <a:cubicBezTo>
                    <a:pt x="4384" y="4807"/>
                    <a:pt x="4823" y="4548"/>
                    <a:pt x="5280" y="4335"/>
                  </a:cubicBezTo>
                  <a:cubicBezTo>
                    <a:pt x="5398" y="4279"/>
                    <a:pt x="6259" y="3953"/>
                    <a:pt x="6547" y="3862"/>
                  </a:cubicBezTo>
                  <a:close/>
                  <a:moveTo>
                    <a:pt x="1334" y="6753"/>
                  </a:moveTo>
                  <a:cubicBezTo>
                    <a:pt x="1516" y="6753"/>
                    <a:pt x="1698" y="6760"/>
                    <a:pt x="1878" y="6778"/>
                  </a:cubicBezTo>
                  <a:cubicBezTo>
                    <a:pt x="2243" y="6814"/>
                    <a:pt x="2515" y="6886"/>
                    <a:pt x="2738" y="7008"/>
                  </a:cubicBezTo>
                  <a:cubicBezTo>
                    <a:pt x="3007" y="7154"/>
                    <a:pt x="3225" y="7387"/>
                    <a:pt x="3435" y="7617"/>
                  </a:cubicBezTo>
                  <a:cubicBezTo>
                    <a:pt x="3404" y="7618"/>
                    <a:pt x="3373" y="7618"/>
                    <a:pt x="3342" y="7618"/>
                  </a:cubicBezTo>
                  <a:cubicBezTo>
                    <a:pt x="2703" y="7618"/>
                    <a:pt x="2066" y="7475"/>
                    <a:pt x="1486" y="7197"/>
                  </a:cubicBezTo>
                  <a:cubicBezTo>
                    <a:pt x="1475" y="7193"/>
                    <a:pt x="1463" y="7190"/>
                    <a:pt x="1451" y="7190"/>
                  </a:cubicBezTo>
                  <a:cubicBezTo>
                    <a:pt x="1445" y="7190"/>
                    <a:pt x="1439" y="7191"/>
                    <a:pt x="1434" y="7192"/>
                  </a:cubicBezTo>
                  <a:cubicBezTo>
                    <a:pt x="1414" y="7197"/>
                    <a:pt x="1396" y="7212"/>
                    <a:pt x="1386" y="7232"/>
                  </a:cubicBezTo>
                  <a:cubicBezTo>
                    <a:pt x="1369" y="7270"/>
                    <a:pt x="1385" y="7313"/>
                    <a:pt x="1421" y="7332"/>
                  </a:cubicBezTo>
                  <a:cubicBezTo>
                    <a:pt x="2022" y="7619"/>
                    <a:pt x="2682" y="7766"/>
                    <a:pt x="3346" y="7766"/>
                  </a:cubicBezTo>
                  <a:cubicBezTo>
                    <a:pt x="3239" y="7876"/>
                    <a:pt x="3135" y="7988"/>
                    <a:pt x="3035" y="8102"/>
                  </a:cubicBezTo>
                  <a:cubicBezTo>
                    <a:pt x="2999" y="8102"/>
                    <a:pt x="2963" y="8124"/>
                    <a:pt x="2947" y="8160"/>
                  </a:cubicBezTo>
                  <a:cubicBezTo>
                    <a:pt x="2942" y="8162"/>
                    <a:pt x="2931" y="8170"/>
                    <a:pt x="2895" y="8176"/>
                  </a:cubicBezTo>
                  <a:cubicBezTo>
                    <a:pt x="2849" y="8183"/>
                    <a:pt x="2803" y="8187"/>
                    <a:pt x="2757" y="8187"/>
                  </a:cubicBezTo>
                  <a:cubicBezTo>
                    <a:pt x="2480" y="8187"/>
                    <a:pt x="2204" y="8066"/>
                    <a:pt x="1964" y="7943"/>
                  </a:cubicBezTo>
                  <a:cubicBezTo>
                    <a:pt x="1372" y="7639"/>
                    <a:pt x="826" y="7257"/>
                    <a:pt x="339" y="6804"/>
                  </a:cubicBezTo>
                  <a:cubicBezTo>
                    <a:pt x="668" y="6777"/>
                    <a:pt x="1002" y="6753"/>
                    <a:pt x="1334" y="6753"/>
                  </a:cubicBezTo>
                  <a:close/>
                  <a:moveTo>
                    <a:pt x="4135" y="7691"/>
                  </a:moveTo>
                  <a:lnTo>
                    <a:pt x="4135" y="7691"/>
                  </a:lnTo>
                  <a:cubicBezTo>
                    <a:pt x="4364" y="7739"/>
                    <a:pt x="4582" y="7748"/>
                    <a:pt x="4810" y="7755"/>
                  </a:cubicBezTo>
                  <a:cubicBezTo>
                    <a:pt x="4915" y="7759"/>
                    <a:pt x="5025" y="7762"/>
                    <a:pt x="5140" y="7769"/>
                  </a:cubicBezTo>
                  <a:cubicBezTo>
                    <a:pt x="5618" y="7800"/>
                    <a:pt x="6094" y="7898"/>
                    <a:pt x="6554" y="8063"/>
                  </a:cubicBezTo>
                  <a:cubicBezTo>
                    <a:pt x="7015" y="8225"/>
                    <a:pt x="7444" y="8450"/>
                    <a:pt x="7840" y="8726"/>
                  </a:cubicBezTo>
                  <a:cubicBezTo>
                    <a:pt x="8031" y="8862"/>
                    <a:pt x="8216" y="9013"/>
                    <a:pt x="8385" y="9172"/>
                  </a:cubicBezTo>
                  <a:cubicBezTo>
                    <a:pt x="8404" y="9189"/>
                    <a:pt x="8462" y="9259"/>
                    <a:pt x="8516" y="9324"/>
                  </a:cubicBezTo>
                  <a:cubicBezTo>
                    <a:pt x="8587" y="9409"/>
                    <a:pt x="8643" y="9476"/>
                    <a:pt x="8689" y="9530"/>
                  </a:cubicBezTo>
                  <a:cubicBezTo>
                    <a:pt x="8595" y="9531"/>
                    <a:pt x="8499" y="9532"/>
                    <a:pt x="8402" y="9532"/>
                  </a:cubicBezTo>
                  <a:cubicBezTo>
                    <a:pt x="7665" y="9532"/>
                    <a:pt x="6869" y="9485"/>
                    <a:pt x="6126" y="9265"/>
                  </a:cubicBezTo>
                  <a:cubicBezTo>
                    <a:pt x="5626" y="9116"/>
                    <a:pt x="5182" y="8897"/>
                    <a:pt x="4803" y="8609"/>
                  </a:cubicBezTo>
                  <a:cubicBezTo>
                    <a:pt x="4541" y="8413"/>
                    <a:pt x="4331" y="8143"/>
                    <a:pt x="4132" y="7868"/>
                  </a:cubicBezTo>
                  <a:lnTo>
                    <a:pt x="4132" y="7868"/>
                  </a:lnTo>
                  <a:cubicBezTo>
                    <a:pt x="4986" y="8372"/>
                    <a:pt x="5942" y="8723"/>
                    <a:pt x="6919" y="8885"/>
                  </a:cubicBezTo>
                  <a:cubicBezTo>
                    <a:pt x="6923" y="8886"/>
                    <a:pt x="6928" y="8887"/>
                    <a:pt x="6932" y="8887"/>
                  </a:cubicBezTo>
                  <a:cubicBezTo>
                    <a:pt x="6967" y="8887"/>
                    <a:pt x="6999" y="8862"/>
                    <a:pt x="7006" y="8825"/>
                  </a:cubicBezTo>
                  <a:cubicBezTo>
                    <a:pt x="7013" y="8783"/>
                    <a:pt x="6986" y="8745"/>
                    <a:pt x="6944" y="8738"/>
                  </a:cubicBezTo>
                  <a:cubicBezTo>
                    <a:pt x="5956" y="8573"/>
                    <a:pt x="4994" y="8212"/>
                    <a:pt x="4135" y="7691"/>
                  </a:cubicBezTo>
                  <a:close/>
                  <a:moveTo>
                    <a:pt x="6581" y="10431"/>
                  </a:moveTo>
                  <a:cubicBezTo>
                    <a:pt x="7316" y="10431"/>
                    <a:pt x="8014" y="10804"/>
                    <a:pt x="8723" y="11220"/>
                  </a:cubicBezTo>
                  <a:cubicBezTo>
                    <a:pt x="9150" y="11472"/>
                    <a:pt x="9578" y="11750"/>
                    <a:pt x="9774" y="12151"/>
                  </a:cubicBezTo>
                  <a:cubicBezTo>
                    <a:pt x="9303" y="12004"/>
                    <a:pt x="8810" y="11944"/>
                    <a:pt x="8329" y="11888"/>
                  </a:cubicBezTo>
                  <a:cubicBezTo>
                    <a:pt x="8067" y="11857"/>
                    <a:pt x="7798" y="11824"/>
                    <a:pt x="7536" y="11778"/>
                  </a:cubicBezTo>
                  <a:cubicBezTo>
                    <a:pt x="6871" y="11656"/>
                    <a:pt x="6365" y="11446"/>
                    <a:pt x="5987" y="11135"/>
                  </a:cubicBezTo>
                  <a:cubicBezTo>
                    <a:pt x="5887" y="11054"/>
                    <a:pt x="5806" y="10956"/>
                    <a:pt x="5726" y="10853"/>
                  </a:cubicBezTo>
                  <a:lnTo>
                    <a:pt x="5726" y="10853"/>
                  </a:lnTo>
                  <a:cubicBezTo>
                    <a:pt x="5878" y="10915"/>
                    <a:pt x="6043" y="10954"/>
                    <a:pt x="6207" y="10983"/>
                  </a:cubicBezTo>
                  <a:cubicBezTo>
                    <a:pt x="6407" y="11019"/>
                    <a:pt x="6608" y="11048"/>
                    <a:pt x="6808" y="11077"/>
                  </a:cubicBezTo>
                  <a:cubicBezTo>
                    <a:pt x="7471" y="11173"/>
                    <a:pt x="8157" y="11273"/>
                    <a:pt x="8731" y="11606"/>
                  </a:cubicBezTo>
                  <a:cubicBezTo>
                    <a:pt x="8743" y="11612"/>
                    <a:pt x="8756" y="11615"/>
                    <a:pt x="8769" y="11615"/>
                  </a:cubicBezTo>
                  <a:cubicBezTo>
                    <a:pt x="8795" y="11615"/>
                    <a:pt x="8819" y="11602"/>
                    <a:pt x="8833" y="11578"/>
                  </a:cubicBezTo>
                  <a:cubicBezTo>
                    <a:pt x="8853" y="11542"/>
                    <a:pt x="8841" y="11497"/>
                    <a:pt x="8805" y="11477"/>
                  </a:cubicBezTo>
                  <a:cubicBezTo>
                    <a:pt x="8204" y="11129"/>
                    <a:pt x="7507" y="11028"/>
                    <a:pt x="6829" y="10931"/>
                  </a:cubicBezTo>
                  <a:cubicBezTo>
                    <a:pt x="6631" y="10902"/>
                    <a:pt x="6430" y="10873"/>
                    <a:pt x="6233" y="10838"/>
                  </a:cubicBezTo>
                  <a:cubicBezTo>
                    <a:pt x="5990" y="10795"/>
                    <a:pt x="5720" y="10731"/>
                    <a:pt x="5522" y="10565"/>
                  </a:cubicBezTo>
                  <a:cubicBezTo>
                    <a:pt x="5586" y="10555"/>
                    <a:pt x="5649" y="10546"/>
                    <a:pt x="5715" y="10534"/>
                  </a:cubicBezTo>
                  <a:cubicBezTo>
                    <a:pt x="5940" y="10497"/>
                    <a:pt x="6175" y="10459"/>
                    <a:pt x="6404" y="10439"/>
                  </a:cubicBezTo>
                  <a:cubicBezTo>
                    <a:pt x="6463" y="10434"/>
                    <a:pt x="6522" y="10431"/>
                    <a:pt x="6581" y="10431"/>
                  </a:cubicBezTo>
                  <a:close/>
                  <a:moveTo>
                    <a:pt x="3455" y="7943"/>
                  </a:moveTo>
                  <a:lnTo>
                    <a:pt x="3455" y="7943"/>
                  </a:lnTo>
                  <a:cubicBezTo>
                    <a:pt x="3167" y="8846"/>
                    <a:pt x="2948" y="9774"/>
                    <a:pt x="2809" y="10709"/>
                  </a:cubicBezTo>
                  <a:cubicBezTo>
                    <a:pt x="2803" y="10751"/>
                    <a:pt x="2831" y="10789"/>
                    <a:pt x="2873" y="10795"/>
                  </a:cubicBezTo>
                  <a:cubicBezTo>
                    <a:pt x="2876" y="10795"/>
                    <a:pt x="2880" y="10796"/>
                    <a:pt x="2884" y="10796"/>
                  </a:cubicBezTo>
                  <a:cubicBezTo>
                    <a:pt x="2920" y="10796"/>
                    <a:pt x="2953" y="10769"/>
                    <a:pt x="2957" y="10731"/>
                  </a:cubicBezTo>
                  <a:cubicBezTo>
                    <a:pt x="3097" y="9797"/>
                    <a:pt x="3316" y="8872"/>
                    <a:pt x="3604" y="7972"/>
                  </a:cubicBezTo>
                  <a:cubicBezTo>
                    <a:pt x="3605" y="7986"/>
                    <a:pt x="3608" y="8001"/>
                    <a:pt x="3611" y="8014"/>
                  </a:cubicBezTo>
                  <a:cubicBezTo>
                    <a:pt x="3721" y="8655"/>
                    <a:pt x="3825" y="9265"/>
                    <a:pt x="3691" y="9889"/>
                  </a:cubicBezTo>
                  <a:cubicBezTo>
                    <a:pt x="3556" y="10504"/>
                    <a:pt x="3293" y="11081"/>
                    <a:pt x="3034" y="11620"/>
                  </a:cubicBezTo>
                  <a:cubicBezTo>
                    <a:pt x="2896" y="11904"/>
                    <a:pt x="2744" y="12190"/>
                    <a:pt x="2505" y="12345"/>
                  </a:cubicBezTo>
                  <a:cubicBezTo>
                    <a:pt x="2214" y="11438"/>
                    <a:pt x="2135" y="10660"/>
                    <a:pt x="2258" y="9973"/>
                  </a:cubicBezTo>
                  <a:cubicBezTo>
                    <a:pt x="2410" y="9120"/>
                    <a:pt x="2897" y="8526"/>
                    <a:pt x="3455" y="7943"/>
                  </a:cubicBezTo>
                  <a:close/>
                  <a:moveTo>
                    <a:pt x="5273" y="10854"/>
                  </a:moveTo>
                  <a:lnTo>
                    <a:pt x="5273" y="10854"/>
                  </a:lnTo>
                  <a:cubicBezTo>
                    <a:pt x="5212" y="11028"/>
                    <a:pt x="5157" y="11206"/>
                    <a:pt x="5108" y="11375"/>
                  </a:cubicBezTo>
                  <a:cubicBezTo>
                    <a:pt x="5021" y="11672"/>
                    <a:pt x="4931" y="11982"/>
                    <a:pt x="4795" y="12270"/>
                  </a:cubicBezTo>
                  <a:lnTo>
                    <a:pt x="4708" y="12451"/>
                  </a:lnTo>
                  <a:cubicBezTo>
                    <a:pt x="4512" y="12858"/>
                    <a:pt x="4307" y="13279"/>
                    <a:pt x="4287" y="13748"/>
                  </a:cubicBezTo>
                  <a:cubicBezTo>
                    <a:pt x="4286" y="13790"/>
                    <a:pt x="4318" y="13825"/>
                    <a:pt x="4360" y="13826"/>
                  </a:cubicBezTo>
                  <a:cubicBezTo>
                    <a:pt x="4360" y="13826"/>
                    <a:pt x="4361" y="13826"/>
                    <a:pt x="4362" y="13826"/>
                  </a:cubicBezTo>
                  <a:cubicBezTo>
                    <a:pt x="4403" y="13826"/>
                    <a:pt x="4435" y="13795"/>
                    <a:pt x="4438" y="13754"/>
                  </a:cubicBezTo>
                  <a:cubicBezTo>
                    <a:pt x="4455" y="13315"/>
                    <a:pt x="4652" y="12908"/>
                    <a:pt x="4845" y="12515"/>
                  </a:cubicBezTo>
                  <a:lnTo>
                    <a:pt x="4931" y="12334"/>
                  </a:lnTo>
                  <a:cubicBezTo>
                    <a:pt x="5072" y="12034"/>
                    <a:pt x="5164" y="11721"/>
                    <a:pt x="5253" y="11417"/>
                  </a:cubicBezTo>
                  <a:cubicBezTo>
                    <a:pt x="5301" y="11258"/>
                    <a:pt x="5350" y="11097"/>
                    <a:pt x="5405" y="10937"/>
                  </a:cubicBezTo>
                  <a:cubicBezTo>
                    <a:pt x="5415" y="10996"/>
                    <a:pt x="5422" y="11067"/>
                    <a:pt x="5425" y="11119"/>
                  </a:cubicBezTo>
                  <a:lnTo>
                    <a:pt x="5432" y="11194"/>
                  </a:lnTo>
                  <a:cubicBezTo>
                    <a:pt x="5493" y="11813"/>
                    <a:pt x="5405" y="12438"/>
                    <a:pt x="5179" y="13008"/>
                  </a:cubicBezTo>
                  <a:cubicBezTo>
                    <a:pt x="5025" y="13398"/>
                    <a:pt x="4805" y="13767"/>
                    <a:pt x="4593" y="14123"/>
                  </a:cubicBezTo>
                  <a:lnTo>
                    <a:pt x="3877" y="15323"/>
                  </a:lnTo>
                  <a:cubicBezTo>
                    <a:pt x="3846" y="14848"/>
                    <a:pt x="3833" y="14369"/>
                    <a:pt x="3841" y="13894"/>
                  </a:cubicBezTo>
                  <a:cubicBezTo>
                    <a:pt x="3849" y="13451"/>
                    <a:pt x="3876" y="13084"/>
                    <a:pt x="3982" y="12733"/>
                  </a:cubicBezTo>
                  <a:cubicBezTo>
                    <a:pt x="4119" y="12273"/>
                    <a:pt x="4394" y="11863"/>
                    <a:pt x="4616" y="11555"/>
                  </a:cubicBezTo>
                  <a:cubicBezTo>
                    <a:pt x="4781" y="11325"/>
                    <a:pt x="4969" y="11084"/>
                    <a:pt x="5206" y="10902"/>
                  </a:cubicBezTo>
                  <a:cubicBezTo>
                    <a:pt x="5234" y="10882"/>
                    <a:pt x="5253" y="10867"/>
                    <a:pt x="5273" y="10854"/>
                  </a:cubicBezTo>
                  <a:close/>
                  <a:moveTo>
                    <a:pt x="7756" y="13648"/>
                  </a:moveTo>
                  <a:lnTo>
                    <a:pt x="7756" y="13648"/>
                  </a:lnTo>
                  <a:cubicBezTo>
                    <a:pt x="7780" y="13658"/>
                    <a:pt x="7799" y="13667"/>
                    <a:pt x="7817" y="13676"/>
                  </a:cubicBezTo>
                  <a:cubicBezTo>
                    <a:pt x="8115" y="13819"/>
                    <a:pt x="8427" y="13916"/>
                    <a:pt x="8731" y="14010"/>
                  </a:cubicBezTo>
                  <a:cubicBezTo>
                    <a:pt x="9312" y="14190"/>
                    <a:pt x="9861" y="14357"/>
                    <a:pt x="10296" y="14828"/>
                  </a:cubicBezTo>
                  <a:cubicBezTo>
                    <a:pt x="10516" y="15065"/>
                    <a:pt x="10673" y="15346"/>
                    <a:pt x="10838" y="15643"/>
                  </a:cubicBezTo>
                  <a:cubicBezTo>
                    <a:pt x="10900" y="15747"/>
                    <a:pt x="10959" y="15854"/>
                    <a:pt x="11023" y="15961"/>
                  </a:cubicBezTo>
                  <a:cubicBezTo>
                    <a:pt x="10845" y="15898"/>
                    <a:pt x="10665" y="15856"/>
                    <a:pt x="10626" y="15849"/>
                  </a:cubicBezTo>
                  <a:cubicBezTo>
                    <a:pt x="10512" y="15827"/>
                    <a:pt x="10401" y="15812"/>
                    <a:pt x="10289" y="15796"/>
                  </a:cubicBezTo>
                  <a:cubicBezTo>
                    <a:pt x="10034" y="15760"/>
                    <a:pt x="9793" y="15726"/>
                    <a:pt x="9548" y="15630"/>
                  </a:cubicBezTo>
                  <a:cubicBezTo>
                    <a:pt x="9310" y="15536"/>
                    <a:pt x="9093" y="15403"/>
                    <a:pt x="8881" y="15217"/>
                  </a:cubicBezTo>
                  <a:cubicBezTo>
                    <a:pt x="8617" y="14990"/>
                    <a:pt x="8400" y="14721"/>
                    <a:pt x="8144" y="14395"/>
                  </a:cubicBezTo>
                  <a:cubicBezTo>
                    <a:pt x="8092" y="14329"/>
                    <a:pt x="8042" y="14260"/>
                    <a:pt x="7992" y="14194"/>
                  </a:cubicBezTo>
                  <a:cubicBezTo>
                    <a:pt x="7935" y="14090"/>
                    <a:pt x="7876" y="13987"/>
                    <a:pt x="7811" y="13883"/>
                  </a:cubicBezTo>
                  <a:lnTo>
                    <a:pt x="7811" y="13883"/>
                  </a:lnTo>
                  <a:cubicBezTo>
                    <a:pt x="7969" y="13994"/>
                    <a:pt x="8136" y="14090"/>
                    <a:pt x="8304" y="14187"/>
                  </a:cubicBezTo>
                  <a:lnTo>
                    <a:pt x="8377" y="14227"/>
                  </a:lnTo>
                  <a:cubicBezTo>
                    <a:pt x="8976" y="14570"/>
                    <a:pt x="9554" y="14957"/>
                    <a:pt x="10097" y="15381"/>
                  </a:cubicBezTo>
                  <a:cubicBezTo>
                    <a:pt x="10110" y="15391"/>
                    <a:pt x="10126" y="15396"/>
                    <a:pt x="10142" y="15396"/>
                  </a:cubicBezTo>
                  <a:cubicBezTo>
                    <a:pt x="10164" y="15396"/>
                    <a:pt x="10186" y="15387"/>
                    <a:pt x="10201" y="15368"/>
                  </a:cubicBezTo>
                  <a:cubicBezTo>
                    <a:pt x="10227" y="15335"/>
                    <a:pt x="10221" y="15288"/>
                    <a:pt x="10188" y="15262"/>
                  </a:cubicBezTo>
                  <a:cubicBezTo>
                    <a:pt x="9641" y="14835"/>
                    <a:pt x="9056" y="14443"/>
                    <a:pt x="8451" y="14097"/>
                  </a:cubicBezTo>
                  <a:lnTo>
                    <a:pt x="8377" y="14056"/>
                  </a:lnTo>
                  <a:cubicBezTo>
                    <a:pt x="8161" y="13933"/>
                    <a:pt x="7941" y="13807"/>
                    <a:pt x="7756" y="13648"/>
                  </a:cubicBezTo>
                  <a:close/>
                  <a:moveTo>
                    <a:pt x="7081" y="13466"/>
                  </a:moveTo>
                  <a:cubicBezTo>
                    <a:pt x="7177" y="13800"/>
                    <a:pt x="7268" y="14142"/>
                    <a:pt x="7304" y="14488"/>
                  </a:cubicBezTo>
                  <a:cubicBezTo>
                    <a:pt x="7368" y="15076"/>
                    <a:pt x="7343" y="15589"/>
                    <a:pt x="7233" y="16060"/>
                  </a:cubicBezTo>
                  <a:cubicBezTo>
                    <a:pt x="7167" y="16342"/>
                    <a:pt x="7065" y="16624"/>
                    <a:pt x="6965" y="16897"/>
                  </a:cubicBezTo>
                  <a:cubicBezTo>
                    <a:pt x="6864" y="17175"/>
                    <a:pt x="6758" y="17461"/>
                    <a:pt x="6690" y="17757"/>
                  </a:cubicBezTo>
                  <a:cubicBezTo>
                    <a:pt x="6467" y="17196"/>
                    <a:pt x="6256" y="16585"/>
                    <a:pt x="6241" y="15969"/>
                  </a:cubicBezTo>
                  <a:cubicBezTo>
                    <a:pt x="6228" y="15465"/>
                    <a:pt x="6346" y="14941"/>
                    <a:pt x="6577" y="14450"/>
                  </a:cubicBezTo>
                  <a:cubicBezTo>
                    <a:pt x="6629" y="14346"/>
                    <a:pt x="6683" y="14242"/>
                    <a:pt x="6735" y="14140"/>
                  </a:cubicBezTo>
                  <a:cubicBezTo>
                    <a:pt x="6806" y="14006"/>
                    <a:pt x="6873" y="13871"/>
                    <a:pt x="6935" y="13734"/>
                  </a:cubicBezTo>
                  <a:lnTo>
                    <a:pt x="6935" y="13734"/>
                  </a:lnTo>
                  <a:cubicBezTo>
                    <a:pt x="6933" y="14287"/>
                    <a:pt x="6871" y="14767"/>
                    <a:pt x="6742" y="15243"/>
                  </a:cubicBezTo>
                  <a:cubicBezTo>
                    <a:pt x="6602" y="15760"/>
                    <a:pt x="6480" y="16307"/>
                    <a:pt x="6654" y="16807"/>
                  </a:cubicBezTo>
                  <a:cubicBezTo>
                    <a:pt x="6665" y="16837"/>
                    <a:pt x="6694" y="16856"/>
                    <a:pt x="6724" y="16856"/>
                  </a:cubicBezTo>
                  <a:cubicBezTo>
                    <a:pt x="6733" y="16856"/>
                    <a:pt x="6741" y="16855"/>
                    <a:pt x="6750" y="16852"/>
                  </a:cubicBezTo>
                  <a:cubicBezTo>
                    <a:pt x="6790" y="16839"/>
                    <a:pt x="6810" y="16795"/>
                    <a:pt x="6796" y="16756"/>
                  </a:cubicBezTo>
                  <a:cubicBezTo>
                    <a:pt x="6635" y="16296"/>
                    <a:pt x="6748" y="15795"/>
                    <a:pt x="6887" y="15281"/>
                  </a:cubicBezTo>
                  <a:cubicBezTo>
                    <a:pt x="7042" y="14718"/>
                    <a:pt x="7101" y="14150"/>
                    <a:pt x="7081" y="13466"/>
                  </a:cubicBezTo>
                  <a:close/>
                  <a:moveTo>
                    <a:pt x="8928" y="16232"/>
                  </a:moveTo>
                  <a:cubicBezTo>
                    <a:pt x="8940" y="16247"/>
                    <a:pt x="8953" y="16263"/>
                    <a:pt x="8963" y="16277"/>
                  </a:cubicBezTo>
                  <a:cubicBezTo>
                    <a:pt x="9033" y="16365"/>
                    <a:pt x="9101" y="16451"/>
                    <a:pt x="9164" y="16541"/>
                  </a:cubicBezTo>
                  <a:cubicBezTo>
                    <a:pt x="9678" y="17244"/>
                    <a:pt x="9913" y="18085"/>
                    <a:pt x="9901" y="19185"/>
                  </a:cubicBezTo>
                  <a:cubicBezTo>
                    <a:pt x="9897" y="19455"/>
                    <a:pt x="9874" y="19733"/>
                    <a:pt x="9850" y="19999"/>
                  </a:cubicBezTo>
                  <a:cubicBezTo>
                    <a:pt x="9824" y="20278"/>
                    <a:pt x="9798" y="20565"/>
                    <a:pt x="9797" y="20852"/>
                  </a:cubicBezTo>
                  <a:lnTo>
                    <a:pt x="9795" y="20850"/>
                  </a:lnTo>
                  <a:cubicBezTo>
                    <a:pt x="9762" y="20814"/>
                    <a:pt x="9733" y="20784"/>
                    <a:pt x="9720" y="20762"/>
                  </a:cubicBezTo>
                  <a:cubicBezTo>
                    <a:pt x="9601" y="20598"/>
                    <a:pt x="9503" y="20451"/>
                    <a:pt x="9413" y="20307"/>
                  </a:cubicBezTo>
                  <a:cubicBezTo>
                    <a:pt x="9202" y="19967"/>
                    <a:pt x="9044" y="19654"/>
                    <a:pt x="8933" y="19346"/>
                  </a:cubicBezTo>
                  <a:cubicBezTo>
                    <a:pt x="8853" y="19132"/>
                    <a:pt x="8811" y="18909"/>
                    <a:pt x="8801" y="18666"/>
                  </a:cubicBezTo>
                  <a:cubicBezTo>
                    <a:pt x="8789" y="18424"/>
                    <a:pt x="8817" y="18175"/>
                    <a:pt x="8844" y="17933"/>
                  </a:cubicBezTo>
                  <a:cubicBezTo>
                    <a:pt x="8868" y="17728"/>
                    <a:pt x="8889" y="17518"/>
                    <a:pt x="8891" y="17309"/>
                  </a:cubicBezTo>
                  <a:cubicBezTo>
                    <a:pt x="8892" y="16934"/>
                    <a:pt x="8831" y="16583"/>
                    <a:pt x="8768" y="16239"/>
                  </a:cubicBezTo>
                  <a:lnTo>
                    <a:pt x="8768" y="16239"/>
                  </a:lnTo>
                  <a:cubicBezTo>
                    <a:pt x="9014" y="16788"/>
                    <a:pt x="9189" y="17324"/>
                    <a:pt x="9282" y="17836"/>
                  </a:cubicBezTo>
                  <a:cubicBezTo>
                    <a:pt x="9324" y="18071"/>
                    <a:pt x="9315" y="18317"/>
                    <a:pt x="9305" y="18557"/>
                  </a:cubicBezTo>
                  <a:cubicBezTo>
                    <a:pt x="9290" y="18941"/>
                    <a:pt x="9274" y="19337"/>
                    <a:pt x="9462" y="19720"/>
                  </a:cubicBezTo>
                  <a:cubicBezTo>
                    <a:pt x="9476" y="19747"/>
                    <a:pt x="9503" y="19762"/>
                    <a:pt x="9530" y="19762"/>
                  </a:cubicBezTo>
                  <a:cubicBezTo>
                    <a:pt x="9541" y="19762"/>
                    <a:pt x="9552" y="19759"/>
                    <a:pt x="9562" y="19754"/>
                  </a:cubicBezTo>
                  <a:cubicBezTo>
                    <a:pt x="9600" y="19735"/>
                    <a:pt x="9614" y="19691"/>
                    <a:pt x="9597" y="19654"/>
                  </a:cubicBezTo>
                  <a:cubicBezTo>
                    <a:pt x="9425" y="19307"/>
                    <a:pt x="9439" y="18945"/>
                    <a:pt x="9454" y="18563"/>
                  </a:cubicBezTo>
                  <a:cubicBezTo>
                    <a:pt x="9462" y="18317"/>
                    <a:pt x="9474" y="18061"/>
                    <a:pt x="9428" y="17810"/>
                  </a:cubicBezTo>
                  <a:cubicBezTo>
                    <a:pt x="9338" y="17303"/>
                    <a:pt x="9167" y="16774"/>
                    <a:pt x="8928" y="16232"/>
                  </a:cubicBezTo>
                  <a:close/>
                  <a:moveTo>
                    <a:pt x="2356" y="0"/>
                  </a:moveTo>
                  <a:cubicBezTo>
                    <a:pt x="2348" y="0"/>
                    <a:pt x="2340" y="1"/>
                    <a:pt x="2333" y="3"/>
                  </a:cubicBezTo>
                  <a:cubicBezTo>
                    <a:pt x="2295" y="14"/>
                    <a:pt x="2266" y="45"/>
                    <a:pt x="2260" y="87"/>
                  </a:cubicBezTo>
                  <a:cubicBezTo>
                    <a:pt x="1893" y="2690"/>
                    <a:pt x="2475" y="5130"/>
                    <a:pt x="3505" y="7403"/>
                  </a:cubicBezTo>
                  <a:cubicBezTo>
                    <a:pt x="3311" y="7196"/>
                    <a:pt x="3097" y="6979"/>
                    <a:pt x="2831" y="6831"/>
                  </a:cubicBezTo>
                  <a:cubicBezTo>
                    <a:pt x="2585" y="6697"/>
                    <a:pt x="2288" y="6617"/>
                    <a:pt x="1896" y="6578"/>
                  </a:cubicBezTo>
                  <a:cubicBezTo>
                    <a:pt x="1706" y="6560"/>
                    <a:pt x="1515" y="6552"/>
                    <a:pt x="1325" y="6552"/>
                  </a:cubicBezTo>
                  <a:cubicBezTo>
                    <a:pt x="913" y="6552"/>
                    <a:pt x="501" y="6587"/>
                    <a:pt x="98" y="6623"/>
                  </a:cubicBezTo>
                  <a:cubicBezTo>
                    <a:pt x="93" y="6623"/>
                    <a:pt x="86" y="6624"/>
                    <a:pt x="80" y="6626"/>
                  </a:cubicBezTo>
                  <a:cubicBezTo>
                    <a:pt x="50" y="6634"/>
                    <a:pt x="24" y="6656"/>
                    <a:pt x="14" y="6688"/>
                  </a:cubicBezTo>
                  <a:cubicBezTo>
                    <a:pt x="1" y="6724"/>
                    <a:pt x="9" y="6765"/>
                    <a:pt x="37" y="6792"/>
                  </a:cubicBezTo>
                  <a:cubicBezTo>
                    <a:pt x="578" y="7326"/>
                    <a:pt x="1194" y="7771"/>
                    <a:pt x="1870" y="8118"/>
                  </a:cubicBezTo>
                  <a:cubicBezTo>
                    <a:pt x="2131" y="8254"/>
                    <a:pt x="2435" y="8384"/>
                    <a:pt x="2750" y="8384"/>
                  </a:cubicBezTo>
                  <a:cubicBezTo>
                    <a:pt x="2765" y="8384"/>
                    <a:pt x="2780" y="8384"/>
                    <a:pt x="2795" y="8383"/>
                  </a:cubicBezTo>
                  <a:lnTo>
                    <a:pt x="2795" y="8383"/>
                  </a:lnTo>
                  <a:cubicBezTo>
                    <a:pt x="2446" y="8822"/>
                    <a:pt x="2168" y="9311"/>
                    <a:pt x="2056" y="9936"/>
                  </a:cubicBezTo>
                  <a:cubicBezTo>
                    <a:pt x="1922" y="10686"/>
                    <a:pt x="2016" y="11532"/>
                    <a:pt x="2347" y="12519"/>
                  </a:cubicBezTo>
                  <a:cubicBezTo>
                    <a:pt x="2356" y="12546"/>
                    <a:pt x="2376" y="12568"/>
                    <a:pt x="2402" y="12578"/>
                  </a:cubicBezTo>
                  <a:cubicBezTo>
                    <a:pt x="2415" y="12584"/>
                    <a:pt x="2428" y="12587"/>
                    <a:pt x="2442" y="12587"/>
                  </a:cubicBezTo>
                  <a:cubicBezTo>
                    <a:pt x="2456" y="12587"/>
                    <a:pt x="2470" y="12584"/>
                    <a:pt x="2483" y="12578"/>
                  </a:cubicBezTo>
                  <a:cubicBezTo>
                    <a:pt x="2841" y="12418"/>
                    <a:pt x="3039" y="12060"/>
                    <a:pt x="3209" y="11705"/>
                  </a:cubicBezTo>
                  <a:cubicBezTo>
                    <a:pt x="3474" y="11155"/>
                    <a:pt x="3743" y="10565"/>
                    <a:pt x="3880" y="9929"/>
                  </a:cubicBezTo>
                  <a:cubicBezTo>
                    <a:pt x="4018" y="9292"/>
                    <a:pt x="3918" y="8661"/>
                    <a:pt x="3814" y="8052"/>
                  </a:cubicBezTo>
                  <a:lnTo>
                    <a:pt x="3814" y="8052"/>
                  </a:lnTo>
                  <a:cubicBezTo>
                    <a:pt x="4252" y="8936"/>
                    <a:pt x="4755" y="9796"/>
                    <a:pt x="5290" y="10627"/>
                  </a:cubicBezTo>
                  <a:cubicBezTo>
                    <a:pt x="5212" y="10649"/>
                    <a:pt x="5138" y="10699"/>
                    <a:pt x="5080" y="10744"/>
                  </a:cubicBezTo>
                  <a:cubicBezTo>
                    <a:pt x="4824" y="10943"/>
                    <a:pt x="4624" y="11194"/>
                    <a:pt x="4448" y="11438"/>
                  </a:cubicBezTo>
                  <a:cubicBezTo>
                    <a:pt x="4215" y="11758"/>
                    <a:pt x="3930" y="12187"/>
                    <a:pt x="3782" y="12677"/>
                  </a:cubicBezTo>
                  <a:cubicBezTo>
                    <a:pt x="3672" y="13049"/>
                    <a:pt x="3643" y="13434"/>
                    <a:pt x="3636" y="13893"/>
                  </a:cubicBezTo>
                  <a:cubicBezTo>
                    <a:pt x="3626" y="14478"/>
                    <a:pt x="3647" y="15068"/>
                    <a:pt x="3698" y="15653"/>
                  </a:cubicBezTo>
                  <a:cubicBezTo>
                    <a:pt x="3701" y="15697"/>
                    <a:pt x="3731" y="15733"/>
                    <a:pt x="3775" y="15743"/>
                  </a:cubicBezTo>
                  <a:cubicBezTo>
                    <a:pt x="3782" y="15744"/>
                    <a:pt x="3788" y="15745"/>
                    <a:pt x="3795" y="15745"/>
                  </a:cubicBezTo>
                  <a:cubicBezTo>
                    <a:pt x="3830" y="15745"/>
                    <a:pt x="3864" y="15727"/>
                    <a:pt x="3883" y="15697"/>
                  </a:cubicBezTo>
                  <a:lnTo>
                    <a:pt x="4759" y="14227"/>
                  </a:lnTo>
                  <a:cubicBezTo>
                    <a:pt x="4976" y="13864"/>
                    <a:pt x="5199" y="13487"/>
                    <a:pt x="5360" y="13084"/>
                  </a:cubicBezTo>
                  <a:cubicBezTo>
                    <a:pt x="5597" y="12486"/>
                    <a:pt x="5690" y="11827"/>
                    <a:pt x="5626" y="11178"/>
                  </a:cubicBezTo>
                  <a:lnTo>
                    <a:pt x="5623" y="11134"/>
                  </a:lnTo>
                  <a:lnTo>
                    <a:pt x="5623" y="11134"/>
                  </a:lnTo>
                  <a:cubicBezTo>
                    <a:pt x="6047" y="11772"/>
                    <a:pt x="6489" y="12394"/>
                    <a:pt x="6933" y="13001"/>
                  </a:cubicBezTo>
                  <a:cubicBezTo>
                    <a:pt x="6891" y="13398"/>
                    <a:pt x="6731" y="13716"/>
                    <a:pt x="6557" y="14051"/>
                  </a:cubicBezTo>
                  <a:cubicBezTo>
                    <a:pt x="6504" y="14153"/>
                    <a:pt x="6450" y="14259"/>
                    <a:pt x="6398" y="14368"/>
                  </a:cubicBezTo>
                  <a:cubicBezTo>
                    <a:pt x="6152" y="14884"/>
                    <a:pt x="6029" y="15440"/>
                    <a:pt x="6040" y="15976"/>
                  </a:cubicBezTo>
                  <a:cubicBezTo>
                    <a:pt x="6059" y="16748"/>
                    <a:pt x="6365" y="17496"/>
                    <a:pt x="6634" y="18155"/>
                  </a:cubicBezTo>
                  <a:cubicBezTo>
                    <a:pt x="6649" y="18193"/>
                    <a:pt x="6688" y="18216"/>
                    <a:pt x="6727" y="18216"/>
                  </a:cubicBezTo>
                  <a:cubicBezTo>
                    <a:pt x="6731" y="18216"/>
                    <a:pt x="6735" y="18216"/>
                    <a:pt x="6739" y="18215"/>
                  </a:cubicBezTo>
                  <a:cubicBezTo>
                    <a:pt x="6783" y="18211"/>
                    <a:pt x="6819" y="18175"/>
                    <a:pt x="6825" y="18129"/>
                  </a:cubicBezTo>
                  <a:cubicBezTo>
                    <a:pt x="6871" y="17733"/>
                    <a:pt x="7013" y="17344"/>
                    <a:pt x="7151" y="16968"/>
                  </a:cubicBezTo>
                  <a:cubicBezTo>
                    <a:pt x="7252" y="16691"/>
                    <a:pt x="7356" y="16403"/>
                    <a:pt x="7426" y="16108"/>
                  </a:cubicBezTo>
                  <a:cubicBezTo>
                    <a:pt x="7541" y="15615"/>
                    <a:pt x="7565" y="15078"/>
                    <a:pt x="7499" y="14469"/>
                  </a:cubicBezTo>
                  <a:cubicBezTo>
                    <a:pt x="7466" y="14166"/>
                    <a:pt x="7397" y="13870"/>
                    <a:pt x="7317" y="13579"/>
                  </a:cubicBezTo>
                  <a:lnTo>
                    <a:pt x="7317" y="13579"/>
                  </a:lnTo>
                  <a:cubicBezTo>
                    <a:pt x="7478" y="13828"/>
                    <a:pt x="7647" y="14072"/>
                    <a:pt x="7827" y="14310"/>
                  </a:cubicBezTo>
                  <a:cubicBezTo>
                    <a:pt x="7995" y="14618"/>
                    <a:pt x="8132" y="14926"/>
                    <a:pt x="8273" y="15243"/>
                  </a:cubicBezTo>
                  <a:cubicBezTo>
                    <a:pt x="8338" y="15390"/>
                    <a:pt x="8404" y="15542"/>
                    <a:pt x="8475" y="15695"/>
                  </a:cubicBezTo>
                  <a:cubicBezTo>
                    <a:pt x="8500" y="15873"/>
                    <a:pt x="8529" y="16048"/>
                    <a:pt x="8559" y="16218"/>
                  </a:cubicBezTo>
                  <a:cubicBezTo>
                    <a:pt x="8629" y="16585"/>
                    <a:pt x="8692" y="16931"/>
                    <a:pt x="8689" y="17308"/>
                  </a:cubicBezTo>
                  <a:cubicBezTo>
                    <a:pt x="8688" y="17506"/>
                    <a:pt x="8666" y="17712"/>
                    <a:pt x="8645" y="17910"/>
                  </a:cubicBezTo>
                  <a:cubicBezTo>
                    <a:pt x="8617" y="18158"/>
                    <a:pt x="8591" y="18415"/>
                    <a:pt x="8601" y="18671"/>
                  </a:cubicBezTo>
                  <a:cubicBezTo>
                    <a:pt x="8613" y="18935"/>
                    <a:pt x="8659" y="19177"/>
                    <a:pt x="8744" y="19413"/>
                  </a:cubicBezTo>
                  <a:cubicBezTo>
                    <a:pt x="8860" y="19733"/>
                    <a:pt x="9025" y="20058"/>
                    <a:pt x="9244" y="20409"/>
                  </a:cubicBezTo>
                  <a:cubicBezTo>
                    <a:pt x="9334" y="20553"/>
                    <a:pt x="9438" y="20705"/>
                    <a:pt x="9557" y="20875"/>
                  </a:cubicBezTo>
                  <a:cubicBezTo>
                    <a:pt x="9575" y="20899"/>
                    <a:pt x="9609" y="20937"/>
                    <a:pt x="9648" y="20980"/>
                  </a:cubicBezTo>
                  <a:cubicBezTo>
                    <a:pt x="9696" y="21035"/>
                    <a:pt x="9800" y="21150"/>
                    <a:pt x="9808" y="21189"/>
                  </a:cubicBezTo>
                  <a:cubicBezTo>
                    <a:pt x="9811" y="21242"/>
                    <a:pt x="9856" y="21280"/>
                    <a:pt x="9910" y="21280"/>
                  </a:cubicBezTo>
                  <a:cubicBezTo>
                    <a:pt x="9912" y="21280"/>
                    <a:pt x="9914" y="21280"/>
                    <a:pt x="9916" y="21280"/>
                  </a:cubicBezTo>
                  <a:cubicBezTo>
                    <a:pt x="9971" y="21274"/>
                    <a:pt x="10011" y="21225"/>
                    <a:pt x="10007" y="21172"/>
                  </a:cubicBezTo>
                  <a:cubicBezTo>
                    <a:pt x="9981" y="20788"/>
                    <a:pt x="10014" y="20393"/>
                    <a:pt x="10049" y="20013"/>
                  </a:cubicBezTo>
                  <a:cubicBezTo>
                    <a:pt x="10072" y="19741"/>
                    <a:pt x="10098" y="19463"/>
                    <a:pt x="10101" y="19184"/>
                  </a:cubicBezTo>
                  <a:cubicBezTo>
                    <a:pt x="10114" y="18037"/>
                    <a:pt x="9868" y="17159"/>
                    <a:pt x="9325" y="16417"/>
                  </a:cubicBezTo>
                  <a:cubicBezTo>
                    <a:pt x="9258" y="16326"/>
                    <a:pt x="9189" y="16238"/>
                    <a:pt x="9119" y="16150"/>
                  </a:cubicBezTo>
                  <a:cubicBezTo>
                    <a:pt x="8924" y="15904"/>
                    <a:pt x="8740" y="15672"/>
                    <a:pt x="8634" y="15395"/>
                  </a:cubicBezTo>
                  <a:cubicBezTo>
                    <a:pt x="8619" y="15357"/>
                    <a:pt x="8581" y="15332"/>
                    <a:pt x="8542" y="15332"/>
                  </a:cubicBezTo>
                  <a:cubicBezTo>
                    <a:pt x="8538" y="15332"/>
                    <a:pt x="8534" y="15333"/>
                    <a:pt x="8530" y="15333"/>
                  </a:cubicBezTo>
                  <a:cubicBezTo>
                    <a:pt x="8506" y="15275"/>
                    <a:pt x="8478" y="15217"/>
                    <a:pt x="8453" y="15161"/>
                  </a:cubicBezTo>
                  <a:cubicBezTo>
                    <a:pt x="8429" y="15106"/>
                    <a:pt x="8404" y="15051"/>
                    <a:pt x="8381" y="14997"/>
                  </a:cubicBezTo>
                  <a:lnTo>
                    <a:pt x="8381" y="14997"/>
                  </a:lnTo>
                  <a:cubicBezTo>
                    <a:pt x="8498" y="15129"/>
                    <a:pt x="8617" y="15252"/>
                    <a:pt x="8747" y="15366"/>
                  </a:cubicBezTo>
                  <a:cubicBezTo>
                    <a:pt x="8978" y="15565"/>
                    <a:pt x="9215" y="15711"/>
                    <a:pt x="9474" y="15812"/>
                  </a:cubicBezTo>
                  <a:cubicBezTo>
                    <a:pt x="9739" y="15918"/>
                    <a:pt x="10004" y="15956"/>
                    <a:pt x="10260" y="15992"/>
                  </a:cubicBezTo>
                  <a:cubicBezTo>
                    <a:pt x="10369" y="16006"/>
                    <a:pt x="10477" y="16022"/>
                    <a:pt x="10589" y="16043"/>
                  </a:cubicBezTo>
                  <a:cubicBezTo>
                    <a:pt x="10773" y="16077"/>
                    <a:pt x="11178" y="16215"/>
                    <a:pt x="11230" y="16280"/>
                  </a:cubicBezTo>
                  <a:cubicBezTo>
                    <a:pt x="11250" y="16306"/>
                    <a:pt x="11281" y="16320"/>
                    <a:pt x="11313" y="16320"/>
                  </a:cubicBezTo>
                  <a:cubicBezTo>
                    <a:pt x="11333" y="16320"/>
                    <a:pt x="11353" y="16314"/>
                    <a:pt x="11370" y="16302"/>
                  </a:cubicBezTo>
                  <a:cubicBezTo>
                    <a:pt x="11415" y="16271"/>
                    <a:pt x="11425" y="16210"/>
                    <a:pt x="11397" y="16167"/>
                  </a:cubicBezTo>
                  <a:cubicBezTo>
                    <a:pt x="11395" y="16166"/>
                    <a:pt x="11395" y="16164"/>
                    <a:pt x="11394" y="16164"/>
                  </a:cubicBezTo>
                  <a:cubicBezTo>
                    <a:pt x="11250" y="15972"/>
                    <a:pt x="11132" y="15754"/>
                    <a:pt x="11013" y="15545"/>
                  </a:cubicBezTo>
                  <a:cubicBezTo>
                    <a:pt x="10849" y="15251"/>
                    <a:pt x="10680" y="14947"/>
                    <a:pt x="10444" y="14690"/>
                  </a:cubicBezTo>
                  <a:cubicBezTo>
                    <a:pt x="9971" y="14181"/>
                    <a:pt x="9370" y="13996"/>
                    <a:pt x="8789" y="13818"/>
                  </a:cubicBezTo>
                  <a:cubicBezTo>
                    <a:pt x="8493" y="13725"/>
                    <a:pt x="8187" y="13631"/>
                    <a:pt x="7900" y="13493"/>
                  </a:cubicBezTo>
                  <a:cubicBezTo>
                    <a:pt x="7863" y="13474"/>
                    <a:pt x="7809" y="13453"/>
                    <a:pt x="7747" y="13428"/>
                  </a:cubicBezTo>
                  <a:cubicBezTo>
                    <a:pt x="7637" y="13385"/>
                    <a:pt x="7447" y="13308"/>
                    <a:pt x="7358" y="13241"/>
                  </a:cubicBezTo>
                  <a:cubicBezTo>
                    <a:pt x="7284" y="13140"/>
                    <a:pt x="7210" y="13040"/>
                    <a:pt x="7136" y="12939"/>
                  </a:cubicBezTo>
                  <a:cubicBezTo>
                    <a:pt x="7136" y="12937"/>
                    <a:pt x="7133" y="12934"/>
                    <a:pt x="7133" y="12932"/>
                  </a:cubicBezTo>
                  <a:cubicBezTo>
                    <a:pt x="7126" y="12907"/>
                    <a:pt x="7110" y="12887"/>
                    <a:pt x="7087" y="12872"/>
                  </a:cubicBezTo>
                  <a:cubicBezTo>
                    <a:pt x="6747" y="12408"/>
                    <a:pt x="6407" y="11931"/>
                    <a:pt x="6075" y="11445"/>
                  </a:cubicBezTo>
                  <a:lnTo>
                    <a:pt x="6075" y="11445"/>
                  </a:lnTo>
                  <a:cubicBezTo>
                    <a:pt x="6450" y="11692"/>
                    <a:pt x="6919" y="11865"/>
                    <a:pt x="7501" y="11967"/>
                  </a:cubicBezTo>
                  <a:cubicBezTo>
                    <a:pt x="7769" y="12015"/>
                    <a:pt x="8042" y="12047"/>
                    <a:pt x="8306" y="12079"/>
                  </a:cubicBezTo>
                  <a:cubicBezTo>
                    <a:pt x="8844" y="12143"/>
                    <a:pt x="9402" y="12209"/>
                    <a:pt x="9908" y="12403"/>
                  </a:cubicBezTo>
                  <a:cubicBezTo>
                    <a:pt x="9920" y="12408"/>
                    <a:pt x="9932" y="12410"/>
                    <a:pt x="9944" y="12410"/>
                  </a:cubicBezTo>
                  <a:cubicBezTo>
                    <a:pt x="9968" y="12410"/>
                    <a:pt x="9992" y="12401"/>
                    <a:pt x="10011" y="12384"/>
                  </a:cubicBezTo>
                  <a:cubicBezTo>
                    <a:pt x="10039" y="12358"/>
                    <a:pt x="10050" y="12321"/>
                    <a:pt x="10040" y="12284"/>
                  </a:cubicBezTo>
                  <a:cubicBezTo>
                    <a:pt x="9881" y="11705"/>
                    <a:pt x="9352" y="11354"/>
                    <a:pt x="8824" y="11042"/>
                  </a:cubicBezTo>
                  <a:cubicBezTo>
                    <a:pt x="8091" y="10612"/>
                    <a:pt x="7367" y="10226"/>
                    <a:pt x="6584" y="10226"/>
                  </a:cubicBezTo>
                  <a:cubicBezTo>
                    <a:pt x="6518" y="10226"/>
                    <a:pt x="6453" y="10229"/>
                    <a:pt x="6386" y="10235"/>
                  </a:cubicBezTo>
                  <a:cubicBezTo>
                    <a:pt x="6149" y="10253"/>
                    <a:pt x="5910" y="10294"/>
                    <a:pt x="5681" y="10332"/>
                  </a:cubicBezTo>
                  <a:cubicBezTo>
                    <a:pt x="5577" y="10348"/>
                    <a:pt x="5474" y="10366"/>
                    <a:pt x="5371" y="10381"/>
                  </a:cubicBezTo>
                  <a:cubicBezTo>
                    <a:pt x="4907" y="9650"/>
                    <a:pt x="4468" y="8900"/>
                    <a:pt x="4077" y="8130"/>
                  </a:cubicBezTo>
                  <a:lnTo>
                    <a:pt x="4077" y="8130"/>
                  </a:lnTo>
                  <a:cubicBezTo>
                    <a:pt x="4255" y="8364"/>
                    <a:pt x="4445" y="8589"/>
                    <a:pt x="4678" y="8767"/>
                  </a:cubicBezTo>
                  <a:cubicBezTo>
                    <a:pt x="5076" y="9066"/>
                    <a:pt x="5544" y="9298"/>
                    <a:pt x="6065" y="9453"/>
                  </a:cubicBezTo>
                  <a:cubicBezTo>
                    <a:pt x="6838" y="9682"/>
                    <a:pt x="7658" y="9728"/>
                    <a:pt x="8414" y="9728"/>
                  </a:cubicBezTo>
                  <a:cubicBezTo>
                    <a:pt x="8593" y="9728"/>
                    <a:pt x="8769" y="9725"/>
                    <a:pt x="8940" y="9722"/>
                  </a:cubicBezTo>
                  <a:cubicBezTo>
                    <a:pt x="8993" y="9721"/>
                    <a:pt x="9040" y="9674"/>
                    <a:pt x="9037" y="9621"/>
                  </a:cubicBezTo>
                  <a:cubicBezTo>
                    <a:pt x="9037" y="9576"/>
                    <a:pt x="9005" y="9537"/>
                    <a:pt x="8963" y="9527"/>
                  </a:cubicBezTo>
                  <a:cubicBezTo>
                    <a:pt x="8909" y="9489"/>
                    <a:pt x="8746" y="9291"/>
                    <a:pt x="8666" y="9195"/>
                  </a:cubicBezTo>
                  <a:cubicBezTo>
                    <a:pt x="8591" y="9103"/>
                    <a:pt x="8545" y="9049"/>
                    <a:pt x="8519" y="9023"/>
                  </a:cubicBezTo>
                  <a:cubicBezTo>
                    <a:pt x="8341" y="8859"/>
                    <a:pt x="8151" y="8703"/>
                    <a:pt x="7951" y="8563"/>
                  </a:cubicBezTo>
                  <a:cubicBezTo>
                    <a:pt x="7543" y="8275"/>
                    <a:pt x="7094" y="8041"/>
                    <a:pt x="6618" y="7872"/>
                  </a:cubicBezTo>
                  <a:cubicBezTo>
                    <a:pt x="6140" y="7703"/>
                    <a:pt x="5647" y="7601"/>
                    <a:pt x="5149" y="7568"/>
                  </a:cubicBezTo>
                  <a:cubicBezTo>
                    <a:pt x="5031" y="7561"/>
                    <a:pt x="4921" y="7558"/>
                    <a:pt x="4813" y="7554"/>
                  </a:cubicBezTo>
                  <a:cubicBezTo>
                    <a:pt x="4438" y="7543"/>
                    <a:pt x="4113" y="7532"/>
                    <a:pt x="3741" y="7351"/>
                  </a:cubicBezTo>
                  <a:cubicBezTo>
                    <a:pt x="3728" y="7344"/>
                    <a:pt x="3714" y="7342"/>
                    <a:pt x="3699" y="7342"/>
                  </a:cubicBezTo>
                  <a:cubicBezTo>
                    <a:pt x="3513" y="6931"/>
                    <a:pt x="3340" y="6516"/>
                    <a:pt x="3187" y="6096"/>
                  </a:cubicBezTo>
                  <a:lnTo>
                    <a:pt x="3187" y="6096"/>
                  </a:lnTo>
                  <a:cubicBezTo>
                    <a:pt x="3276" y="6102"/>
                    <a:pt x="3366" y="6105"/>
                    <a:pt x="3456" y="6105"/>
                  </a:cubicBezTo>
                  <a:cubicBezTo>
                    <a:pt x="3874" y="6105"/>
                    <a:pt x="4300" y="6038"/>
                    <a:pt x="4769" y="5896"/>
                  </a:cubicBezTo>
                  <a:cubicBezTo>
                    <a:pt x="5308" y="5735"/>
                    <a:pt x="5799" y="5444"/>
                    <a:pt x="6188" y="5056"/>
                  </a:cubicBezTo>
                  <a:cubicBezTo>
                    <a:pt x="6437" y="4807"/>
                    <a:pt x="6841" y="4302"/>
                    <a:pt x="6728" y="3722"/>
                  </a:cubicBezTo>
                  <a:cubicBezTo>
                    <a:pt x="6724" y="3691"/>
                    <a:pt x="6702" y="3664"/>
                    <a:pt x="6674" y="3651"/>
                  </a:cubicBezTo>
                  <a:cubicBezTo>
                    <a:pt x="6669" y="3648"/>
                    <a:pt x="6660" y="3647"/>
                    <a:pt x="6649" y="3647"/>
                  </a:cubicBezTo>
                  <a:cubicBezTo>
                    <a:pt x="6615" y="3647"/>
                    <a:pt x="6557" y="3658"/>
                    <a:pt x="6486" y="3678"/>
                  </a:cubicBezTo>
                  <a:cubicBezTo>
                    <a:pt x="6084" y="3788"/>
                    <a:pt x="5205" y="4150"/>
                    <a:pt x="5193" y="4155"/>
                  </a:cubicBezTo>
                  <a:cubicBezTo>
                    <a:pt x="4726" y="4373"/>
                    <a:pt x="4277" y="4639"/>
                    <a:pt x="3859" y="4941"/>
                  </a:cubicBezTo>
                  <a:cubicBezTo>
                    <a:pt x="3521" y="5185"/>
                    <a:pt x="3268" y="5473"/>
                    <a:pt x="3061" y="5740"/>
                  </a:cubicBezTo>
                  <a:cubicBezTo>
                    <a:pt x="2457" y="3956"/>
                    <a:pt x="2181" y="2080"/>
                    <a:pt x="2457" y="113"/>
                  </a:cubicBezTo>
                  <a:cubicBezTo>
                    <a:pt x="2465" y="59"/>
                    <a:pt x="2427" y="8"/>
                    <a:pt x="2373" y="1"/>
                  </a:cubicBezTo>
                  <a:cubicBezTo>
                    <a:pt x="2367" y="1"/>
                    <a:pt x="2362" y="0"/>
                    <a:pt x="23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54" name="Google Shape;1654;p35"/>
            <p:cNvGrpSpPr/>
            <p:nvPr/>
          </p:nvGrpSpPr>
          <p:grpSpPr>
            <a:xfrm rot="-7672435">
              <a:off x="45955" y="3049903"/>
              <a:ext cx="664240" cy="1218277"/>
              <a:chOff x="2229225" y="1230375"/>
              <a:chExt cx="351850" cy="645325"/>
            </a:xfrm>
          </p:grpSpPr>
          <p:sp>
            <p:nvSpPr>
              <p:cNvPr id="1655" name="Google Shape;1655;p35"/>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35"/>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35"/>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35"/>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35"/>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35"/>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35"/>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35"/>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35"/>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35"/>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35"/>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35"/>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35"/>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5"/>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5"/>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0" name="Google Shape;1670;p35"/>
            <p:cNvGrpSpPr/>
            <p:nvPr/>
          </p:nvGrpSpPr>
          <p:grpSpPr>
            <a:xfrm rot="-775569">
              <a:off x="1118283" y="-76717"/>
              <a:ext cx="460680" cy="971812"/>
              <a:chOff x="1118425" y="996600"/>
              <a:chExt cx="244025" cy="514775"/>
            </a:xfrm>
          </p:grpSpPr>
          <p:sp>
            <p:nvSpPr>
              <p:cNvPr id="1671" name="Google Shape;1671;p35"/>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35"/>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3" name="Google Shape;1673;p35"/>
            <p:cNvGrpSpPr/>
            <p:nvPr/>
          </p:nvGrpSpPr>
          <p:grpSpPr>
            <a:xfrm rot="-10196156">
              <a:off x="1412497" y="4270692"/>
              <a:ext cx="632854" cy="1148850"/>
              <a:chOff x="1981825" y="1045200"/>
              <a:chExt cx="335225" cy="608550"/>
            </a:xfrm>
          </p:grpSpPr>
          <p:sp>
            <p:nvSpPr>
              <p:cNvPr id="1674" name="Google Shape;1674;p35"/>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5"/>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6" name="Google Shape;1676;p35"/>
            <p:cNvGrpSpPr/>
            <p:nvPr/>
          </p:nvGrpSpPr>
          <p:grpSpPr>
            <a:xfrm rot="1584049">
              <a:off x="8375315" y="15249"/>
              <a:ext cx="614333" cy="1049515"/>
              <a:chOff x="916650" y="1440625"/>
              <a:chExt cx="325425" cy="555950"/>
            </a:xfrm>
          </p:grpSpPr>
          <p:sp>
            <p:nvSpPr>
              <p:cNvPr id="1677" name="Google Shape;1677;p35"/>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5"/>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9" name="Google Shape;1679;p35"/>
            <p:cNvSpPr/>
            <p:nvPr/>
          </p:nvSpPr>
          <p:spPr>
            <a:xfrm rot="-10196156">
              <a:off x="1696421" y="625137"/>
              <a:ext cx="215875" cy="185953"/>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4">
  <p:cSld name="BLANK_1_1_1_1_1_1_3">
    <p:spTree>
      <p:nvGrpSpPr>
        <p:cNvPr id="1" name="Shape 1680"/>
        <p:cNvGrpSpPr/>
        <p:nvPr/>
      </p:nvGrpSpPr>
      <p:grpSpPr>
        <a:xfrm>
          <a:off x="0" y="0"/>
          <a:ext cx="0" cy="0"/>
          <a:chOff x="0" y="0"/>
          <a:chExt cx="0" cy="0"/>
        </a:xfrm>
      </p:grpSpPr>
      <p:grpSp>
        <p:nvGrpSpPr>
          <p:cNvPr id="1681" name="Google Shape;1681;p36"/>
          <p:cNvGrpSpPr/>
          <p:nvPr/>
        </p:nvGrpSpPr>
        <p:grpSpPr>
          <a:xfrm>
            <a:off x="-67555" y="-459321"/>
            <a:ext cx="9219828" cy="6464384"/>
            <a:chOff x="-67555" y="-459321"/>
            <a:chExt cx="9219828" cy="6464384"/>
          </a:xfrm>
        </p:grpSpPr>
        <p:sp>
          <p:nvSpPr>
            <p:cNvPr id="1682" name="Google Shape;1682;p36"/>
            <p:cNvSpPr/>
            <p:nvPr/>
          </p:nvSpPr>
          <p:spPr>
            <a:xfrm rot="5400000">
              <a:off x="6577411" y="2576893"/>
              <a:ext cx="4511035" cy="622149"/>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36"/>
            <p:cNvSpPr/>
            <p:nvPr/>
          </p:nvSpPr>
          <p:spPr>
            <a:xfrm rot="5400000">
              <a:off x="-1547586" y="1524605"/>
              <a:ext cx="4060315" cy="1011104"/>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4" name="Google Shape;1684;p36"/>
            <p:cNvGrpSpPr/>
            <p:nvPr/>
          </p:nvGrpSpPr>
          <p:grpSpPr>
            <a:xfrm rot="10800000" flipH="1">
              <a:off x="-67555" y="4266480"/>
              <a:ext cx="689708" cy="914498"/>
              <a:chOff x="2564125" y="1136725"/>
              <a:chExt cx="365350" cy="484425"/>
            </a:xfrm>
          </p:grpSpPr>
          <p:sp>
            <p:nvSpPr>
              <p:cNvPr id="1685" name="Google Shape;1685;p36"/>
              <p:cNvSpPr/>
              <p:nvPr/>
            </p:nvSpPr>
            <p:spPr>
              <a:xfrm>
                <a:off x="2823525" y="1482000"/>
                <a:ext cx="45950" cy="72700"/>
              </a:xfrm>
              <a:custGeom>
                <a:avLst/>
                <a:gdLst/>
                <a:ahLst/>
                <a:cxnLst/>
                <a:rect l="l" t="t" r="r" b="b"/>
                <a:pathLst>
                  <a:path w="1838" h="2908" extrusionOk="0">
                    <a:moveTo>
                      <a:pt x="390" y="1"/>
                    </a:moveTo>
                    <a:cubicBezTo>
                      <a:pt x="325" y="1"/>
                      <a:pt x="268" y="48"/>
                      <a:pt x="261" y="128"/>
                    </a:cubicBezTo>
                    <a:cubicBezTo>
                      <a:pt x="171" y="1037"/>
                      <a:pt x="1" y="1971"/>
                      <a:pt x="378" y="2839"/>
                    </a:cubicBezTo>
                    <a:cubicBezTo>
                      <a:pt x="399" y="2887"/>
                      <a:pt x="436" y="2907"/>
                      <a:pt x="474" y="2907"/>
                    </a:cubicBezTo>
                    <a:cubicBezTo>
                      <a:pt x="558" y="2907"/>
                      <a:pt x="650" y="2812"/>
                      <a:pt x="604" y="2706"/>
                    </a:cubicBezTo>
                    <a:cubicBezTo>
                      <a:pt x="285" y="1973"/>
                      <a:pt x="407" y="1156"/>
                      <a:pt x="496" y="381"/>
                    </a:cubicBezTo>
                    <a:lnTo>
                      <a:pt x="496" y="381"/>
                    </a:lnTo>
                    <a:cubicBezTo>
                      <a:pt x="891" y="715"/>
                      <a:pt x="1252" y="1086"/>
                      <a:pt x="1576" y="1491"/>
                    </a:cubicBezTo>
                    <a:cubicBezTo>
                      <a:pt x="1601" y="1524"/>
                      <a:pt x="1631" y="1537"/>
                      <a:pt x="1660" y="1537"/>
                    </a:cubicBezTo>
                    <a:cubicBezTo>
                      <a:pt x="1752" y="1537"/>
                      <a:pt x="1837" y="1406"/>
                      <a:pt x="1760" y="1308"/>
                    </a:cubicBezTo>
                    <a:cubicBezTo>
                      <a:pt x="1383" y="836"/>
                      <a:pt x="956" y="410"/>
                      <a:pt x="483" y="35"/>
                    </a:cubicBezTo>
                    <a:cubicBezTo>
                      <a:pt x="453" y="12"/>
                      <a:pt x="421" y="1"/>
                      <a:pt x="39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36"/>
              <p:cNvSpPr/>
              <p:nvPr/>
            </p:nvSpPr>
            <p:spPr>
              <a:xfrm>
                <a:off x="2685450" y="1277450"/>
                <a:ext cx="209875" cy="343700"/>
              </a:xfrm>
              <a:custGeom>
                <a:avLst/>
                <a:gdLst/>
                <a:ahLst/>
                <a:cxnLst/>
                <a:rect l="l" t="t" r="r" b="b"/>
                <a:pathLst>
                  <a:path w="8395" h="13748" extrusionOk="0">
                    <a:moveTo>
                      <a:pt x="1" y="0"/>
                    </a:moveTo>
                    <a:cubicBezTo>
                      <a:pt x="356" y="2610"/>
                      <a:pt x="479" y="6182"/>
                      <a:pt x="2074" y="8333"/>
                    </a:cubicBezTo>
                    <a:cubicBezTo>
                      <a:pt x="3716" y="10543"/>
                      <a:pt x="6524" y="11486"/>
                      <a:pt x="8054" y="13747"/>
                    </a:cubicBezTo>
                    <a:cubicBezTo>
                      <a:pt x="7892" y="13508"/>
                      <a:pt x="8079" y="12534"/>
                      <a:pt x="8083" y="12230"/>
                    </a:cubicBezTo>
                    <a:cubicBezTo>
                      <a:pt x="8096" y="11612"/>
                      <a:pt x="8108" y="10994"/>
                      <a:pt x="8119" y="10374"/>
                    </a:cubicBezTo>
                    <a:cubicBezTo>
                      <a:pt x="8141" y="9307"/>
                      <a:pt x="8235" y="8261"/>
                      <a:pt x="8299" y="7211"/>
                    </a:cubicBezTo>
                    <a:cubicBezTo>
                      <a:pt x="8394" y="5623"/>
                      <a:pt x="7497" y="4072"/>
                      <a:pt x="6349" y="2980"/>
                    </a:cubicBezTo>
                    <a:cubicBezTo>
                      <a:pt x="6142" y="2784"/>
                      <a:pt x="5926" y="2600"/>
                      <a:pt x="5707" y="2434"/>
                    </a:cubicBezTo>
                    <a:cubicBezTo>
                      <a:pt x="4047" y="1182"/>
                      <a:pt x="1999" y="579"/>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6"/>
              <p:cNvSpPr/>
              <p:nvPr/>
            </p:nvSpPr>
            <p:spPr>
              <a:xfrm>
                <a:off x="2564125" y="1136725"/>
                <a:ext cx="302075" cy="425250"/>
              </a:xfrm>
              <a:custGeom>
                <a:avLst/>
                <a:gdLst/>
                <a:ahLst/>
                <a:cxnLst/>
                <a:rect l="l" t="t" r="r" b="b"/>
                <a:pathLst>
                  <a:path w="12083" h="17010" extrusionOk="0">
                    <a:moveTo>
                      <a:pt x="105" y="0"/>
                    </a:moveTo>
                    <a:cubicBezTo>
                      <a:pt x="52" y="0"/>
                      <a:pt x="0" y="44"/>
                      <a:pt x="27" y="105"/>
                    </a:cubicBezTo>
                    <a:cubicBezTo>
                      <a:pt x="1065" y="2517"/>
                      <a:pt x="2914" y="4410"/>
                      <a:pt x="4789" y="6194"/>
                    </a:cubicBezTo>
                    <a:cubicBezTo>
                      <a:pt x="5738" y="7097"/>
                      <a:pt x="6703" y="7986"/>
                      <a:pt x="7597" y="8944"/>
                    </a:cubicBezTo>
                    <a:cubicBezTo>
                      <a:pt x="7897" y="9269"/>
                      <a:pt x="8179" y="9609"/>
                      <a:pt x="8451" y="9956"/>
                    </a:cubicBezTo>
                    <a:cubicBezTo>
                      <a:pt x="9020" y="10687"/>
                      <a:pt x="9621" y="11421"/>
                      <a:pt x="10036" y="12261"/>
                    </a:cubicBezTo>
                    <a:cubicBezTo>
                      <a:pt x="10222" y="12637"/>
                      <a:pt x="10351" y="13033"/>
                      <a:pt x="10485" y="13431"/>
                    </a:cubicBezTo>
                    <a:cubicBezTo>
                      <a:pt x="10618" y="13830"/>
                      <a:pt x="10756" y="14230"/>
                      <a:pt x="10901" y="14626"/>
                    </a:cubicBezTo>
                    <a:cubicBezTo>
                      <a:pt x="11192" y="15427"/>
                      <a:pt x="11520" y="16212"/>
                      <a:pt x="11907" y="16970"/>
                    </a:cubicBezTo>
                    <a:cubicBezTo>
                      <a:pt x="11922" y="16998"/>
                      <a:pt x="11944" y="17010"/>
                      <a:pt x="11968" y="17010"/>
                    </a:cubicBezTo>
                    <a:cubicBezTo>
                      <a:pt x="12023" y="17010"/>
                      <a:pt x="12082" y="16944"/>
                      <a:pt x="12049" y="16877"/>
                    </a:cubicBezTo>
                    <a:cubicBezTo>
                      <a:pt x="11695" y="16188"/>
                      <a:pt x="11393" y="15473"/>
                      <a:pt x="11124" y="14747"/>
                    </a:cubicBezTo>
                    <a:cubicBezTo>
                      <a:pt x="10860" y="14040"/>
                      <a:pt x="10659" y="13308"/>
                      <a:pt x="10374" y="12608"/>
                    </a:cubicBezTo>
                    <a:cubicBezTo>
                      <a:pt x="10118" y="11977"/>
                      <a:pt x="9754" y="11400"/>
                      <a:pt x="9352" y="10854"/>
                    </a:cubicBezTo>
                    <a:cubicBezTo>
                      <a:pt x="9074" y="10473"/>
                      <a:pt x="8777" y="10107"/>
                      <a:pt x="8489" y="9733"/>
                    </a:cubicBezTo>
                    <a:cubicBezTo>
                      <a:pt x="8344" y="9547"/>
                      <a:pt x="8198" y="9363"/>
                      <a:pt x="8042" y="9188"/>
                    </a:cubicBezTo>
                    <a:cubicBezTo>
                      <a:pt x="6325" y="7264"/>
                      <a:pt x="4286" y="5652"/>
                      <a:pt x="2584" y="3714"/>
                    </a:cubicBezTo>
                    <a:cubicBezTo>
                      <a:pt x="1616" y="2615"/>
                      <a:pt x="766" y="1404"/>
                      <a:pt x="184" y="53"/>
                    </a:cubicBezTo>
                    <a:cubicBezTo>
                      <a:pt x="169" y="16"/>
                      <a:pt x="137" y="0"/>
                      <a:pt x="1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36"/>
              <p:cNvSpPr/>
              <p:nvPr/>
            </p:nvSpPr>
            <p:spPr>
              <a:xfrm>
                <a:off x="2696950" y="1304550"/>
                <a:ext cx="83050" cy="111650"/>
              </a:xfrm>
              <a:custGeom>
                <a:avLst/>
                <a:gdLst/>
                <a:ahLst/>
                <a:cxnLst/>
                <a:rect l="l" t="t" r="r" b="b"/>
                <a:pathLst>
                  <a:path w="3322" h="4466" extrusionOk="0">
                    <a:moveTo>
                      <a:pt x="99" y="1"/>
                    </a:moveTo>
                    <a:cubicBezTo>
                      <a:pt x="47" y="1"/>
                      <a:pt x="1" y="63"/>
                      <a:pt x="21" y="112"/>
                    </a:cubicBezTo>
                    <a:cubicBezTo>
                      <a:pt x="616" y="1495"/>
                      <a:pt x="1070" y="2933"/>
                      <a:pt x="1369" y="4409"/>
                    </a:cubicBezTo>
                    <a:cubicBezTo>
                      <a:pt x="1378" y="4448"/>
                      <a:pt x="1405" y="4465"/>
                      <a:pt x="1436" y="4465"/>
                    </a:cubicBezTo>
                    <a:cubicBezTo>
                      <a:pt x="1485" y="4465"/>
                      <a:pt x="1541" y="4420"/>
                      <a:pt x="1527" y="4357"/>
                    </a:cubicBezTo>
                    <a:cubicBezTo>
                      <a:pt x="1236" y="2939"/>
                      <a:pt x="809" y="1555"/>
                      <a:pt x="248" y="222"/>
                    </a:cubicBezTo>
                    <a:lnTo>
                      <a:pt x="248" y="222"/>
                    </a:lnTo>
                    <a:cubicBezTo>
                      <a:pt x="1231" y="538"/>
                      <a:pt x="2213" y="854"/>
                      <a:pt x="3195" y="1172"/>
                    </a:cubicBezTo>
                    <a:cubicBezTo>
                      <a:pt x="3204" y="1174"/>
                      <a:pt x="3212" y="1176"/>
                      <a:pt x="3220" y="1176"/>
                    </a:cubicBezTo>
                    <a:cubicBezTo>
                      <a:pt x="3304" y="1176"/>
                      <a:pt x="3322" y="1036"/>
                      <a:pt x="3229" y="1007"/>
                    </a:cubicBezTo>
                    <a:cubicBezTo>
                      <a:pt x="2193" y="672"/>
                      <a:pt x="1155" y="339"/>
                      <a:pt x="117" y="3"/>
                    </a:cubicBezTo>
                    <a:cubicBezTo>
                      <a:pt x="111" y="2"/>
                      <a:pt x="105" y="1"/>
                      <a:pt x="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36"/>
              <p:cNvSpPr/>
              <p:nvPr/>
            </p:nvSpPr>
            <p:spPr>
              <a:xfrm>
                <a:off x="2751300" y="1358625"/>
                <a:ext cx="81525" cy="118575"/>
              </a:xfrm>
              <a:custGeom>
                <a:avLst/>
                <a:gdLst/>
                <a:ahLst/>
                <a:cxnLst/>
                <a:rect l="l" t="t" r="r" b="b"/>
                <a:pathLst>
                  <a:path w="3261" h="4743" extrusionOk="0">
                    <a:moveTo>
                      <a:pt x="103" y="0"/>
                    </a:moveTo>
                    <a:cubicBezTo>
                      <a:pt x="49" y="0"/>
                      <a:pt x="1" y="56"/>
                      <a:pt x="23" y="110"/>
                    </a:cubicBezTo>
                    <a:cubicBezTo>
                      <a:pt x="614" y="1564"/>
                      <a:pt x="967" y="3101"/>
                      <a:pt x="1063" y="4666"/>
                    </a:cubicBezTo>
                    <a:cubicBezTo>
                      <a:pt x="1066" y="4717"/>
                      <a:pt x="1106" y="4742"/>
                      <a:pt x="1146" y="4742"/>
                    </a:cubicBezTo>
                    <a:cubicBezTo>
                      <a:pt x="1190" y="4742"/>
                      <a:pt x="1233" y="4713"/>
                      <a:pt x="1229" y="4657"/>
                    </a:cubicBezTo>
                    <a:cubicBezTo>
                      <a:pt x="1135" y="3130"/>
                      <a:pt x="800" y="1624"/>
                      <a:pt x="238" y="200"/>
                    </a:cubicBezTo>
                    <a:lnTo>
                      <a:pt x="238" y="200"/>
                    </a:lnTo>
                    <a:cubicBezTo>
                      <a:pt x="1261" y="448"/>
                      <a:pt x="2234" y="876"/>
                      <a:pt x="3111" y="1462"/>
                    </a:cubicBezTo>
                    <a:cubicBezTo>
                      <a:pt x="3126" y="1472"/>
                      <a:pt x="3140" y="1477"/>
                      <a:pt x="3153" y="1477"/>
                    </a:cubicBezTo>
                    <a:cubicBezTo>
                      <a:pt x="3221" y="1477"/>
                      <a:pt x="3260" y="1363"/>
                      <a:pt x="3186" y="1313"/>
                    </a:cubicBezTo>
                    <a:cubicBezTo>
                      <a:pt x="2254" y="691"/>
                      <a:pt x="1213" y="246"/>
                      <a:pt x="119" y="2"/>
                    </a:cubicBezTo>
                    <a:cubicBezTo>
                      <a:pt x="113" y="1"/>
                      <a:pt x="108" y="0"/>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36"/>
              <p:cNvSpPr/>
              <p:nvPr/>
            </p:nvSpPr>
            <p:spPr>
              <a:xfrm>
                <a:off x="2807525" y="1431050"/>
                <a:ext cx="65175" cy="99100"/>
              </a:xfrm>
              <a:custGeom>
                <a:avLst/>
                <a:gdLst/>
                <a:ahLst/>
                <a:cxnLst/>
                <a:rect l="l" t="t" r="r" b="b"/>
                <a:pathLst>
                  <a:path w="2607" h="3964" extrusionOk="0">
                    <a:moveTo>
                      <a:pt x="86" y="0"/>
                    </a:moveTo>
                    <a:cubicBezTo>
                      <a:pt x="38" y="0"/>
                      <a:pt x="0" y="42"/>
                      <a:pt x="7" y="90"/>
                    </a:cubicBezTo>
                    <a:cubicBezTo>
                      <a:pt x="153" y="1342"/>
                      <a:pt x="179" y="2607"/>
                      <a:pt x="78" y="3865"/>
                    </a:cubicBezTo>
                    <a:cubicBezTo>
                      <a:pt x="72" y="3926"/>
                      <a:pt x="126" y="3964"/>
                      <a:pt x="173" y="3964"/>
                    </a:cubicBezTo>
                    <a:cubicBezTo>
                      <a:pt x="206" y="3964"/>
                      <a:pt x="237" y="3944"/>
                      <a:pt x="240" y="3900"/>
                    </a:cubicBezTo>
                    <a:cubicBezTo>
                      <a:pt x="338" y="2666"/>
                      <a:pt x="323" y="1425"/>
                      <a:pt x="186" y="196"/>
                    </a:cubicBezTo>
                    <a:lnTo>
                      <a:pt x="186" y="196"/>
                    </a:lnTo>
                    <a:cubicBezTo>
                      <a:pt x="629" y="306"/>
                      <a:pt x="1096" y="409"/>
                      <a:pt x="1461" y="693"/>
                    </a:cubicBezTo>
                    <a:cubicBezTo>
                      <a:pt x="1889" y="1024"/>
                      <a:pt x="2221" y="1472"/>
                      <a:pt x="2423" y="1975"/>
                    </a:cubicBezTo>
                    <a:cubicBezTo>
                      <a:pt x="2437" y="2010"/>
                      <a:pt x="2468" y="2025"/>
                      <a:pt x="2499" y="2025"/>
                    </a:cubicBezTo>
                    <a:cubicBezTo>
                      <a:pt x="2552" y="2025"/>
                      <a:pt x="2606" y="1981"/>
                      <a:pt x="2580" y="1918"/>
                    </a:cubicBezTo>
                    <a:cubicBezTo>
                      <a:pt x="2368" y="1390"/>
                      <a:pt x="2023" y="914"/>
                      <a:pt x="1570" y="565"/>
                    </a:cubicBezTo>
                    <a:cubicBezTo>
                      <a:pt x="1150" y="239"/>
                      <a:pt x="609" y="132"/>
                      <a:pt x="106" y="3"/>
                    </a:cubicBezTo>
                    <a:cubicBezTo>
                      <a:pt x="99" y="1"/>
                      <a:pt x="92" y="0"/>
                      <a:pt x="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36"/>
              <p:cNvSpPr/>
              <p:nvPr/>
            </p:nvSpPr>
            <p:spPr>
              <a:xfrm>
                <a:off x="2639525" y="1169525"/>
                <a:ext cx="289950" cy="121700"/>
              </a:xfrm>
              <a:custGeom>
                <a:avLst/>
                <a:gdLst/>
                <a:ahLst/>
                <a:cxnLst/>
                <a:rect l="l" t="t" r="r" b="b"/>
                <a:pathLst>
                  <a:path w="11598" h="4868" extrusionOk="0">
                    <a:moveTo>
                      <a:pt x="5990" y="0"/>
                    </a:moveTo>
                    <a:cubicBezTo>
                      <a:pt x="5450" y="0"/>
                      <a:pt x="4919" y="60"/>
                      <a:pt x="4415" y="190"/>
                    </a:cubicBezTo>
                    <a:cubicBezTo>
                      <a:pt x="3591" y="401"/>
                      <a:pt x="2837" y="800"/>
                      <a:pt x="2088" y="1195"/>
                    </a:cubicBezTo>
                    <a:cubicBezTo>
                      <a:pt x="1406" y="1557"/>
                      <a:pt x="735" y="1966"/>
                      <a:pt x="1" y="2191"/>
                    </a:cubicBezTo>
                    <a:cubicBezTo>
                      <a:pt x="6" y="2189"/>
                      <a:pt x="11" y="2189"/>
                      <a:pt x="16" y="2189"/>
                    </a:cubicBezTo>
                    <a:cubicBezTo>
                      <a:pt x="151" y="2189"/>
                      <a:pt x="476" y="2621"/>
                      <a:pt x="549" y="2700"/>
                    </a:cubicBezTo>
                    <a:cubicBezTo>
                      <a:pt x="752" y="2919"/>
                      <a:pt x="948" y="3146"/>
                      <a:pt x="1157" y="3359"/>
                    </a:cubicBezTo>
                    <a:cubicBezTo>
                      <a:pt x="1572" y="3776"/>
                      <a:pt x="2029" y="4162"/>
                      <a:pt x="2541" y="4456"/>
                    </a:cubicBezTo>
                    <a:cubicBezTo>
                      <a:pt x="3069" y="4762"/>
                      <a:pt x="3769" y="4867"/>
                      <a:pt x="4466" y="4867"/>
                    </a:cubicBezTo>
                    <a:cubicBezTo>
                      <a:pt x="5005" y="4867"/>
                      <a:pt x="5541" y="4804"/>
                      <a:pt x="5993" y="4721"/>
                    </a:cubicBezTo>
                    <a:cubicBezTo>
                      <a:pt x="8063" y="4340"/>
                      <a:pt x="9882" y="3156"/>
                      <a:pt x="11598" y="1934"/>
                    </a:cubicBezTo>
                    <a:cubicBezTo>
                      <a:pt x="10108" y="812"/>
                      <a:pt x="7980" y="0"/>
                      <a:pt x="5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36"/>
              <p:cNvSpPr/>
              <p:nvPr/>
            </p:nvSpPr>
            <p:spPr>
              <a:xfrm>
                <a:off x="2608725" y="1212175"/>
                <a:ext cx="252450" cy="36100"/>
              </a:xfrm>
              <a:custGeom>
                <a:avLst/>
                <a:gdLst/>
                <a:ahLst/>
                <a:cxnLst/>
                <a:rect l="l" t="t" r="r" b="b"/>
                <a:pathLst>
                  <a:path w="10098" h="1444" extrusionOk="0">
                    <a:moveTo>
                      <a:pt x="130" y="1"/>
                    </a:moveTo>
                    <a:cubicBezTo>
                      <a:pt x="51" y="1"/>
                      <a:pt x="1" y="122"/>
                      <a:pt x="89" y="158"/>
                    </a:cubicBezTo>
                    <a:cubicBezTo>
                      <a:pt x="1272" y="638"/>
                      <a:pt x="2498" y="1030"/>
                      <a:pt x="3760" y="1242"/>
                    </a:cubicBezTo>
                    <a:cubicBezTo>
                      <a:pt x="4410" y="1350"/>
                      <a:pt x="5075" y="1421"/>
                      <a:pt x="5731" y="1440"/>
                    </a:cubicBezTo>
                    <a:cubicBezTo>
                      <a:pt x="5813" y="1443"/>
                      <a:pt x="5895" y="1444"/>
                      <a:pt x="5978" y="1444"/>
                    </a:cubicBezTo>
                    <a:cubicBezTo>
                      <a:pt x="6558" y="1444"/>
                      <a:pt x="7135" y="1384"/>
                      <a:pt x="7711" y="1307"/>
                    </a:cubicBezTo>
                    <a:cubicBezTo>
                      <a:pt x="8472" y="1203"/>
                      <a:pt x="9231" y="1068"/>
                      <a:pt x="9994" y="986"/>
                    </a:cubicBezTo>
                    <a:cubicBezTo>
                      <a:pt x="10098" y="976"/>
                      <a:pt x="10093" y="819"/>
                      <a:pt x="9994" y="819"/>
                    </a:cubicBezTo>
                    <a:cubicBezTo>
                      <a:pt x="9992" y="819"/>
                      <a:pt x="9988" y="819"/>
                      <a:pt x="9985" y="819"/>
                    </a:cubicBezTo>
                    <a:cubicBezTo>
                      <a:pt x="8662" y="960"/>
                      <a:pt x="7352" y="1271"/>
                      <a:pt x="6017" y="1278"/>
                    </a:cubicBezTo>
                    <a:cubicBezTo>
                      <a:pt x="6003" y="1278"/>
                      <a:pt x="5990" y="1278"/>
                      <a:pt x="5976" y="1278"/>
                    </a:cubicBezTo>
                    <a:cubicBezTo>
                      <a:pt x="5345" y="1278"/>
                      <a:pt x="4704" y="1214"/>
                      <a:pt x="4080" y="1123"/>
                    </a:cubicBezTo>
                    <a:cubicBezTo>
                      <a:pt x="3445" y="1032"/>
                      <a:pt x="2815" y="891"/>
                      <a:pt x="2197" y="716"/>
                    </a:cubicBezTo>
                    <a:cubicBezTo>
                      <a:pt x="1504" y="521"/>
                      <a:pt x="827" y="279"/>
                      <a:pt x="162" y="7"/>
                    </a:cubicBezTo>
                    <a:cubicBezTo>
                      <a:pt x="151" y="3"/>
                      <a:pt x="140" y="1"/>
                      <a:pt x="1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6"/>
              <p:cNvSpPr/>
              <p:nvPr/>
            </p:nvSpPr>
            <p:spPr>
              <a:xfrm>
                <a:off x="2795000" y="1200475"/>
                <a:ext cx="63025" cy="55375"/>
              </a:xfrm>
              <a:custGeom>
                <a:avLst/>
                <a:gdLst/>
                <a:ahLst/>
                <a:cxnLst/>
                <a:rect l="l" t="t" r="r" b="b"/>
                <a:pathLst>
                  <a:path w="2521" h="2215" extrusionOk="0">
                    <a:moveTo>
                      <a:pt x="2391" y="0"/>
                    </a:moveTo>
                    <a:cubicBezTo>
                      <a:pt x="2371" y="0"/>
                      <a:pt x="2351" y="7"/>
                      <a:pt x="2333" y="23"/>
                    </a:cubicBezTo>
                    <a:cubicBezTo>
                      <a:pt x="1637" y="653"/>
                      <a:pt x="877" y="1206"/>
                      <a:pt x="67" y="1681"/>
                    </a:cubicBezTo>
                    <a:cubicBezTo>
                      <a:pt x="1" y="1719"/>
                      <a:pt x="34" y="1814"/>
                      <a:pt x="96" y="1830"/>
                    </a:cubicBezTo>
                    <a:cubicBezTo>
                      <a:pt x="770" y="2017"/>
                      <a:pt x="1457" y="2146"/>
                      <a:pt x="2152" y="2214"/>
                    </a:cubicBezTo>
                    <a:cubicBezTo>
                      <a:pt x="2156" y="2214"/>
                      <a:pt x="2160" y="2214"/>
                      <a:pt x="2164" y="2214"/>
                    </a:cubicBezTo>
                    <a:cubicBezTo>
                      <a:pt x="2262" y="2214"/>
                      <a:pt x="2290" y="2064"/>
                      <a:pt x="2187" y="2053"/>
                    </a:cubicBezTo>
                    <a:cubicBezTo>
                      <a:pt x="1559" y="1990"/>
                      <a:pt x="937" y="1879"/>
                      <a:pt x="326" y="1721"/>
                    </a:cubicBezTo>
                    <a:lnTo>
                      <a:pt x="326" y="1721"/>
                    </a:lnTo>
                    <a:cubicBezTo>
                      <a:pt x="1087" y="1262"/>
                      <a:pt x="1799" y="729"/>
                      <a:pt x="2459" y="133"/>
                    </a:cubicBezTo>
                    <a:cubicBezTo>
                      <a:pt x="2520" y="78"/>
                      <a:pt x="2459" y="0"/>
                      <a:pt x="2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6"/>
              <p:cNvSpPr/>
              <p:nvPr/>
            </p:nvSpPr>
            <p:spPr>
              <a:xfrm>
                <a:off x="2740025" y="1199000"/>
                <a:ext cx="62275" cy="74700"/>
              </a:xfrm>
              <a:custGeom>
                <a:avLst/>
                <a:gdLst/>
                <a:ahLst/>
                <a:cxnLst/>
                <a:rect l="l" t="t" r="r" b="b"/>
                <a:pathLst>
                  <a:path w="2491" h="2988" extrusionOk="0">
                    <a:moveTo>
                      <a:pt x="2373" y="1"/>
                    </a:moveTo>
                    <a:cubicBezTo>
                      <a:pt x="2353" y="1"/>
                      <a:pt x="2332" y="10"/>
                      <a:pt x="2314" y="32"/>
                    </a:cubicBezTo>
                    <a:cubicBezTo>
                      <a:pt x="1712" y="777"/>
                      <a:pt x="949" y="1385"/>
                      <a:pt x="83" y="1801"/>
                    </a:cubicBezTo>
                    <a:cubicBezTo>
                      <a:pt x="28" y="1828"/>
                      <a:pt x="1" y="1898"/>
                      <a:pt x="54" y="1943"/>
                    </a:cubicBezTo>
                    <a:cubicBezTo>
                      <a:pt x="594" y="2414"/>
                      <a:pt x="1224" y="2768"/>
                      <a:pt x="1909" y="2983"/>
                    </a:cubicBezTo>
                    <a:cubicBezTo>
                      <a:pt x="1918" y="2986"/>
                      <a:pt x="1926" y="2987"/>
                      <a:pt x="1934" y="2987"/>
                    </a:cubicBezTo>
                    <a:cubicBezTo>
                      <a:pt x="2016" y="2987"/>
                      <a:pt x="2036" y="2848"/>
                      <a:pt x="1942" y="2820"/>
                    </a:cubicBezTo>
                    <a:cubicBezTo>
                      <a:pt x="1326" y="2624"/>
                      <a:pt x="754" y="2310"/>
                      <a:pt x="257" y="1897"/>
                    </a:cubicBezTo>
                    <a:lnTo>
                      <a:pt x="257" y="1897"/>
                    </a:lnTo>
                    <a:cubicBezTo>
                      <a:pt x="1101" y="1472"/>
                      <a:pt x="1844" y="876"/>
                      <a:pt x="2437" y="142"/>
                    </a:cubicBezTo>
                    <a:cubicBezTo>
                      <a:pt x="2490" y="78"/>
                      <a:pt x="2434" y="1"/>
                      <a:pt x="23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6"/>
              <p:cNvSpPr/>
              <p:nvPr/>
            </p:nvSpPr>
            <p:spPr>
              <a:xfrm>
                <a:off x="2672675" y="1189225"/>
                <a:ext cx="90950" cy="91775"/>
              </a:xfrm>
              <a:custGeom>
                <a:avLst/>
                <a:gdLst/>
                <a:ahLst/>
                <a:cxnLst/>
                <a:rect l="l" t="t" r="r" b="b"/>
                <a:pathLst>
                  <a:path w="3638" h="3671" extrusionOk="0">
                    <a:moveTo>
                      <a:pt x="3516" y="0"/>
                    </a:moveTo>
                    <a:cubicBezTo>
                      <a:pt x="3496" y="0"/>
                      <a:pt x="3475" y="8"/>
                      <a:pt x="3458" y="27"/>
                    </a:cubicBezTo>
                    <a:cubicBezTo>
                      <a:pt x="3005" y="524"/>
                      <a:pt x="2456" y="899"/>
                      <a:pt x="1844" y="1167"/>
                    </a:cubicBezTo>
                    <a:cubicBezTo>
                      <a:pt x="1325" y="1393"/>
                      <a:pt x="776" y="1631"/>
                      <a:pt x="201" y="1631"/>
                    </a:cubicBezTo>
                    <a:cubicBezTo>
                      <a:pt x="166" y="1631"/>
                      <a:pt x="130" y="1630"/>
                      <a:pt x="95" y="1629"/>
                    </a:cubicBezTo>
                    <a:cubicBezTo>
                      <a:pt x="94" y="1628"/>
                      <a:pt x="93" y="1628"/>
                      <a:pt x="92" y="1628"/>
                    </a:cubicBezTo>
                    <a:cubicBezTo>
                      <a:pt x="15" y="1628"/>
                      <a:pt x="0" y="1729"/>
                      <a:pt x="44" y="1776"/>
                    </a:cubicBezTo>
                    <a:cubicBezTo>
                      <a:pt x="473" y="2219"/>
                      <a:pt x="955" y="2640"/>
                      <a:pt x="1449" y="3011"/>
                    </a:cubicBezTo>
                    <a:cubicBezTo>
                      <a:pt x="1880" y="3334"/>
                      <a:pt x="2375" y="3558"/>
                      <a:pt x="2902" y="3668"/>
                    </a:cubicBezTo>
                    <a:cubicBezTo>
                      <a:pt x="2909" y="3670"/>
                      <a:pt x="2915" y="3670"/>
                      <a:pt x="2921" y="3670"/>
                    </a:cubicBezTo>
                    <a:cubicBezTo>
                      <a:pt x="3010" y="3670"/>
                      <a:pt x="3034" y="3529"/>
                      <a:pt x="2940" y="3506"/>
                    </a:cubicBezTo>
                    <a:cubicBezTo>
                      <a:pt x="2488" y="3395"/>
                      <a:pt x="2041" y="3260"/>
                      <a:pt x="1673" y="2975"/>
                    </a:cubicBezTo>
                    <a:cubicBezTo>
                      <a:pt x="1200" y="2610"/>
                      <a:pt x="729" y="2222"/>
                      <a:pt x="301" y="1798"/>
                    </a:cubicBezTo>
                    <a:lnTo>
                      <a:pt x="301" y="1798"/>
                    </a:lnTo>
                    <a:cubicBezTo>
                      <a:pt x="872" y="1774"/>
                      <a:pt x="1420" y="1535"/>
                      <a:pt x="1935" y="1307"/>
                    </a:cubicBezTo>
                    <a:cubicBezTo>
                      <a:pt x="2560" y="1032"/>
                      <a:pt x="3121" y="643"/>
                      <a:pt x="3582" y="137"/>
                    </a:cubicBezTo>
                    <a:cubicBezTo>
                      <a:pt x="3637" y="78"/>
                      <a:pt x="3579" y="0"/>
                      <a:pt x="35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6"/>
              <p:cNvSpPr/>
              <p:nvPr/>
            </p:nvSpPr>
            <p:spPr>
              <a:xfrm>
                <a:off x="2637400" y="1304800"/>
                <a:ext cx="52600" cy="46800"/>
              </a:xfrm>
              <a:custGeom>
                <a:avLst/>
                <a:gdLst/>
                <a:ahLst/>
                <a:cxnLst/>
                <a:rect l="l" t="t" r="r" b="b"/>
                <a:pathLst>
                  <a:path w="2104" h="1872" extrusionOk="0">
                    <a:moveTo>
                      <a:pt x="1053" y="1"/>
                    </a:moveTo>
                    <a:cubicBezTo>
                      <a:pt x="954" y="1"/>
                      <a:pt x="854" y="17"/>
                      <a:pt x="755" y="50"/>
                    </a:cubicBezTo>
                    <a:cubicBezTo>
                      <a:pt x="265" y="215"/>
                      <a:pt x="0" y="743"/>
                      <a:pt x="165" y="1234"/>
                    </a:cubicBezTo>
                    <a:cubicBezTo>
                      <a:pt x="295" y="1624"/>
                      <a:pt x="661" y="1872"/>
                      <a:pt x="1052" y="1872"/>
                    </a:cubicBezTo>
                    <a:cubicBezTo>
                      <a:pt x="1150" y="1872"/>
                      <a:pt x="1250" y="1856"/>
                      <a:pt x="1348" y="1823"/>
                    </a:cubicBezTo>
                    <a:cubicBezTo>
                      <a:pt x="1839" y="1658"/>
                      <a:pt x="2104" y="1130"/>
                      <a:pt x="1939"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6"/>
              <p:cNvSpPr/>
              <p:nvPr/>
            </p:nvSpPr>
            <p:spPr>
              <a:xfrm>
                <a:off x="2651625" y="1236175"/>
                <a:ext cx="52575" cy="46825"/>
              </a:xfrm>
              <a:custGeom>
                <a:avLst/>
                <a:gdLst/>
                <a:ahLst/>
                <a:cxnLst/>
                <a:rect l="l" t="t" r="r" b="b"/>
                <a:pathLst>
                  <a:path w="2103" h="1873" extrusionOk="0">
                    <a:moveTo>
                      <a:pt x="1053" y="1"/>
                    </a:moveTo>
                    <a:cubicBezTo>
                      <a:pt x="955" y="1"/>
                      <a:pt x="854" y="17"/>
                      <a:pt x="755" y="50"/>
                    </a:cubicBezTo>
                    <a:cubicBezTo>
                      <a:pt x="264" y="215"/>
                      <a:pt x="0" y="744"/>
                      <a:pt x="164" y="1233"/>
                    </a:cubicBezTo>
                    <a:cubicBezTo>
                      <a:pt x="296" y="1625"/>
                      <a:pt x="660" y="1873"/>
                      <a:pt x="1051" y="1873"/>
                    </a:cubicBezTo>
                    <a:cubicBezTo>
                      <a:pt x="1149" y="1873"/>
                      <a:pt x="1249" y="1857"/>
                      <a:pt x="1348" y="1824"/>
                    </a:cubicBezTo>
                    <a:cubicBezTo>
                      <a:pt x="1839" y="1659"/>
                      <a:pt x="2102" y="1130"/>
                      <a:pt x="1937"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6"/>
              <p:cNvSpPr/>
              <p:nvPr/>
            </p:nvSpPr>
            <p:spPr>
              <a:xfrm>
                <a:off x="2569025" y="1288475"/>
                <a:ext cx="52625" cy="46825"/>
              </a:xfrm>
              <a:custGeom>
                <a:avLst/>
                <a:gdLst/>
                <a:ahLst/>
                <a:cxnLst/>
                <a:rect l="l" t="t" r="r" b="b"/>
                <a:pathLst>
                  <a:path w="2105" h="1873" extrusionOk="0">
                    <a:moveTo>
                      <a:pt x="1054" y="1"/>
                    </a:moveTo>
                    <a:cubicBezTo>
                      <a:pt x="955" y="1"/>
                      <a:pt x="855" y="17"/>
                      <a:pt x="756" y="50"/>
                    </a:cubicBezTo>
                    <a:cubicBezTo>
                      <a:pt x="266" y="215"/>
                      <a:pt x="1" y="743"/>
                      <a:pt x="166" y="1233"/>
                    </a:cubicBezTo>
                    <a:cubicBezTo>
                      <a:pt x="298" y="1625"/>
                      <a:pt x="662" y="1872"/>
                      <a:pt x="1053" y="1872"/>
                    </a:cubicBezTo>
                    <a:cubicBezTo>
                      <a:pt x="1151" y="1872"/>
                      <a:pt x="1251" y="1857"/>
                      <a:pt x="1350" y="1823"/>
                    </a:cubicBezTo>
                    <a:cubicBezTo>
                      <a:pt x="1839" y="1658"/>
                      <a:pt x="2104" y="1130"/>
                      <a:pt x="1939" y="639"/>
                    </a:cubicBezTo>
                    <a:cubicBezTo>
                      <a:pt x="1807" y="249"/>
                      <a:pt x="1444" y="1"/>
                      <a:pt x="10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6"/>
              <p:cNvSpPr/>
              <p:nvPr/>
            </p:nvSpPr>
            <p:spPr>
              <a:xfrm>
                <a:off x="2581300" y="1210950"/>
                <a:ext cx="52600" cy="46800"/>
              </a:xfrm>
              <a:custGeom>
                <a:avLst/>
                <a:gdLst/>
                <a:ahLst/>
                <a:cxnLst/>
                <a:rect l="l" t="t" r="r" b="b"/>
                <a:pathLst>
                  <a:path w="2104" h="1872" extrusionOk="0">
                    <a:moveTo>
                      <a:pt x="1052" y="0"/>
                    </a:moveTo>
                    <a:cubicBezTo>
                      <a:pt x="954" y="0"/>
                      <a:pt x="853" y="16"/>
                      <a:pt x="755" y="49"/>
                    </a:cubicBezTo>
                    <a:cubicBezTo>
                      <a:pt x="265" y="214"/>
                      <a:pt x="1" y="742"/>
                      <a:pt x="166" y="1233"/>
                    </a:cubicBezTo>
                    <a:cubicBezTo>
                      <a:pt x="297" y="1624"/>
                      <a:pt x="662" y="1871"/>
                      <a:pt x="1051" y="1871"/>
                    </a:cubicBezTo>
                    <a:cubicBezTo>
                      <a:pt x="1150" y="1871"/>
                      <a:pt x="1250" y="1855"/>
                      <a:pt x="1348" y="1822"/>
                    </a:cubicBezTo>
                    <a:cubicBezTo>
                      <a:pt x="1839" y="1657"/>
                      <a:pt x="2104" y="1129"/>
                      <a:pt x="1939" y="639"/>
                    </a:cubicBezTo>
                    <a:cubicBezTo>
                      <a:pt x="1807" y="247"/>
                      <a:pt x="1443" y="0"/>
                      <a:pt x="1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0" name="Google Shape;1700;p36"/>
            <p:cNvGrpSpPr/>
            <p:nvPr/>
          </p:nvGrpSpPr>
          <p:grpSpPr>
            <a:xfrm>
              <a:off x="1651612" y="4751490"/>
              <a:ext cx="210920" cy="196006"/>
              <a:chOff x="2294687" y="652640"/>
              <a:chExt cx="210920" cy="196006"/>
            </a:xfrm>
          </p:grpSpPr>
          <p:sp>
            <p:nvSpPr>
              <p:cNvPr id="1701" name="Google Shape;1701;p36"/>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36"/>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36"/>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04" name="Google Shape;1704;p36"/>
            <p:cNvSpPr/>
            <p:nvPr/>
          </p:nvSpPr>
          <p:spPr>
            <a:xfrm rot="10800000" flipH="1">
              <a:off x="8772371" y="4315357"/>
              <a:ext cx="187175" cy="272315"/>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5" name="Google Shape;1705;p36"/>
            <p:cNvGrpSpPr/>
            <p:nvPr/>
          </p:nvGrpSpPr>
          <p:grpSpPr>
            <a:xfrm>
              <a:off x="8339670" y="-459321"/>
              <a:ext cx="812604" cy="1251942"/>
              <a:chOff x="1411275" y="1061050"/>
              <a:chExt cx="430450" cy="663175"/>
            </a:xfrm>
          </p:grpSpPr>
          <p:sp>
            <p:nvSpPr>
              <p:cNvPr id="1706" name="Google Shape;1706;p36"/>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36"/>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36"/>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36"/>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36"/>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36"/>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2" name="Google Shape;1712;p36"/>
            <p:cNvGrpSpPr/>
            <p:nvPr/>
          </p:nvGrpSpPr>
          <p:grpSpPr>
            <a:xfrm rot="10800000" flipH="1">
              <a:off x="767621" y="4673928"/>
              <a:ext cx="664222" cy="1218245"/>
              <a:chOff x="2229225" y="1230375"/>
              <a:chExt cx="351850" cy="645325"/>
            </a:xfrm>
          </p:grpSpPr>
          <p:sp>
            <p:nvSpPr>
              <p:cNvPr id="1713" name="Google Shape;1713;p36"/>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36"/>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36"/>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36"/>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36"/>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36"/>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36"/>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36"/>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36"/>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36"/>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36"/>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36"/>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36"/>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36"/>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36"/>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8" name="Google Shape;1728;p36"/>
            <p:cNvGrpSpPr/>
            <p:nvPr/>
          </p:nvGrpSpPr>
          <p:grpSpPr>
            <a:xfrm rot="10800000" flipH="1">
              <a:off x="8223957" y="4673928"/>
              <a:ext cx="735581" cy="1331135"/>
              <a:chOff x="3073150" y="952325"/>
              <a:chExt cx="389650" cy="705125"/>
            </a:xfrm>
          </p:grpSpPr>
          <p:sp>
            <p:nvSpPr>
              <p:cNvPr id="1729" name="Google Shape;1729;p36"/>
              <p:cNvSpPr/>
              <p:nvPr/>
            </p:nvSpPr>
            <p:spPr>
              <a:xfrm>
                <a:off x="3073150" y="1081800"/>
                <a:ext cx="389650" cy="575650"/>
              </a:xfrm>
              <a:custGeom>
                <a:avLst/>
                <a:gdLst/>
                <a:ahLst/>
                <a:cxnLst/>
                <a:rect l="l" t="t" r="r" b="b"/>
                <a:pathLst>
                  <a:path w="15586" h="23026" extrusionOk="0">
                    <a:moveTo>
                      <a:pt x="11507" y="0"/>
                    </a:moveTo>
                    <a:cubicBezTo>
                      <a:pt x="9621" y="1357"/>
                      <a:pt x="7340" y="1905"/>
                      <a:pt x="5071" y="2500"/>
                    </a:cubicBezTo>
                    <a:cubicBezTo>
                      <a:pt x="4077" y="2761"/>
                      <a:pt x="2824" y="2930"/>
                      <a:pt x="1983" y="3570"/>
                    </a:cubicBezTo>
                    <a:cubicBezTo>
                      <a:pt x="1268" y="4120"/>
                      <a:pt x="265" y="5520"/>
                      <a:pt x="1770" y="5821"/>
                    </a:cubicBezTo>
                    <a:cubicBezTo>
                      <a:pt x="1880" y="5843"/>
                      <a:pt x="1991" y="5852"/>
                      <a:pt x="2102" y="5852"/>
                    </a:cubicBezTo>
                    <a:cubicBezTo>
                      <a:pt x="2365" y="5852"/>
                      <a:pt x="2630" y="5802"/>
                      <a:pt x="2890" y="5752"/>
                    </a:cubicBezTo>
                    <a:lnTo>
                      <a:pt x="2890" y="5752"/>
                    </a:lnTo>
                    <a:cubicBezTo>
                      <a:pt x="2179" y="6285"/>
                      <a:pt x="1223" y="7457"/>
                      <a:pt x="1246" y="8418"/>
                    </a:cubicBezTo>
                    <a:cubicBezTo>
                      <a:pt x="1258" y="8852"/>
                      <a:pt x="1509" y="9003"/>
                      <a:pt x="1844" y="9003"/>
                    </a:cubicBezTo>
                    <a:cubicBezTo>
                      <a:pt x="2379" y="9003"/>
                      <a:pt x="3126" y="8616"/>
                      <a:pt x="3442" y="8372"/>
                    </a:cubicBezTo>
                    <a:lnTo>
                      <a:pt x="3442" y="8372"/>
                    </a:lnTo>
                    <a:cubicBezTo>
                      <a:pt x="2451" y="9137"/>
                      <a:pt x="1686" y="10195"/>
                      <a:pt x="1278" y="11380"/>
                    </a:cubicBezTo>
                    <a:cubicBezTo>
                      <a:pt x="1216" y="11563"/>
                      <a:pt x="1160" y="11758"/>
                      <a:pt x="1207" y="11945"/>
                    </a:cubicBezTo>
                    <a:cubicBezTo>
                      <a:pt x="1283" y="12251"/>
                      <a:pt x="1620" y="12428"/>
                      <a:pt x="1938" y="12428"/>
                    </a:cubicBezTo>
                    <a:cubicBezTo>
                      <a:pt x="1958" y="12428"/>
                      <a:pt x="1979" y="12427"/>
                      <a:pt x="1999" y="12425"/>
                    </a:cubicBezTo>
                    <a:cubicBezTo>
                      <a:pt x="2337" y="12401"/>
                      <a:pt x="2639" y="12226"/>
                      <a:pt x="2926" y="12053"/>
                    </a:cubicBezTo>
                    <a:lnTo>
                      <a:pt x="2926" y="12053"/>
                    </a:lnTo>
                    <a:cubicBezTo>
                      <a:pt x="1750" y="13103"/>
                      <a:pt x="514" y="14242"/>
                      <a:pt x="122" y="15769"/>
                    </a:cubicBezTo>
                    <a:cubicBezTo>
                      <a:pt x="41" y="16081"/>
                      <a:pt x="0" y="16418"/>
                      <a:pt x="113" y="16721"/>
                    </a:cubicBezTo>
                    <a:cubicBezTo>
                      <a:pt x="238" y="17055"/>
                      <a:pt x="505" y="17180"/>
                      <a:pt x="820" y="17180"/>
                    </a:cubicBezTo>
                    <a:cubicBezTo>
                      <a:pt x="1400" y="17180"/>
                      <a:pt x="2142" y="16759"/>
                      <a:pt x="2467" y="16457"/>
                    </a:cubicBezTo>
                    <a:lnTo>
                      <a:pt x="2467" y="16457"/>
                    </a:lnTo>
                    <a:cubicBezTo>
                      <a:pt x="1511" y="17829"/>
                      <a:pt x="1102" y="19570"/>
                      <a:pt x="1348" y="21224"/>
                    </a:cubicBezTo>
                    <a:cubicBezTo>
                      <a:pt x="1449" y="21899"/>
                      <a:pt x="1720" y="22636"/>
                      <a:pt x="2342" y="22914"/>
                    </a:cubicBezTo>
                    <a:cubicBezTo>
                      <a:pt x="2515" y="22991"/>
                      <a:pt x="2695" y="23025"/>
                      <a:pt x="2877" y="23025"/>
                    </a:cubicBezTo>
                    <a:cubicBezTo>
                      <a:pt x="3389" y="23025"/>
                      <a:pt x="3918" y="22759"/>
                      <a:pt x="4344" y="22442"/>
                    </a:cubicBezTo>
                    <a:cubicBezTo>
                      <a:pt x="5840" y="21337"/>
                      <a:pt x="6820" y="19565"/>
                      <a:pt x="6965" y="17712"/>
                    </a:cubicBezTo>
                    <a:cubicBezTo>
                      <a:pt x="7380" y="18704"/>
                      <a:pt x="8296" y="19633"/>
                      <a:pt x="9436" y="19669"/>
                    </a:cubicBezTo>
                    <a:cubicBezTo>
                      <a:pt x="9452" y="19670"/>
                      <a:pt x="9469" y="19670"/>
                      <a:pt x="9485" y="19670"/>
                    </a:cubicBezTo>
                    <a:cubicBezTo>
                      <a:pt x="10503" y="19670"/>
                      <a:pt x="11423" y="18616"/>
                      <a:pt x="11677" y="17714"/>
                    </a:cubicBezTo>
                    <a:cubicBezTo>
                      <a:pt x="12017" y="16506"/>
                      <a:pt x="11632" y="15201"/>
                      <a:pt x="11014" y="14110"/>
                    </a:cubicBezTo>
                    <a:lnTo>
                      <a:pt x="11014" y="14110"/>
                    </a:lnTo>
                    <a:cubicBezTo>
                      <a:pt x="11206" y="14320"/>
                      <a:pt x="11409" y="14536"/>
                      <a:pt x="11674" y="14646"/>
                    </a:cubicBezTo>
                    <a:cubicBezTo>
                      <a:pt x="11774" y="14689"/>
                      <a:pt x="11887" y="14712"/>
                      <a:pt x="11998" y="14712"/>
                    </a:cubicBezTo>
                    <a:cubicBezTo>
                      <a:pt x="12175" y="14712"/>
                      <a:pt x="12349" y="14652"/>
                      <a:pt x="12464" y="14519"/>
                    </a:cubicBezTo>
                    <a:cubicBezTo>
                      <a:pt x="12592" y="14368"/>
                      <a:pt x="12622" y="14160"/>
                      <a:pt x="12636" y="13963"/>
                    </a:cubicBezTo>
                    <a:cubicBezTo>
                      <a:pt x="12707" y="13015"/>
                      <a:pt x="12440" y="12048"/>
                      <a:pt x="12283" y="11114"/>
                    </a:cubicBezTo>
                    <a:lnTo>
                      <a:pt x="12283" y="11114"/>
                    </a:lnTo>
                    <a:cubicBezTo>
                      <a:pt x="12457" y="11616"/>
                      <a:pt x="12897" y="12014"/>
                      <a:pt x="13412" y="12137"/>
                    </a:cubicBezTo>
                    <a:cubicBezTo>
                      <a:pt x="13529" y="12165"/>
                      <a:pt x="13648" y="12179"/>
                      <a:pt x="13767" y="12179"/>
                    </a:cubicBezTo>
                    <a:cubicBezTo>
                      <a:pt x="14176" y="12179"/>
                      <a:pt x="14586" y="12020"/>
                      <a:pt x="14882" y="11735"/>
                    </a:cubicBezTo>
                    <a:cubicBezTo>
                      <a:pt x="15585" y="11055"/>
                      <a:pt x="15516" y="9912"/>
                      <a:pt x="15277" y="8964"/>
                    </a:cubicBezTo>
                    <a:cubicBezTo>
                      <a:pt x="14879" y="7385"/>
                      <a:pt x="14158" y="5914"/>
                      <a:pt x="13399" y="4481"/>
                    </a:cubicBezTo>
                    <a:cubicBezTo>
                      <a:pt x="12660" y="3079"/>
                      <a:pt x="11585" y="1627"/>
                      <a:pt x="11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36"/>
              <p:cNvSpPr/>
              <p:nvPr/>
            </p:nvSpPr>
            <p:spPr>
              <a:xfrm>
                <a:off x="3101550" y="952325"/>
                <a:ext cx="325225" cy="639250"/>
              </a:xfrm>
              <a:custGeom>
                <a:avLst/>
                <a:gdLst/>
                <a:ahLst/>
                <a:cxnLst/>
                <a:rect l="l" t="t" r="r" b="b"/>
                <a:pathLst>
                  <a:path w="13009" h="25570" extrusionOk="0">
                    <a:moveTo>
                      <a:pt x="11000" y="0"/>
                    </a:moveTo>
                    <a:cubicBezTo>
                      <a:pt x="10946" y="0"/>
                      <a:pt x="10894" y="32"/>
                      <a:pt x="10888" y="101"/>
                    </a:cubicBezTo>
                    <a:cubicBezTo>
                      <a:pt x="10658" y="2960"/>
                      <a:pt x="10076" y="5774"/>
                      <a:pt x="9260" y="8521"/>
                    </a:cubicBezTo>
                    <a:cubicBezTo>
                      <a:pt x="9260" y="8523"/>
                      <a:pt x="9258" y="8523"/>
                      <a:pt x="9258" y="8525"/>
                    </a:cubicBezTo>
                    <a:cubicBezTo>
                      <a:pt x="9037" y="9089"/>
                      <a:pt x="8630" y="9566"/>
                      <a:pt x="8229" y="10012"/>
                    </a:cubicBezTo>
                    <a:cubicBezTo>
                      <a:pt x="7809" y="10481"/>
                      <a:pt x="7372" y="10935"/>
                      <a:pt x="6919" y="11369"/>
                    </a:cubicBezTo>
                    <a:cubicBezTo>
                      <a:pt x="6878" y="11410"/>
                      <a:pt x="6835" y="11446"/>
                      <a:pt x="6793" y="11484"/>
                    </a:cubicBezTo>
                    <a:cubicBezTo>
                      <a:pt x="6699" y="11455"/>
                      <a:pt x="6631" y="11377"/>
                      <a:pt x="6550" y="11325"/>
                    </a:cubicBezTo>
                    <a:cubicBezTo>
                      <a:pt x="6467" y="11271"/>
                      <a:pt x="6380" y="11230"/>
                      <a:pt x="6298" y="11181"/>
                    </a:cubicBezTo>
                    <a:cubicBezTo>
                      <a:pt x="6104" y="11068"/>
                      <a:pt x="5910" y="10951"/>
                      <a:pt x="5720" y="10834"/>
                    </a:cubicBezTo>
                    <a:cubicBezTo>
                      <a:pt x="5331" y="10594"/>
                      <a:pt x="4950" y="10340"/>
                      <a:pt x="4574" y="10080"/>
                    </a:cubicBezTo>
                    <a:cubicBezTo>
                      <a:pt x="4551" y="10064"/>
                      <a:pt x="4527" y="10057"/>
                      <a:pt x="4505" y="10057"/>
                    </a:cubicBezTo>
                    <a:cubicBezTo>
                      <a:pt x="4404" y="10057"/>
                      <a:pt x="4327" y="10198"/>
                      <a:pt x="4429" y="10269"/>
                    </a:cubicBezTo>
                    <a:cubicBezTo>
                      <a:pt x="4830" y="10547"/>
                      <a:pt x="5237" y="10815"/>
                      <a:pt x="5653" y="11073"/>
                    </a:cubicBezTo>
                    <a:cubicBezTo>
                      <a:pt x="5852" y="11194"/>
                      <a:pt x="6050" y="11317"/>
                      <a:pt x="6254" y="11430"/>
                    </a:cubicBezTo>
                    <a:cubicBezTo>
                      <a:pt x="6325" y="11469"/>
                      <a:pt x="6390" y="11516"/>
                      <a:pt x="6457" y="11563"/>
                    </a:cubicBezTo>
                    <a:cubicBezTo>
                      <a:pt x="6306" y="11581"/>
                      <a:pt x="6156" y="11588"/>
                      <a:pt x="6005" y="11588"/>
                    </a:cubicBezTo>
                    <a:cubicBezTo>
                      <a:pt x="5076" y="11588"/>
                      <a:pt x="4153" y="11302"/>
                      <a:pt x="3224" y="11245"/>
                    </a:cubicBezTo>
                    <a:cubicBezTo>
                      <a:pt x="3221" y="11245"/>
                      <a:pt x="3218" y="11245"/>
                      <a:pt x="3215" y="11245"/>
                    </a:cubicBezTo>
                    <a:cubicBezTo>
                      <a:pt x="3071" y="11245"/>
                      <a:pt x="3045" y="11472"/>
                      <a:pt x="3195" y="11481"/>
                    </a:cubicBezTo>
                    <a:cubicBezTo>
                      <a:pt x="4139" y="11540"/>
                      <a:pt x="5076" y="11825"/>
                      <a:pt x="6020" y="11825"/>
                    </a:cubicBezTo>
                    <a:cubicBezTo>
                      <a:pt x="6161" y="11825"/>
                      <a:pt x="6303" y="11818"/>
                      <a:pt x="6445" y="11804"/>
                    </a:cubicBezTo>
                    <a:lnTo>
                      <a:pt x="6445" y="11804"/>
                    </a:lnTo>
                    <a:cubicBezTo>
                      <a:pt x="5678" y="12500"/>
                      <a:pt x="4870" y="13151"/>
                      <a:pt x="4019" y="13745"/>
                    </a:cubicBezTo>
                    <a:cubicBezTo>
                      <a:pt x="3420" y="14163"/>
                      <a:pt x="2803" y="14554"/>
                      <a:pt x="2168" y="14918"/>
                    </a:cubicBezTo>
                    <a:cubicBezTo>
                      <a:pt x="2055" y="14983"/>
                      <a:pt x="2107" y="15152"/>
                      <a:pt x="2207" y="15152"/>
                    </a:cubicBezTo>
                    <a:cubicBezTo>
                      <a:pt x="2224" y="15152"/>
                      <a:pt x="2242" y="15147"/>
                      <a:pt x="2262" y="15136"/>
                    </a:cubicBezTo>
                    <a:cubicBezTo>
                      <a:pt x="4511" y="13851"/>
                      <a:pt x="6545" y="12218"/>
                      <a:pt x="8287" y="10298"/>
                    </a:cubicBezTo>
                    <a:cubicBezTo>
                      <a:pt x="8511" y="10051"/>
                      <a:pt x="8738" y="9797"/>
                      <a:pt x="8943" y="9525"/>
                    </a:cubicBezTo>
                    <a:lnTo>
                      <a:pt x="8943" y="9525"/>
                    </a:lnTo>
                    <a:cubicBezTo>
                      <a:pt x="8912" y="9619"/>
                      <a:pt x="8883" y="9715"/>
                      <a:pt x="8853" y="9809"/>
                    </a:cubicBezTo>
                    <a:cubicBezTo>
                      <a:pt x="8304" y="11498"/>
                      <a:pt x="7674" y="13157"/>
                      <a:pt x="6994" y="14799"/>
                    </a:cubicBezTo>
                    <a:cubicBezTo>
                      <a:pt x="6977" y="14806"/>
                      <a:pt x="6959" y="14816"/>
                      <a:pt x="6945" y="14832"/>
                    </a:cubicBezTo>
                    <a:cubicBezTo>
                      <a:pt x="6525" y="15348"/>
                      <a:pt x="6076" y="15837"/>
                      <a:pt x="5610" y="16307"/>
                    </a:cubicBezTo>
                    <a:cubicBezTo>
                      <a:pt x="5603" y="16306"/>
                      <a:pt x="5597" y="16306"/>
                      <a:pt x="5590" y="16306"/>
                    </a:cubicBezTo>
                    <a:cubicBezTo>
                      <a:pt x="5574" y="16306"/>
                      <a:pt x="5559" y="16309"/>
                      <a:pt x="5541" y="16319"/>
                    </a:cubicBezTo>
                    <a:cubicBezTo>
                      <a:pt x="5087" y="16555"/>
                      <a:pt x="4575" y="16571"/>
                      <a:pt x="4074" y="16581"/>
                    </a:cubicBezTo>
                    <a:cubicBezTo>
                      <a:pt x="3475" y="16594"/>
                      <a:pt x="2875" y="16604"/>
                      <a:pt x="2276" y="16617"/>
                    </a:cubicBezTo>
                    <a:cubicBezTo>
                      <a:pt x="2125" y="16620"/>
                      <a:pt x="2160" y="16852"/>
                      <a:pt x="2308" y="16852"/>
                    </a:cubicBezTo>
                    <a:cubicBezTo>
                      <a:pt x="2310" y="16852"/>
                      <a:pt x="2311" y="16852"/>
                      <a:pt x="2312" y="16852"/>
                    </a:cubicBezTo>
                    <a:cubicBezTo>
                      <a:pt x="2930" y="16840"/>
                      <a:pt x="3546" y="16828"/>
                      <a:pt x="4162" y="16814"/>
                    </a:cubicBezTo>
                    <a:cubicBezTo>
                      <a:pt x="4517" y="16807"/>
                      <a:pt x="4878" y="16788"/>
                      <a:pt x="5219" y="16695"/>
                    </a:cubicBezTo>
                    <a:lnTo>
                      <a:pt x="5219" y="16695"/>
                    </a:lnTo>
                    <a:cubicBezTo>
                      <a:pt x="4184" y="17683"/>
                      <a:pt x="3049" y="18564"/>
                      <a:pt x="1833" y="19321"/>
                    </a:cubicBezTo>
                    <a:cubicBezTo>
                      <a:pt x="1276" y="19669"/>
                      <a:pt x="701" y="19984"/>
                      <a:pt x="112" y="20278"/>
                    </a:cubicBezTo>
                    <a:cubicBezTo>
                      <a:pt x="0" y="20335"/>
                      <a:pt x="54" y="20507"/>
                      <a:pt x="162" y="20507"/>
                    </a:cubicBezTo>
                    <a:cubicBezTo>
                      <a:pt x="178" y="20507"/>
                      <a:pt x="196" y="20503"/>
                      <a:pt x="215" y="20494"/>
                    </a:cubicBezTo>
                    <a:cubicBezTo>
                      <a:pt x="2295" y="19460"/>
                      <a:pt x="4199" y="18085"/>
                      <a:pt x="5829" y="16433"/>
                    </a:cubicBezTo>
                    <a:cubicBezTo>
                      <a:pt x="6136" y="16123"/>
                      <a:pt x="6428" y="15804"/>
                      <a:pt x="6715" y="15475"/>
                    </a:cubicBezTo>
                    <a:lnTo>
                      <a:pt x="6715" y="15475"/>
                    </a:lnTo>
                    <a:cubicBezTo>
                      <a:pt x="6204" y="16676"/>
                      <a:pt x="5669" y="17868"/>
                      <a:pt x="5122" y="19051"/>
                    </a:cubicBezTo>
                    <a:cubicBezTo>
                      <a:pt x="4585" y="20201"/>
                      <a:pt x="4036" y="21348"/>
                      <a:pt x="3482" y="22489"/>
                    </a:cubicBezTo>
                    <a:cubicBezTo>
                      <a:pt x="3478" y="22488"/>
                      <a:pt x="3474" y="22488"/>
                      <a:pt x="3471" y="22488"/>
                    </a:cubicBezTo>
                    <a:cubicBezTo>
                      <a:pt x="3446" y="22488"/>
                      <a:pt x="3420" y="22496"/>
                      <a:pt x="3397" y="22518"/>
                    </a:cubicBezTo>
                    <a:cubicBezTo>
                      <a:pt x="2534" y="23291"/>
                      <a:pt x="1772" y="24169"/>
                      <a:pt x="1137" y="25139"/>
                    </a:cubicBezTo>
                    <a:cubicBezTo>
                      <a:pt x="1076" y="25233"/>
                      <a:pt x="1159" y="25334"/>
                      <a:pt x="1241" y="25334"/>
                    </a:cubicBezTo>
                    <a:cubicBezTo>
                      <a:pt x="1272" y="25334"/>
                      <a:pt x="1303" y="25320"/>
                      <a:pt x="1326" y="25284"/>
                    </a:cubicBezTo>
                    <a:cubicBezTo>
                      <a:pt x="1875" y="24447"/>
                      <a:pt x="2518" y="23676"/>
                      <a:pt x="3242" y="22987"/>
                    </a:cubicBezTo>
                    <a:lnTo>
                      <a:pt x="3242" y="22987"/>
                    </a:lnTo>
                    <a:cubicBezTo>
                      <a:pt x="3061" y="23357"/>
                      <a:pt x="2878" y="23731"/>
                      <a:pt x="2697" y="24101"/>
                    </a:cubicBezTo>
                    <a:cubicBezTo>
                      <a:pt x="2653" y="24191"/>
                      <a:pt x="2731" y="24260"/>
                      <a:pt x="2809" y="24260"/>
                    </a:cubicBezTo>
                    <a:cubicBezTo>
                      <a:pt x="2852" y="24260"/>
                      <a:pt x="2894" y="24239"/>
                      <a:pt x="2917" y="24191"/>
                    </a:cubicBezTo>
                    <a:cubicBezTo>
                      <a:pt x="3476" y="23052"/>
                      <a:pt x="4034" y="21910"/>
                      <a:pt x="4581" y="20763"/>
                    </a:cubicBezTo>
                    <a:lnTo>
                      <a:pt x="4581" y="20763"/>
                    </a:lnTo>
                    <a:cubicBezTo>
                      <a:pt x="4358" y="22350"/>
                      <a:pt x="3958" y="23907"/>
                      <a:pt x="3386" y="25406"/>
                    </a:cubicBezTo>
                    <a:cubicBezTo>
                      <a:pt x="3351" y="25498"/>
                      <a:pt x="3431" y="25569"/>
                      <a:pt x="3506" y="25569"/>
                    </a:cubicBezTo>
                    <a:cubicBezTo>
                      <a:pt x="3547" y="25569"/>
                      <a:pt x="3588" y="25548"/>
                      <a:pt x="3606" y="25497"/>
                    </a:cubicBezTo>
                    <a:cubicBezTo>
                      <a:pt x="4272" y="23754"/>
                      <a:pt x="4708" y="21930"/>
                      <a:pt x="4906" y="20076"/>
                    </a:cubicBezTo>
                    <a:cubicBezTo>
                      <a:pt x="5465" y="18891"/>
                      <a:pt x="6010" y="17703"/>
                      <a:pt x="6532" y="16503"/>
                    </a:cubicBezTo>
                    <a:cubicBezTo>
                      <a:pt x="6667" y="17386"/>
                      <a:pt x="6841" y="18262"/>
                      <a:pt x="7053" y="19129"/>
                    </a:cubicBezTo>
                    <a:cubicBezTo>
                      <a:pt x="7075" y="19925"/>
                      <a:pt x="6933" y="20717"/>
                      <a:pt x="6638" y="21458"/>
                    </a:cubicBezTo>
                    <a:cubicBezTo>
                      <a:pt x="6601" y="21550"/>
                      <a:pt x="6678" y="21620"/>
                      <a:pt x="6754" y="21620"/>
                    </a:cubicBezTo>
                    <a:cubicBezTo>
                      <a:pt x="6796" y="21620"/>
                      <a:pt x="6837" y="21599"/>
                      <a:pt x="6858" y="21548"/>
                    </a:cubicBezTo>
                    <a:cubicBezTo>
                      <a:pt x="7068" y="21025"/>
                      <a:pt x="7202" y="20477"/>
                      <a:pt x="7260" y="19921"/>
                    </a:cubicBezTo>
                    <a:cubicBezTo>
                      <a:pt x="7563" y="21021"/>
                      <a:pt x="7926" y="22105"/>
                      <a:pt x="8353" y="23163"/>
                    </a:cubicBezTo>
                    <a:cubicBezTo>
                      <a:pt x="8374" y="23213"/>
                      <a:pt x="8413" y="23234"/>
                      <a:pt x="8454" y="23234"/>
                    </a:cubicBezTo>
                    <a:cubicBezTo>
                      <a:pt x="8530" y="23234"/>
                      <a:pt x="8610" y="23162"/>
                      <a:pt x="8572" y="23069"/>
                    </a:cubicBezTo>
                    <a:cubicBezTo>
                      <a:pt x="8051" y="21774"/>
                      <a:pt x="7624" y="20445"/>
                      <a:pt x="7291" y="19091"/>
                    </a:cubicBezTo>
                    <a:cubicBezTo>
                      <a:pt x="7291" y="19064"/>
                      <a:pt x="7291" y="19036"/>
                      <a:pt x="7289" y="19012"/>
                    </a:cubicBezTo>
                    <a:cubicBezTo>
                      <a:pt x="7288" y="18972"/>
                      <a:pt x="7273" y="18948"/>
                      <a:pt x="7249" y="18932"/>
                    </a:cubicBezTo>
                    <a:cubicBezTo>
                      <a:pt x="7094" y="18280"/>
                      <a:pt x="6962" y="17625"/>
                      <a:pt x="6849" y="16965"/>
                    </a:cubicBezTo>
                    <a:lnTo>
                      <a:pt x="6849" y="16965"/>
                    </a:lnTo>
                    <a:cubicBezTo>
                      <a:pt x="7383" y="18042"/>
                      <a:pt x="8207" y="18955"/>
                      <a:pt x="9015" y="19837"/>
                    </a:cubicBezTo>
                    <a:cubicBezTo>
                      <a:pt x="9041" y="19865"/>
                      <a:pt x="9073" y="19877"/>
                      <a:pt x="9104" y="19877"/>
                    </a:cubicBezTo>
                    <a:cubicBezTo>
                      <a:pt x="9195" y="19877"/>
                      <a:pt x="9281" y="19773"/>
                      <a:pt x="9203" y="19689"/>
                    </a:cubicBezTo>
                    <a:cubicBezTo>
                      <a:pt x="8230" y="18625"/>
                      <a:pt x="7230" y="17522"/>
                      <a:pt x="6761" y="16131"/>
                    </a:cubicBezTo>
                    <a:cubicBezTo>
                      <a:pt x="6752" y="16105"/>
                      <a:pt x="6738" y="16089"/>
                      <a:pt x="6719" y="16076"/>
                    </a:cubicBezTo>
                    <a:cubicBezTo>
                      <a:pt x="6865" y="15736"/>
                      <a:pt x="7010" y="15395"/>
                      <a:pt x="7153" y="15054"/>
                    </a:cubicBezTo>
                    <a:cubicBezTo>
                      <a:pt x="7971" y="13091"/>
                      <a:pt x="8717" y="11093"/>
                      <a:pt x="9344" y="9060"/>
                    </a:cubicBezTo>
                    <a:cubicBezTo>
                      <a:pt x="9467" y="9677"/>
                      <a:pt x="9643" y="10278"/>
                      <a:pt x="9857" y="10866"/>
                    </a:cubicBezTo>
                    <a:cubicBezTo>
                      <a:pt x="10076" y="12073"/>
                      <a:pt x="10099" y="13304"/>
                      <a:pt x="9930" y="14520"/>
                    </a:cubicBezTo>
                    <a:cubicBezTo>
                      <a:pt x="9918" y="14603"/>
                      <a:pt x="9983" y="14649"/>
                      <a:pt x="10048" y="14649"/>
                    </a:cubicBezTo>
                    <a:cubicBezTo>
                      <a:pt x="10102" y="14649"/>
                      <a:pt x="10156" y="14617"/>
                      <a:pt x="10166" y="14548"/>
                    </a:cubicBezTo>
                    <a:cubicBezTo>
                      <a:pt x="10295" y="13635"/>
                      <a:pt x="10313" y="12709"/>
                      <a:pt x="10224" y="11792"/>
                    </a:cubicBezTo>
                    <a:lnTo>
                      <a:pt x="10224" y="11792"/>
                    </a:lnTo>
                    <a:cubicBezTo>
                      <a:pt x="10713" y="12921"/>
                      <a:pt x="11314" y="14007"/>
                      <a:pt x="11916" y="15071"/>
                    </a:cubicBezTo>
                    <a:cubicBezTo>
                      <a:pt x="11941" y="15117"/>
                      <a:pt x="11984" y="15135"/>
                      <a:pt x="12025" y="15135"/>
                    </a:cubicBezTo>
                    <a:cubicBezTo>
                      <a:pt x="12106" y="15135"/>
                      <a:pt x="12185" y="15065"/>
                      <a:pt x="12135" y="14977"/>
                    </a:cubicBezTo>
                    <a:cubicBezTo>
                      <a:pt x="11577" y="13995"/>
                      <a:pt x="11020" y="12992"/>
                      <a:pt x="10554" y="11954"/>
                    </a:cubicBezTo>
                    <a:lnTo>
                      <a:pt x="10554" y="11954"/>
                    </a:lnTo>
                    <a:cubicBezTo>
                      <a:pt x="11244" y="12549"/>
                      <a:pt x="11978" y="13092"/>
                      <a:pt x="12756" y="13571"/>
                    </a:cubicBezTo>
                    <a:cubicBezTo>
                      <a:pt x="12777" y="13585"/>
                      <a:pt x="12800" y="13590"/>
                      <a:pt x="12821" y="13590"/>
                    </a:cubicBezTo>
                    <a:cubicBezTo>
                      <a:pt x="12927" y="13590"/>
                      <a:pt x="13009" y="13448"/>
                      <a:pt x="12900" y="13382"/>
                    </a:cubicBezTo>
                    <a:cubicBezTo>
                      <a:pt x="11987" y="12820"/>
                      <a:pt x="11128" y="12173"/>
                      <a:pt x="10337" y="11449"/>
                    </a:cubicBezTo>
                    <a:cubicBezTo>
                      <a:pt x="10337" y="11449"/>
                      <a:pt x="10335" y="11449"/>
                      <a:pt x="10335" y="11448"/>
                    </a:cubicBezTo>
                    <a:cubicBezTo>
                      <a:pt x="9949" y="10517"/>
                      <a:pt x="9649" y="9556"/>
                      <a:pt x="9496" y="8555"/>
                    </a:cubicBezTo>
                    <a:cubicBezTo>
                      <a:pt x="9778" y="7606"/>
                      <a:pt x="10034" y="6649"/>
                      <a:pt x="10257" y="5682"/>
                    </a:cubicBezTo>
                    <a:cubicBezTo>
                      <a:pt x="10677" y="3855"/>
                      <a:pt x="10975" y="1999"/>
                      <a:pt x="11126" y="130"/>
                    </a:cubicBezTo>
                    <a:cubicBezTo>
                      <a:pt x="11133" y="47"/>
                      <a:pt x="11065" y="0"/>
                      <a:pt x="110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1" name="Google Shape;1731;p36"/>
            <p:cNvGrpSpPr/>
            <p:nvPr/>
          </p:nvGrpSpPr>
          <p:grpSpPr>
            <a:xfrm>
              <a:off x="617165" y="-319252"/>
              <a:ext cx="460670" cy="971792"/>
              <a:chOff x="1118425" y="996600"/>
              <a:chExt cx="244025" cy="514775"/>
            </a:xfrm>
          </p:grpSpPr>
          <p:sp>
            <p:nvSpPr>
              <p:cNvPr id="1732" name="Google Shape;1732;p36"/>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36"/>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4" name="Google Shape;1734;p36"/>
            <p:cNvGrpSpPr/>
            <p:nvPr/>
          </p:nvGrpSpPr>
          <p:grpSpPr>
            <a:xfrm rot="10800000" flipH="1">
              <a:off x="7481929" y="4708638"/>
              <a:ext cx="632838" cy="1148821"/>
              <a:chOff x="1981825" y="1045200"/>
              <a:chExt cx="335225" cy="608550"/>
            </a:xfrm>
          </p:grpSpPr>
          <p:sp>
            <p:nvSpPr>
              <p:cNvPr id="1735" name="Google Shape;1735;p36"/>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36"/>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7" name="Google Shape;1737;p36"/>
            <p:cNvGrpSpPr/>
            <p:nvPr/>
          </p:nvGrpSpPr>
          <p:grpSpPr>
            <a:xfrm>
              <a:off x="-36471" y="250766"/>
              <a:ext cx="614337" cy="1049522"/>
              <a:chOff x="916650" y="1440625"/>
              <a:chExt cx="325425" cy="555950"/>
            </a:xfrm>
          </p:grpSpPr>
          <p:sp>
            <p:nvSpPr>
              <p:cNvPr id="1738" name="Google Shape;1738;p36"/>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36"/>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0" name="Google Shape;1740;p36"/>
            <p:cNvSpPr/>
            <p:nvPr/>
          </p:nvSpPr>
          <p:spPr>
            <a:xfrm rot="10800000" flipH="1">
              <a:off x="7760134" y="118505"/>
              <a:ext cx="238146" cy="269200"/>
            </a:xfrm>
            <a:custGeom>
              <a:avLst/>
              <a:gdLst/>
              <a:ahLst/>
              <a:cxnLst/>
              <a:rect l="l" t="t" r="r" b="b"/>
              <a:pathLst>
                <a:path w="5046" h="5704" extrusionOk="0">
                  <a:moveTo>
                    <a:pt x="239" y="0"/>
                  </a:moveTo>
                  <a:cubicBezTo>
                    <a:pt x="176" y="0"/>
                    <a:pt x="114" y="877"/>
                    <a:pt x="68" y="1791"/>
                  </a:cubicBezTo>
                  <a:cubicBezTo>
                    <a:pt x="25" y="2700"/>
                    <a:pt x="0" y="3649"/>
                    <a:pt x="7" y="3815"/>
                  </a:cubicBezTo>
                  <a:cubicBezTo>
                    <a:pt x="22" y="4035"/>
                    <a:pt x="96" y="4291"/>
                    <a:pt x="303" y="4368"/>
                  </a:cubicBezTo>
                  <a:cubicBezTo>
                    <a:pt x="346" y="4385"/>
                    <a:pt x="392" y="4392"/>
                    <a:pt x="438" y="4392"/>
                  </a:cubicBezTo>
                  <a:cubicBezTo>
                    <a:pt x="482" y="4392"/>
                    <a:pt x="527" y="4386"/>
                    <a:pt x="571" y="4375"/>
                  </a:cubicBezTo>
                  <a:cubicBezTo>
                    <a:pt x="840" y="4310"/>
                    <a:pt x="1053" y="4096"/>
                    <a:pt x="1182" y="3850"/>
                  </a:cubicBezTo>
                  <a:cubicBezTo>
                    <a:pt x="1310" y="3605"/>
                    <a:pt x="1368" y="3329"/>
                    <a:pt x="1422" y="3057"/>
                  </a:cubicBezTo>
                  <a:lnTo>
                    <a:pt x="1422" y="3057"/>
                  </a:lnTo>
                  <a:cubicBezTo>
                    <a:pt x="1410" y="3518"/>
                    <a:pt x="1436" y="3982"/>
                    <a:pt x="1500" y="4439"/>
                  </a:cubicBezTo>
                  <a:cubicBezTo>
                    <a:pt x="1519" y="4575"/>
                    <a:pt x="1542" y="4713"/>
                    <a:pt x="1613" y="4830"/>
                  </a:cubicBezTo>
                  <a:cubicBezTo>
                    <a:pt x="1678" y="4940"/>
                    <a:pt x="1795" y="5028"/>
                    <a:pt x="1922" y="5028"/>
                  </a:cubicBezTo>
                  <a:cubicBezTo>
                    <a:pt x="1930" y="5028"/>
                    <a:pt x="1939" y="5028"/>
                    <a:pt x="1947" y="5027"/>
                  </a:cubicBezTo>
                  <a:cubicBezTo>
                    <a:pt x="2173" y="5008"/>
                    <a:pt x="2280" y="4742"/>
                    <a:pt x="2322" y="4519"/>
                  </a:cubicBezTo>
                  <a:cubicBezTo>
                    <a:pt x="2389" y="4163"/>
                    <a:pt x="2409" y="3796"/>
                    <a:pt x="2385" y="3434"/>
                  </a:cubicBezTo>
                  <a:lnTo>
                    <a:pt x="2385" y="3434"/>
                  </a:lnTo>
                  <a:cubicBezTo>
                    <a:pt x="2667" y="4122"/>
                    <a:pt x="3090" y="4769"/>
                    <a:pt x="3661" y="5248"/>
                  </a:cubicBezTo>
                  <a:cubicBezTo>
                    <a:pt x="3861" y="5415"/>
                    <a:pt x="4175" y="5703"/>
                    <a:pt x="4452" y="5703"/>
                  </a:cubicBezTo>
                  <a:cubicBezTo>
                    <a:pt x="4457" y="5703"/>
                    <a:pt x="4462" y="5703"/>
                    <a:pt x="4466" y="5703"/>
                  </a:cubicBezTo>
                  <a:cubicBezTo>
                    <a:pt x="4777" y="5691"/>
                    <a:pt x="4938" y="5408"/>
                    <a:pt x="4961" y="5134"/>
                  </a:cubicBezTo>
                  <a:cubicBezTo>
                    <a:pt x="4983" y="4866"/>
                    <a:pt x="4870" y="4606"/>
                    <a:pt x="4733" y="4375"/>
                  </a:cubicBezTo>
                  <a:cubicBezTo>
                    <a:pt x="4372" y="3773"/>
                    <a:pt x="3832" y="3278"/>
                    <a:pt x="3202" y="2967"/>
                  </a:cubicBezTo>
                  <a:lnTo>
                    <a:pt x="3202" y="2967"/>
                  </a:lnTo>
                  <a:cubicBezTo>
                    <a:pt x="3590" y="3142"/>
                    <a:pt x="4002" y="3268"/>
                    <a:pt x="4418" y="3340"/>
                  </a:cubicBezTo>
                  <a:cubicBezTo>
                    <a:pt x="4482" y="3351"/>
                    <a:pt x="4550" y="3360"/>
                    <a:pt x="4616" y="3360"/>
                  </a:cubicBezTo>
                  <a:cubicBezTo>
                    <a:pt x="4722" y="3360"/>
                    <a:pt x="4824" y="3337"/>
                    <a:pt x="4899" y="3265"/>
                  </a:cubicBezTo>
                  <a:cubicBezTo>
                    <a:pt x="5045" y="3123"/>
                    <a:pt x="4995" y="2870"/>
                    <a:pt x="4874" y="2706"/>
                  </a:cubicBezTo>
                  <a:cubicBezTo>
                    <a:pt x="4735" y="2514"/>
                    <a:pt x="4527" y="2383"/>
                    <a:pt x="4321" y="2268"/>
                  </a:cubicBezTo>
                  <a:cubicBezTo>
                    <a:pt x="3854" y="2006"/>
                    <a:pt x="3367" y="1780"/>
                    <a:pt x="2881" y="1555"/>
                  </a:cubicBezTo>
                  <a:lnTo>
                    <a:pt x="2881" y="1555"/>
                  </a:lnTo>
                  <a:cubicBezTo>
                    <a:pt x="3226" y="1684"/>
                    <a:pt x="3593" y="1751"/>
                    <a:pt x="3962" y="1751"/>
                  </a:cubicBezTo>
                  <a:cubicBezTo>
                    <a:pt x="3966" y="1751"/>
                    <a:pt x="3970" y="1751"/>
                    <a:pt x="3974" y="1751"/>
                  </a:cubicBezTo>
                  <a:cubicBezTo>
                    <a:pt x="4126" y="1748"/>
                    <a:pt x="4281" y="1736"/>
                    <a:pt x="4417" y="1667"/>
                  </a:cubicBezTo>
                  <a:cubicBezTo>
                    <a:pt x="4553" y="1599"/>
                    <a:pt x="4663" y="1463"/>
                    <a:pt x="4662" y="1311"/>
                  </a:cubicBezTo>
                  <a:cubicBezTo>
                    <a:pt x="4662" y="1198"/>
                    <a:pt x="4599" y="1094"/>
                    <a:pt x="4527" y="1008"/>
                  </a:cubicBezTo>
                  <a:cubicBezTo>
                    <a:pt x="4016" y="406"/>
                    <a:pt x="3217" y="515"/>
                    <a:pt x="2513" y="431"/>
                  </a:cubicBezTo>
                  <a:cubicBezTo>
                    <a:pt x="1748" y="342"/>
                    <a:pt x="976" y="218"/>
                    <a:pt x="241" y="1"/>
                  </a:cubicBezTo>
                  <a:cubicBezTo>
                    <a:pt x="240" y="0"/>
                    <a:pt x="239" y="0"/>
                    <a:pt x="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36"/>
            <p:cNvSpPr/>
            <p:nvPr/>
          </p:nvSpPr>
          <p:spPr>
            <a:xfrm>
              <a:off x="1215971" y="201761"/>
              <a:ext cx="215870" cy="185948"/>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3"/>
        <p:cNvGrpSpPr/>
        <p:nvPr/>
      </p:nvGrpSpPr>
      <p:grpSpPr>
        <a:xfrm>
          <a:off x="0" y="0"/>
          <a:ext cx="0" cy="0"/>
          <a:chOff x="0" y="0"/>
          <a:chExt cx="0" cy="0"/>
        </a:xfrm>
      </p:grpSpPr>
      <p:grpSp>
        <p:nvGrpSpPr>
          <p:cNvPr id="134" name="Google Shape;134;p4"/>
          <p:cNvGrpSpPr/>
          <p:nvPr/>
        </p:nvGrpSpPr>
        <p:grpSpPr>
          <a:xfrm>
            <a:off x="0" y="-608830"/>
            <a:ext cx="9144001" cy="5982958"/>
            <a:chOff x="0" y="-608830"/>
            <a:chExt cx="9144001" cy="5982958"/>
          </a:xfrm>
        </p:grpSpPr>
        <p:sp>
          <p:nvSpPr>
            <p:cNvPr id="135" name="Google Shape;135;p4"/>
            <p:cNvSpPr/>
            <p:nvPr/>
          </p:nvSpPr>
          <p:spPr>
            <a:xfrm rot="-5400000">
              <a:off x="-1015613" y="1015744"/>
              <a:ext cx="2811493" cy="780268"/>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rot="5400000">
              <a:off x="6359644" y="2359095"/>
              <a:ext cx="4358976" cy="1209737"/>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flipH="1">
              <a:off x="7696444" y="4330505"/>
              <a:ext cx="472375" cy="1043623"/>
            </a:xfrm>
            <a:custGeom>
              <a:avLst/>
              <a:gdLst/>
              <a:ahLst/>
              <a:cxnLst/>
              <a:rect l="l" t="t" r="r" b="b"/>
              <a:pathLst>
                <a:path w="10009" h="22113" extrusionOk="0">
                  <a:moveTo>
                    <a:pt x="2246" y="429"/>
                  </a:moveTo>
                  <a:cubicBezTo>
                    <a:pt x="2246" y="429"/>
                    <a:pt x="2247" y="430"/>
                    <a:pt x="2247" y="433"/>
                  </a:cubicBezTo>
                  <a:cubicBezTo>
                    <a:pt x="2275" y="472"/>
                    <a:pt x="2298" y="507"/>
                    <a:pt x="2311" y="532"/>
                  </a:cubicBezTo>
                  <a:cubicBezTo>
                    <a:pt x="2405" y="710"/>
                    <a:pt x="2482" y="871"/>
                    <a:pt x="2551" y="1024"/>
                  </a:cubicBezTo>
                  <a:cubicBezTo>
                    <a:pt x="2713" y="1390"/>
                    <a:pt x="2826" y="1723"/>
                    <a:pt x="2894" y="2042"/>
                  </a:cubicBezTo>
                  <a:cubicBezTo>
                    <a:pt x="2944" y="2266"/>
                    <a:pt x="2955" y="2492"/>
                    <a:pt x="2931" y="2735"/>
                  </a:cubicBezTo>
                  <a:cubicBezTo>
                    <a:pt x="2907" y="2977"/>
                    <a:pt x="2847" y="3220"/>
                    <a:pt x="2789" y="3455"/>
                  </a:cubicBezTo>
                  <a:cubicBezTo>
                    <a:pt x="2741" y="3654"/>
                    <a:pt x="2690" y="3859"/>
                    <a:pt x="2660" y="4064"/>
                  </a:cubicBezTo>
                  <a:cubicBezTo>
                    <a:pt x="2606" y="4436"/>
                    <a:pt x="2618" y="4794"/>
                    <a:pt x="2635" y="5141"/>
                  </a:cubicBezTo>
                  <a:cubicBezTo>
                    <a:pt x="2466" y="4565"/>
                    <a:pt x="2367" y="4009"/>
                    <a:pt x="2346" y="3491"/>
                  </a:cubicBezTo>
                  <a:cubicBezTo>
                    <a:pt x="2336" y="3252"/>
                    <a:pt x="2379" y="3010"/>
                    <a:pt x="2421" y="2773"/>
                  </a:cubicBezTo>
                  <a:cubicBezTo>
                    <a:pt x="2488" y="2395"/>
                    <a:pt x="2559" y="2004"/>
                    <a:pt x="2425" y="1600"/>
                  </a:cubicBezTo>
                  <a:cubicBezTo>
                    <a:pt x="2415" y="1569"/>
                    <a:pt x="2385" y="1549"/>
                    <a:pt x="2354" y="1549"/>
                  </a:cubicBezTo>
                  <a:cubicBezTo>
                    <a:pt x="2346" y="1549"/>
                    <a:pt x="2339" y="1550"/>
                    <a:pt x="2331" y="1552"/>
                  </a:cubicBezTo>
                  <a:cubicBezTo>
                    <a:pt x="2291" y="1565"/>
                    <a:pt x="2270" y="1609"/>
                    <a:pt x="2283" y="1647"/>
                  </a:cubicBezTo>
                  <a:cubicBezTo>
                    <a:pt x="2405" y="2016"/>
                    <a:pt x="2341" y="2370"/>
                    <a:pt x="2275" y="2747"/>
                  </a:cubicBezTo>
                  <a:cubicBezTo>
                    <a:pt x="2231" y="2990"/>
                    <a:pt x="2186" y="3242"/>
                    <a:pt x="2197" y="3497"/>
                  </a:cubicBezTo>
                  <a:cubicBezTo>
                    <a:pt x="2217" y="4011"/>
                    <a:pt x="2312" y="4559"/>
                    <a:pt x="2476" y="5128"/>
                  </a:cubicBezTo>
                  <a:cubicBezTo>
                    <a:pt x="2466" y="5112"/>
                    <a:pt x="2457" y="5095"/>
                    <a:pt x="2446" y="5077"/>
                  </a:cubicBezTo>
                  <a:cubicBezTo>
                    <a:pt x="2391" y="4982"/>
                    <a:pt x="2334" y="4888"/>
                    <a:pt x="2282" y="4791"/>
                  </a:cubicBezTo>
                  <a:cubicBezTo>
                    <a:pt x="1869" y="4021"/>
                    <a:pt x="1751" y="3156"/>
                    <a:pt x="1914" y="2066"/>
                  </a:cubicBezTo>
                  <a:cubicBezTo>
                    <a:pt x="1953" y="1799"/>
                    <a:pt x="2016" y="1529"/>
                    <a:pt x="2076" y="1269"/>
                  </a:cubicBezTo>
                  <a:cubicBezTo>
                    <a:pt x="2140" y="995"/>
                    <a:pt x="2205" y="716"/>
                    <a:pt x="2246" y="429"/>
                  </a:cubicBezTo>
                  <a:close/>
                  <a:moveTo>
                    <a:pt x="364" y="5108"/>
                  </a:moveTo>
                  <a:lnTo>
                    <a:pt x="364" y="5108"/>
                  </a:lnTo>
                  <a:cubicBezTo>
                    <a:pt x="530" y="5195"/>
                    <a:pt x="703" y="5261"/>
                    <a:pt x="740" y="5274"/>
                  </a:cubicBezTo>
                  <a:cubicBezTo>
                    <a:pt x="850" y="5310"/>
                    <a:pt x="959" y="5341"/>
                    <a:pt x="1066" y="5371"/>
                  </a:cubicBezTo>
                  <a:cubicBezTo>
                    <a:pt x="1314" y="5442"/>
                    <a:pt x="1550" y="5509"/>
                    <a:pt x="1777" y="5638"/>
                  </a:cubicBezTo>
                  <a:cubicBezTo>
                    <a:pt x="1998" y="5762"/>
                    <a:pt x="2197" y="5927"/>
                    <a:pt x="2382" y="6139"/>
                  </a:cubicBezTo>
                  <a:cubicBezTo>
                    <a:pt x="2609" y="6401"/>
                    <a:pt x="2789" y="6696"/>
                    <a:pt x="2999" y="7053"/>
                  </a:cubicBezTo>
                  <a:cubicBezTo>
                    <a:pt x="3042" y="7126"/>
                    <a:pt x="3080" y="7203"/>
                    <a:pt x="3122" y="7276"/>
                  </a:cubicBezTo>
                  <a:cubicBezTo>
                    <a:pt x="3164" y="7388"/>
                    <a:pt x="3209" y="7498"/>
                    <a:pt x="3259" y="7609"/>
                  </a:cubicBezTo>
                  <a:cubicBezTo>
                    <a:pt x="3120" y="7478"/>
                    <a:pt x="2964" y="7357"/>
                    <a:pt x="2812" y="7240"/>
                  </a:cubicBezTo>
                  <a:lnTo>
                    <a:pt x="2745" y="7190"/>
                  </a:lnTo>
                  <a:cubicBezTo>
                    <a:pt x="2201" y="6770"/>
                    <a:pt x="1680" y="6305"/>
                    <a:pt x="1202" y="5811"/>
                  </a:cubicBezTo>
                  <a:cubicBezTo>
                    <a:pt x="1187" y="5796"/>
                    <a:pt x="1167" y="5788"/>
                    <a:pt x="1148" y="5788"/>
                  </a:cubicBezTo>
                  <a:cubicBezTo>
                    <a:pt x="1129" y="5788"/>
                    <a:pt x="1111" y="5795"/>
                    <a:pt x="1096" y="5808"/>
                  </a:cubicBezTo>
                  <a:cubicBezTo>
                    <a:pt x="1067" y="5837"/>
                    <a:pt x="1066" y="5885"/>
                    <a:pt x="1095" y="5914"/>
                  </a:cubicBezTo>
                  <a:cubicBezTo>
                    <a:pt x="1580" y="6414"/>
                    <a:pt x="2104" y="6883"/>
                    <a:pt x="2654" y="7305"/>
                  </a:cubicBezTo>
                  <a:lnTo>
                    <a:pt x="2722" y="7356"/>
                  </a:lnTo>
                  <a:cubicBezTo>
                    <a:pt x="2919" y="7507"/>
                    <a:pt x="3117" y="7661"/>
                    <a:pt x="3281" y="7845"/>
                  </a:cubicBezTo>
                  <a:cubicBezTo>
                    <a:pt x="3259" y="7832"/>
                    <a:pt x="3239" y="7821"/>
                    <a:pt x="3224" y="7811"/>
                  </a:cubicBezTo>
                  <a:cubicBezTo>
                    <a:pt x="2949" y="7628"/>
                    <a:pt x="2651" y="7488"/>
                    <a:pt x="2363" y="7355"/>
                  </a:cubicBezTo>
                  <a:cubicBezTo>
                    <a:pt x="1813" y="7098"/>
                    <a:pt x="1292" y="6855"/>
                    <a:pt x="924" y="6328"/>
                  </a:cubicBezTo>
                  <a:cubicBezTo>
                    <a:pt x="740" y="6063"/>
                    <a:pt x="622" y="5764"/>
                    <a:pt x="501" y="5448"/>
                  </a:cubicBezTo>
                  <a:cubicBezTo>
                    <a:pt x="458" y="5335"/>
                    <a:pt x="413" y="5221"/>
                    <a:pt x="364" y="5108"/>
                  </a:cubicBezTo>
                  <a:close/>
                  <a:moveTo>
                    <a:pt x="4904" y="3925"/>
                  </a:moveTo>
                  <a:cubicBezTo>
                    <a:pt x="5048" y="4510"/>
                    <a:pt x="5173" y="5145"/>
                    <a:pt x="5103" y="5758"/>
                  </a:cubicBezTo>
                  <a:cubicBezTo>
                    <a:pt x="5046" y="6257"/>
                    <a:pt x="4859" y="6762"/>
                    <a:pt x="4561" y="7216"/>
                  </a:cubicBezTo>
                  <a:cubicBezTo>
                    <a:pt x="4493" y="7311"/>
                    <a:pt x="4426" y="7405"/>
                    <a:pt x="4361" y="7499"/>
                  </a:cubicBezTo>
                  <a:cubicBezTo>
                    <a:pt x="4273" y="7624"/>
                    <a:pt x="4187" y="7747"/>
                    <a:pt x="4109" y="7876"/>
                  </a:cubicBezTo>
                  <a:cubicBezTo>
                    <a:pt x="4187" y="7327"/>
                    <a:pt x="4314" y="6861"/>
                    <a:pt x="4507" y="6408"/>
                  </a:cubicBezTo>
                  <a:cubicBezTo>
                    <a:pt x="4717" y="5916"/>
                    <a:pt x="4915" y="5392"/>
                    <a:pt x="4811" y="4872"/>
                  </a:cubicBezTo>
                  <a:cubicBezTo>
                    <a:pt x="4803" y="4838"/>
                    <a:pt x="4773" y="4812"/>
                    <a:pt x="4738" y="4812"/>
                  </a:cubicBezTo>
                  <a:cubicBezTo>
                    <a:pt x="4733" y="4812"/>
                    <a:pt x="4728" y="4813"/>
                    <a:pt x="4723" y="4814"/>
                  </a:cubicBezTo>
                  <a:cubicBezTo>
                    <a:pt x="4684" y="4821"/>
                    <a:pt x="4656" y="4862"/>
                    <a:pt x="4665" y="4902"/>
                  </a:cubicBezTo>
                  <a:cubicBezTo>
                    <a:pt x="4760" y="5380"/>
                    <a:pt x="4579" y="5859"/>
                    <a:pt x="4370" y="6350"/>
                  </a:cubicBezTo>
                  <a:cubicBezTo>
                    <a:pt x="4141" y="6887"/>
                    <a:pt x="4003" y="7441"/>
                    <a:pt x="3928" y="8122"/>
                  </a:cubicBezTo>
                  <a:cubicBezTo>
                    <a:pt x="3880" y="7777"/>
                    <a:pt x="3838" y="7425"/>
                    <a:pt x="3847" y="7079"/>
                  </a:cubicBezTo>
                  <a:cubicBezTo>
                    <a:pt x="3866" y="6487"/>
                    <a:pt x="3960" y="5981"/>
                    <a:pt x="4134" y="5531"/>
                  </a:cubicBezTo>
                  <a:cubicBezTo>
                    <a:pt x="4238" y="5258"/>
                    <a:pt x="4377" y="4995"/>
                    <a:pt x="4513" y="4740"/>
                  </a:cubicBezTo>
                  <a:cubicBezTo>
                    <a:pt x="4652" y="4477"/>
                    <a:pt x="4795" y="4209"/>
                    <a:pt x="4904" y="3925"/>
                  </a:cubicBezTo>
                  <a:close/>
                  <a:moveTo>
                    <a:pt x="7355" y="6722"/>
                  </a:moveTo>
                  <a:cubicBezTo>
                    <a:pt x="7321" y="7195"/>
                    <a:pt x="7268" y="7672"/>
                    <a:pt x="7195" y="8141"/>
                  </a:cubicBezTo>
                  <a:cubicBezTo>
                    <a:pt x="7126" y="8578"/>
                    <a:pt x="7051" y="8938"/>
                    <a:pt x="6899" y="9273"/>
                  </a:cubicBezTo>
                  <a:cubicBezTo>
                    <a:pt x="6699" y="9708"/>
                    <a:pt x="6370" y="10080"/>
                    <a:pt x="6107" y="10353"/>
                  </a:cubicBezTo>
                  <a:cubicBezTo>
                    <a:pt x="5908" y="10558"/>
                    <a:pt x="5690" y="10770"/>
                    <a:pt x="5431" y="10917"/>
                  </a:cubicBezTo>
                  <a:cubicBezTo>
                    <a:pt x="5402" y="10935"/>
                    <a:pt x="5379" y="10945"/>
                    <a:pt x="5358" y="10953"/>
                  </a:cubicBezTo>
                  <a:cubicBezTo>
                    <a:pt x="5444" y="10790"/>
                    <a:pt x="5520" y="10623"/>
                    <a:pt x="5593" y="10460"/>
                  </a:cubicBezTo>
                  <a:cubicBezTo>
                    <a:pt x="5720" y="10177"/>
                    <a:pt x="5852" y="9885"/>
                    <a:pt x="6026" y="9619"/>
                  </a:cubicBezTo>
                  <a:lnTo>
                    <a:pt x="6136" y="9452"/>
                  </a:lnTo>
                  <a:cubicBezTo>
                    <a:pt x="6388" y="9076"/>
                    <a:pt x="6648" y="8686"/>
                    <a:pt x="6734" y="8223"/>
                  </a:cubicBezTo>
                  <a:cubicBezTo>
                    <a:pt x="6741" y="8184"/>
                    <a:pt x="6713" y="8144"/>
                    <a:pt x="6674" y="8136"/>
                  </a:cubicBezTo>
                  <a:cubicBezTo>
                    <a:pt x="6670" y="8135"/>
                    <a:pt x="6665" y="8135"/>
                    <a:pt x="6661" y="8135"/>
                  </a:cubicBezTo>
                  <a:cubicBezTo>
                    <a:pt x="6626" y="8135"/>
                    <a:pt x="6594" y="8161"/>
                    <a:pt x="6586" y="8196"/>
                  </a:cubicBezTo>
                  <a:cubicBezTo>
                    <a:pt x="6509" y="8627"/>
                    <a:pt x="6257" y="9003"/>
                    <a:pt x="6013" y="9368"/>
                  </a:cubicBezTo>
                  <a:lnTo>
                    <a:pt x="5901" y="9538"/>
                  </a:lnTo>
                  <a:cubicBezTo>
                    <a:pt x="5720" y="9814"/>
                    <a:pt x="5586" y="10112"/>
                    <a:pt x="5455" y="10400"/>
                  </a:cubicBezTo>
                  <a:cubicBezTo>
                    <a:pt x="5389" y="10552"/>
                    <a:pt x="5316" y="10704"/>
                    <a:pt x="5238" y="10856"/>
                  </a:cubicBezTo>
                  <a:cubicBezTo>
                    <a:pt x="5238" y="10794"/>
                    <a:pt x="5241" y="10725"/>
                    <a:pt x="5244" y="10671"/>
                  </a:cubicBezTo>
                  <a:lnTo>
                    <a:pt x="5247" y="10596"/>
                  </a:lnTo>
                  <a:cubicBezTo>
                    <a:pt x="5273" y="9976"/>
                    <a:pt x="5447" y="9367"/>
                    <a:pt x="5748" y="8835"/>
                  </a:cubicBezTo>
                  <a:cubicBezTo>
                    <a:pt x="5953" y="8469"/>
                    <a:pt x="6221" y="8135"/>
                    <a:pt x="6482" y="7811"/>
                  </a:cubicBezTo>
                  <a:lnTo>
                    <a:pt x="7355" y="6722"/>
                  </a:lnTo>
                  <a:close/>
                  <a:moveTo>
                    <a:pt x="1073" y="9056"/>
                  </a:moveTo>
                  <a:lnTo>
                    <a:pt x="1073" y="9056"/>
                  </a:lnTo>
                  <a:cubicBezTo>
                    <a:pt x="1518" y="9267"/>
                    <a:pt x="2000" y="9394"/>
                    <a:pt x="2469" y="9517"/>
                  </a:cubicBezTo>
                  <a:cubicBezTo>
                    <a:pt x="2724" y="9584"/>
                    <a:pt x="2987" y="9653"/>
                    <a:pt x="3239" y="9734"/>
                  </a:cubicBezTo>
                  <a:cubicBezTo>
                    <a:pt x="3883" y="9943"/>
                    <a:pt x="4358" y="10219"/>
                    <a:pt x="4688" y="10578"/>
                  </a:cubicBezTo>
                  <a:cubicBezTo>
                    <a:pt x="4775" y="10673"/>
                    <a:pt x="4844" y="10780"/>
                    <a:pt x="4909" y="10894"/>
                  </a:cubicBezTo>
                  <a:cubicBezTo>
                    <a:pt x="4766" y="10813"/>
                    <a:pt x="4608" y="10751"/>
                    <a:pt x="4449" y="10699"/>
                  </a:cubicBezTo>
                  <a:cubicBezTo>
                    <a:pt x="4258" y="10636"/>
                    <a:pt x="4063" y="10578"/>
                    <a:pt x="3867" y="10523"/>
                  </a:cubicBezTo>
                  <a:cubicBezTo>
                    <a:pt x="3224" y="10337"/>
                    <a:pt x="2559" y="10144"/>
                    <a:pt x="2036" y="9736"/>
                  </a:cubicBezTo>
                  <a:cubicBezTo>
                    <a:pt x="2022" y="9725"/>
                    <a:pt x="2006" y="9720"/>
                    <a:pt x="1989" y="9720"/>
                  </a:cubicBezTo>
                  <a:cubicBezTo>
                    <a:pt x="1967" y="9720"/>
                    <a:pt x="1945" y="9730"/>
                    <a:pt x="1930" y="9749"/>
                  </a:cubicBezTo>
                  <a:cubicBezTo>
                    <a:pt x="1906" y="9781"/>
                    <a:pt x="1911" y="9829"/>
                    <a:pt x="1943" y="9853"/>
                  </a:cubicBezTo>
                  <a:cubicBezTo>
                    <a:pt x="2490" y="10280"/>
                    <a:pt x="3168" y="10477"/>
                    <a:pt x="3825" y="10668"/>
                  </a:cubicBezTo>
                  <a:cubicBezTo>
                    <a:pt x="4019" y="10723"/>
                    <a:pt x="4213" y="10780"/>
                    <a:pt x="4403" y="10842"/>
                  </a:cubicBezTo>
                  <a:cubicBezTo>
                    <a:pt x="4636" y="10917"/>
                    <a:pt x="4896" y="11017"/>
                    <a:pt x="5069" y="11211"/>
                  </a:cubicBezTo>
                  <a:lnTo>
                    <a:pt x="4873" y="11215"/>
                  </a:lnTo>
                  <a:cubicBezTo>
                    <a:pt x="4739" y="11219"/>
                    <a:pt x="4602" y="11223"/>
                    <a:pt x="4465" y="11223"/>
                  </a:cubicBezTo>
                  <a:cubicBezTo>
                    <a:pt x="4369" y="11223"/>
                    <a:pt x="4273" y="11221"/>
                    <a:pt x="4177" y="11215"/>
                  </a:cubicBezTo>
                  <a:cubicBezTo>
                    <a:pt x="3375" y="11173"/>
                    <a:pt x="2683" y="10675"/>
                    <a:pt x="1987" y="10124"/>
                  </a:cubicBezTo>
                  <a:cubicBezTo>
                    <a:pt x="1597" y="9816"/>
                    <a:pt x="1212" y="9481"/>
                    <a:pt x="1073" y="9056"/>
                  </a:cubicBezTo>
                  <a:close/>
                  <a:moveTo>
                    <a:pt x="8307" y="9858"/>
                  </a:moveTo>
                  <a:cubicBezTo>
                    <a:pt x="8471" y="10796"/>
                    <a:pt x="8443" y="11579"/>
                    <a:pt x="8226" y="12240"/>
                  </a:cubicBezTo>
                  <a:cubicBezTo>
                    <a:pt x="7957" y="13070"/>
                    <a:pt x="7391" y="13588"/>
                    <a:pt x="6758" y="14089"/>
                  </a:cubicBezTo>
                  <a:cubicBezTo>
                    <a:pt x="7168" y="13233"/>
                    <a:pt x="7511" y="12346"/>
                    <a:pt x="7779" y="11437"/>
                  </a:cubicBezTo>
                  <a:cubicBezTo>
                    <a:pt x="7790" y="11396"/>
                    <a:pt x="7769" y="11356"/>
                    <a:pt x="7728" y="11344"/>
                  </a:cubicBezTo>
                  <a:cubicBezTo>
                    <a:pt x="7722" y="11343"/>
                    <a:pt x="7715" y="11342"/>
                    <a:pt x="7709" y="11342"/>
                  </a:cubicBezTo>
                  <a:cubicBezTo>
                    <a:pt x="7676" y="11342"/>
                    <a:pt x="7645" y="11362"/>
                    <a:pt x="7635" y="11395"/>
                  </a:cubicBezTo>
                  <a:cubicBezTo>
                    <a:pt x="7370" y="12300"/>
                    <a:pt x="7026" y="13187"/>
                    <a:pt x="6618" y="14038"/>
                  </a:cubicBezTo>
                  <a:cubicBezTo>
                    <a:pt x="6618" y="14024"/>
                    <a:pt x="6618" y="14009"/>
                    <a:pt x="6615" y="13996"/>
                  </a:cubicBezTo>
                  <a:cubicBezTo>
                    <a:pt x="6593" y="13345"/>
                    <a:pt x="6574" y="12727"/>
                    <a:pt x="6794" y="12129"/>
                  </a:cubicBezTo>
                  <a:cubicBezTo>
                    <a:pt x="7011" y="11537"/>
                    <a:pt x="7352" y="11001"/>
                    <a:pt x="7683" y="10503"/>
                  </a:cubicBezTo>
                  <a:cubicBezTo>
                    <a:pt x="7857" y="10241"/>
                    <a:pt x="8048" y="9979"/>
                    <a:pt x="8307" y="9858"/>
                  </a:cubicBezTo>
                  <a:close/>
                  <a:moveTo>
                    <a:pt x="1793" y="11799"/>
                  </a:moveTo>
                  <a:cubicBezTo>
                    <a:pt x="2600" y="11900"/>
                    <a:pt x="3497" y="12052"/>
                    <a:pt x="4296" y="12414"/>
                  </a:cubicBezTo>
                  <a:cubicBezTo>
                    <a:pt x="4771" y="12630"/>
                    <a:pt x="5180" y="12908"/>
                    <a:pt x="5516" y="13245"/>
                  </a:cubicBezTo>
                  <a:cubicBezTo>
                    <a:pt x="5745" y="13474"/>
                    <a:pt x="5917" y="13772"/>
                    <a:pt x="6076" y="14072"/>
                  </a:cubicBezTo>
                  <a:cubicBezTo>
                    <a:pt x="5299" y="13453"/>
                    <a:pt x="4401" y="12974"/>
                    <a:pt x="3456" y="12680"/>
                  </a:cubicBezTo>
                  <a:cubicBezTo>
                    <a:pt x="3448" y="12678"/>
                    <a:pt x="3441" y="12677"/>
                    <a:pt x="3433" y="12677"/>
                  </a:cubicBezTo>
                  <a:cubicBezTo>
                    <a:pt x="3402" y="12677"/>
                    <a:pt x="3372" y="12697"/>
                    <a:pt x="3362" y="12730"/>
                  </a:cubicBezTo>
                  <a:cubicBezTo>
                    <a:pt x="3349" y="12769"/>
                    <a:pt x="3371" y="12811"/>
                    <a:pt x="3411" y="12822"/>
                  </a:cubicBezTo>
                  <a:cubicBezTo>
                    <a:pt x="4367" y="13122"/>
                    <a:pt x="5271" y="13613"/>
                    <a:pt x="6049" y="14245"/>
                  </a:cubicBezTo>
                  <a:cubicBezTo>
                    <a:pt x="5830" y="14167"/>
                    <a:pt x="5613" y="14129"/>
                    <a:pt x="5390" y="14089"/>
                  </a:cubicBezTo>
                  <a:cubicBezTo>
                    <a:pt x="5286" y="14072"/>
                    <a:pt x="5179" y="14053"/>
                    <a:pt x="5067" y="14030"/>
                  </a:cubicBezTo>
                  <a:cubicBezTo>
                    <a:pt x="4598" y="13934"/>
                    <a:pt x="4138" y="13770"/>
                    <a:pt x="3706" y="13545"/>
                  </a:cubicBezTo>
                  <a:cubicBezTo>
                    <a:pt x="3274" y="13320"/>
                    <a:pt x="2877" y="13039"/>
                    <a:pt x="2524" y="12711"/>
                  </a:cubicBezTo>
                  <a:cubicBezTo>
                    <a:pt x="2353" y="12550"/>
                    <a:pt x="2191" y="12376"/>
                    <a:pt x="2045" y="12195"/>
                  </a:cubicBezTo>
                  <a:cubicBezTo>
                    <a:pt x="2029" y="12175"/>
                    <a:pt x="1981" y="12098"/>
                    <a:pt x="1936" y="12026"/>
                  </a:cubicBezTo>
                  <a:cubicBezTo>
                    <a:pt x="1878" y="11932"/>
                    <a:pt x="1832" y="11858"/>
                    <a:pt x="1793" y="11799"/>
                  </a:cubicBezTo>
                  <a:close/>
                  <a:moveTo>
                    <a:pt x="7356" y="13935"/>
                  </a:moveTo>
                  <a:cubicBezTo>
                    <a:pt x="7676" y="13935"/>
                    <a:pt x="7980" y="14117"/>
                    <a:pt x="8233" y="14296"/>
                  </a:cubicBezTo>
                  <a:cubicBezTo>
                    <a:pt x="8778" y="14678"/>
                    <a:pt x="9267" y="15133"/>
                    <a:pt x="9687" y="15648"/>
                  </a:cubicBezTo>
                  <a:cubicBezTo>
                    <a:pt x="9176" y="15619"/>
                    <a:pt x="8655" y="15581"/>
                    <a:pt x="8158" y="15461"/>
                  </a:cubicBezTo>
                  <a:cubicBezTo>
                    <a:pt x="7800" y="15376"/>
                    <a:pt x="7540" y="15266"/>
                    <a:pt x="7337" y="15115"/>
                  </a:cubicBezTo>
                  <a:cubicBezTo>
                    <a:pt x="7091" y="14931"/>
                    <a:pt x="6909" y="14671"/>
                    <a:pt x="6734" y="14415"/>
                  </a:cubicBezTo>
                  <a:lnTo>
                    <a:pt x="6734" y="14415"/>
                  </a:lnTo>
                  <a:cubicBezTo>
                    <a:pt x="7401" y="14493"/>
                    <a:pt x="8044" y="14726"/>
                    <a:pt x="8607" y="15099"/>
                  </a:cubicBezTo>
                  <a:cubicBezTo>
                    <a:pt x="8619" y="15108"/>
                    <a:pt x="8632" y="15112"/>
                    <a:pt x="8645" y="15112"/>
                  </a:cubicBezTo>
                  <a:cubicBezTo>
                    <a:pt x="8649" y="15112"/>
                    <a:pt x="8653" y="15112"/>
                    <a:pt x="8657" y="15111"/>
                  </a:cubicBezTo>
                  <a:cubicBezTo>
                    <a:pt x="8676" y="15108"/>
                    <a:pt x="8697" y="15097"/>
                    <a:pt x="8710" y="15078"/>
                  </a:cubicBezTo>
                  <a:cubicBezTo>
                    <a:pt x="8733" y="15043"/>
                    <a:pt x="8721" y="14997"/>
                    <a:pt x="8688" y="14975"/>
                  </a:cubicBezTo>
                  <a:cubicBezTo>
                    <a:pt x="8130" y="14607"/>
                    <a:pt x="7499" y="14373"/>
                    <a:pt x="6839" y="14280"/>
                  </a:cubicBezTo>
                  <a:cubicBezTo>
                    <a:pt x="6961" y="14185"/>
                    <a:pt x="7081" y="14088"/>
                    <a:pt x="7195" y="13991"/>
                  </a:cubicBezTo>
                  <a:cubicBezTo>
                    <a:pt x="7198" y="13991"/>
                    <a:pt x="7201" y="13991"/>
                    <a:pt x="7204" y="13991"/>
                  </a:cubicBezTo>
                  <a:cubicBezTo>
                    <a:pt x="7238" y="13991"/>
                    <a:pt x="7271" y="13976"/>
                    <a:pt x="7291" y="13946"/>
                  </a:cubicBezTo>
                  <a:cubicBezTo>
                    <a:pt x="7294" y="13943"/>
                    <a:pt x="7308" y="13936"/>
                    <a:pt x="7344" y="13936"/>
                  </a:cubicBezTo>
                  <a:cubicBezTo>
                    <a:pt x="7348" y="13935"/>
                    <a:pt x="7352" y="13935"/>
                    <a:pt x="7356" y="13935"/>
                  </a:cubicBezTo>
                  <a:close/>
                  <a:moveTo>
                    <a:pt x="5944" y="16071"/>
                  </a:moveTo>
                  <a:cubicBezTo>
                    <a:pt x="6167" y="16071"/>
                    <a:pt x="6381" y="16089"/>
                    <a:pt x="6590" y="16124"/>
                  </a:cubicBezTo>
                  <a:cubicBezTo>
                    <a:pt x="5874" y="16204"/>
                    <a:pt x="5213" y="16527"/>
                    <a:pt x="4575" y="16845"/>
                  </a:cubicBezTo>
                  <a:cubicBezTo>
                    <a:pt x="4239" y="17012"/>
                    <a:pt x="3895" y="17184"/>
                    <a:pt x="3547" y="17316"/>
                  </a:cubicBezTo>
                  <a:cubicBezTo>
                    <a:pt x="3508" y="17330"/>
                    <a:pt x="3489" y="17374"/>
                    <a:pt x="3504" y="17413"/>
                  </a:cubicBezTo>
                  <a:cubicBezTo>
                    <a:pt x="3514" y="17441"/>
                    <a:pt x="3541" y="17460"/>
                    <a:pt x="3572" y="17460"/>
                  </a:cubicBezTo>
                  <a:cubicBezTo>
                    <a:pt x="3575" y="17460"/>
                    <a:pt x="3579" y="17460"/>
                    <a:pt x="3583" y="17459"/>
                  </a:cubicBezTo>
                  <a:cubicBezTo>
                    <a:pt x="3588" y="17459"/>
                    <a:pt x="3594" y="17458"/>
                    <a:pt x="3601" y="17456"/>
                  </a:cubicBezTo>
                  <a:cubicBezTo>
                    <a:pt x="3955" y="17320"/>
                    <a:pt x="4304" y="17146"/>
                    <a:pt x="4642" y="16980"/>
                  </a:cubicBezTo>
                  <a:cubicBezTo>
                    <a:pt x="5267" y="16669"/>
                    <a:pt x="5917" y="16350"/>
                    <a:pt x="6609" y="16272"/>
                  </a:cubicBezTo>
                  <a:lnTo>
                    <a:pt x="6609" y="16272"/>
                  </a:lnTo>
                  <a:cubicBezTo>
                    <a:pt x="6395" y="16472"/>
                    <a:pt x="6149" y="16670"/>
                    <a:pt x="5850" y="16829"/>
                  </a:cubicBezTo>
                  <a:cubicBezTo>
                    <a:pt x="5407" y="17065"/>
                    <a:pt x="4937" y="17261"/>
                    <a:pt x="4453" y="17410"/>
                  </a:cubicBezTo>
                  <a:cubicBezTo>
                    <a:pt x="4329" y="17449"/>
                    <a:pt x="3431" y="17653"/>
                    <a:pt x="3132" y="17705"/>
                  </a:cubicBezTo>
                  <a:cubicBezTo>
                    <a:pt x="3165" y="17236"/>
                    <a:pt x="3583" y="16871"/>
                    <a:pt x="3772" y="16729"/>
                  </a:cubicBezTo>
                  <a:cubicBezTo>
                    <a:pt x="4184" y="16421"/>
                    <a:pt x="4678" y="16213"/>
                    <a:pt x="5202" y="16132"/>
                  </a:cubicBezTo>
                  <a:cubicBezTo>
                    <a:pt x="5464" y="16091"/>
                    <a:pt x="5710" y="16071"/>
                    <a:pt x="5944" y="16071"/>
                  </a:cubicBezTo>
                  <a:close/>
                  <a:moveTo>
                    <a:pt x="2191" y="1"/>
                  </a:moveTo>
                  <a:cubicBezTo>
                    <a:pt x="2136" y="1"/>
                    <a:pt x="2089" y="41"/>
                    <a:pt x="2087" y="95"/>
                  </a:cubicBezTo>
                  <a:cubicBezTo>
                    <a:pt x="2061" y="478"/>
                    <a:pt x="1972" y="863"/>
                    <a:pt x="1885" y="1237"/>
                  </a:cubicBezTo>
                  <a:cubicBezTo>
                    <a:pt x="1825" y="1500"/>
                    <a:pt x="1761" y="1774"/>
                    <a:pt x="1720" y="2049"/>
                  </a:cubicBezTo>
                  <a:cubicBezTo>
                    <a:pt x="1551" y="3184"/>
                    <a:pt x="1674" y="4089"/>
                    <a:pt x="2108" y="4895"/>
                  </a:cubicBezTo>
                  <a:cubicBezTo>
                    <a:pt x="2160" y="4995"/>
                    <a:pt x="2218" y="5090"/>
                    <a:pt x="2276" y="5189"/>
                  </a:cubicBezTo>
                  <a:cubicBezTo>
                    <a:pt x="2435" y="5460"/>
                    <a:pt x="2586" y="5714"/>
                    <a:pt x="2653" y="6002"/>
                  </a:cubicBezTo>
                  <a:cubicBezTo>
                    <a:pt x="2664" y="6046"/>
                    <a:pt x="2702" y="6076"/>
                    <a:pt x="2747" y="6079"/>
                  </a:cubicBezTo>
                  <a:cubicBezTo>
                    <a:pt x="2766" y="6139"/>
                    <a:pt x="2783" y="6199"/>
                    <a:pt x="2799" y="6260"/>
                  </a:cubicBezTo>
                  <a:lnTo>
                    <a:pt x="2848" y="6434"/>
                  </a:lnTo>
                  <a:cubicBezTo>
                    <a:pt x="2751" y="6285"/>
                    <a:pt x="2650" y="6147"/>
                    <a:pt x="2535" y="6017"/>
                  </a:cubicBezTo>
                  <a:cubicBezTo>
                    <a:pt x="2334" y="5787"/>
                    <a:pt x="2121" y="5610"/>
                    <a:pt x="1878" y="5474"/>
                  </a:cubicBezTo>
                  <a:cubicBezTo>
                    <a:pt x="1628" y="5334"/>
                    <a:pt x="1371" y="5261"/>
                    <a:pt x="1124" y="5190"/>
                  </a:cubicBezTo>
                  <a:cubicBezTo>
                    <a:pt x="1018" y="5160"/>
                    <a:pt x="913" y="5131"/>
                    <a:pt x="805" y="5095"/>
                  </a:cubicBezTo>
                  <a:cubicBezTo>
                    <a:pt x="626" y="5034"/>
                    <a:pt x="244" y="4843"/>
                    <a:pt x="200" y="4771"/>
                  </a:cubicBezTo>
                  <a:cubicBezTo>
                    <a:pt x="182" y="4737"/>
                    <a:pt x="148" y="4718"/>
                    <a:pt x="113" y="4718"/>
                  </a:cubicBezTo>
                  <a:cubicBezTo>
                    <a:pt x="97" y="4718"/>
                    <a:pt x="81" y="4722"/>
                    <a:pt x="66" y="4730"/>
                  </a:cubicBezTo>
                  <a:cubicBezTo>
                    <a:pt x="18" y="4747"/>
                    <a:pt x="1" y="4804"/>
                    <a:pt x="22" y="4852"/>
                  </a:cubicBezTo>
                  <a:cubicBezTo>
                    <a:pt x="24" y="4854"/>
                    <a:pt x="24" y="4856"/>
                    <a:pt x="24" y="4857"/>
                  </a:cubicBezTo>
                  <a:cubicBezTo>
                    <a:pt x="138" y="5067"/>
                    <a:pt x="228" y="5299"/>
                    <a:pt x="315" y="5522"/>
                  </a:cubicBezTo>
                  <a:cubicBezTo>
                    <a:pt x="436" y="5836"/>
                    <a:pt x="562" y="6160"/>
                    <a:pt x="762" y="6444"/>
                  </a:cubicBezTo>
                  <a:cubicBezTo>
                    <a:pt x="1160" y="7014"/>
                    <a:pt x="1728" y="7281"/>
                    <a:pt x="2281" y="7537"/>
                  </a:cubicBezTo>
                  <a:cubicBezTo>
                    <a:pt x="2560" y="7669"/>
                    <a:pt x="2852" y="7805"/>
                    <a:pt x="3116" y="7978"/>
                  </a:cubicBezTo>
                  <a:cubicBezTo>
                    <a:pt x="3151" y="8002"/>
                    <a:pt x="3203" y="8031"/>
                    <a:pt x="3261" y="8064"/>
                  </a:cubicBezTo>
                  <a:cubicBezTo>
                    <a:pt x="3366" y="8123"/>
                    <a:pt x="3541" y="8225"/>
                    <a:pt x="3620" y="8301"/>
                  </a:cubicBezTo>
                  <a:lnTo>
                    <a:pt x="3798" y="8631"/>
                  </a:lnTo>
                  <a:cubicBezTo>
                    <a:pt x="3798" y="8634"/>
                    <a:pt x="3798" y="8637"/>
                    <a:pt x="3801" y="8639"/>
                  </a:cubicBezTo>
                  <a:cubicBezTo>
                    <a:pt x="3803" y="8666"/>
                    <a:pt x="3818" y="8688"/>
                    <a:pt x="3838" y="8704"/>
                  </a:cubicBezTo>
                  <a:cubicBezTo>
                    <a:pt x="4112" y="9213"/>
                    <a:pt x="4381" y="9730"/>
                    <a:pt x="4643" y="10257"/>
                  </a:cubicBezTo>
                  <a:cubicBezTo>
                    <a:pt x="4307" y="9960"/>
                    <a:pt x="3867" y="9726"/>
                    <a:pt x="3303" y="9542"/>
                  </a:cubicBezTo>
                  <a:cubicBezTo>
                    <a:pt x="3043" y="9459"/>
                    <a:pt x="2777" y="9388"/>
                    <a:pt x="2521" y="9322"/>
                  </a:cubicBezTo>
                  <a:cubicBezTo>
                    <a:pt x="1995" y="9184"/>
                    <a:pt x="1455" y="9042"/>
                    <a:pt x="979" y="8780"/>
                  </a:cubicBezTo>
                  <a:cubicBezTo>
                    <a:pt x="964" y="8773"/>
                    <a:pt x="947" y="8769"/>
                    <a:pt x="931" y="8769"/>
                  </a:cubicBezTo>
                  <a:cubicBezTo>
                    <a:pt x="911" y="8769"/>
                    <a:pt x="891" y="8774"/>
                    <a:pt x="873" y="8786"/>
                  </a:cubicBezTo>
                  <a:cubicBezTo>
                    <a:pt x="843" y="8808"/>
                    <a:pt x="827" y="8844"/>
                    <a:pt x="830" y="8882"/>
                  </a:cubicBezTo>
                  <a:cubicBezTo>
                    <a:pt x="908" y="9477"/>
                    <a:pt x="1384" y="9899"/>
                    <a:pt x="1864" y="10279"/>
                  </a:cubicBezTo>
                  <a:cubicBezTo>
                    <a:pt x="2586" y="10851"/>
                    <a:pt x="3305" y="11369"/>
                    <a:pt x="4165" y="11415"/>
                  </a:cubicBezTo>
                  <a:cubicBezTo>
                    <a:pt x="4269" y="11421"/>
                    <a:pt x="4372" y="11423"/>
                    <a:pt x="4475" y="11423"/>
                  </a:cubicBezTo>
                  <a:cubicBezTo>
                    <a:pt x="4610" y="11423"/>
                    <a:pt x="4745" y="11419"/>
                    <a:pt x="4876" y="11415"/>
                  </a:cubicBezTo>
                  <a:cubicBezTo>
                    <a:pt x="4982" y="11412"/>
                    <a:pt x="5085" y="11409"/>
                    <a:pt x="5190" y="11409"/>
                  </a:cubicBezTo>
                  <a:cubicBezTo>
                    <a:pt x="5549" y="12197"/>
                    <a:pt x="5881" y="13000"/>
                    <a:pt x="6162" y="13818"/>
                  </a:cubicBezTo>
                  <a:cubicBezTo>
                    <a:pt x="6018" y="13562"/>
                    <a:pt x="5861" y="13312"/>
                    <a:pt x="5655" y="13106"/>
                  </a:cubicBezTo>
                  <a:cubicBezTo>
                    <a:pt x="5302" y="12753"/>
                    <a:pt x="4872" y="12459"/>
                    <a:pt x="4375" y="12235"/>
                  </a:cubicBezTo>
                  <a:cubicBezTo>
                    <a:pt x="3468" y="11822"/>
                    <a:pt x="2448" y="11676"/>
                    <a:pt x="1565" y="11573"/>
                  </a:cubicBezTo>
                  <a:cubicBezTo>
                    <a:pt x="1562" y="11573"/>
                    <a:pt x="1558" y="11572"/>
                    <a:pt x="1554" y="11572"/>
                  </a:cubicBezTo>
                  <a:cubicBezTo>
                    <a:pt x="1504" y="11572"/>
                    <a:pt x="1459" y="11609"/>
                    <a:pt x="1455" y="11660"/>
                  </a:cubicBezTo>
                  <a:cubicBezTo>
                    <a:pt x="1450" y="11705"/>
                    <a:pt x="1474" y="11747"/>
                    <a:pt x="1516" y="11764"/>
                  </a:cubicBezTo>
                  <a:cubicBezTo>
                    <a:pt x="1565" y="11810"/>
                    <a:pt x="1699" y="12028"/>
                    <a:pt x="1764" y="12133"/>
                  </a:cubicBezTo>
                  <a:cubicBezTo>
                    <a:pt x="1827" y="12235"/>
                    <a:pt x="1864" y="12295"/>
                    <a:pt x="1887" y="12324"/>
                  </a:cubicBezTo>
                  <a:cubicBezTo>
                    <a:pt x="2039" y="12512"/>
                    <a:pt x="2208" y="12691"/>
                    <a:pt x="2385" y="12860"/>
                  </a:cubicBezTo>
                  <a:cubicBezTo>
                    <a:pt x="2751" y="13202"/>
                    <a:pt x="3164" y="13493"/>
                    <a:pt x="3609" y="13726"/>
                  </a:cubicBezTo>
                  <a:cubicBezTo>
                    <a:pt x="4061" y="13960"/>
                    <a:pt x="4536" y="14129"/>
                    <a:pt x="5024" y="14229"/>
                  </a:cubicBezTo>
                  <a:cubicBezTo>
                    <a:pt x="5140" y="14253"/>
                    <a:pt x="5248" y="14271"/>
                    <a:pt x="5354" y="14289"/>
                  </a:cubicBezTo>
                  <a:cubicBezTo>
                    <a:pt x="5723" y="14352"/>
                    <a:pt x="6044" y="14406"/>
                    <a:pt x="6388" y="14636"/>
                  </a:cubicBezTo>
                  <a:cubicBezTo>
                    <a:pt x="6401" y="14645"/>
                    <a:pt x="6415" y="14649"/>
                    <a:pt x="6428" y="14651"/>
                  </a:cubicBezTo>
                  <a:cubicBezTo>
                    <a:pt x="6555" y="15083"/>
                    <a:pt x="6668" y="15518"/>
                    <a:pt x="6762" y="15958"/>
                  </a:cubicBezTo>
                  <a:cubicBezTo>
                    <a:pt x="6496" y="15902"/>
                    <a:pt x="6226" y="15873"/>
                    <a:pt x="5942" y="15873"/>
                  </a:cubicBezTo>
                  <a:cubicBezTo>
                    <a:pt x="5696" y="15873"/>
                    <a:pt x="5441" y="15895"/>
                    <a:pt x="5169" y="15938"/>
                  </a:cubicBezTo>
                  <a:cubicBezTo>
                    <a:pt x="4611" y="16024"/>
                    <a:pt x="4086" y="16243"/>
                    <a:pt x="3649" y="16575"/>
                  </a:cubicBezTo>
                  <a:cubicBezTo>
                    <a:pt x="3366" y="16787"/>
                    <a:pt x="2897" y="17233"/>
                    <a:pt x="2929" y="17822"/>
                  </a:cubicBezTo>
                  <a:cubicBezTo>
                    <a:pt x="2932" y="17853"/>
                    <a:pt x="2948" y="17883"/>
                    <a:pt x="2973" y="17901"/>
                  </a:cubicBezTo>
                  <a:cubicBezTo>
                    <a:pt x="2982" y="17908"/>
                    <a:pt x="3004" y="17911"/>
                    <a:pt x="3036" y="17911"/>
                  </a:cubicBezTo>
                  <a:cubicBezTo>
                    <a:pt x="3069" y="17911"/>
                    <a:pt x="3112" y="17907"/>
                    <a:pt x="3164" y="17901"/>
                  </a:cubicBezTo>
                  <a:cubicBezTo>
                    <a:pt x="3576" y="17848"/>
                    <a:pt x="4497" y="17610"/>
                    <a:pt x="4510" y="17605"/>
                  </a:cubicBezTo>
                  <a:cubicBezTo>
                    <a:pt x="5004" y="17452"/>
                    <a:pt x="5484" y="17253"/>
                    <a:pt x="5940" y="17010"/>
                  </a:cubicBezTo>
                  <a:cubicBezTo>
                    <a:pt x="6308" y="16815"/>
                    <a:pt x="6597" y="16566"/>
                    <a:pt x="6841" y="16330"/>
                  </a:cubicBezTo>
                  <a:lnTo>
                    <a:pt x="6841" y="16330"/>
                  </a:lnTo>
                  <a:cubicBezTo>
                    <a:pt x="7192" y="18177"/>
                    <a:pt x="7207" y="20076"/>
                    <a:pt x="6663" y="21984"/>
                  </a:cubicBezTo>
                  <a:cubicBezTo>
                    <a:pt x="6648" y="22038"/>
                    <a:pt x="6678" y="22093"/>
                    <a:pt x="6732" y="22107"/>
                  </a:cubicBezTo>
                  <a:cubicBezTo>
                    <a:pt x="6741" y="22111"/>
                    <a:pt x="6751" y="22112"/>
                    <a:pt x="6761" y="22112"/>
                  </a:cubicBezTo>
                  <a:cubicBezTo>
                    <a:pt x="6765" y="22112"/>
                    <a:pt x="6768" y="22112"/>
                    <a:pt x="6771" y="22112"/>
                  </a:cubicBezTo>
                  <a:cubicBezTo>
                    <a:pt x="6809" y="22106"/>
                    <a:pt x="6844" y="22078"/>
                    <a:pt x="6855" y="22039"/>
                  </a:cubicBezTo>
                  <a:cubicBezTo>
                    <a:pt x="7576" y="19509"/>
                    <a:pt x="7336" y="17012"/>
                    <a:pt x="6628" y="14620"/>
                  </a:cubicBezTo>
                  <a:lnTo>
                    <a:pt x="6628" y="14620"/>
                  </a:lnTo>
                  <a:cubicBezTo>
                    <a:pt x="6791" y="14853"/>
                    <a:pt x="6975" y="15098"/>
                    <a:pt x="7218" y="15279"/>
                  </a:cubicBezTo>
                  <a:cubicBezTo>
                    <a:pt x="7443" y="15447"/>
                    <a:pt x="7727" y="15566"/>
                    <a:pt x="8110" y="15658"/>
                  </a:cubicBezTo>
                  <a:cubicBezTo>
                    <a:pt x="8698" y="15800"/>
                    <a:pt x="9306" y="15832"/>
                    <a:pt x="9897" y="15862"/>
                  </a:cubicBezTo>
                  <a:lnTo>
                    <a:pt x="9914" y="15862"/>
                  </a:lnTo>
                  <a:cubicBezTo>
                    <a:pt x="9947" y="15859"/>
                    <a:pt x="9975" y="15839"/>
                    <a:pt x="9991" y="15810"/>
                  </a:cubicBezTo>
                  <a:cubicBezTo>
                    <a:pt x="10008" y="15777"/>
                    <a:pt x="10005" y="15735"/>
                    <a:pt x="9982" y="15705"/>
                  </a:cubicBezTo>
                  <a:cubicBezTo>
                    <a:pt x="9520" y="15101"/>
                    <a:pt x="8970" y="14575"/>
                    <a:pt x="8349" y="14138"/>
                  </a:cubicBezTo>
                  <a:cubicBezTo>
                    <a:pt x="8097" y="13962"/>
                    <a:pt x="7799" y="13782"/>
                    <a:pt x="7470" y="13750"/>
                  </a:cubicBezTo>
                  <a:cubicBezTo>
                    <a:pt x="7877" y="13361"/>
                    <a:pt x="8217" y="12918"/>
                    <a:pt x="8416" y="12311"/>
                  </a:cubicBezTo>
                  <a:cubicBezTo>
                    <a:pt x="8653" y="11587"/>
                    <a:pt x="8675" y="10739"/>
                    <a:pt x="8481" y="9713"/>
                  </a:cubicBezTo>
                  <a:cubicBezTo>
                    <a:pt x="8476" y="9685"/>
                    <a:pt x="8459" y="9661"/>
                    <a:pt x="8436" y="9646"/>
                  </a:cubicBezTo>
                  <a:cubicBezTo>
                    <a:pt x="8420" y="9636"/>
                    <a:pt x="8402" y="9631"/>
                    <a:pt x="8383" y="9631"/>
                  </a:cubicBezTo>
                  <a:cubicBezTo>
                    <a:pt x="8374" y="9631"/>
                    <a:pt x="8365" y="9632"/>
                    <a:pt x="8356" y="9635"/>
                  </a:cubicBezTo>
                  <a:cubicBezTo>
                    <a:pt x="7978" y="9745"/>
                    <a:pt x="7735" y="10072"/>
                    <a:pt x="7517" y="10400"/>
                  </a:cubicBezTo>
                  <a:cubicBezTo>
                    <a:pt x="7178" y="10908"/>
                    <a:pt x="6831" y="11456"/>
                    <a:pt x="6606" y="12067"/>
                  </a:cubicBezTo>
                  <a:cubicBezTo>
                    <a:pt x="6382" y="12679"/>
                    <a:pt x="6395" y="13317"/>
                    <a:pt x="6414" y="13938"/>
                  </a:cubicBezTo>
                  <a:cubicBezTo>
                    <a:pt x="6099" y="13000"/>
                    <a:pt x="5720" y="12081"/>
                    <a:pt x="5306" y="11184"/>
                  </a:cubicBezTo>
                  <a:cubicBezTo>
                    <a:pt x="5386" y="11173"/>
                    <a:pt x="5467" y="11133"/>
                    <a:pt x="5528" y="11097"/>
                  </a:cubicBezTo>
                  <a:cubicBezTo>
                    <a:pt x="5808" y="10936"/>
                    <a:pt x="6040" y="10713"/>
                    <a:pt x="6250" y="10497"/>
                  </a:cubicBezTo>
                  <a:cubicBezTo>
                    <a:pt x="6525" y="10212"/>
                    <a:pt x="6870" y="9826"/>
                    <a:pt x="7079" y="9361"/>
                  </a:cubicBezTo>
                  <a:cubicBezTo>
                    <a:pt x="7240" y="9006"/>
                    <a:pt x="7321" y="8631"/>
                    <a:pt x="7392" y="8178"/>
                  </a:cubicBezTo>
                  <a:cubicBezTo>
                    <a:pt x="7482" y="7601"/>
                    <a:pt x="7543" y="7011"/>
                    <a:pt x="7573" y="6427"/>
                  </a:cubicBezTo>
                  <a:cubicBezTo>
                    <a:pt x="7575" y="6383"/>
                    <a:pt x="7550" y="6343"/>
                    <a:pt x="7509" y="6328"/>
                  </a:cubicBezTo>
                  <a:cubicBezTo>
                    <a:pt x="7498" y="6324"/>
                    <a:pt x="7486" y="6321"/>
                    <a:pt x="7475" y="6321"/>
                  </a:cubicBezTo>
                  <a:cubicBezTo>
                    <a:pt x="7445" y="6321"/>
                    <a:pt x="7415" y="6335"/>
                    <a:pt x="7395" y="6360"/>
                  </a:cubicBezTo>
                  <a:lnTo>
                    <a:pt x="6327" y="7693"/>
                  </a:lnTo>
                  <a:cubicBezTo>
                    <a:pt x="6062" y="8022"/>
                    <a:pt x="5788" y="8365"/>
                    <a:pt x="5574" y="8744"/>
                  </a:cubicBezTo>
                  <a:cubicBezTo>
                    <a:pt x="5257" y="9306"/>
                    <a:pt x="5075" y="9944"/>
                    <a:pt x="5048" y="10596"/>
                  </a:cubicBezTo>
                  <a:lnTo>
                    <a:pt x="5047" y="10641"/>
                  </a:lnTo>
                  <a:cubicBezTo>
                    <a:pt x="4713" y="9950"/>
                    <a:pt x="4361" y="9271"/>
                    <a:pt x="4006" y="8611"/>
                  </a:cubicBezTo>
                  <a:cubicBezTo>
                    <a:pt x="4100" y="8223"/>
                    <a:pt x="4307" y="7931"/>
                    <a:pt x="4524" y="7622"/>
                  </a:cubicBezTo>
                  <a:cubicBezTo>
                    <a:pt x="4591" y="7528"/>
                    <a:pt x="4658" y="7430"/>
                    <a:pt x="4724" y="7331"/>
                  </a:cubicBezTo>
                  <a:cubicBezTo>
                    <a:pt x="5040" y="6851"/>
                    <a:pt x="5238" y="6318"/>
                    <a:pt x="5299" y="5787"/>
                  </a:cubicBezTo>
                  <a:cubicBezTo>
                    <a:pt x="5387" y="5018"/>
                    <a:pt x="5186" y="4236"/>
                    <a:pt x="5011" y="3547"/>
                  </a:cubicBezTo>
                  <a:cubicBezTo>
                    <a:pt x="4999" y="3504"/>
                    <a:pt x="4960" y="3473"/>
                    <a:pt x="4915" y="3473"/>
                  </a:cubicBezTo>
                  <a:cubicBezTo>
                    <a:pt x="4914" y="3473"/>
                    <a:pt x="4912" y="3473"/>
                    <a:pt x="4910" y="3473"/>
                  </a:cubicBezTo>
                  <a:cubicBezTo>
                    <a:pt x="4868" y="3473"/>
                    <a:pt x="4829" y="3506"/>
                    <a:pt x="4818" y="3547"/>
                  </a:cubicBezTo>
                  <a:cubicBezTo>
                    <a:pt x="4717" y="3934"/>
                    <a:pt x="4524" y="4300"/>
                    <a:pt x="4338" y="4653"/>
                  </a:cubicBezTo>
                  <a:cubicBezTo>
                    <a:pt x="4200" y="4914"/>
                    <a:pt x="4055" y="5183"/>
                    <a:pt x="3947" y="5465"/>
                  </a:cubicBezTo>
                  <a:cubicBezTo>
                    <a:pt x="3764" y="5937"/>
                    <a:pt x="3666" y="6466"/>
                    <a:pt x="3649" y="7079"/>
                  </a:cubicBezTo>
                  <a:cubicBezTo>
                    <a:pt x="3638" y="7383"/>
                    <a:pt x="3667" y="7688"/>
                    <a:pt x="3708" y="7986"/>
                  </a:cubicBezTo>
                  <a:cubicBezTo>
                    <a:pt x="3583" y="7716"/>
                    <a:pt x="3447" y="7450"/>
                    <a:pt x="3303" y="7192"/>
                  </a:cubicBezTo>
                  <a:cubicBezTo>
                    <a:pt x="3178" y="6862"/>
                    <a:pt x="3085" y="6538"/>
                    <a:pt x="2990" y="6205"/>
                  </a:cubicBezTo>
                  <a:cubicBezTo>
                    <a:pt x="2946" y="6050"/>
                    <a:pt x="2899" y="5892"/>
                    <a:pt x="2849" y="5729"/>
                  </a:cubicBezTo>
                  <a:cubicBezTo>
                    <a:pt x="2849" y="5551"/>
                    <a:pt x="2845" y="5371"/>
                    <a:pt x="2838" y="5199"/>
                  </a:cubicBezTo>
                  <a:cubicBezTo>
                    <a:pt x="2821" y="4827"/>
                    <a:pt x="2805" y="4474"/>
                    <a:pt x="2860" y="4103"/>
                  </a:cubicBezTo>
                  <a:cubicBezTo>
                    <a:pt x="2889" y="3905"/>
                    <a:pt x="2936" y="3706"/>
                    <a:pt x="2986" y="3513"/>
                  </a:cubicBezTo>
                  <a:cubicBezTo>
                    <a:pt x="3048" y="3271"/>
                    <a:pt x="3109" y="3020"/>
                    <a:pt x="3135" y="2764"/>
                  </a:cubicBezTo>
                  <a:cubicBezTo>
                    <a:pt x="3159" y="2501"/>
                    <a:pt x="3146" y="2255"/>
                    <a:pt x="3094" y="2011"/>
                  </a:cubicBezTo>
                  <a:cubicBezTo>
                    <a:pt x="3022" y="1678"/>
                    <a:pt x="2906" y="1332"/>
                    <a:pt x="2738" y="955"/>
                  </a:cubicBezTo>
                  <a:cubicBezTo>
                    <a:pt x="2667" y="797"/>
                    <a:pt x="2587" y="633"/>
                    <a:pt x="2492" y="451"/>
                  </a:cubicBezTo>
                  <a:cubicBezTo>
                    <a:pt x="2477" y="422"/>
                    <a:pt x="2448" y="380"/>
                    <a:pt x="2415" y="334"/>
                  </a:cubicBezTo>
                  <a:cubicBezTo>
                    <a:pt x="2375" y="271"/>
                    <a:pt x="2289" y="147"/>
                    <a:pt x="2285" y="105"/>
                  </a:cubicBezTo>
                  <a:cubicBezTo>
                    <a:pt x="2289" y="51"/>
                    <a:pt x="2247" y="3"/>
                    <a:pt x="2194" y="1"/>
                  </a:cubicBezTo>
                  <a:cubicBezTo>
                    <a:pt x="2193" y="1"/>
                    <a:pt x="2192" y="1"/>
                    <a:pt x="2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 name="Google Shape;138;p4"/>
            <p:cNvGrpSpPr/>
            <p:nvPr/>
          </p:nvGrpSpPr>
          <p:grpSpPr>
            <a:xfrm flipH="1">
              <a:off x="8374050" y="4283776"/>
              <a:ext cx="694946" cy="977031"/>
              <a:chOff x="2087075" y="2900650"/>
              <a:chExt cx="368125" cy="517550"/>
            </a:xfrm>
          </p:grpSpPr>
          <p:sp>
            <p:nvSpPr>
              <p:cNvPr id="139" name="Google Shape;139;p4"/>
              <p:cNvSpPr/>
              <p:nvPr/>
            </p:nvSpPr>
            <p:spPr>
              <a:xfrm>
                <a:off x="2143575" y="2900650"/>
                <a:ext cx="198300" cy="364250"/>
              </a:xfrm>
              <a:custGeom>
                <a:avLst/>
                <a:gdLst/>
                <a:ahLst/>
                <a:cxnLst/>
                <a:rect l="l" t="t" r="r" b="b"/>
                <a:pathLst>
                  <a:path w="7932" h="14570" extrusionOk="0">
                    <a:moveTo>
                      <a:pt x="1258" y="0"/>
                    </a:moveTo>
                    <a:cubicBezTo>
                      <a:pt x="1392" y="258"/>
                      <a:pt x="1098" y="1205"/>
                      <a:pt x="1057" y="1506"/>
                    </a:cubicBezTo>
                    <a:cubicBezTo>
                      <a:pt x="976" y="2120"/>
                      <a:pt x="892" y="2733"/>
                      <a:pt x="811" y="3346"/>
                    </a:cubicBezTo>
                    <a:cubicBezTo>
                      <a:pt x="668" y="4405"/>
                      <a:pt x="458" y="5433"/>
                      <a:pt x="275" y="6470"/>
                    </a:cubicBezTo>
                    <a:cubicBezTo>
                      <a:pt x="0" y="8038"/>
                      <a:pt x="718" y="9681"/>
                      <a:pt x="1736" y="10897"/>
                    </a:cubicBezTo>
                    <a:cubicBezTo>
                      <a:pt x="1918" y="11115"/>
                      <a:pt x="2112" y="11319"/>
                      <a:pt x="2314" y="11506"/>
                    </a:cubicBezTo>
                    <a:cubicBezTo>
                      <a:pt x="3822" y="12938"/>
                      <a:pt x="5789" y="13767"/>
                      <a:pt x="7709" y="14569"/>
                    </a:cubicBezTo>
                    <a:cubicBezTo>
                      <a:pt x="7650" y="11936"/>
                      <a:pt x="7932" y="8373"/>
                      <a:pt x="6589" y="6056"/>
                    </a:cubicBezTo>
                    <a:cubicBezTo>
                      <a:pt x="5209" y="3674"/>
                      <a:pt x="2525" y="2421"/>
                      <a:pt x="12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2188675" y="2962150"/>
                <a:ext cx="252300" cy="456050"/>
              </a:xfrm>
              <a:custGeom>
                <a:avLst/>
                <a:gdLst/>
                <a:ahLst/>
                <a:cxnLst/>
                <a:rect l="l" t="t" r="r" b="b"/>
                <a:pathLst>
                  <a:path w="10092" h="18242" extrusionOk="0">
                    <a:moveTo>
                      <a:pt x="111" y="0"/>
                    </a:moveTo>
                    <a:cubicBezTo>
                      <a:pt x="59" y="0"/>
                      <a:pt x="0" y="58"/>
                      <a:pt x="25" y="124"/>
                    </a:cubicBezTo>
                    <a:cubicBezTo>
                      <a:pt x="297" y="851"/>
                      <a:pt x="517" y="1594"/>
                      <a:pt x="701" y="2346"/>
                    </a:cubicBezTo>
                    <a:cubicBezTo>
                      <a:pt x="882" y="3078"/>
                      <a:pt x="1002" y="3829"/>
                      <a:pt x="1205" y="4554"/>
                    </a:cubicBezTo>
                    <a:cubicBezTo>
                      <a:pt x="1387" y="5210"/>
                      <a:pt x="1684" y="5825"/>
                      <a:pt x="2021" y="6413"/>
                    </a:cubicBezTo>
                    <a:cubicBezTo>
                      <a:pt x="2257" y="6823"/>
                      <a:pt x="2509" y="7221"/>
                      <a:pt x="2752" y="7623"/>
                    </a:cubicBezTo>
                    <a:cubicBezTo>
                      <a:pt x="2874" y="7824"/>
                      <a:pt x="2998" y="8026"/>
                      <a:pt x="3136" y="8217"/>
                    </a:cubicBezTo>
                    <a:cubicBezTo>
                      <a:pt x="4625" y="10322"/>
                      <a:pt x="6468" y="12153"/>
                      <a:pt x="7940" y="14271"/>
                    </a:cubicBezTo>
                    <a:cubicBezTo>
                      <a:pt x="8779" y="15474"/>
                      <a:pt x="9486" y="16772"/>
                      <a:pt x="9911" y="18181"/>
                    </a:cubicBezTo>
                    <a:cubicBezTo>
                      <a:pt x="9924" y="18223"/>
                      <a:pt x="9960" y="18242"/>
                      <a:pt x="9996" y="18242"/>
                    </a:cubicBezTo>
                    <a:cubicBezTo>
                      <a:pt x="10045" y="18242"/>
                      <a:pt x="10092" y="18206"/>
                      <a:pt x="10074" y="18146"/>
                    </a:cubicBezTo>
                    <a:cubicBezTo>
                      <a:pt x="9314" y="15631"/>
                      <a:pt x="7693" y="13543"/>
                      <a:pt x="6030" y="11559"/>
                    </a:cubicBezTo>
                    <a:cubicBezTo>
                      <a:pt x="5188" y="10555"/>
                      <a:pt x="4330" y="9563"/>
                      <a:pt x="3551" y="8509"/>
                    </a:cubicBezTo>
                    <a:cubicBezTo>
                      <a:pt x="3288" y="8154"/>
                      <a:pt x="3046" y="7782"/>
                      <a:pt x="2816" y="7406"/>
                    </a:cubicBezTo>
                    <a:cubicBezTo>
                      <a:pt x="2332" y="6616"/>
                      <a:pt x="1818" y="5818"/>
                      <a:pt x="1500" y="4936"/>
                    </a:cubicBezTo>
                    <a:cubicBezTo>
                      <a:pt x="1358" y="4543"/>
                      <a:pt x="1274" y="4134"/>
                      <a:pt x="1186" y="3725"/>
                    </a:cubicBezTo>
                    <a:cubicBezTo>
                      <a:pt x="1097" y="3312"/>
                      <a:pt x="1006" y="2899"/>
                      <a:pt x="906" y="2488"/>
                    </a:cubicBezTo>
                    <a:cubicBezTo>
                      <a:pt x="708" y="1662"/>
                      <a:pt x="471" y="844"/>
                      <a:pt x="171" y="45"/>
                    </a:cubicBezTo>
                    <a:cubicBezTo>
                      <a:pt x="159" y="13"/>
                      <a:pt x="136" y="0"/>
                      <a:pt x="111"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2248400" y="3121800"/>
                <a:ext cx="79675" cy="114700"/>
              </a:xfrm>
              <a:custGeom>
                <a:avLst/>
                <a:gdLst/>
                <a:ahLst/>
                <a:cxnLst/>
                <a:rect l="l" t="t" r="r" b="b"/>
                <a:pathLst>
                  <a:path w="3187" h="4588" extrusionOk="0">
                    <a:moveTo>
                      <a:pt x="2250" y="1"/>
                    </a:moveTo>
                    <a:cubicBezTo>
                      <a:pt x="2203" y="1"/>
                      <a:pt x="2150" y="39"/>
                      <a:pt x="2155" y="99"/>
                    </a:cubicBezTo>
                    <a:cubicBezTo>
                      <a:pt x="2285" y="1539"/>
                      <a:pt x="2553" y="2964"/>
                      <a:pt x="2959" y="4352"/>
                    </a:cubicBezTo>
                    <a:lnTo>
                      <a:pt x="2959" y="4352"/>
                    </a:lnTo>
                    <a:cubicBezTo>
                      <a:pt x="2019" y="3927"/>
                      <a:pt x="1079" y="3500"/>
                      <a:pt x="137" y="3076"/>
                    </a:cubicBezTo>
                    <a:cubicBezTo>
                      <a:pt x="125" y="3070"/>
                      <a:pt x="113" y="3067"/>
                      <a:pt x="103" y="3067"/>
                    </a:cubicBezTo>
                    <a:cubicBezTo>
                      <a:pt x="28" y="3067"/>
                      <a:pt x="0" y="3194"/>
                      <a:pt x="84" y="3233"/>
                    </a:cubicBezTo>
                    <a:cubicBezTo>
                      <a:pt x="1077" y="3682"/>
                      <a:pt x="2070" y="4132"/>
                      <a:pt x="3064" y="4581"/>
                    </a:cubicBezTo>
                    <a:cubicBezTo>
                      <a:pt x="3073" y="4585"/>
                      <a:pt x="3082" y="4587"/>
                      <a:pt x="3091" y="4587"/>
                    </a:cubicBezTo>
                    <a:cubicBezTo>
                      <a:pt x="3139" y="4587"/>
                      <a:pt x="3186" y="4533"/>
                      <a:pt x="3173" y="4486"/>
                    </a:cubicBezTo>
                    <a:cubicBezTo>
                      <a:pt x="2739" y="3045"/>
                      <a:pt x="2451" y="1563"/>
                      <a:pt x="2319" y="65"/>
                    </a:cubicBezTo>
                    <a:cubicBezTo>
                      <a:pt x="2315" y="20"/>
                      <a:pt x="2284" y="1"/>
                      <a:pt x="225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2202925" y="3055775"/>
                <a:ext cx="77200" cy="120775"/>
              </a:xfrm>
              <a:custGeom>
                <a:avLst/>
                <a:gdLst/>
                <a:ahLst/>
                <a:cxnLst/>
                <a:rect l="l" t="t" r="r" b="b"/>
                <a:pathLst>
                  <a:path w="3088" h="4831" extrusionOk="0">
                    <a:moveTo>
                      <a:pt x="2469" y="0"/>
                    </a:moveTo>
                    <a:cubicBezTo>
                      <a:pt x="2430" y="0"/>
                      <a:pt x="2390" y="25"/>
                      <a:pt x="2388" y="77"/>
                    </a:cubicBezTo>
                    <a:cubicBezTo>
                      <a:pt x="2309" y="1605"/>
                      <a:pt x="2472" y="3141"/>
                      <a:pt x="2869" y="4618"/>
                    </a:cubicBezTo>
                    <a:lnTo>
                      <a:pt x="2869" y="4618"/>
                    </a:lnTo>
                    <a:cubicBezTo>
                      <a:pt x="1881" y="4256"/>
                      <a:pt x="963" y="3721"/>
                      <a:pt x="158" y="3041"/>
                    </a:cubicBezTo>
                    <a:cubicBezTo>
                      <a:pt x="142" y="3027"/>
                      <a:pt x="125" y="3021"/>
                      <a:pt x="110" y="3021"/>
                    </a:cubicBezTo>
                    <a:cubicBezTo>
                      <a:pt x="46" y="3021"/>
                      <a:pt x="0" y="3123"/>
                      <a:pt x="66" y="3179"/>
                    </a:cubicBezTo>
                    <a:cubicBezTo>
                      <a:pt x="921" y="3903"/>
                      <a:pt x="1906" y="4462"/>
                      <a:pt x="2965" y="4826"/>
                    </a:cubicBezTo>
                    <a:cubicBezTo>
                      <a:pt x="2974" y="4829"/>
                      <a:pt x="2982" y="4831"/>
                      <a:pt x="2991" y="4831"/>
                    </a:cubicBezTo>
                    <a:cubicBezTo>
                      <a:pt x="3041" y="4831"/>
                      <a:pt x="3087" y="4784"/>
                      <a:pt x="3074" y="4731"/>
                    </a:cubicBezTo>
                    <a:cubicBezTo>
                      <a:pt x="2650" y="3222"/>
                      <a:pt x="2473" y="1652"/>
                      <a:pt x="2554" y="85"/>
                    </a:cubicBezTo>
                    <a:cubicBezTo>
                      <a:pt x="2557" y="30"/>
                      <a:pt x="2513" y="0"/>
                      <a:pt x="2469"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2173200" y="2999650"/>
                <a:ext cx="68425" cy="98750"/>
              </a:xfrm>
              <a:custGeom>
                <a:avLst/>
                <a:gdLst/>
                <a:ahLst/>
                <a:cxnLst/>
                <a:rect l="l" t="t" r="r" b="b"/>
                <a:pathLst>
                  <a:path w="2737" h="3950" extrusionOk="0">
                    <a:moveTo>
                      <a:pt x="2631" y="1"/>
                    </a:moveTo>
                    <a:cubicBezTo>
                      <a:pt x="2601" y="1"/>
                      <a:pt x="2573" y="18"/>
                      <a:pt x="2565" y="58"/>
                    </a:cubicBezTo>
                    <a:cubicBezTo>
                      <a:pt x="2328" y="1272"/>
                      <a:pt x="2203" y="2505"/>
                      <a:pt x="2201" y="3744"/>
                    </a:cubicBezTo>
                    <a:lnTo>
                      <a:pt x="2201" y="3744"/>
                    </a:lnTo>
                    <a:cubicBezTo>
                      <a:pt x="1775" y="3586"/>
                      <a:pt x="1322" y="3430"/>
                      <a:pt x="993" y="3109"/>
                    </a:cubicBezTo>
                    <a:cubicBezTo>
                      <a:pt x="605" y="2731"/>
                      <a:pt x="327" y="2248"/>
                      <a:pt x="182" y="1727"/>
                    </a:cubicBezTo>
                    <a:cubicBezTo>
                      <a:pt x="169" y="1682"/>
                      <a:pt x="133" y="1663"/>
                      <a:pt x="97" y="1663"/>
                    </a:cubicBezTo>
                    <a:cubicBezTo>
                      <a:pt x="48" y="1663"/>
                      <a:pt x="0" y="1700"/>
                      <a:pt x="17" y="1761"/>
                    </a:cubicBezTo>
                    <a:cubicBezTo>
                      <a:pt x="169" y="2309"/>
                      <a:pt x="458" y="2822"/>
                      <a:pt x="867" y="3221"/>
                    </a:cubicBezTo>
                    <a:cubicBezTo>
                      <a:pt x="1249" y="3593"/>
                      <a:pt x="1771" y="3761"/>
                      <a:pt x="2259" y="3944"/>
                    </a:cubicBezTo>
                    <a:cubicBezTo>
                      <a:pt x="2269" y="3948"/>
                      <a:pt x="2279" y="3950"/>
                      <a:pt x="2288" y="3950"/>
                    </a:cubicBezTo>
                    <a:cubicBezTo>
                      <a:pt x="2330" y="3950"/>
                      <a:pt x="2368" y="3916"/>
                      <a:pt x="2368" y="3869"/>
                    </a:cubicBezTo>
                    <a:cubicBezTo>
                      <a:pt x="2364" y="2608"/>
                      <a:pt x="2481" y="1349"/>
                      <a:pt x="2724" y="111"/>
                    </a:cubicBezTo>
                    <a:cubicBezTo>
                      <a:pt x="2737" y="46"/>
                      <a:pt x="2681" y="1"/>
                      <a:pt x="263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2087075" y="3242600"/>
                <a:ext cx="288825" cy="119000"/>
              </a:xfrm>
              <a:custGeom>
                <a:avLst/>
                <a:gdLst/>
                <a:ahLst/>
                <a:cxnLst/>
                <a:rect l="l" t="t" r="r" b="b"/>
                <a:pathLst>
                  <a:path w="11553" h="4760" extrusionOk="0">
                    <a:moveTo>
                      <a:pt x="6518" y="1"/>
                    </a:moveTo>
                    <a:cubicBezTo>
                      <a:pt x="6296" y="1"/>
                      <a:pt x="6083" y="9"/>
                      <a:pt x="5885" y="23"/>
                    </a:cubicBezTo>
                    <a:cubicBezTo>
                      <a:pt x="3786" y="168"/>
                      <a:pt x="1841" y="1142"/>
                      <a:pt x="1" y="2159"/>
                    </a:cubicBezTo>
                    <a:cubicBezTo>
                      <a:pt x="1531" y="3612"/>
                      <a:pt x="3917" y="4759"/>
                      <a:pt x="6127" y="4759"/>
                    </a:cubicBezTo>
                    <a:cubicBezTo>
                      <a:pt x="6402" y="4759"/>
                      <a:pt x="6674" y="4742"/>
                      <a:pt x="6942" y="4704"/>
                    </a:cubicBezTo>
                    <a:cubicBezTo>
                      <a:pt x="7783" y="4587"/>
                      <a:pt x="8579" y="4277"/>
                      <a:pt x="9364" y="3968"/>
                    </a:cubicBezTo>
                    <a:cubicBezTo>
                      <a:pt x="10083" y="3685"/>
                      <a:pt x="10797" y="3352"/>
                      <a:pt x="11553" y="3213"/>
                    </a:cubicBezTo>
                    <a:lnTo>
                      <a:pt x="11553" y="3213"/>
                    </a:lnTo>
                    <a:cubicBezTo>
                      <a:pt x="11550" y="3214"/>
                      <a:pt x="11547" y="3214"/>
                      <a:pt x="11544" y="3214"/>
                    </a:cubicBezTo>
                    <a:cubicBezTo>
                      <a:pt x="11412" y="3214"/>
                      <a:pt x="11129" y="2734"/>
                      <a:pt x="11065" y="2644"/>
                    </a:cubicBezTo>
                    <a:cubicBezTo>
                      <a:pt x="10888" y="2406"/>
                      <a:pt x="10722" y="2157"/>
                      <a:pt x="10535" y="1924"/>
                    </a:cubicBezTo>
                    <a:cubicBezTo>
                      <a:pt x="10170" y="1460"/>
                      <a:pt x="9759" y="1027"/>
                      <a:pt x="9283" y="674"/>
                    </a:cubicBezTo>
                    <a:cubicBezTo>
                      <a:pt x="8578" y="153"/>
                      <a:pt x="7471" y="1"/>
                      <a:pt x="65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2156625" y="3284100"/>
                <a:ext cx="248700" cy="53975"/>
              </a:xfrm>
              <a:custGeom>
                <a:avLst/>
                <a:gdLst/>
                <a:ahLst/>
                <a:cxnLst/>
                <a:rect l="l" t="t" r="r" b="b"/>
                <a:pathLst>
                  <a:path w="9948" h="2159" extrusionOk="0">
                    <a:moveTo>
                      <a:pt x="2890" y="0"/>
                    </a:moveTo>
                    <a:cubicBezTo>
                      <a:pt x="2735" y="0"/>
                      <a:pt x="2579" y="2"/>
                      <a:pt x="2424" y="6"/>
                    </a:cubicBezTo>
                    <a:cubicBezTo>
                      <a:pt x="1698" y="21"/>
                      <a:pt x="973" y="66"/>
                      <a:pt x="247" y="66"/>
                    </a:cubicBezTo>
                    <a:cubicBezTo>
                      <a:pt x="204" y="66"/>
                      <a:pt x="162" y="66"/>
                      <a:pt x="120" y="65"/>
                    </a:cubicBezTo>
                    <a:cubicBezTo>
                      <a:pt x="13" y="65"/>
                      <a:pt x="1" y="232"/>
                      <a:pt x="110" y="232"/>
                    </a:cubicBezTo>
                    <a:cubicBezTo>
                      <a:pt x="157" y="232"/>
                      <a:pt x="204" y="232"/>
                      <a:pt x="251" y="232"/>
                    </a:cubicBezTo>
                    <a:cubicBezTo>
                      <a:pt x="1122" y="232"/>
                      <a:pt x="1997" y="166"/>
                      <a:pt x="2869" y="166"/>
                    </a:cubicBezTo>
                    <a:cubicBezTo>
                      <a:pt x="3281" y="166"/>
                      <a:pt x="3693" y="180"/>
                      <a:pt x="4104" y="224"/>
                    </a:cubicBezTo>
                    <a:cubicBezTo>
                      <a:pt x="4745" y="294"/>
                      <a:pt x="5386" y="433"/>
                      <a:pt x="6009" y="596"/>
                    </a:cubicBezTo>
                    <a:cubicBezTo>
                      <a:pt x="6630" y="760"/>
                      <a:pt x="7239" y="969"/>
                      <a:pt x="7836" y="1213"/>
                    </a:cubicBezTo>
                    <a:cubicBezTo>
                      <a:pt x="8501" y="1487"/>
                      <a:pt x="9147" y="1802"/>
                      <a:pt x="9778" y="2147"/>
                    </a:cubicBezTo>
                    <a:cubicBezTo>
                      <a:pt x="9793" y="2155"/>
                      <a:pt x="9807" y="2158"/>
                      <a:pt x="9821" y="2158"/>
                    </a:cubicBezTo>
                    <a:cubicBezTo>
                      <a:pt x="9896" y="2158"/>
                      <a:pt x="9948" y="2052"/>
                      <a:pt x="9870" y="2009"/>
                    </a:cubicBezTo>
                    <a:cubicBezTo>
                      <a:pt x="8748" y="1396"/>
                      <a:pt x="7572" y="872"/>
                      <a:pt x="6342" y="517"/>
                    </a:cubicBezTo>
                    <a:cubicBezTo>
                      <a:pt x="5710" y="336"/>
                      <a:pt x="5058" y="191"/>
                      <a:pt x="4406" y="97"/>
                    </a:cubicBezTo>
                    <a:cubicBezTo>
                      <a:pt x="3904" y="23"/>
                      <a:pt x="3397" y="0"/>
                      <a:pt x="2890"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2156250" y="3267850"/>
                <a:ext cx="67325" cy="54475"/>
              </a:xfrm>
              <a:custGeom>
                <a:avLst/>
                <a:gdLst/>
                <a:ahLst/>
                <a:cxnLst/>
                <a:rect l="l" t="t" r="r" b="b"/>
                <a:pathLst>
                  <a:path w="2693" h="2179" extrusionOk="0">
                    <a:moveTo>
                      <a:pt x="590" y="1"/>
                    </a:moveTo>
                    <a:cubicBezTo>
                      <a:pt x="499" y="1"/>
                      <a:pt x="460" y="141"/>
                      <a:pt x="557" y="162"/>
                    </a:cubicBezTo>
                    <a:cubicBezTo>
                      <a:pt x="1173" y="295"/>
                      <a:pt x="1778" y="476"/>
                      <a:pt x="2367" y="702"/>
                    </a:cubicBezTo>
                    <a:lnTo>
                      <a:pt x="2367" y="702"/>
                    </a:lnTo>
                    <a:cubicBezTo>
                      <a:pt x="1559" y="1073"/>
                      <a:pt x="793" y="1520"/>
                      <a:pt x="71" y="2038"/>
                    </a:cubicBezTo>
                    <a:cubicBezTo>
                      <a:pt x="1" y="2089"/>
                      <a:pt x="60" y="2178"/>
                      <a:pt x="131" y="2178"/>
                    </a:cubicBezTo>
                    <a:cubicBezTo>
                      <a:pt x="148" y="2178"/>
                      <a:pt x="166" y="2173"/>
                      <a:pt x="182" y="2161"/>
                    </a:cubicBezTo>
                    <a:cubicBezTo>
                      <a:pt x="945" y="1616"/>
                      <a:pt x="1763" y="1149"/>
                      <a:pt x="2622" y="770"/>
                    </a:cubicBezTo>
                    <a:cubicBezTo>
                      <a:pt x="2693" y="740"/>
                      <a:pt x="2671" y="641"/>
                      <a:pt x="2610" y="617"/>
                    </a:cubicBezTo>
                    <a:cubicBezTo>
                      <a:pt x="1962" y="356"/>
                      <a:pt x="1294" y="151"/>
                      <a:pt x="609" y="3"/>
                    </a:cubicBezTo>
                    <a:cubicBezTo>
                      <a:pt x="603" y="2"/>
                      <a:pt x="596" y="1"/>
                      <a:pt x="59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2211450" y="3257125"/>
                <a:ext cx="67000" cy="72950"/>
              </a:xfrm>
              <a:custGeom>
                <a:avLst/>
                <a:gdLst/>
                <a:ahLst/>
                <a:cxnLst/>
                <a:rect l="l" t="t" r="r" b="b"/>
                <a:pathLst>
                  <a:path w="2680" h="2918" extrusionOk="0">
                    <a:moveTo>
                      <a:pt x="874" y="0"/>
                    </a:moveTo>
                    <a:cubicBezTo>
                      <a:pt x="799" y="0"/>
                      <a:pt x="768" y="129"/>
                      <a:pt x="854" y="167"/>
                    </a:cubicBezTo>
                    <a:cubicBezTo>
                      <a:pt x="1446" y="431"/>
                      <a:pt x="1977" y="806"/>
                      <a:pt x="2425" y="1274"/>
                    </a:cubicBezTo>
                    <a:lnTo>
                      <a:pt x="2425" y="1274"/>
                    </a:lnTo>
                    <a:cubicBezTo>
                      <a:pt x="1540" y="1602"/>
                      <a:pt x="733" y="2110"/>
                      <a:pt x="59" y="2773"/>
                    </a:cubicBezTo>
                    <a:cubicBezTo>
                      <a:pt x="0" y="2829"/>
                      <a:pt x="56" y="2917"/>
                      <a:pt x="120" y="2917"/>
                    </a:cubicBezTo>
                    <a:cubicBezTo>
                      <a:pt x="138" y="2917"/>
                      <a:pt x="156" y="2910"/>
                      <a:pt x="173" y="2894"/>
                    </a:cubicBezTo>
                    <a:cubicBezTo>
                      <a:pt x="858" y="2221"/>
                      <a:pt x="1683" y="1704"/>
                      <a:pt x="2589" y="1389"/>
                    </a:cubicBezTo>
                    <a:cubicBezTo>
                      <a:pt x="2647" y="1369"/>
                      <a:pt x="2679" y="1302"/>
                      <a:pt x="2633" y="1251"/>
                    </a:cubicBezTo>
                    <a:cubicBezTo>
                      <a:pt x="2149" y="721"/>
                      <a:pt x="1562" y="299"/>
                      <a:pt x="906" y="8"/>
                    </a:cubicBezTo>
                    <a:cubicBezTo>
                      <a:pt x="894" y="3"/>
                      <a:pt x="884" y="0"/>
                      <a:pt x="874"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2248775" y="3254575"/>
                <a:ext cx="95075" cy="89575"/>
              </a:xfrm>
              <a:custGeom>
                <a:avLst/>
                <a:gdLst/>
                <a:ahLst/>
                <a:cxnLst/>
                <a:rect l="l" t="t" r="r" b="b"/>
                <a:pathLst>
                  <a:path w="3803" h="3583" extrusionOk="0">
                    <a:moveTo>
                      <a:pt x="1111" y="1"/>
                    </a:moveTo>
                    <a:cubicBezTo>
                      <a:pt x="1030" y="1"/>
                      <a:pt x="996" y="131"/>
                      <a:pt x="1083" y="163"/>
                    </a:cubicBezTo>
                    <a:cubicBezTo>
                      <a:pt x="1521" y="324"/>
                      <a:pt x="1949" y="508"/>
                      <a:pt x="2284" y="834"/>
                    </a:cubicBezTo>
                    <a:cubicBezTo>
                      <a:pt x="2711" y="1252"/>
                      <a:pt x="3137" y="1691"/>
                      <a:pt x="3515" y="2160"/>
                    </a:cubicBezTo>
                    <a:lnTo>
                      <a:pt x="3515" y="2160"/>
                    </a:lnTo>
                    <a:cubicBezTo>
                      <a:pt x="3459" y="2156"/>
                      <a:pt x="3402" y="2154"/>
                      <a:pt x="3345" y="2154"/>
                    </a:cubicBezTo>
                    <a:cubicBezTo>
                      <a:pt x="2831" y="2154"/>
                      <a:pt x="2319" y="2312"/>
                      <a:pt x="1833" y="2462"/>
                    </a:cubicBezTo>
                    <a:cubicBezTo>
                      <a:pt x="1182" y="2665"/>
                      <a:pt x="581" y="2988"/>
                      <a:pt x="64" y="3438"/>
                    </a:cubicBezTo>
                    <a:cubicBezTo>
                      <a:pt x="0" y="3494"/>
                      <a:pt x="57" y="3583"/>
                      <a:pt x="123" y="3583"/>
                    </a:cubicBezTo>
                    <a:cubicBezTo>
                      <a:pt x="141" y="3583"/>
                      <a:pt x="160" y="3576"/>
                      <a:pt x="177" y="3561"/>
                    </a:cubicBezTo>
                    <a:cubicBezTo>
                      <a:pt x="682" y="3119"/>
                      <a:pt x="1270" y="2810"/>
                      <a:pt x="1909" y="2613"/>
                    </a:cubicBezTo>
                    <a:cubicBezTo>
                      <a:pt x="2371" y="2470"/>
                      <a:pt x="2858" y="2322"/>
                      <a:pt x="3347" y="2322"/>
                    </a:cubicBezTo>
                    <a:cubicBezTo>
                      <a:pt x="3464" y="2322"/>
                      <a:pt x="3581" y="2330"/>
                      <a:pt x="3698" y="2349"/>
                    </a:cubicBezTo>
                    <a:cubicBezTo>
                      <a:pt x="3702" y="2350"/>
                      <a:pt x="3706" y="2350"/>
                      <a:pt x="3710" y="2350"/>
                    </a:cubicBezTo>
                    <a:cubicBezTo>
                      <a:pt x="3780" y="2350"/>
                      <a:pt x="3803" y="2257"/>
                      <a:pt x="3765" y="2209"/>
                    </a:cubicBezTo>
                    <a:cubicBezTo>
                      <a:pt x="3388" y="1720"/>
                      <a:pt x="2958" y="1246"/>
                      <a:pt x="2509" y="823"/>
                    </a:cubicBezTo>
                    <a:cubicBezTo>
                      <a:pt x="2117" y="454"/>
                      <a:pt x="1649" y="175"/>
                      <a:pt x="1140" y="6"/>
                    </a:cubicBezTo>
                    <a:cubicBezTo>
                      <a:pt x="1130" y="2"/>
                      <a:pt x="1120" y="1"/>
                      <a:pt x="111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a:off x="2338050" y="3193600"/>
                <a:ext cx="51100" cy="46800"/>
              </a:xfrm>
              <a:custGeom>
                <a:avLst/>
                <a:gdLst/>
                <a:ahLst/>
                <a:cxnLst/>
                <a:rect l="l" t="t" r="r" b="b"/>
                <a:pathLst>
                  <a:path w="2044" h="1872" extrusionOk="0">
                    <a:moveTo>
                      <a:pt x="1023" y="1"/>
                    </a:moveTo>
                    <a:cubicBezTo>
                      <a:pt x="958" y="1"/>
                      <a:pt x="893" y="7"/>
                      <a:pt x="828" y="21"/>
                    </a:cubicBezTo>
                    <a:cubicBezTo>
                      <a:pt x="322" y="130"/>
                      <a:pt x="1" y="626"/>
                      <a:pt x="107" y="1130"/>
                    </a:cubicBezTo>
                    <a:cubicBezTo>
                      <a:pt x="201" y="1570"/>
                      <a:pt x="590" y="1872"/>
                      <a:pt x="1022" y="1872"/>
                    </a:cubicBezTo>
                    <a:cubicBezTo>
                      <a:pt x="1086" y="1872"/>
                      <a:pt x="1152" y="1865"/>
                      <a:pt x="1217" y="1851"/>
                    </a:cubicBezTo>
                    <a:cubicBezTo>
                      <a:pt x="1722" y="1742"/>
                      <a:pt x="2044" y="1246"/>
                      <a:pt x="1936" y="742"/>
                    </a:cubicBezTo>
                    <a:cubicBezTo>
                      <a:pt x="1844" y="302"/>
                      <a:pt x="1455" y="1"/>
                      <a:pt x="10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2316175" y="3260150"/>
                <a:ext cx="51075" cy="46800"/>
              </a:xfrm>
              <a:custGeom>
                <a:avLst/>
                <a:gdLst/>
                <a:ahLst/>
                <a:cxnLst/>
                <a:rect l="l" t="t" r="r" b="b"/>
                <a:pathLst>
                  <a:path w="2043" h="1872" extrusionOk="0">
                    <a:moveTo>
                      <a:pt x="1023" y="0"/>
                    </a:moveTo>
                    <a:cubicBezTo>
                      <a:pt x="958" y="0"/>
                      <a:pt x="893" y="7"/>
                      <a:pt x="827" y="21"/>
                    </a:cubicBezTo>
                    <a:cubicBezTo>
                      <a:pt x="322" y="130"/>
                      <a:pt x="0" y="625"/>
                      <a:pt x="106" y="1130"/>
                    </a:cubicBezTo>
                    <a:cubicBezTo>
                      <a:pt x="200" y="1571"/>
                      <a:pt x="590" y="1871"/>
                      <a:pt x="1023" y="1871"/>
                    </a:cubicBezTo>
                    <a:cubicBezTo>
                      <a:pt x="1087" y="1871"/>
                      <a:pt x="1151" y="1865"/>
                      <a:pt x="1216" y="1851"/>
                    </a:cubicBezTo>
                    <a:cubicBezTo>
                      <a:pt x="1721" y="1743"/>
                      <a:pt x="2043" y="1246"/>
                      <a:pt x="1936" y="741"/>
                    </a:cubicBezTo>
                    <a:cubicBezTo>
                      <a:pt x="1844" y="303"/>
                      <a:pt x="1455" y="0"/>
                      <a:pt x="10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2404100" y="3217525"/>
                <a:ext cx="51100" cy="46800"/>
              </a:xfrm>
              <a:custGeom>
                <a:avLst/>
                <a:gdLst/>
                <a:ahLst/>
                <a:cxnLst/>
                <a:rect l="l" t="t" r="r" b="b"/>
                <a:pathLst>
                  <a:path w="2044" h="1872" extrusionOk="0">
                    <a:moveTo>
                      <a:pt x="1024" y="0"/>
                    </a:moveTo>
                    <a:cubicBezTo>
                      <a:pt x="959" y="0"/>
                      <a:pt x="893" y="7"/>
                      <a:pt x="828" y="21"/>
                    </a:cubicBezTo>
                    <a:cubicBezTo>
                      <a:pt x="322" y="130"/>
                      <a:pt x="1" y="626"/>
                      <a:pt x="107" y="1131"/>
                    </a:cubicBezTo>
                    <a:cubicBezTo>
                      <a:pt x="201" y="1570"/>
                      <a:pt x="590" y="1871"/>
                      <a:pt x="1022" y="1871"/>
                    </a:cubicBezTo>
                    <a:cubicBezTo>
                      <a:pt x="1086" y="1871"/>
                      <a:pt x="1152" y="1865"/>
                      <a:pt x="1217" y="1851"/>
                    </a:cubicBezTo>
                    <a:cubicBezTo>
                      <a:pt x="1722" y="1742"/>
                      <a:pt x="2044" y="1246"/>
                      <a:pt x="1936" y="742"/>
                    </a:cubicBezTo>
                    <a:cubicBezTo>
                      <a:pt x="1845" y="303"/>
                      <a:pt x="1456" y="0"/>
                      <a:pt x="1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2383150" y="3293150"/>
                <a:ext cx="51100" cy="46800"/>
              </a:xfrm>
              <a:custGeom>
                <a:avLst/>
                <a:gdLst/>
                <a:ahLst/>
                <a:cxnLst/>
                <a:rect l="l" t="t" r="r" b="b"/>
                <a:pathLst>
                  <a:path w="2044" h="1872" extrusionOk="0">
                    <a:moveTo>
                      <a:pt x="1024" y="1"/>
                    </a:moveTo>
                    <a:cubicBezTo>
                      <a:pt x="959" y="1"/>
                      <a:pt x="893" y="8"/>
                      <a:pt x="827" y="22"/>
                    </a:cubicBezTo>
                    <a:cubicBezTo>
                      <a:pt x="322" y="130"/>
                      <a:pt x="1" y="627"/>
                      <a:pt x="108" y="1132"/>
                    </a:cubicBezTo>
                    <a:cubicBezTo>
                      <a:pt x="202" y="1571"/>
                      <a:pt x="590" y="1872"/>
                      <a:pt x="1022" y="1872"/>
                    </a:cubicBezTo>
                    <a:cubicBezTo>
                      <a:pt x="1086" y="1872"/>
                      <a:pt x="1151" y="1865"/>
                      <a:pt x="1217" y="1851"/>
                    </a:cubicBezTo>
                    <a:cubicBezTo>
                      <a:pt x="1722" y="1743"/>
                      <a:pt x="2043" y="1248"/>
                      <a:pt x="1938" y="743"/>
                    </a:cubicBezTo>
                    <a:cubicBezTo>
                      <a:pt x="1845" y="303"/>
                      <a:pt x="1456" y="1"/>
                      <a:pt x="10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153;p4"/>
            <p:cNvGrpSpPr/>
            <p:nvPr/>
          </p:nvGrpSpPr>
          <p:grpSpPr>
            <a:xfrm flipH="1">
              <a:off x="8423991" y="4216358"/>
              <a:ext cx="161218" cy="147201"/>
              <a:chOff x="2599225" y="2912400"/>
              <a:chExt cx="85400" cy="77975"/>
            </a:xfrm>
          </p:grpSpPr>
          <p:sp>
            <p:nvSpPr>
              <p:cNvPr id="154" name="Google Shape;154;p4"/>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 name="Google Shape;157;p4"/>
            <p:cNvGrpSpPr/>
            <p:nvPr/>
          </p:nvGrpSpPr>
          <p:grpSpPr>
            <a:xfrm flipH="1">
              <a:off x="8667972" y="1512065"/>
              <a:ext cx="210920" cy="196006"/>
              <a:chOff x="2294687" y="652640"/>
              <a:chExt cx="210920" cy="196006"/>
            </a:xfrm>
          </p:grpSpPr>
          <p:sp>
            <p:nvSpPr>
              <p:cNvPr id="158" name="Google Shape;158;p4"/>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4"/>
            <p:cNvGrpSpPr/>
            <p:nvPr/>
          </p:nvGrpSpPr>
          <p:grpSpPr>
            <a:xfrm flipH="1">
              <a:off x="7356230" y="-77446"/>
              <a:ext cx="812604" cy="1251942"/>
              <a:chOff x="1411275" y="1061050"/>
              <a:chExt cx="430450" cy="663175"/>
            </a:xfrm>
          </p:grpSpPr>
          <p:sp>
            <p:nvSpPr>
              <p:cNvPr id="162" name="Google Shape;162;p4"/>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 name="Google Shape;168;p4"/>
            <p:cNvGrpSpPr/>
            <p:nvPr/>
          </p:nvGrpSpPr>
          <p:grpSpPr>
            <a:xfrm flipH="1">
              <a:off x="55785" y="-108394"/>
              <a:ext cx="664222" cy="1218245"/>
              <a:chOff x="2229225" y="1230375"/>
              <a:chExt cx="351850" cy="645325"/>
            </a:xfrm>
          </p:grpSpPr>
          <p:sp>
            <p:nvSpPr>
              <p:cNvPr id="169" name="Google Shape;169;p4"/>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4"/>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4"/>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4"/>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4"/>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4"/>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4"/>
            <p:cNvGrpSpPr/>
            <p:nvPr/>
          </p:nvGrpSpPr>
          <p:grpSpPr>
            <a:xfrm flipH="1">
              <a:off x="719999" y="-608830"/>
              <a:ext cx="632838" cy="1148821"/>
              <a:chOff x="1981825" y="1045200"/>
              <a:chExt cx="335225" cy="608550"/>
            </a:xfrm>
          </p:grpSpPr>
          <p:sp>
            <p:nvSpPr>
              <p:cNvPr id="185" name="Google Shape;185;p4"/>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4"/>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4"/>
            <p:cNvGrpSpPr/>
            <p:nvPr/>
          </p:nvGrpSpPr>
          <p:grpSpPr>
            <a:xfrm flipH="1">
              <a:off x="8332212" y="-24034"/>
              <a:ext cx="614337" cy="1049522"/>
              <a:chOff x="916650" y="1440625"/>
              <a:chExt cx="325425" cy="555950"/>
            </a:xfrm>
          </p:grpSpPr>
          <p:sp>
            <p:nvSpPr>
              <p:cNvPr id="188" name="Google Shape;188;p4"/>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4"/>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0" name="Google Shape;190;p4"/>
            <p:cNvSpPr/>
            <p:nvPr/>
          </p:nvSpPr>
          <p:spPr>
            <a:xfrm flipH="1">
              <a:off x="8033087" y="183211"/>
              <a:ext cx="215870" cy="185948"/>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 name="Google Shape;191;p4"/>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sp>
        <p:nvSpPr>
          <p:cNvPr id="192" name="Google Shape;192;p4"/>
          <p:cNvSpPr txBox="1">
            <a:spLocks noGrp="1"/>
          </p:cNvSpPr>
          <p:nvPr>
            <p:ph type="body" idx="1"/>
          </p:nvPr>
        </p:nvSpPr>
        <p:spPr>
          <a:xfrm>
            <a:off x="720000" y="1237083"/>
            <a:ext cx="7704000" cy="3366300"/>
          </a:xfrm>
          <a:prstGeom prst="rect">
            <a:avLst/>
          </a:prstGeom>
        </p:spPr>
        <p:txBody>
          <a:bodyPr spcFirstLastPara="1" wrap="square" lIns="91425" tIns="91425" rIns="91425" bIns="91425" anchor="t" anchorCtr="0">
            <a:noAutofit/>
          </a:bodyPr>
          <a:lstStyle>
            <a:lvl1pPr marL="457200" lvl="0" indent="-295275" rtl="0">
              <a:spcBef>
                <a:spcPts val="0"/>
              </a:spcBef>
              <a:spcAft>
                <a:spcPts val="0"/>
              </a:spcAft>
              <a:buClr>
                <a:schemeClr val="accent6"/>
              </a:buClr>
              <a:buSzPts val="1050"/>
              <a:buAutoNum type="arabicPeriod"/>
              <a:defRPr sz="1050"/>
            </a:lvl1pPr>
            <a:lvl2pPr marL="914400" lvl="1" indent="-295275" rtl="0">
              <a:lnSpc>
                <a:spcPct val="115000"/>
              </a:lnSpc>
              <a:spcBef>
                <a:spcPts val="0"/>
              </a:spcBef>
              <a:spcAft>
                <a:spcPts val="0"/>
              </a:spcAft>
              <a:buSzPts val="1050"/>
              <a:buAutoNum type="alphaLcPeriod"/>
              <a:defRPr sz="1050"/>
            </a:lvl2pPr>
            <a:lvl3pPr marL="1371600" lvl="2" indent="-295275" rtl="0">
              <a:lnSpc>
                <a:spcPct val="115000"/>
              </a:lnSpc>
              <a:spcBef>
                <a:spcPts val="1600"/>
              </a:spcBef>
              <a:spcAft>
                <a:spcPts val="0"/>
              </a:spcAft>
              <a:buSzPts val="1050"/>
              <a:buAutoNum type="romanLcPeriod"/>
              <a:defRPr sz="1050"/>
            </a:lvl3pPr>
            <a:lvl4pPr marL="1828800" lvl="3" indent="-295275" rtl="0">
              <a:lnSpc>
                <a:spcPct val="115000"/>
              </a:lnSpc>
              <a:spcBef>
                <a:spcPts val="1600"/>
              </a:spcBef>
              <a:spcAft>
                <a:spcPts val="0"/>
              </a:spcAft>
              <a:buSzPts val="1050"/>
              <a:buAutoNum type="arabicPeriod"/>
              <a:defRPr sz="1050"/>
            </a:lvl4pPr>
            <a:lvl5pPr marL="2286000" lvl="4" indent="-295275" rtl="0">
              <a:lnSpc>
                <a:spcPct val="115000"/>
              </a:lnSpc>
              <a:spcBef>
                <a:spcPts val="1600"/>
              </a:spcBef>
              <a:spcAft>
                <a:spcPts val="0"/>
              </a:spcAft>
              <a:buSzPts val="1050"/>
              <a:buAutoNum type="alphaLcPeriod"/>
              <a:defRPr sz="1050"/>
            </a:lvl5pPr>
            <a:lvl6pPr marL="2743200" lvl="5" indent="-295275" rtl="0">
              <a:lnSpc>
                <a:spcPct val="115000"/>
              </a:lnSpc>
              <a:spcBef>
                <a:spcPts val="1600"/>
              </a:spcBef>
              <a:spcAft>
                <a:spcPts val="0"/>
              </a:spcAft>
              <a:buSzPts val="1050"/>
              <a:buAutoNum type="romanLcPeriod"/>
              <a:defRPr sz="1050"/>
            </a:lvl6pPr>
            <a:lvl7pPr marL="3200400" lvl="6" indent="-295275" rtl="0">
              <a:lnSpc>
                <a:spcPct val="115000"/>
              </a:lnSpc>
              <a:spcBef>
                <a:spcPts val="1600"/>
              </a:spcBef>
              <a:spcAft>
                <a:spcPts val="0"/>
              </a:spcAft>
              <a:buSzPts val="1050"/>
              <a:buAutoNum type="arabicPeriod"/>
              <a:defRPr sz="1050"/>
            </a:lvl7pPr>
            <a:lvl8pPr marL="3657600" lvl="7" indent="-295275" rtl="0">
              <a:lnSpc>
                <a:spcPct val="115000"/>
              </a:lnSpc>
              <a:spcBef>
                <a:spcPts val="1600"/>
              </a:spcBef>
              <a:spcAft>
                <a:spcPts val="0"/>
              </a:spcAft>
              <a:buSzPts val="1050"/>
              <a:buAutoNum type="alphaLcPeriod"/>
              <a:defRPr sz="1050"/>
            </a:lvl8pPr>
            <a:lvl9pPr marL="4114800" lvl="8" indent="-295275" rtl="0">
              <a:lnSpc>
                <a:spcPct val="115000"/>
              </a:lnSpc>
              <a:spcBef>
                <a:spcPts val="1600"/>
              </a:spcBef>
              <a:spcAft>
                <a:spcPts val="1600"/>
              </a:spcAft>
              <a:buSzPts val="1050"/>
              <a:buAutoNum type="romanLcPeriod"/>
              <a:defRPr sz="105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9"/>
        <p:cNvGrpSpPr/>
        <p:nvPr/>
      </p:nvGrpSpPr>
      <p:grpSpPr>
        <a:xfrm>
          <a:off x="0" y="0"/>
          <a:ext cx="0" cy="0"/>
          <a:chOff x="0" y="0"/>
          <a:chExt cx="0" cy="0"/>
        </a:xfrm>
      </p:grpSpPr>
      <p:sp>
        <p:nvSpPr>
          <p:cNvPr id="230" name="Google Shape;230;p6"/>
          <p:cNvSpPr/>
          <p:nvPr/>
        </p:nvSpPr>
        <p:spPr>
          <a:xfrm>
            <a:off x="4670500" y="-1"/>
            <a:ext cx="4511035" cy="690613"/>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6"/>
          <p:cNvSpPr/>
          <p:nvPr/>
        </p:nvSpPr>
        <p:spPr>
          <a:xfrm>
            <a:off x="0" y="4204154"/>
            <a:ext cx="2760501" cy="939339"/>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2" name="Google Shape;232;p6"/>
          <p:cNvGrpSpPr/>
          <p:nvPr/>
        </p:nvGrpSpPr>
        <p:grpSpPr>
          <a:xfrm>
            <a:off x="123864" y="4245757"/>
            <a:ext cx="713400" cy="948100"/>
            <a:chOff x="438175" y="2779500"/>
            <a:chExt cx="377900" cy="502225"/>
          </a:xfrm>
        </p:grpSpPr>
        <p:sp>
          <p:nvSpPr>
            <p:cNvPr id="233" name="Google Shape;233;p6"/>
            <p:cNvSpPr/>
            <p:nvPr/>
          </p:nvSpPr>
          <p:spPr>
            <a:xfrm>
              <a:off x="438175" y="2779500"/>
              <a:ext cx="377900" cy="502200"/>
            </a:xfrm>
            <a:custGeom>
              <a:avLst/>
              <a:gdLst/>
              <a:ahLst/>
              <a:cxnLst/>
              <a:rect l="l" t="t" r="r" b="b"/>
              <a:pathLst>
                <a:path w="15116" h="20088" extrusionOk="0">
                  <a:moveTo>
                    <a:pt x="6470" y="0"/>
                  </a:moveTo>
                  <a:cubicBezTo>
                    <a:pt x="6459" y="0"/>
                    <a:pt x="6447" y="1"/>
                    <a:pt x="6435" y="3"/>
                  </a:cubicBezTo>
                  <a:cubicBezTo>
                    <a:pt x="6335" y="17"/>
                    <a:pt x="6254" y="88"/>
                    <a:pt x="6185" y="160"/>
                  </a:cubicBezTo>
                  <a:cubicBezTo>
                    <a:pt x="5626" y="754"/>
                    <a:pt x="5518" y="1635"/>
                    <a:pt x="5520" y="2449"/>
                  </a:cubicBezTo>
                  <a:cubicBezTo>
                    <a:pt x="5525" y="3412"/>
                    <a:pt x="5643" y="4374"/>
                    <a:pt x="5875" y="5308"/>
                  </a:cubicBezTo>
                  <a:cubicBezTo>
                    <a:pt x="4826" y="3614"/>
                    <a:pt x="4019" y="1814"/>
                    <a:pt x="2492" y="464"/>
                  </a:cubicBezTo>
                  <a:cubicBezTo>
                    <a:pt x="2241" y="242"/>
                    <a:pt x="1918" y="27"/>
                    <a:pt x="1601" y="27"/>
                  </a:cubicBezTo>
                  <a:cubicBezTo>
                    <a:pt x="1513" y="27"/>
                    <a:pt x="1426" y="43"/>
                    <a:pt x="1341" y="81"/>
                  </a:cubicBezTo>
                  <a:cubicBezTo>
                    <a:pt x="1101" y="188"/>
                    <a:pt x="950" y="445"/>
                    <a:pt x="913" y="709"/>
                  </a:cubicBezTo>
                  <a:cubicBezTo>
                    <a:pt x="876" y="972"/>
                    <a:pt x="930" y="1239"/>
                    <a:pt x="1001" y="1494"/>
                  </a:cubicBezTo>
                  <a:cubicBezTo>
                    <a:pt x="1581" y="3590"/>
                    <a:pt x="3100" y="5272"/>
                    <a:pt x="4571" y="6872"/>
                  </a:cubicBezTo>
                  <a:cubicBezTo>
                    <a:pt x="3730" y="6039"/>
                    <a:pt x="2679" y="5418"/>
                    <a:pt x="1542" y="5082"/>
                  </a:cubicBezTo>
                  <a:cubicBezTo>
                    <a:pt x="1351" y="5026"/>
                    <a:pt x="1141" y="4982"/>
                    <a:pt x="941" y="4982"/>
                  </a:cubicBezTo>
                  <a:cubicBezTo>
                    <a:pt x="723" y="4982"/>
                    <a:pt x="517" y="5034"/>
                    <a:pt x="358" y="5179"/>
                  </a:cubicBezTo>
                  <a:cubicBezTo>
                    <a:pt x="1" y="5508"/>
                    <a:pt x="103" y="6096"/>
                    <a:pt x="302" y="6537"/>
                  </a:cubicBezTo>
                  <a:cubicBezTo>
                    <a:pt x="721" y="7469"/>
                    <a:pt x="1434" y="8244"/>
                    <a:pt x="2239" y="8871"/>
                  </a:cubicBezTo>
                  <a:cubicBezTo>
                    <a:pt x="3042" y="9499"/>
                    <a:pt x="3941" y="9993"/>
                    <a:pt x="4836" y="10483"/>
                  </a:cubicBezTo>
                  <a:cubicBezTo>
                    <a:pt x="4066" y="10221"/>
                    <a:pt x="3279" y="9952"/>
                    <a:pt x="2462" y="9891"/>
                  </a:cubicBezTo>
                  <a:cubicBezTo>
                    <a:pt x="2260" y="9876"/>
                    <a:pt x="1993" y="9842"/>
                    <a:pt x="1728" y="9842"/>
                  </a:cubicBezTo>
                  <a:cubicBezTo>
                    <a:pt x="1348" y="9842"/>
                    <a:pt x="971" y="9913"/>
                    <a:pt x="794" y="10213"/>
                  </a:cubicBezTo>
                  <a:cubicBezTo>
                    <a:pt x="299" y="11052"/>
                    <a:pt x="1618" y="12163"/>
                    <a:pt x="2211" y="12545"/>
                  </a:cubicBezTo>
                  <a:cubicBezTo>
                    <a:pt x="2857" y="12960"/>
                    <a:pt x="3565" y="13269"/>
                    <a:pt x="4207" y="13670"/>
                  </a:cubicBezTo>
                  <a:cubicBezTo>
                    <a:pt x="4606" y="13919"/>
                    <a:pt x="5046" y="14117"/>
                    <a:pt x="5460" y="14340"/>
                  </a:cubicBezTo>
                  <a:cubicBezTo>
                    <a:pt x="5690" y="14463"/>
                    <a:pt x="6428" y="14702"/>
                    <a:pt x="6547" y="14920"/>
                  </a:cubicBezTo>
                  <a:cubicBezTo>
                    <a:pt x="6235" y="14856"/>
                    <a:pt x="5917" y="14790"/>
                    <a:pt x="5601" y="14790"/>
                  </a:cubicBezTo>
                  <a:cubicBezTo>
                    <a:pt x="5501" y="14790"/>
                    <a:pt x="5401" y="14797"/>
                    <a:pt x="5302" y="14812"/>
                  </a:cubicBezTo>
                  <a:cubicBezTo>
                    <a:pt x="4620" y="14918"/>
                    <a:pt x="4684" y="15569"/>
                    <a:pt x="4966" y="16055"/>
                  </a:cubicBezTo>
                  <a:cubicBezTo>
                    <a:pt x="5235" y="16519"/>
                    <a:pt x="5837" y="16778"/>
                    <a:pt x="6302" y="16992"/>
                  </a:cubicBezTo>
                  <a:cubicBezTo>
                    <a:pt x="8507" y="18008"/>
                    <a:pt x="10754" y="18951"/>
                    <a:pt x="12942" y="20029"/>
                  </a:cubicBezTo>
                  <a:cubicBezTo>
                    <a:pt x="12983" y="20049"/>
                    <a:pt x="13022" y="20067"/>
                    <a:pt x="13061" y="20087"/>
                  </a:cubicBezTo>
                  <a:cubicBezTo>
                    <a:pt x="13063" y="20086"/>
                    <a:pt x="13071" y="20061"/>
                    <a:pt x="13084" y="20018"/>
                  </a:cubicBezTo>
                  <a:cubicBezTo>
                    <a:pt x="13207" y="19634"/>
                    <a:pt x="13756" y="17716"/>
                    <a:pt x="13799" y="17517"/>
                  </a:cubicBezTo>
                  <a:cubicBezTo>
                    <a:pt x="13999" y="16620"/>
                    <a:pt x="14140" y="15708"/>
                    <a:pt x="14224" y="14792"/>
                  </a:cubicBezTo>
                  <a:cubicBezTo>
                    <a:pt x="14321" y="13717"/>
                    <a:pt x="15115" y="10608"/>
                    <a:pt x="13613" y="10178"/>
                  </a:cubicBezTo>
                  <a:cubicBezTo>
                    <a:pt x="13530" y="10154"/>
                    <a:pt x="13447" y="10143"/>
                    <a:pt x="13364" y="10143"/>
                  </a:cubicBezTo>
                  <a:cubicBezTo>
                    <a:pt x="12957" y="10143"/>
                    <a:pt x="12557" y="10411"/>
                    <a:pt x="12327" y="10760"/>
                  </a:cubicBezTo>
                  <a:cubicBezTo>
                    <a:pt x="12049" y="11181"/>
                    <a:pt x="11967" y="11698"/>
                    <a:pt x="11889" y="12195"/>
                  </a:cubicBezTo>
                  <a:cubicBezTo>
                    <a:pt x="11958" y="11750"/>
                    <a:pt x="11767" y="11126"/>
                    <a:pt x="11731" y="10672"/>
                  </a:cubicBezTo>
                  <a:cubicBezTo>
                    <a:pt x="11684" y="10103"/>
                    <a:pt x="11648" y="9535"/>
                    <a:pt x="11605" y="8965"/>
                  </a:cubicBezTo>
                  <a:cubicBezTo>
                    <a:pt x="11521" y="7869"/>
                    <a:pt x="11420" y="6770"/>
                    <a:pt x="11178" y="5695"/>
                  </a:cubicBezTo>
                  <a:cubicBezTo>
                    <a:pt x="11058" y="5163"/>
                    <a:pt x="10904" y="4127"/>
                    <a:pt x="10479" y="3556"/>
                  </a:cubicBezTo>
                  <a:cubicBezTo>
                    <a:pt x="10341" y="3374"/>
                    <a:pt x="10177" y="3239"/>
                    <a:pt x="9976" y="3187"/>
                  </a:cubicBezTo>
                  <a:cubicBezTo>
                    <a:pt x="9908" y="3169"/>
                    <a:pt x="9843" y="3160"/>
                    <a:pt x="9781" y="3160"/>
                  </a:cubicBezTo>
                  <a:cubicBezTo>
                    <a:pt x="9163" y="3160"/>
                    <a:pt x="8863" y="4018"/>
                    <a:pt x="8705" y="4523"/>
                  </a:cubicBezTo>
                  <a:cubicBezTo>
                    <a:pt x="8488" y="5223"/>
                    <a:pt x="8507" y="5844"/>
                    <a:pt x="8543" y="6507"/>
                  </a:cubicBezTo>
                  <a:cubicBezTo>
                    <a:pt x="8469" y="5328"/>
                    <a:pt x="8300" y="4157"/>
                    <a:pt x="8042" y="3006"/>
                  </a:cubicBezTo>
                  <a:cubicBezTo>
                    <a:pt x="7818" y="2005"/>
                    <a:pt x="7507" y="980"/>
                    <a:pt x="6822" y="212"/>
                  </a:cubicBezTo>
                  <a:cubicBezTo>
                    <a:pt x="6728" y="107"/>
                    <a:pt x="6608" y="0"/>
                    <a:pt x="64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6"/>
            <p:cNvSpPr/>
            <p:nvPr/>
          </p:nvSpPr>
          <p:spPr>
            <a:xfrm>
              <a:off x="472100" y="2824875"/>
              <a:ext cx="295950" cy="456850"/>
            </a:xfrm>
            <a:custGeom>
              <a:avLst/>
              <a:gdLst/>
              <a:ahLst/>
              <a:cxnLst/>
              <a:rect l="l" t="t" r="r" b="b"/>
              <a:pathLst>
                <a:path w="11838" h="18274" extrusionOk="0">
                  <a:moveTo>
                    <a:pt x="5347" y="1"/>
                  </a:moveTo>
                  <a:cubicBezTo>
                    <a:pt x="5315" y="1"/>
                    <a:pt x="5288" y="24"/>
                    <a:pt x="5282" y="56"/>
                  </a:cubicBezTo>
                  <a:cubicBezTo>
                    <a:pt x="4842" y="2850"/>
                    <a:pt x="6118" y="7254"/>
                    <a:pt x="6659" y="8942"/>
                  </a:cubicBezTo>
                  <a:cubicBezTo>
                    <a:pt x="6514" y="8677"/>
                    <a:pt x="6371" y="8415"/>
                    <a:pt x="6231" y="8152"/>
                  </a:cubicBezTo>
                  <a:cubicBezTo>
                    <a:pt x="4900" y="5666"/>
                    <a:pt x="3256" y="2777"/>
                    <a:pt x="1128" y="168"/>
                  </a:cubicBezTo>
                  <a:cubicBezTo>
                    <a:pt x="1114" y="152"/>
                    <a:pt x="1095" y="144"/>
                    <a:pt x="1075" y="144"/>
                  </a:cubicBezTo>
                  <a:cubicBezTo>
                    <a:pt x="1061" y="144"/>
                    <a:pt x="1046" y="148"/>
                    <a:pt x="1034" y="158"/>
                  </a:cubicBezTo>
                  <a:cubicBezTo>
                    <a:pt x="1006" y="182"/>
                    <a:pt x="1000" y="226"/>
                    <a:pt x="1025" y="252"/>
                  </a:cubicBezTo>
                  <a:cubicBezTo>
                    <a:pt x="3146" y="2853"/>
                    <a:pt x="4786" y="5737"/>
                    <a:pt x="6113" y="8214"/>
                  </a:cubicBezTo>
                  <a:cubicBezTo>
                    <a:pt x="6302" y="8564"/>
                    <a:pt x="6491" y="8912"/>
                    <a:pt x="6685" y="9259"/>
                  </a:cubicBezTo>
                  <a:cubicBezTo>
                    <a:pt x="4714" y="7394"/>
                    <a:pt x="2503" y="5806"/>
                    <a:pt x="107" y="4530"/>
                  </a:cubicBezTo>
                  <a:cubicBezTo>
                    <a:pt x="97" y="4524"/>
                    <a:pt x="87" y="4522"/>
                    <a:pt x="76" y="4522"/>
                  </a:cubicBezTo>
                  <a:cubicBezTo>
                    <a:pt x="52" y="4522"/>
                    <a:pt x="29" y="4535"/>
                    <a:pt x="16" y="4559"/>
                  </a:cubicBezTo>
                  <a:cubicBezTo>
                    <a:pt x="0" y="4590"/>
                    <a:pt x="12" y="4630"/>
                    <a:pt x="43" y="4648"/>
                  </a:cubicBezTo>
                  <a:cubicBezTo>
                    <a:pt x="2557" y="5984"/>
                    <a:pt x="4866" y="7670"/>
                    <a:pt x="6905" y="9653"/>
                  </a:cubicBezTo>
                  <a:cubicBezTo>
                    <a:pt x="7269" y="10301"/>
                    <a:pt x="7636" y="10940"/>
                    <a:pt x="7998" y="11569"/>
                  </a:cubicBezTo>
                  <a:cubicBezTo>
                    <a:pt x="7209" y="10956"/>
                    <a:pt x="6215" y="10605"/>
                    <a:pt x="5177" y="10280"/>
                  </a:cubicBezTo>
                  <a:cubicBezTo>
                    <a:pt x="3929" y="9889"/>
                    <a:pt x="2701" y="9527"/>
                    <a:pt x="1426" y="9411"/>
                  </a:cubicBezTo>
                  <a:cubicBezTo>
                    <a:pt x="1423" y="9411"/>
                    <a:pt x="1421" y="9411"/>
                    <a:pt x="1418" y="9411"/>
                  </a:cubicBezTo>
                  <a:cubicBezTo>
                    <a:pt x="1385" y="9411"/>
                    <a:pt x="1358" y="9437"/>
                    <a:pt x="1354" y="9470"/>
                  </a:cubicBezTo>
                  <a:cubicBezTo>
                    <a:pt x="1351" y="9507"/>
                    <a:pt x="1377" y="9541"/>
                    <a:pt x="1413" y="9543"/>
                  </a:cubicBezTo>
                  <a:cubicBezTo>
                    <a:pt x="2677" y="9657"/>
                    <a:pt x="3894" y="10015"/>
                    <a:pt x="5138" y="10406"/>
                  </a:cubicBezTo>
                  <a:cubicBezTo>
                    <a:pt x="6290" y="10769"/>
                    <a:pt x="7390" y="11158"/>
                    <a:pt x="8199" y="11913"/>
                  </a:cubicBezTo>
                  <a:cubicBezTo>
                    <a:pt x="8994" y="13286"/>
                    <a:pt x="9806" y="14704"/>
                    <a:pt x="10545" y="16143"/>
                  </a:cubicBezTo>
                  <a:cubicBezTo>
                    <a:pt x="8861" y="15002"/>
                    <a:pt x="6921" y="14214"/>
                    <a:pt x="4921" y="13860"/>
                  </a:cubicBezTo>
                  <a:cubicBezTo>
                    <a:pt x="4916" y="13859"/>
                    <a:pt x="4912" y="13858"/>
                    <a:pt x="4908" y="13858"/>
                  </a:cubicBezTo>
                  <a:cubicBezTo>
                    <a:pt x="4876" y="13858"/>
                    <a:pt x="4849" y="13883"/>
                    <a:pt x="4842" y="13915"/>
                  </a:cubicBezTo>
                  <a:cubicBezTo>
                    <a:pt x="4835" y="13951"/>
                    <a:pt x="4858" y="13987"/>
                    <a:pt x="4897" y="13993"/>
                  </a:cubicBezTo>
                  <a:cubicBezTo>
                    <a:pt x="6946" y="14355"/>
                    <a:pt x="8931" y="15174"/>
                    <a:pt x="10637" y="16364"/>
                  </a:cubicBezTo>
                  <a:cubicBezTo>
                    <a:pt x="10645" y="16370"/>
                    <a:pt x="10653" y="16374"/>
                    <a:pt x="10663" y="16374"/>
                  </a:cubicBezTo>
                  <a:cubicBezTo>
                    <a:pt x="10973" y="16984"/>
                    <a:pt x="11283" y="17599"/>
                    <a:pt x="11583" y="18216"/>
                  </a:cubicBezTo>
                  <a:cubicBezTo>
                    <a:pt x="11625" y="18236"/>
                    <a:pt x="11662" y="18253"/>
                    <a:pt x="11703" y="18273"/>
                  </a:cubicBezTo>
                  <a:cubicBezTo>
                    <a:pt x="11704" y="18272"/>
                    <a:pt x="11713" y="18249"/>
                    <a:pt x="11726" y="18205"/>
                  </a:cubicBezTo>
                  <a:cubicBezTo>
                    <a:pt x="11407" y="17550"/>
                    <a:pt x="11080" y="16895"/>
                    <a:pt x="10749" y="16247"/>
                  </a:cubicBezTo>
                  <a:cubicBezTo>
                    <a:pt x="10967" y="14126"/>
                    <a:pt x="11332" y="11999"/>
                    <a:pt x="11832" y="9929"/>
                  </a:cubicBezTo>
                  <a:cubicBezTo>
                    <a:pt x="11837" y="9892"/>
                    <a:pt x="11819" y="9857"/>
                    <a:pt x="11782" y="9848"/>
                  </a:cubicBezTo>
                  <a:cubicBezTo>
                    <a:pt x="11777" y="9847"/>
                    <a:pt x="11771" y="9846"/>
                    <a:pt x="11766" y="9846"/>
                  </a:cubicBezTo>
                  <a:cubicBezTo>
                    <a:pt x="11735" y="9846"/>
                    <a:pt x="11709" y="9867"/>
                    <a:pt x="11701" y="9897"/>
                  </a:cubicBezTo>
                  <a:cubicBezTo>
                    <a:pt x="11216" y="11910"/>
                    <a:pt x="10860" y="13971"/>
                    <a:pt x="10639" y="16030"/>
                  </a:cubicBezTo>
                  <a:cubicBezTo>
                    <a:pt x="9935" y="14662"/>
                    <a:pt x="9164" y="13314"/>
                    <a:pt x="8408" y="12004"/>
                  </a:cubicBezTo>
                  <a:cubicBezTo>
                    <a:pt x="8415" y="11991"/>
                    <a:pt x="8419" y="11978"/>
                    <a:pt x="8419" y="11963"/>
                  </a:cubicBezTo>
                  <a:cubicBezTo>
                    <a:pt x="8354" y="9329"/>
                    <a:pt x="8288" y="6604"/>
                    <a:pt x="9055" y="4036"/>
                  </a:cubicBezTo>
                  <a:cubicBezTo>
                    <a:pt x="9067" y="4001"/>
                    <a:pt x="9046" y="3964"/>
                    <a:pt x="9010" y="3953"/>
                  </a:cubicBezTo>
                  <a:cubicBezTo>
                    <a:pt x="9003" y="3951"/>
                    <a:pt x="8996" y="3950"/>
                    <a:pt x="8989" y="3950"/>
                  </a:cubicBezTo>
                  <a:cubicBezTo>
                    <a:pt x="8961" y="3950"/>
                    <a:pt x="8935" y="3969"/>
                    <a:pt x="8926" y="3998"/>
                  </a:cubicBezTo>
                  <a:cubicBezTo>
                    <a:pt x="8169" y="6532"/>
                    <a:pt x="8215" y="9201"/>
                    <a:pt x="8279" y="11790"/>
                  </a:cubicBezTo>
                  <a:cubicBezTo>
                    <a:pt x="8259" y="11752"/>
                    <a:pt x="8237" y="11717"/>
                    <a:pt x="8217" y="11681"/>
                  </a:cubicBezTo>
                  <a:cubicBezTo>
                    <a:pt x="7816" y="10989"/>
                    <a:pt x="7410" y="10284"/>
                    <a:pt x="7012" y="9573"/>
                  </a:cubicBezTo>
                  <a:cubicBezTo>
                    <a:pt x="6911" y="9291"/>
                    <a:pt x="4880" y="3471"/>
                    <a:pt x="5414" y="78"/>
                  </a:cubicBezTo>
                  <a:cubicBezTo>
                    <a:pt x="5421" y="42"/>
                    <a:pt x="5397" y="6"/>
                    <a:pt x="5358" y="1"/>
                  </a:cubicBezTo>
                  <a:cubicBezTo>
                    <a:pt x="5354" y="1"/>
                    <a:pt x="5351" y="1"/>
                    <a:pt x="53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5" name="Google Shape;235;p6"/>
          <p:cNvSpPr/>
          <p:nvPr/>
        </p:nvSpPr>
        <p:spPr>
          <a:xfrm>
            <a:off x="8762032" y="3788499"/>
            <a:ext cx="189582" cy="295535"/>
          </a:xfrm>
          <a:custGeom>
            <a:avLst/>
            <a:gdLst/>
            <a:ahLst/>
            <a:cxnLst/>
            <a:rect l="l" t="t" r="r" b="b"/>
            <a:pathLst>
              <a:path w="4017" h="6262" extrusionOk="0">
                <a:moveTo>
                  <a:pt x="1112" y="1"/>
                </a:moveTo>
                <a:cubicBezTo>
                  <a:pt x="1090" y="1"/>
                  <a:pt x="1067" y="2"/>
                  <a:pt x="1045" y="6"/>
                </a:cubicBezTo>
                <a:cubicBezTo>
                  <a:pt x="820" y="42"/>
                  <a:pt x="670" y="255"/>
                  <a:pt x="706" y="479"/>
                </a:cubicBezTo>
                <a:cubicBezTo>
                  <a:pt x="741" y="681"/>
                  <a:pt x="916" y="823"/>
                  <a:pt x="1114" y="823"/>
                </a:cubicBezTo>
                <a:cubicBezTo>
                  <a:pt x="1136" y="823"/>
                  <a:pt x="1158" y="822"/>
                  <a:pt x="1181" y="818"/>
                </a:cubicBezTo>
                <a:cubicBezTo>
                  <a:pt x="1216" y="812"/>
                  <a:pt x="1247" y="802"/>
                  <a:pt x="1278" y="788"/>
                </a:cubicBezTo>
                <a:cubicBezTo>
                  <a:pt x="1638" y="1181"/>
                  <a:pt x="1813" y="1665"/>
                  <a:pt x="1897" y="2023"/>
                </a:cubicBezTo>
                <a:cubicBezTo>
                  <a:pt x="1939" y="2201"/>
                  <a:pt x="1965" y="2380"/>
                  <a:pt x="1987" y="2558"/>
                </a:cubicBezTo>
                <a:cubicBezTo>
                  <a:pt x="1838" y="2424"/>
                  <a:pt x="1660" y="2318"/>
                  <a:pt x="1488" y="2217"/>
                </a:cubicBezTo>
                <a:cubicBezTo>
                  <a:pt x="1405" y="2167"/>
                  <a:pt x="1320" y="2117"/>
                  <a:pt x="1240" y="2065"/>
                </a:cubicBezTo>
                <a:cubicBezTo>
                  <a:pt x="1066" y="1950"/>
                  <a:pt x="909" y="1817"/>
                  <a:pt x="767" y="1668"/>
                </a:cubicBezTo>
                <a:cubicBezTo>
                  <a:pt x="835" y="1580"/>
                  <a:pt x="870" y="1467"/>
                  <a:pt x="849" y="1347"/>
                </a:cubicBezTo>
                <a:cubicBezTo>
                  <a:pt x="815" y="1145"/>
                  <a:pt x="641" y="1002"/>
                  <a:pt x="443" y="1002"/>
                </a:cubicBezTo>
                <a:cubicBezTo>
                  <a:pt x="421" y="1002"/>
                  <a:pt x="398" y="1004"/>
                  <a:pt x="376" y="1008"/>
                </a:cubicBezTo>
                <a:cubicBezTo>
                  <a:pt x="152" y="1047"/>
                  <a:pt x="1" y="1258"/>
                  <a:pt x="37" y="1483"/>
                </a:cubicBezTo>
                <a:cubicBezTo>
                  <a:pt x="71" y="1684"/>
                  <a:pt x="245" y="1825"/>
                  <a:pt x="443" y="1825"/>
                </a:cubicBezTo>
                <a:cubicBezTo>
                  <a:pt x="466" y="1825"/>
                  <a:pt x="488" y="1824"/>
                  <a:pt x="511" y="1820"/>
                </a:cubicBezTo>
                <a:cubicBezTo>
                  <a:pt x="566" y="1811"/>
                  <a:pt x="615" y="1791"/>
                  <a:pt x="658" y="1765"/>
                </a:cubicBezTo>
                <a:cubicBezTo>
                  <a:pt x="810" y="1921"/>
                  <a:pt x="974" y="2063"/>
                  <a:pt x="1159" y="2185"/>
                </a:cubicBezTo>
                <a:cubicBezTo>
                  <a:pt x="1242" y="2238"/>
                  <a:pt x="1327" y="2289"/>
                  <a:pt x="1414" y="2340"/>
                </a:cubicBezTo>
                <a:cubicBezTo>
                  <a:pt x="1640" y="2474"/>
                  <a:pt x="1854" y="2600"/>
                  <a:pt x="2009" y="2793"/>
                </a:cubicBezTo>
                <a:cubicBezTo>
                  <a:pt x="2028" y="3019"/>
                  <a:pt x="2036" y="3244"/>
                  <a:pt x="2045" y="3467"/>
                </a:cubicBezTo>
                <a:cubicBezTo>
                  <a:pt x="2055" y="3709"/>
                  <a:pt x="2065" y="3955"/>
                  <a:pt x="2087" y="4201"/>
                </a:cubicBezTo>
                <a:cubicBezTo>
                  <a:pt x="1861" y="3973"/>
                  <a:pt x="1476" y="3642"/>
                  <a:pt x="969" y="3438"/>
                </a:cubicBezTo>
                <a:cubicBezTo>
                  <a:pt x="977" y="3393"/>
                  <a:pt x="978" y="3349"/>
                  <a:pt x="971" y="3301"/>
                </a:cubicBezTo>
                <a:cubicBezTo>
                  <a:pt x="937" y="3099"/>
                  <a:pt x="761" y="2957"/>
                  <a:pt x="564" y="2957"/>
                </a:cubicBezTo>
                <a:cubicBezTo>
                  <a:pt x="542" y="2957"/>
                  <a:pt x="520" y="2958"/>
                  <a:pt x="498" y="2962"/>
                </a:cubicBezTo>
                <a:cubicBezTo>
                  <a:pt x="273" y="3001"/>
                  <a:pt x="123" y="3213"/>
                  <a:pt x="159" y="3437"/>
                </a:cubicBezTo>
                <a:cubicBezTo>
                  <a:pt x="193" y="3639"/>
                  <a:pt x="367" y="3780"/>
                  <a:pt x="565" y="3780"/>
                </a:cubicBezTo>
                <a:cubicBezTo>
                  <a:pt x="587" y="3780"/>
                  <a:pt x="610" y="3778"/>
                  <a:pt x="632" y="3774"/>
                </a:cubicBezTo>
                <a:cubicBezTo>
                  <a:pt x="757" y="3752"/>
                  <a:pt x="859" y="3677"/>
                  <a:pt x="919" y="3576"/>
                </a:cubicBezTo>
                <a:cubicBezTo>
                  <a:pt x="1518" y="3818"/>
                  <a:pt x="1941" y="4243"/>
                  <a:pt x="2113" y="4440"/>
                </a:cubicBezTo>
                <a:cubicBezTo>
                  <a:pt x="2136" y="4636"/>
                  <a:pt x="2171" y="4834"/>
                  <a:pt x="2219" y="5029"/>
                </a:cubicBezTo>
                <a:cubicBezTo>
                  <a:pt x="2275" y="5251"/>
                  <a:pt x="2343" y="5472"/>
                  <a:pt x="2424" y="5688"/>
                </a:cubicBezTo>
                <a:cubicBezTo>
                  <a:pt x="2462" y="5786"/>
                  <a:pt x="2498" y="5891"/>
                  <a:pt x="2549" y="5985"/>
                </a:cubicBezTo>
                <a:cubicBezTo>
                  <a:pt x="2598" y="6076"/>
                  <a:pt x="2633" y="6163"/>
                  <a:pt x="2711" y="6235"/>
                </a:cubicBezTo>
                <a:cubicBezTo>
                  <a:pt x="2725" y="6249"/>
                  <a:pt x="2743" y="6262"/>
                  <a:pt x="2761" y="6262"/>
                </a:cubicBezTo>
                <a:cubicBezTo>
                  <a:pt x="2765" y="6262"/>
                  <a:pt x="2769" y="6261"/>
                  <a:pt x="2773" y="6260"/>
                </a:cubicBezTo>
                <a:cubicBezTo>
                  <a:pt x="2873" y="6224"/>
                  <a:pt x="2725" y="5985"/>
                  <a:pt x="2707" y="5938"/>
                </a:cubicBezTo>
                <a:cubicBezTo>
                  <a:pt x="2636" y="5768"/>
                  <a:pt x="2562" y="5597"/>
                  <a:pt x="2492" y="5423"/>
                </a:cubicBezTo>
                <a:cubicBezTo>
                  <a:pt x="2404" y="5200"/>
                  <a:pt x="2413" y="4928"/>
                  <a:pt x="2500" y="4705"/>
                </a:cubicBezTo>
                <a:cubicBezTo>
                  <a:pt x="2569" y="4527"/>
                  <a:pt x="2685" y="4374"/>
                  <a:pt x="2808" y="4213"/>
                </a:cubicBezTo>
                <a:cubicBezTo>
                  <a:pt x="2854" y="4149"/>
                  <a:pt x="2903" y="4085"/>
                  <a:pt x="2948" y="4019"/>
                </a:cubicBezTo>
                <a:cubicBezTo>
                  <a:pt x="2957" y="4019"/>
                  <a:pt x="2965" y="4019"/>
                  <a:pt x="2973" y="4019"/>
                </a:cubicBezTo>
                <a:cubicBezTo>
                  <a:pt x="2996" y="4019"/>
                  <a:pt x="3019" y="4018"/>
                  <a:pt x="3041" y="4016"/>
                </a:cubicBezTo>
                <a:cubicBezTo>
                  <a:pt x="3265" y="3977"/>
                  <a:pt x="3416" y="3766"/>
                  <a:pt x="3380" y="3541"/>
                </a:cubicBezTo>
                <a:cubicBezTo>
                  <a:pt x="3347" y="3339"/>
                  <a:pt x="3171" y="3198"/>
                  <a:pt x="2972" y="3198"/>
                </a:cubicBezTo>
                <a:cubicBezTo>
                  <a:pt x="2950" y="3198"/>
                  <a:pt x="2928" y="3200"/>
                  <a:pt x="2905" y="3204"/>
                </a:cubicBezTo>
                <a:cubicBezTo>
                  <a:pt x="2681" y="3241"/>
                  <a:pt x="2530" y="3453"/>
                  <a:pt x="2566" y="3677"/>
                </a:cubicBezTo>
                <a:cubicBezTo>
                  <a:pt x="2591" y="3816"/>
                  <a:pt x="2681" y="3928"/>
                  <a:pt x="2801" y="3981"/>
                </a:cubicBezTo>
                <a:cubicBezTo>
                  <a:pt x="2766" y="4029"/>
                  <a:pt x="2731" y="4077"/>
                  <a:pt x="2694" y="4125"/>
                </a:cubicBezTo>
                <a:cubicBezTo>
                  <a:pt x="2571" y="4287"/>
                  <a:pt x="2443" y="4455"/>
                  <a:pt x="2366" y="4651"/>
                </a:cubicBezTo>
                <a:cubicBezTo>
                  <a:pt x="2346" y="4702"/>
                  <a:pt x="2332" y="4754"/>
                  <a:pt x="2319" y="4806"/>
                </a:cubicBezTo>
                <a:cubicBezTo>
                  <a:pt x="2232" y="4384"/>
                  <a:pt x="2212" y="3952"/>
                  <a:pt x="2196" y="3531"/>
                </a:cubicBezTo>
                <a:cubicBezTo>
                  <a:pt x="2200" y="3522"/>
                  <a:pt x="2203" y="3511"/>
                  <a:pt x="2201" y="3501"/>
                </a:cubicBezTo>
                <a:cubicBezTo>
                  <a:pt x="2193" y="3307"/>
                  <a:pt x="2306" y="3133"/>
                  <a:pt x="2404" y="3020"/>
                </a:cubicBezTo>
                <a:cubicBezTo>
                  <a:pt x="2479" y="2933"/>
                  <a:pt x="2566" y="2858"/>
                  <a:pt x="2659" y="2777"/>
                </a:cubicBezTo>
                <a:cubicBezTo>
                  <a:pt x="2717" y="2726"/>
                  <a:pt x="2773" y="2675"/>
                  <a:pt x="2830" y="2622"/>
                </a:cubicBezTo>
                <a:cubicBezTo>
                  <a:pt x="3095" y="2361"/>
                  <a:pt x="3296" y="2036"/>
                  <a:pt x="3412" y="1681"/>
                </a:cubicBezTo>
                <a:cubicBezTo>
                  <a:pt x="3461" y="1703"/>
                  <a:pt x="3515" y="1715"/>
                  <a:pt x="3570" y="1715"/>
                </a:cubicBezTo>
                <a:cubicBezTo>
                  <a:pt x="3594" y="1715"/>
                  <a:pt x="3618" y="1713"/>
                  <a:pt x="3642" y="1708"/>
                </a:cubicBezTo>
                <a:cubicBezTo>
                  <a:pt x="3866" y="1671"/>
                  <a:pt x="4017" y="1459"/>
                  <a:pt x="3981" y="1235"/>
                </a:cubicBezTo>
                <a:cubicBezTo>
                  <a:pt x="3942" y="1042"/>
                  <a:pt x="3767" y="899"/>
                  <a:pt x="3570" y="899"/>
                </a:cubicBezTo>
                <a:cubicBezTo>
                  <a:pt x="3547" y="899"/>
                  <a:pt x="3524" y="901"/>
                  <a:pt x="3501" y="905"/>
                </a:cubicBezTo>
                <a:cubicBezTo>
                  <a:pt x="3277" y="943"/>
                  <a:pt x="3126" y="1155"/>
                  <a:pt x="3163" y="1378"/>
                </a:cubicBezTo>
                <a:cubicBezTo>
                  <a:pt x="3177" y="1470"/>
                  <a:pt x="3222" y="1545"/>
                  <a:pt x="3281" y="1606"/>
                </a:cubicBezTo>
                <a:cubicBezTo>
                  <a:pt x="3199" y="1876"/>
                  <a:pt x="3063" y="2133"/>
                  <a:pt x="2882" y="2351"/>
                </a:cubicBezTo>
                <a:cubicBezTo>
                  <a:pt x="2669" y="2130"/>
                  <a:pt x="2544" y="1860"/>
                  <a:pt x="2475" y="1449"/>
                </a:cubicBezTo>
                <a:cubicBezTo>
                  <a:pt x="2472" y="1441"/>
                  <a:pt x="2472" y="1435"/>
                  <a:pt x="2472" y="1429"/>
                </a:cubicBezTo>
                <a:cubicBezTo>
                  <a:pt x="2488" y="1428"/>
                  <a:pt x="2500" y="1429"/>
                  <a:pt x="2514" y="1426"/>
                </a:cubicBezTo>
                <a:cubicBezTo>
                  <a:pt x="2738" y="1388"/>
                  <a:pt x="2889" y="1176"/>
                  <a:pt x="2853" y="951"/>
                </a:cubicBezTo>
                <a:cubicBezTo>
                  <a:pt x="2819" y="750"/>
                  <a:pt x="2643" y="609"/>
                  <a:pt x="2446" y="609"/>
                </a:cubicBezTo>
                <a:cubicBezTo>
                  <a:pt x="2424" y="609"/>
                  <a:pt x="2402" y="610"/>
                  <a:pt x="2379" y="614"/>
                </a:cubicBezTo>
                <a:cubicBezTo>
                  <a:pt x="2155" y="652"/>
                  <a:pt x="2005" y="863"/>
                  <a:pt x="2041" y="1087"/>
                </a:cubicBezTo>
                <a:cubicBezTo>
                  <a:pt x="2068" y="1247"/>
                  <a:pt x="2183" y="1368"/>
                  <a:pt x="2330" y="1412"/>
                </a:cubicBezTo>
                <a:cubicBezTo>
                  <a:pt x="2327" y="1436"/>
                  <a:pt x="2332" y="1458"/>
                  <a:pt x="2333" y="1471"/>
                </a:cubicBezTo>
                <a:cubicBezTo>
                  <a:pt x="2384" y="1768"/>
                  <a:pt x="2484" y="2146"/>
                  <a:pt x="2788" y="2455"/>
                </a:cubicBezTo>
                <a:cubicBezTo>
                  <a:pt x="2766" y="2477"/>
                  <a:pt x="2746" y="2500"/>
                  <a:pt x="2724" y="2522"/>
                </a:cubicBezTo>
                <a:cubicBezTo>
                  <a:pt x="2672" y="2576"/>
                  <a:pt x="2615" y="2623"/>
                  <a:pt x="2560" y="2673"/>
                </a:cubicBezTo>
                <a:cubicBezTo>
                  <a:pt x="2469" y="2752"/>
                  <a:pt x="2375" y="2836"/>
                  <a:pt x="2291" y="2930"/>
                </a:cubicBezTo>
                <a:cubicBezTo>
                  <a:pt x="2252" y="2975"/>
                  <a:pt x="2210" y="3029"/>
                  <a:pt x="2172" y="3091"/>
                </a:cubicBezTo>
                <a:cubicBezTo>
                  <a:pt x="2167" y="2988"/>
                  <a:pt x="2159" y="2882"/>
                  <a:pt x="2152" y="2778"/>
                </a:cubicBezTo>
                <a:cubicBezTo>
                  <a:pt x="2154" y="2767"/>
                  <a:pt x="2154" y="2754"/>
                  <a:pt x="2151" y="2743"/>
                </a:cubicBezTo>
                <a:cubicBezTo>
                  <a:pt x="2129" y="2492"/>
                  <a:pt x="2096" y="2240"/>
                  <a:pt x="2038" y="1991"/>
                </a:cubicBezTo>
                <a:cubicBezTo>
                  <a:pt x="1951" y="1620"/>
                  <a:pt x="1770" y="1121"/>
                  <a:pt x="1399" y="708"/>
                </a:cubicBezTo>
                <a:cubicBezTo>
                  <a:pt x="1493" y="617"/>
                  <a:pt x="1543" y="484"/>
                  <a:pt x="1520" y="343"/>
                </a:cubicBezTo>
                <a:cubicBezTo>
                  <a:pt x="1484" y="142"/>
                  <a:pt x="1310" y="1"/>
                  <a:pt x="11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6" name="Google Shape;236;p6"/>
          <p:cNvGrpSpPr/>
          <p:nvPr/>
        </p:nvGrpSpPr>
        <p:grpSpPr>
          <a:xfrm>
            <a:off x="6980152" y="4567441"/>
            <a:ext cx="698676" cy="1264612"/>
            <a:chOff x="1630300" y="2895025"/>
            <a:chExt cx="480950" cy="870525"/>
          </a:xfrm>
        </p:grpSpPr>
        <p:sp>
          <p:nvSpPr>
            <p:cNvPr id="237" name="Google Shape;237;p6"/>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6"/>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6"/>
          <p:cNvGrpSpPr/>
          <p:nvPr/>
        </p:nvGrpSpPr>
        <p:grpSpPr>
          <a:xfrm>
            <a:off x="7852540" y="4565036"/>
            <a:ext cx="534775" cy="751845"/>
            <a:chOff x="2087075" y="2900650"/>
            <a:chExt cx="368125" cy="517550"/>
          </a:xfrm>
        </p:grpSpPr>
        <p:sp>
          <p:nvSpPr>
            <p:cNvPr id="240" name="Google Shape;240;p6"/>
            <p:cNvSpPr/>
            <p:nvPr/>
          </p:nvSpPr>
          <p:spPr>
            <a:xfrm>
              <a:off x="2143575" y="2900650"/>
              <a:ext cx="198300" cy="364250"/>
            </a:xfrm>
            <a:custGeom>
              <a:avLst/>
              <a:gdLst/>
              <a:ahLst/>
              <a:cxnLst/>
              <a:rect l="l" t="t" r="r" b="b"/>
              <a:pathLst>
                <a:path w="7932" h="14570" extrusionOk="0">
                  <a:moveTo>
                    <a:pt x="1258" y="0"/>
                  </a:moveTo>
                  <a:cubicBezTo>
                    <a:pt x="1392" y="258"/>
                    <a:pt x="1098" y="1205"/>
                    <a:pt x="1057" y="1506"/>
                  </a:cubicBezTo>
                  <a:cubicBezTo>
                    <a:pt x="976" y="2120"/>
                    <a:pt x="892" y="2733"/>
                    <a:pt x="811" y="3346"/>
                  </a:cubicBezTo>
                  <a:cubicBezTo>
                    <a:pt x="668" y="4405"/>
                    <a:pt x="458" y="5433"/>
                    <a:pt x="275" y="6470"/>
                  </a:cubicBezTo>
                  <a:cubicBezTo>
                    <a:pt x="0" y="8038"/>
                    <a:pt x="718" y="9681"/>
                    <a:pt x="1736" y="10897"/>
                  </a:cubicBezTo>
                  <a:cubicBezTo>
                    <a:pt x="1918" y="11115"/>
                    <a:pt x="2112" y="11319"/>
                    <a:pt x="2314" y="11506"/>
                  </a:cubicBezTo>
                  <a:cubicBezTo>
                    <a:pt x="3822" y="12938"/>
                    <a:pt x="5789" y="13767"/>
                    <a:pt x="7709" y="14569"/>
                  </a:cubicBezTo>
                  <a:cubicBezTo>
                    <a:pt x="7650" y="11936"/>
                    <a:pt x="7932" y="8373"/>
                    <a:pt x="6589" y="6056"/>
                  </a:cubicBezTo>
                  <a:cubicBezTo>
                    <a:pt x="5209" y="3674"/>
                    <a:pt x="2525" y="2421"/>
                    <a:pt x="12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6"/>
            <p:cNvSpPr/>
            <p:nvPr/>
          </p:nvSpPr>
          <p:spPr>
            <a:xfrm>
              <a:off x="2188675" y="2962150"/>
              <a:ext cx="252300" cy="456050"/>
            </a:xfrm>
            <a:custGeom>
              <a:avLst/>
              <a:gdLst/>
              <a:ahLst/>
              <a:cxnLst/>
              <a:rect l="l" t="t" r="r" b="b"/>
              <a:pathLst>
                <a:path w="10092" h="18242" extrusionOk="0">
                  <a:moveTo>
                    <a:pt x="111" y="0"/>
                  </a:moveTo>
                  <a:cubicBezTo>
                    <a:pt x="59" y="0"/>
                    <a:pt x="0" y="58"/>
                    <a:pt x="25" y="124"/>
                  </a:cubicBezTo>
                  <a:cubicBezTo>
                    <a:pt x="297" y="851"/>
                    <a:pt x="517" y="1594"/>
                    <a:pt x="701" y="2346"/>
                  </a:cubicBezTo>
                  <a:cubicBezTo>
                    <a:pt x="882" y="3078"/>
                    <a:pt x="1002" y="3829"/>
                    <a:pt x="1205" y="4554"/>
                  </a:cubicBezTo>
                  <a:cubicBezTo>
                    <a:pt x="1387" y="5210"/>
                    <a:pt x="1684" y="5825"/>
                    <a:pt x="2021" y="6413"/>
                  </a:cubicBezTo>
                  <a:cubicBezTo>
                    <a:pt x="2257" y="6823"/>
                    <a:pt x="2509" y="7221"/>
                    <a:pt x="2752" y="7623"/>
                  </a:cubicBezTo>
                  <a:cubicBezTo>
                    <a:pt x="2874" y="7824"/>
                    <a:pt x="2998" y="8026"/>
                    <a:pt x="3136" y="8217"/>
                  </a:cubicBezTo>
                  <a:cubicBezTo>
                    <a:pt x="4625" y="10322"/>
                    <a:pt x="6468" y="12153"/>
                    <a:pt x="7940" y="14271"/>
                  </a:cubicBezTo>
                  <a:cubicBezTo>
                    <a:pt x="8779" y="15474"/>
                    <a:pt x="9486" y="16772"/>
                    <a:pt x="9911" y="18181"/>
                  </a:cubicBezTo>
                  <a:cubicBezTo>
                    <a:pt x="9924" y="18223"/>
                    <a:pt x="9960" y="18242"/>
                    <a:pt x="9996" y="18242"/>
                  </a:cubicBezTo>
                  <a:cubicBezTo>
                    <a:pt x="10045" y="18242"/>
                    <a:pt x="10092" y="18206"/>
                    <a:pt x="10074" y="18146"/>
                  </a:cubicBezTo>
                  <a:cubicBezTo>
                    <a:pt x="9314" y="15631"/>
                    <a:pt x="7693" y="13543"/>
                    <a:pt x="6030" y="11559"/>
                  </a:cubicBezTo>
                  <a:cubicBezTo>
                    <a:pt x="5188" y="10555"/>
                    <a:pt x="4330" y="9563"/>
                    <a:pt x="3551" y="8509"/>
                  </a:cubicBezTo>
                  <a:cubicBezTo>
                    <a:pt x="3288" y="8154"/>
                    <a:pt x="3046" y="7782"/>
                    <a:pt x="2816" y="7406"/>
                  </a:cubicBezTo>
                  <a:cubicBezTo>
                    <a:pt x="2332" y="6616"/>
                    <a:pt x="1818" y="5818"/>
                    <a:pt x="1500" y="4936"/>
                  </a:cubicBezTo>
                  <a:cubicBezTo>
                    <a:pt x="1358" y="4543"/>
                    <a:pt x="1274" y="4134"/>
                    <a:pt x="1186" y="3725"/>
                  </a:cubicBezTo>
                  <a:cubicBezTo>
                    <a:pt x="1097" y="3312"/>
                    <a:pt x="1006" y="2899"/>
                    <a:pt x="906" y="2488"/>
                  </a:cubicBezTo>
                  <a:cubicBezTo>
                    <a:pt x="708" y="1662"/>
                    <a:pt x="471" y="844"/>
                    <a:pt x="171" y="45"/>
                  </a:cubicBezTo>
                  <a:cubicBezTo>
                    <a:pt x="159" y="13"/>
                    <a:pt x="136" y="0"/>
                    <a:pt x="111"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6"/>
            <p:cNvSpPr/>
            <p:nvPr/>
          </p:nvSpPr>
          <p:spPr>
            <a:xfrm>
              <a:off x="2248400" y="3121800"/>
              <a:ext cx="79675" cy="114700"/>
            </a:xfrm>
            <a:custGeom>
              <a:avLst/>
              <a:gdLst/>
              <a:ahLst/>
              <a:cxnLst/>
              <a:rect l="l" t="t" r="r" b="b"/>
              <a:pathLst>
                <a:path w="3187" h="4588" extrusionOk="0">
                  <a:moveTo>
                    <a:pt x="2250" y="1"/>
                  </a:moveTo>
                  <a:cubicBezTo>
                    <a:pt x="2203" y="1"/>
                    <a:pt x="2150" y="39"/>
                    <a:pt x="2155" y="99"/>
                  </a:cubicBezTo>
                  <a:cubicBezTo>
                    <a:pt x="2285" y="1539"/>
                    <a:pt x="2553" y="2964"/>
                    <a:pt x="2959" y="4352"/>
                  </a:cubicBezTo>
                  <a:lnTo>
                    <a:pt x="2959" y="4352"/>
                  </a:lnTo>
                  <a:cubicBezTo>
                    <a:pt x="2019" y="3927"/>
                    <a:pt x="1079" y="3500"/>
                    <a:pt x="137" y="3076"/>
                  </a:cubicBezTo>
                  <a:cubicBezTo>
                    <a:pt x="125" y="3070"/>
                    <a:pt x="113" y="3067"/>
                    <a:pt x="103" y="3067"/>
                  </a:cubicBezTo>
                  <a:cubicBezTo>
                    <a:pt x="28" y="3067"/>
                    <a:pt x="0" y="3194"/>
                    <a:pt x="84" y="3233"/>
                  </a:cubicBezTo>
                  <a:cubicBezTo>
                    <a:pt x="1077" y="3682"/>
                    <a:pt x="2070" y="4132"/>
                    <a:pt x="3064" y="4581"/>
                  </a:cubicBezTo>
                  <a:cubicBezTo>
                    <a:pt x="3073" y="4585"/>
                    <a:pt x="3082" y="4587"/>
                    <a:pt x="3091" y="4587"/>
                  </a:cubicBezTo>
                  <a:cubicBezTo>
                    <a:pt x="3139" y="4587"/>
                    <a:pt x="3186" y="4533"/>
                    <a:pt x="3173" y="4486"/>
                  </a:cubicBezTo>
                  <a:cubicBezTo>
                    <a:pt x="2739" y="3045"/>
                    <a:pt x="2451" y="1563"/>
                    <a:pt x="2319" y="65"/>
                  </a:cubicBezTo>
                  <a:cubicBezTo>
                    <a:pt x="2315" y="20"/>
                    <a:pt x="2284" y="1"/>
                    <a:pt x="225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6"/>
            <p:cNvSpPr/>
            <p:nvPr/>
          </p:nvSpPr>
          <p:spPr>
            <a:xfrm>
              <a:off x="2202925" y="3055775"/>
              <a:ext cx="77200" cy="120775"/>
            </a:xfrm>
            <a:custGeom>
              <a:avLst/>
              <a:gdLst/>
              <a:ahLst/>
              <a:cxnLst/>
              <a:rect l="l" t="t" r="r" b="b"/>
              <a:pathLst>
                <a:path w="3088" h="4831" extrusionOk="0">
                  <a:moveTo>
                    <a:pt x="2469" y="0"/>
                  </a:moveTo>
                  <a:cubicBezTo>
                    <a:pt x="2430" y="0"/>
                    <a:pt x="2390" y="25"/>
                    <a:pt x="2388" y="77"/>
                  </a:cubicBezTo>
                  <a:cubicBezTo>
                    <a:pt x="2309" y="1605"/>
                    <a:pt x="2472" y="3141"/>
                    <a:pt x="2869" y="4618"/>
                  </a:cubicBezTo>
                  <a:lnTo>
                    <a:pt x="2869" y="4618"/>
                  </a:lnTo>
                  <a:cubicBezTo>
                    <a:pt x="1881" y="4256"/>
                    <a:pt x="963" y="3721"/>
                    <a:pt x="158" y="3041"/>
                  </a:cubicBezTo>
                  <a:cubicBezTo>
                    <a:pt x="142" y="3027"/>
                    <a:pt x="125" y="3021"/>
                    <a:pt x="110" y="3021"/>
                  </a:cubicBezTo>
                  <a:cubicBezTo>
                    <a:pt x="46" y="3021"/>
                    <a:pt x="0" y="3123"/>
                    <a:pt x="66" y="3179"/>
                  </a:cubicBezTo>
                  <a:cubicBezTo>
                    <a:pt x="921" y="3903"/>
                    <a:pt x="1906" y="4462"/>
                    <a:pt x="2965" y="4826"/>
                  </a:cubicBezTo>
                  <a:cubicBezTo>
                    <a:pt x="2974" y="4829"/>
                    <a:pt x="2982" y="4831"/>
                    <a:pt x="2991" y="4831"/>
                  </a:cubicBezTo>
                  <a:cubicBezTo>
                    <a:pt x="3041" y="4831"/>
                    <a:pt x="3087" y="4784"/>
                    <a:pt x="3074" y="4731"/>
                  </a:cubicBezTo>
                  <a:cubicBezTo>
                    <a:pt x="2650" y="3222"/>
                    <a:pt x="2473" y="1652"/>
                    <a:pt x="2554" y="85"/>
                  </a:cubicBezTo>
                  <a:cubicBezTo>
                    <a:pt x="2557" y="30"/>
                    <a:pt x="2513" y="0"/>
                    <a:pt x="2469"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6"/>
            <p:cNvSpPr/>
            <p:nvPr/>
          </p:nvSpPr>
          <p:spPr>
            <a:xfrm>
              <a:off x="2173200" y="2999650"/>
              <a:ext cx="68425" cy="98750"/>
            </a:xfrm>
            <a:custGeom>
              <a:avLst/>
              <a:gdLst/>
              <a:ahLst/>
              <a:cxnLst/>
              <a:rect l="l" t="t" r="r" b="b"/>
              <a:pathLst>
                <a:path w="2737" h="3950" extrusionOk="0">
                  <a:moveTo>
                    <a:pt x="2631" y="1"/>
                  </a:moveTo>
                  <a:cubicBezTo>
                    <a:pt x="2601" y="1"/>
                    <a:pt x="2573" y="18"/>
                    <a:pt x="2565" y="58"/>
                  </a:cubicBezTo>
                  <a:cubicBezTo>
                    <a:pt x="2328" y="1272"/>
                    <a:pt x="2203" y="2505"/>
                    <a:pt x="2201" y="3744"/>
                  </a:cubicBezTo>
                  <a:lnTo>
                    <a:pt x="2201" y="3744"/>
                  </a:lnTo>
                  <a:cubicBezTo>
                    <a:pt x="1775" y="3586"/>
                    <a:pt x="1322" y="3430"/>
                    <a:pt x="993" y="3109"/>
                  </a:cubicBezTo>
                  <a:cubicBezTo>
                    <a:pt x="605" y="2731"/>
                    <a:pt x="327" y="2248"/>
                    <a:pt x="182" y="1727"/>
                  </a:cubicBezTo>
                  <a:cubicBezTo>
                    <a:pt x="169" y="1682"/>
                    <a:pt x="133" y="1663"/>
                    <a:pt x="97" y="1663"/>
                  </a:cubicBezTo>
                  <a:cubicBezTo>
                    <a:pt x="48" y="1663"/>
                    <a:pt x="0" y="1700"/>
                    <a:pt x="17" y="1761"/>
                  </a:cubicBezTo>
                  <a:cubicBezTo>
                    <a:pt x="169" y="2309"/>
                    <a:pt x="458" y="2822"/>
                    <a:pt x="867" y="3221"/>
                  </a:cubicBezTo>
                  <a:cubicBezTo>
                    <a:pt x="1249" y="3593"/>
                    <a:pt x="1771" y="3761"/>
                    <a:pt x="2259" y="3944"/>
                  </a:cubicBezTo>
                  <a:cubicBezTo>
                    <a:pt x="2269" y="3948"/>
                    <a:pt x="2279" y="3950"/>
                    <a:pt x="2288" y="3950"/>
                  </a:cubicBezTo>
                  <a:cubicBezTo>
                    <a:pt x="2330" y="3950"/>
                    <a:pt x="2368" y="3916"/>
                    <a:pt x="2368" y="3869"/>
                  </a:cubicBezTo>
                  <a:cubicBezTo>
                    <a:pt x="2364" y="2608"/>
                    <a:pt x="2481" y="1349"/>
                    <a:pt x="2724" y="111"/>
                  </a:cubicBezTo>
                  <a:cubicBezTo>
                    <a:pt x="2737" y="46"/>
                    <a:pt x="2681" y="1"/>
                    <a:pt x="263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6"/>
            <p:cNvSpPr/>
            <p:nvPr/>
          </p:nvSpPr>
          <p:spPr>
            <a:xfrm>
              <a:off x="2087075" y="3242600"/>
              <a:ext cx="288825" cy="119000"/>
            </a:xfrm>
            <a:custGeom>
              <a:avLst/>
              <a:gdLst/>
              <a:ahLst/>
              <a:cxnLst/>
              <a:rect l="l" t="t" r="r" b="b"/>
              <a:pathLst>
                <a:path w="11553" h="4760" extrusionOk="0">
                  <a:moveTo>
                    <a:pt x="6518" y="1"/>
                  </a:moveTo>
                  <a:cubicBezTo>
                    <a:pt x="6296" y="1"/>
                    <a:pt x="6083" y="9"/>
                    <a:pt x="5885" y="23"/>
                  </a:cubicBezTo>
                  <a:cubicBezTo>
                    <a:pt x="3786" y="168"/>
                    <a:pt x="1841" y="1142"/>
                    <a:pt x="1" y="2159"/>
                  </a:cubicBezTo>
                  <a:cubicBezTo>
                    <a:pt x="1531" y="3612"/>
                    <a:pt x="3917" y="4759"/>
                    <a:pt x="6127" y="4759"/>
                  </a:cubicBezTo>
                  <a:cubicBezTo>
                    <a:pt x="6402" y="4759"/>
                    <a:pt x="6674" y="4742"/>
                    <a:pt x="6942" y="4704"/>
                  </a:cubicBezTo>
                  <a:cubicBezTo>
                    <a:pt x="7783" y="4587"/>
                    <a:pt x="8579" y="4277"/>
                    <a:pt x="9364" y="3968"/>
                  </a:cubicBezTo>
                  <a:cubicBezTo>
                    <a:pt x="10083" y="3685"/>
                    <a:pt x="10797" y="3352"/>
                    <a:pt x="11553" y="3213"/>
                  </a:cubicBezTo>
                  <a:lnTo>
                    <a:pt x="11553" y="3213"/>
                  </a:lnTo>
                  <a:cubicBezTo>
                    <a:pt x="11550" y="3214"/>
                    <a:pt x="11547" y="3214"/>
                    <a:pt x="11544" y="3214"/>
                  </a:cubicBezTo>
                  <a:cubicBezTo>
                    <a:pt x="11412" y="3214"/>
                    <a:pt x="11129" y="2734"/>
                    <a:pt x="11065" y="2644"/>
                  </a:cubicBezTo>
                  <a:cubicBezTo>
                    <a:pt x="10888" y="2406"/>
                    <a:pt x="10722" y="2157"/>
                    <a:pt x="10535" y="1924"/>
                  </a:cubicBezTo>
                  <a:cubicBezTo>
                    <a:pt x="10170" y="1460"/>
                    <a:pt x="9759" y="1027"/>
                    <a:pt x="9283" y="674"/>
                  </a:cubicBezTo>
                  <a:cubicBezTo>
                    <a:pt x="8578" y="153"/>
                    <a:pt x="7471" y="1"/>
                    <a:pt x="65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6"/>
            <p:cNvSpPr/>
            <p:nvPr/>
          </p:nvSpPr>
          <p:spPr>
            <a:xfrm>
              <a:off x="2156625" y="3284100"/>
              <a:ext cx="248700" cy="53975"/>
            </a:xfrm>
            <a:custGeom>
              <a:avLst/>
              <a:gdLst/>
              <a:ahLst/>
              <a:cxnLst/>
              <a:rect l="l" t="t" r="r" b="b"/>
              <a:pathLst>
                <a:path w="9948" h="2159" extrusionOk="0">
                  <a:moveTo>
                    <a:pt x="2890" y="0"/>
                  </a:moveTo>
                  <a:cubicBezTo>
                    <a:pt x="2735" y="0"/>
                    <a:pt x="2579" y="2"/>
                    <a:pt x="2424" y="6"/>
                  </a:cubicBezTo>
                  <a:cubicBezTo>
                    <a:pt x="1698" y="21"/>
                    <a:pt x="973" y="66"/>
                    <a:pt x="247" y="66"/>
                  </a:cubicBezTo>
                  <a:cubicBezTo>
                    <a:pt x="204" y="66"/>
                    <a:pt x="162" y="66"/>
                    <a:pt x="120" y="65"/>
                  </a:cubicBezTo>
                  <a:cubicBezTo>
                    <a:pt x="13" y="65"/>
                    <a:pt x="1" y="232"/>
                    <a:pt x="110" y="232"/>
                  </a:cubicBezTo>
                  <a:cubicBezTo>
                    <a:pt x="157" y="232"/>
                    <a:pt x="204" y="232"/>
                    <a:pt x="251" y="232"/>
                  </a:cubicBezTo>
                  <a:cubicBezTo>
                    <a:pt x="1122" y="232"/>
                    <a:pt x="1997" y="166"/>
                    <a:pt x="2869" y="166"/>
                  </a:cubicBezTo>
                  <a:cubicBezTo>
                    <a:pt x="3281" y="166"/>
                    <a:pt x="3693" y="180"/>
                    <a:pt x="4104" y="224"/>
                  </a:cubicBezTo>
                  <a:cubicBezTo>
                    <a:pt x="4745" y="294"/>
                    <a:pt x="5386" y="433"/>
                    <a:pt x="6009" y="596"/>
                  </a:cubicBezTo>
                  <a:cubicBezTo>
                    <a:pt x="6630" y="760"/>
                    <a:pt x="7239" y="969"/>
                    <a:pt x="7836" y="1213"/>
                  </a:cubicBezTo>
                  <a:cubicBezTo>
                    <a:pt x="8501" y="1487"/>
                    <a:pt x="9147" y="1802"/>
                    <a:pt x="9778" y="2147"/>
                  </a:cubicBezTo>
                  <a:cubicBezTo>
                    <a:pt x="9793" y="2155"/>
                    <a:pt x="9807" y="2158"/>
                    <a:pt x="9821" y="2158"/>
                  </a:cubicBezTo>
                  <a:cubicBezTo>
                    <a:pt x="9896" y="2158"/>
                    <a:pt x="9948" y="2052"/>
                    <a:pt x="9870" y="2009"/>
                  </a:cubicBezTo>
                  <a:cubicBezTo>
                    <a:pt x="8748" y="1396"/>
                    <a:pt x="7572" y="872"/>
                    <a:pt x="6342" y="517"/>
                  </a:cubicBezTo>
                  <a:cubicBezTo>
                    <a:pt x="5710" y="336"/>
                    <a:pt x="5058" y="191"/>
                    <a:pt x="4406" y="97"/>
                  </a:cubicBezTo>
                  <a:cubicBezTo>
                    <a:pt x="3904" y="23"/>
                    <a:pt x="3397" y="0"/>
                    <a:pt x="2890"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6"/>
            <p:cNvSpPr/>
            <p:nvPr/>
          </p:nvSpPr>
          <p:spPr>
            <a:xfrm>
              <a:off x="2156250" y="3267850"/>
              <a:ext cx="67325" cy="54475"/>
            </a:xfrm>
            <a:custGeom>
              <a:avLst/>
              <a:gdLst/>
              <a:ahLst/>
              <a:cxnLst/>
              <a:rect l="l" t="t" r="r" b="b"/>
              <a:pathLst>
                <a:path w="2693" h="2179" extrusionOk="0">
                  <a:moveTo>
                    <a:pt x="590" y="1"/>
                  </a:moveTo>
                  <a:cubicBezTo>
                    <a:pt x="499" y="1"/>
                    <a:pt x="460" y="141"/>
                    <a:pt x="557" y="162"/>
                  </a:cubicBezTo>
                  <a:cubicBezTo>
                    <a:pt x="1173" y="295"/>
                    <a:pt x="1778" y="476"/>
                    <a:pt x="2367" y="702"/>
                  </a:cubicBezTo>
                  <a:lnTo>
                    <a:pt x="2367" y="702"/>
                  </a:lnTo>
                  <a:cubicBezTo>
                    <a:pt x="1559" y="1073"/>
                    <a:pt x="793" y="1520"/>
                    <a:pt x="71" y="2038"/>
                  </a:cubicBezTo>
                  <a:cubicBezTo>
                    <a:pt x="1" y="2089"/>
                    <a:pt x="60" y="2178"/>
                    <a:pt x="131" y="2178"/>
                  </a:cubicBezTo>
                  <a:cubicBezTo>
                    <a:pt x="148" y="2178"/>
                    <a:pt x="166" y="2173"/>
                    <a:pt x="182" y="2161"/>
                  </a:cubicBezTo>
                  <a:cubicBezTo>
                    <a:pt x="945" y="1616"/>
                    <a:pt x="1763" y="1149"/>
                    <a:pt x="2622" y="770"/>
                  </a:cubicBezTo>
                  <a:cubicBezTo>
                    <a:pt x="2693" y="740"/>
                    <a:pt x="2671" y="641"/>
                    <a:pt x="2610" y="617"/>
                  </a:cubicBezTo>
                  <a:cubicBezTo>
                    <a:pt x="1962" y="356"/>
                    <a:pt x="1294" y="151"/>
                    <a:pt x="609" y="3"/>
                  </a:cubicBezTo>
                  <a:cubicBezTo>
                    <a:pt x="603" y="2"/>
                    <a:pt x="596" y="1"/>
                    <a:pt x="59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6"/>
            <p:cNvSpPr/>
            <p:nvPr/>
          </p:nvSpPr>
          <p:spPr>
            <a:xfrm>
              <a:off x="2211450" y="3257125"/>
              <a:ext cx="67000" cy="72950"/>
            </a:xfrm>
            <a:custGeom>
              <a:avLst/>
              <a:gdLst/>
              <a:ahLst/>
              <a:cxnLst/>
              <a:rect l="l" t="t" r="r" b="b"/>
              <a:pathLst>
                <a:path w="2680" h="2918" extrusionOk="0">
                  <a:moveTo>
                    <a:pt x="874" y="0"/>
                  </a:moveTo>
                  <a:cubicBezTo>
                    <a:pt x="799" y="0"/>
                    <a:pt x="768" y="129"/>
                    <a:pt x="854" y="167"/>
                  </a:cubicBezTo>
                  <a:cubicBezTo>
                    <a:pt x="1446" y="431"/>
                    <a:pt x="1977" y="806"/>
                    <a:pt x="2425" y="1274"/>
                  </a:cubicBezTo>
                  <a:lnTo>
                    <a:pt x="2425" y="1274"/>
                  </a:lnTo>
                  <a:cubicBezTo>
                    <a:pt x="1540" y="1602"/>
                    <a:pt x="733" y="2110"/>
                    <a:pt x="59" y="2773"/>
                  </a:cubicBezTo>
                  <a:cubicBezTo>
                    <a:pt x="0" y="2829"/>
                    <a:pt x="56" y="2917"/>
                    <a:pt x="120" y="2917"/>
                  </a:cubicBezTo>
                  <a:cubicBezTo>
                    <a:pt x="138" y="2917"/>
                    <a:pt x="156" y="2910"/>
                    <a:pt x="173" y="2894"/>
                  </a:cubicBezTo>
                  <a:cubicBezTo>
                    <a:pt x="858" y="2221"/>
                    <a:pt x="1683" y="1704"/>
                    <a:pt x="2589" y="1389"/>
                  </a:cubicBezTo>
                  <a:cubicBezTo>
                    <a:pt x="2647" y="1369"/>
                    <a:pt x="2679" y="1302"/>
                    <a:pt x="2633" y="1251"/>
                  </a:cubicBezTo>
                  <a:cubicBezTo>
                    <a:pt x="2149" y="721"/>
                    <a:pt x="1562" y="299"/>
                    <a:pt x="906" y="8"/>
                  </a:cubicBezTo>
                  <a:cubicBezTo>
                    <a:pt x="894" y="3"/>
                    <a:pt x="884" y="0"/>
                    <a:pt x="874"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6"/>
            <p:cNvSpPr/>
            <p:nvPr/>
          </p:nvSpPr>
          <p:spPr>
            <a:xfrm>
              <a:off x="2248775" y="3254575"/>
              <a:ext cx="95075" cy="89575"/>
            </a:xfrm>
            <a:custGeom>
              <a:avLst/>
              <a:gdLst/>
              <a:ahLst/>
              <a:cxnLst/>
              <a:rect l="l" t="t" r="r" b="b"/>
              <a:pathLst>
                <a:path w="3803" h="3583" extrusionOk="0">
                  <a:moveTo>
                    <a:pt x="1111" y="1"/>
                  </a:moveTo>
                  <a:cubicBezTo>
                    <a:pt x="1030" y="1"/>
                    <a:pt x="996" y="131"/>
                    <a:pt x="1083" y="163"/>
                  </a:cubicBezTo>
                  <a:cubicBezTo>
                    <a:pt x="1521" y="324"/>
                    <a:pt x="1949" y="508"/>
                    <a:pt x="2284" y="834"/>
                  </a:cubicBezTo>
                  <a:cubicBezTo>
                    <a:pt x="2711" y="1252"/>
                    <a:pt x="3137" y="1691"/>
                    <a:pt x="3515" y="2160"/>
                  </a:cubicBezTo>
                  <a:lnTo>
                    <a:pt x="3515" y="2160"/>
                  </a:lnTo>
                  <a:cubicBezTo>
                    <a:pt x="3459" y="2156"/>
                    <a:pt x="3402" y="2154"/>
                    <a:pt x="3345" y="2154"/>
                  </a:cubicBezTo>
                  <a:cubicBezTo>
                    <a:pt x="2831" y="2154"/>
                    <a:pt x="2319" y="2312"/>
                    <a:pt x="1833" y="2462"/>
                  </a:cubicBezTo>
                  <a:cubicBezTo>
                    <a:pt x="1182" y="2665"/>
                    <a:pt x="581" y="2988"/>
                    <a:pt x="64" y="3438"/>
                  </a:cubicBezTo>
                  <a:cubicBezTo>
                    <a:pt x="0" y="3494"/>
                    <a:pt x="57" y="3583"/>
                    <a:pt x="123" y="3583"/>
                  </a:cubicBezTo>
                  <a:cubicBezTo>
                    <a:pt x="141" y="3583"/>
                    <a:pt x="160" y="3576"/>
                    <a:pt x="177" y="3561"/>
                  </a:cubicBezTo>
                  <a:cubicBezTo>
                    <a:pt x="682" y="3119"/>
                    <a:pt x="1270" y="2810"/>
                    <a:pt x="1909" y="2613"/>
                  </a:cubicBezTo>
                  <a:cubicBezTo>
                    <a:pt x="2371" y="2470"/>
                    <a:pt x="2858" y="2322"/>
                    <a:pt x="3347" y="2322"/>
                  </a:cubicBezTo>
                  <a:cubicBezTo>
                    <a:pt x="3464" y="2322"/>
                    <a:pt x="3581" y="2330"/>
                    <a:pt x="3698" y="2349"/>
                  </a:cubicBezTo>
                  <a:cubicBezTo>
                    <a:pt x="3702" y="2350"/>
                    <a:pt x="3706" y="2350"/>
                    <a:pt x="3710" y="2350"/>
                  </a:cubicBezTo>
                  <a:cubicBezTo>
                    <a:pt x="3780" y="2350"/>
                    <a:pt x="3803" y="2257"/>
                    <a:pt x="3765" y="2209"/>
                  </a:cubicBezTo>
                  <a:cubicBezTo>
                    <a:pt x="3388" y="1720"/>
                    <a:pt x="2958" y="1246"/>
                    <a:pt x="2509" y="823"/>
                  </a:cubicBezTo>
                  <a:cubicBezTo>
                    <a:pt x="2117" y="454"/>
                    <a:pt x="1649" y="175"/>
                    <a:pt x="1140" y="6"/>
                  </a:cubicBezTo>
                  <a:cubicBezTo>
                    <a:pt x="1130" y="2"/>
                    <a:pt x="1120" y="1"/>
                    <a:pt x="111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6"/>
            <p:cNvSpPr/>
            <p:nvPr/>
          </p:nvSpPr>
          <p:spPr>
            <a:xfrm>
              <a:off x="2338050" y="3193600"/>
              <a:ext cx="51100" cy="46800"/>
            </a:xfrm>
            <a:custGeom>
              <a:avLst/>
              <a:gdLst/>
              <a:ahLst/>
              <a:cxnLst/>
              <a:rect l="l" t="t" r="r" b="b"/>
              <a:pathLst>
                <a:path w="2044" h="1872" extrusionOk="0">
                  <a:moveTo>
                    <a:pt x="1023" y="1"/>
                  </a:moveTo>
                  <a:cubicBezTo>
                    <a:pt x="958" y="1"/>
                    <a:pt x="893" y="7"/>
                    <a:pt x="828" y="21"/>
                  </a:cubicBezTo>
                  <a:cubicBezTo>
                    <a:pt x="322" y="130"/>
                    <a:pt x="1" y="626"/>
                    <a:pt x="107" y="1130"/>
                  </a:cubicBezTo>
                  <a:cubicBezTo>
                    <a:pt x="201" y="1570"/>
                    <a:pt x="590" y="1872"/>
                    <a:pt x="1022" y="1872"/>
                  </a:cubicBezTo>
                  <a:cubicBezTo>
                    <a:pt x="1086" y="1872"/>
                    <a:pt x="1152" y="1865"/>
                    <a:pt x="1217" y="1851"/>
                  </a:cubicBezTo>
                  <a:cubicBezTo>
                    <a:pt x="1722" y="1742"/>
                    <a:pt x="2044" y="1246"/>
                    <a:pt x="1936" y="742"/>
                  </a:cubicBezTo>
                  <a:cubicBezTo>
                    <a:pt x="1844" y="302"/>
                    <a:pt x="1455" y="1"/>
                    <a:pt x="10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6"/>
            <p:cNvSpPr/>
            <p:nvPr/>
          </p:nvSpPr>
          <p:spPr>
            <a:xfrm>
              <a:off x="2316175" y="3260150"/>
              <a:ext cx="51075" cy="46800"/>
            </a:xfrm>
            <a:custGeom>
              <a:avLst/>
              <a:gdLst/>
              <a:ahLst/>
              <a:cxnLst/>
              <a:rect l="l" t="t" r="r" b="b"/>
              <a:pathLst>
                <a:path w="2043" h="1872" extrusionOk="0">
                  <a:moveTo>
                    <a:pt x="1023" y="0"/>
                  </a:moveTo>
                  <a:cubicBezTo>
                    <a:pt x="958" y="0"/>
                    <a:pt x="893" y="7"/>
                    <a:pt x="827" y="21"/>
                  </a:cubicBezTo>
                  <a:cubicBezTo>
                    <a:pt x="322" y="130"/>
                    <a:pt x="0" y="625"/>
                    <a:pt x="106" y="1130"/>
                  </a:cubicBezTo>
                  <a:cubicBezTo>
                    <a:pt x="200" y="1571"/>
                    <a:pt x="590" y="1871"/>
                    <a:pt x="1023" y="1871"/>
                  </a:cubicBezTo>
                  <a:cubicBezTo>
                    <a:pt x="1087" y="1871"/>
                    <a:pt x="1151" y="1865"/>
                    <a:pt x="1216" y="1851"/>
                  </a:cubicBezTo>
                  <a:cubicBezTo>
                    <a:pt x="1721" y="1743"/>
                    <a:pt x="2043" y="1246"/>
                    <a:pt x="1936" y="741"/>
                  </a:cubicBezTo>
                  <a:cubicBezTo>
                    <a:pt x="1844" y="303"/>
                    <a:pt x="1455" y="0"/>
                    <a:pt x="10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6"/>
            <p:cNvSpPr/>
            <p:nvPr/>
          </p:nvSpPr>
          <p:spPr>
            <a:xfrm>
              <a:off x="2404100" y="3217525"/>
              <a:ext cx="51100" cy="46800"/>
            </a:xfrm>
            <a:custGeom>
              <a:avLst/>
              <a:gdLst/>
              <a:ahLst/>
              <a:cxnLst/>
              <a:rect l="l" t="t" r="r" b="b"/>
              <a:pathLst>
                <a:path w="2044" h="1872" extrusionOk="0">
                  <a:moveTo>
                    <a:pt x="1024" y="0"/>
                  </a:moveTo>
                  <a:cubicBezTo>
                    <a:pt x="959" y="0"/>
                    <a:pt x="893" y="7"/>
                    <a:pt x="828" y="21"/>
                  </a:cubicBezTo>
                  <a:cubicBezTo>
                    <a:pt x="322" y="130"/>
                    <a:pt x="1" y="626"/>
                    <a:pt x="107" y="1131"/>
                  </a:cubicBezTo>
                  <a:cubicBezTo>
                    <a:pt x="201" y="1570"/>
                    <a:pt x="590" y="1871"/>
                    <a:pt x="1022" y="1871"/>
                  </a:cubicBezTo>
                  <a:cubicBezTo>
                    <a:pt x="1086" y="1871"/>
                    <a:pt x="1152" y="1865"/>
                    <a:pt x="1217" y="1851"/>
                  </a:cubicBezTo>
                  <a:cubicBezTo>
                    <a:pt x="1722" y="1742"/>
                    <a:pt x="2044" y="1246"/>
                    <a:pt x="1936" y="742"/>
                  </a:cubicBezTo>
                  <a:cubicBezTo>
                    <a:pt x="1845" y="303"/>
                    <a:pt x="1456" y="0"/>
                    <a:pt x="1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6"/>
            <p:cNvSpPr/>
            <p:nvPr/>
          </p:nvSpPr>
          <p:spPr>
            <a:xfrm>
              <a:off x="2383150" y="3293150"/>
              <a:ext cx="51100" cy="46800"/>
            </a:xfrm>
            <a:custGeom>
              <a:avLst/>
              <a:gdLst/>
              <a:ahLst/>
              <a:cxnLst/>
              <a:rect l="l" t="t" r="r" b="b"/>
              <a:pathLst>
                <a:path w="2044" h="1872" extrusionOk="0">
                  <a:moveTo>
                    <a:pt x="1024" y="1"/>
                  </a:moveTo>
                  <a:cubicBezTo>
                    <a:pt x="959" y="1"/>
                    <a:pt x="893" y="8"/>
                    <a:pt x="827" y="22"/>
                  </a:cubicBezTo>
                  <a:cubicBezTo>
                    <a:pt x="322" y="130"/>
                    <a:pt x="1" y="627"/>
                    <a:pt x="108" y="1132"/>
                  </a:cubicBezTo>
                  <a:cubicBezTo>
                    <a:pt x="202" y="1571"/>
                    <a:pt x="590" y="1872"/>
                    <a:pt x="1022" y="1872"/>
                  </a:cubicBezTo>
                  <a:cubicBezTo>
                    <a:pt x="1086" y="1872"/>
                    <a:pt x="1151" y="1865"/>
                    <a:pt x="1217" y="1851"/>
                  </a:cubicBezTo>
                  <a:cubicBezTo>
                    <a:pt x="1722" y="1743"/>
                    <a:pt x="2043" y="1248"/>
                    <a:pt x="1938" y="743"/>
                  </a:cubicBezTo>
                  <a:cubicBezTo>
                    <a:pt x="1845" y="303"/>
                    <a:pt x="1456" y="1"/>
                    <a:pt x="10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6"/>
          <p:cNvGrpSpPr/>
          <p:nvPr/>
        </p:nvGrpSpPr>
        <p:grpSpPr>
          <a:xfrm>
            <a:off x="7582882" y="-25537"/>
            <a:ext cx="689708" cy="914498"/>
            <a:chOff x="2564125" y="1136725"/>
            <a:chExt cx="365350" cy="484425"/>
          </a:xfrm>
        </p:grpSpPr>
        <p:sp>
          <p:nvSpPr>
            <p:cNvPr id="255" name="Google Shape;255;p6"/>
            <p:cNvSpPr/>
            <p:nvPr/>
          </p:nvSpPr>
          <p:spPr>
            <a:xfrm>
              <a:off x="2823525" y="1482000"/>
              <a:ext cx="45950" cy="72700"/>
            </a:xfrm>
            <a:custGeom>
              <a:avLst/>
              <a:gdLst/>
              <a:ahLst/>
              <a:cxnLst/>
              <a:rect l="l" t="t" r="r" b="b"/>
              <a:pathLst>
                <a:path w="1838" h="2908" extrusionOk="0">
                  <a:moveTo>
                    <a:pt x="390" y="1"/>
                  </a:moveTo>
                  <a:cubicBezTo>
                    <a:pt x="325" y="1"/>
                    <a:pt x="268" y="48"/>
                    <a:pt x="261" y="128"/>
                  </a:cubicBezTo>
                  <a:cubicBezTo>
                    <a:pt x="171" y="1037"/>
                    <a:pt x="1" y="1971"/>
                    <a:pt x="378" y="2839"/>
                  </a:cubicBezTo>
                  <a:cubicBezTo>
                    <a:pt x="399" y="2887"/>
                    <a:pt x="436" y="2907"/>
                    <a:pt x="474" y="2907"/>
                  </a:cubicBezTo>
                  <a:cubicBezTo>
                    <a:pt x="558" y="2907"/>
                    <a:pt x="650" y="2812"/>
                    <a:pt x="604" y="2706"/>
                  </a:cubicBezTo>
                  <a:cubicBezTo>
                    <a:pt x="285" y="1973"/>
                    <a:pt x="407" y="1156"/>
                    <a:pt x="496" y="381"/>
                  </a:cubicBezTo>
                  <a:lnTo>
                    <a:pt x="496" y="381"/>
                  </a:lnTo>
                  <a:cubicBezTo>
                    <a:pt x="891" y="715"/>
                    <a:pt x="1252" y="1086"/>
                    <a:pt x="1576" y="1491"/>
                  </a:cubicBezTo>
                  <a:cubicBezTo>
                    <a:pt x="1601" y="1524"/>
                    <a:pt x="1631" y="1537"/>
                    <a:pt x="1660" y="1537"/>
                  </a:cubicBezTo>
                  <a:cubicBezTo>
                    <a:pt x="1752" y="1537"/>
                    <a:pt x="1837" y="1406"/>
                    <a:pt x="1760" y="1308"/>
                  </a:cubicBezTo>
                  <a:cubicBezTo>
                    <a:pt x="1383" y="836"/>
                    <a:pt x="956" y="410"/>
                    <a:pt x="483" y="35"/>
                  </a:cubicBezTo>
                  <a:cubicBezTo>
                    <a:pt x="453" y="12"/>
                    <a:pt x="421" y="1"/>
                    <a:pt x="39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6"/>
            <p:cNvSpPr/>
            <p:nvPr/>
          </p:nvSpPr>
          <p:spPr>
            <a:xfrm>
              <a:off x="2685450" y="1277450"/>
              <a:ext cx="209875" cy="343700"/>
            </a:xfrm>
            <a:custGeom>
              <a:avLst/>
              <a:gdLst/>
              <a:ahLst/>
              <a:cxnLst/>
              <a:rect l="l" t="t" r="r" b="b"/>
              <a:pathLst>
                <a:path w="8395" h="13748" extrusionOk="0">
                  <a:moveTo>
                    <a:pt x="1" y="0"/>
                  </a:moveTo>
                  <a:cubicBezTo>
                    <a:pt x="356" y="2610"/>
                    <a:pt x="479" y="6182"/>
                    <a:pt x="2074" y="8333"/>
                  </a:cubicBezTo>
                  <a:cubicBezTo>
                    <a:pt x="3716" y="10543"/>
                    <a:pt x="6524" y="11486"/>
                    <a:pt x="8054" y="13747"/>
                  </a:cubicBezTo>
                  <a:cubicBezTo>
                    <a:pt x="7892" y="13508"/>
                    <a:pt x="8079" y="12534"/>
                    <a:pt x="8083" y="12230"/>
                  </a:cubicBezTo>
                  <a:cubicBezTo>
                    <a:pt x="8096" y="11612"/>
                    <a:pt x="8108" y="10994"/>
                    <a:pt x="8119" y="10374"/>
                  </a:cubicBezTo>
                  <a:cubicBezTo>
                    <a:pt x="8141" y="9307"/>
                    <a:pt x="8235" y="8261"/>
                    <a:pt x="8299" y="7211"/>
                  </a:cubicBezTo>
                  <a:cubicBezTo>
                    <a:pt x="8394" y="5623"/>
                    <a:pt x="7497" y="4072"/>
                    <a:pt x="6349" y="2980"/>
                  </a:cubicBezTo>
                  <a:cubicBezTo>
                    <a:pt x="6142" y="2784"/>
                    <a:pt x="5926" y="2600"/>
                    <a:pt x="5707" y="2434"/>
                  </a:cubicBezTo>
                  <a:cubicBezTo>
                    <a:pt x="4047" y="1182"/>
                    <a:pt x="1999" y="579"/>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6"/>
            <p:cNvSpPr/>
            <p:nvPr/>
          </p:nvSpPr>
          <p:spPr>
            <a:xfrm>
              <a:off x="2564125" y="1136725"/>
              <a:ext cx="302075" cy="425250"/>
            </a:xfrm>
            <a:custGeom>
              <a:avLst/>
              <a:gdLst/>
              <a:ahLst/>
              <a:cxnLst/>
              <a:rect l="l" t="t" r="r" b="b"/>
              <a:pathLst>
                <a:path w="12083" h="17010" extrusionOk="0">
                  <a:moveTo>
                    <a:pt x="105" y="0"/>
                  </a:moveTo>
                  <a:cubicBezTo>
                    <a:pt x="52" y="0"/>
                    <a:pt x="0" y="44"/>
                    <a:pt x="27" y="105"/>
                  </a:cubicBezTo>
                  <a:cubicBezTo>
                    <a:pt x="1065" y="2517"/>
                    <a:pt x="2914" y="4410"/>
                    <a:pt x="4789" y="6194"/>
                  </a:cubicBezTo>
                  <a:cubicBezTo>
                    <a:pt x="5738" y="7097"/>
                    <a:pt x="6703" y="7986"/>
                    <a:pt x="7597" y="8944"/>
                  </a:cubicBezTo>
                  <a:cubicBezTo>
                    <a:pt x="7897" y="9269"/>
                    <a:pt x="8179" y="9609"/>
                    <a:pt x="8451" y="9956"/>
                  </a:cubicBezTo>
                  <a:cubicBezTo>
                    <a:pt x="9020" y="10687"/>
                    <a:pt x="9621" y="11421"/>
                    <a:pt x="10036" y="12261"/>
                  </a:cubicBezTo>
                  <a:cubicBezTo>
                    <a:pt x="10222" y="12637"/>
                    <a:pt x="10351" y="13033"/>
                    <a:pt x="10485" y="13431"/>
                  </a:cubicBezTo>
                  <a:cubicBezTo>
                    <a:pt x="10618" y="13830"/>
                    <a:pt x="10756" y="14230"/>
                    <a:pt x="10901" y="14626"/>
                  </a:cubicBezTo>
                  <a:cubicBezTo>
                    <a:pt x="11192" y="15427"/>
                    <a:pt x="11520" y="16212"/>
                    <a:pt x="11907" y="16970"/>
                  </a:cubicBezTo>
                  <a:cubicBezTo>
                    <a:pt x="11922" y="16998"/>
                    <a:pt x="11944" y="17010"/>
                    <a:pt x="11968" y="17010"/>
                  </a:cubicBezTo>
                  <a:cubicBezTo>
                    <a:pt x="12023" y="17010"/>
                    <a:pt x="12082" y="16944"/>
                    <a:pt x="12049" y="16877"/>
                  </a:cubicBezTo>
                  <a:cubicBezTo>
                    <a:pt x="11695" y="16188"/>
                    <a:pt x="11393" y="15473"/>
                    <a:pt x="11124" y="14747"/>
                  </a:cubicBezTo>
                  <a:cubicBezTo>
                    <a:pt x="10860" y="14040"/>
                    <a:pt x="10659" y="13308"/>
                    <a:pt x="10374" y="12608"/>
                  </a:cubicBezTo>
                  <a:cubicBezTo>
                    <a:pt x="10118" y="11977"/>
                    <a:pt x="9754" y="11400"/>
                    <a:pt x="9352" y="10854"/>
                  </a:cubicBezTo>
                  <a:cubicBezTo>
                    <a:pt x="9074" y="10473"/>
                    <a:pt x="8777" y="10107"/>
                    <a:pt x="8489" y="9733"/>
                  </a:cubicBezTo>
                  <a:cubicBezTo>
                    <a:pt x="8344" y="9547"/>
                    <a:pt x="8198" y="9363"/>
                    <a:pt x="8042" y="9188"/>
                  </a:cubicBezTo>
                  <a:cubicBezTo>
                    <a:pt x="6325" y="7264"/>
                    <a:pt x="4286" y="5652"/>
                    <a:pt x="2584" y="3714"/>
                  </a:cubicBezTo>
                  <a:cubicBezTo>
                    <a:pt x="1616" y="2615"/>
                    <a:pt x="766" y="1404"/>
                    <a:pt x="184" y="53"/>
                  </a:cubicBezTo>
                  <a:cubicBezTo>
                    <a:pt x="169" y="16"/>
                    <a:pt x="137" y="0"/>
                    <a:pt x="1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6"/>
            <p:cNvSpPr/>
            <p:nvPr/>
          </p:nvSpPr>
          <p:spPr>
            <a:xfrm>
              <a:off x="2696950" y="1304550"/>
              <a:ext cx="83050" cy="111650"/>
            </a:xfrm>
            <a:custGeom>
              <a:avLst/>
              <a:gdLst/>
              <a:ahLst/>
              <a:cxnLst/>
              <a:rect l="l" t="t" r="r" b="b"/>
              <a:pathLst>
                <a:path w="3322" h="4466" extrusionOk="0">
                  <a:moveTo>
                    <a:pt x="99" y="1"/>
                  </a:moveTo>
                  <a:cubicBezTo>
                    <a:pt x="47" y="1"/>
                    <a:pt x="1" y="63"/>
                    <a:pt x="21" y="112"/>
                  </a:cubicBezTo>
                  <a:cubicBezTo>
                    <a:pt x="616" y="1495"/>
                    <a:pt x="1070" y="2933"/>
                    <a:pt x="1369" y="4409"/>
                  </a:cubicBezTo>
                  <a:cubicBezTo>
                    <a:pt x="1378" y="4448"/>
                    <a:pt x="1405" y="4465"/>
                    <a:pt x="1436" y="4465"/>
                  </a:cubicBezTo>
                  <a:cubicBezTo>
                    <a:pt x="1485" y="4465"/>
                    <a:pt x="1541" y="4420"/>
                    <a:pt x="1527" y="4357"/>
                  </a:cubicBezTo>
                  <a:cubicBezTo>
                    <a:pt x="1236" y="2939"/>
                    <a:pt x="809" y="1555"/>
                    <a:pt x="248" y="222"/>
                  </a:cubicBezTo>
                  <a:lnTo>
                    <a:pt x="248" y="222"/>
                  </a:lnTo>
                  <a:cubicBezTo>
                    <a:pt x="1231" y="538"/>
                    <a:pt x="2213" y="854"/>
                    <a:pt x="3195" y="1172"/>
                  </a:cubicBezTo>
                  <a:cubicBezTo>
                    <a:pt x="3204" y="1174"/>
                    <a:pt x="3212" y="1176"/>
                    <a:pt x="3220" y="1176"/>
                  </a:cubicBezTo>
                  <a:cubicBezTo>
                    <a:pt x="3304" y="1176"/>
                    <a:pt x="3322" y="1036"/>
                    <a:pt x="3229" y="1007"/>
                  </a:cubicBezTo>
                  <a:cubicBezTo>
                    <a:pt x="2193" y="672"/>
                    <a:pt x="1155" y="339"/>
                    <a:pt x="117" y="3"/>
                  </a:cubicBezTo>
                  <a:cubicBezTo>
                    <a:pt x="111" y="2"/>
                    <a:pt x="105" y="1"/>
                    <a:pt x="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6"/>
            <p:cNvSpPr/>
            <p:nvPr/>
          </p:nvSpPr>
          <p:spPr>
            <a:xfrm>
              <a:off x="2751300" y="1358625"/>
              <a:ext cx="81525" cy="118575"/>
            </a:xfrm>
            <a:custGeom>
              <a:avLst/>
              <a:gdLst/>
              <a:ahLst/>
              <a:cxnLst/>
              <a:rect l="l" t="t" r="r" b="b"/>
              <a:pathLst>
                <a:path w="3261" h="4743" extrusionOk="0">
                  <a:moveTo>
                    <a:pt x="103" y="0"/>
                  </a:moveTo>
                  <a:cubicBezTo>
                    <a:pt x="49" y="0"/>
                    <a:pt x="1" y="56"/>
                    <a:pt x="23" y="110"/>
                  </a:cubicBezTo>
                  <a:cubicBezTo>
                    <a:pt x="614" y="1564"/>
                    <a:pt x="967" y="3101"/>
                    <a:pt x="1063" y="4666"/>
                  </a:cubicBezTo>
                  <a:cubicBezTo>
                    <a:pt x="1066" y="4717"/>
                    <a:pt x="1106" y="4742"/>
                    <a:pt x="1146" y="4742"/>
                  </a:cubicBezTo>
                  <a:cubicBezTo>
                    <a:pt x="1190" y="4742"/>
                    <a:pt x="1233" y="4713"/>
                    <a:pt x="1229" y="4657"/>
                  </a:cubicBezTo>
                  <a:cubicBezTo>
                    <a:pt x="1135" y="3130"/>
                    <a:pt x="800" y="1624"/>
                    <a:pt x="238" y="200"/>
                  </a:cubicBezTo>
                  <a:lnTo>
                    <a:pt x="238" y="200"/>
                  </a:lnTo>
                  <a:cubicBezTo>
                    <a:pt x="1261" y="448"/>
                    <a:pt x="2234" y="876"/>
                    <a:pt x="3111" y="1462"/>
                  </a:cubicBezTo>
                  <a:cubicBezTo>
                    <a:pt x="3126" y="1472"/>
                    <a:pt x="3140" y="1477"/>
                    <a:pt x="3153" y="1477"/>
                  </a:cubicBezTo>
                  <a:cubicBezTo>
                    <a:pt x="3221" y="1477"/>
                    <a:pt x="3260" y="1363"/>
                    <a:pt x="3186" y="1313"/>
                  </a:cubicBezTo>
                  <a:cubicBezTo>
                    <a:pt x="2254" y="691"/>
                    <a:pt x="1213" y="246"/>
                    <a:pt x="119" y="2"/>
                  </a:cubicBezTo>
                  <a:cubicBezTo>
                    <a:pt x="113" y="1"/>
                    <a:pt x="108" y="0"/>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6"/>
            <p:cNvSpPr/>
            <p:nvPr/>
          </p:nvSpPr>
          <p:spPr>
            <a:xfrm>
              <a:off x="2807525" y="1431050"/>
              <a:ext cx="65175" cy="99100"/>
            </a:xfrm>
            <a:custGeom>
              <a:avLst/>
              <a:gdLst/>
              <a:ahLst/>
              <a:cxnLst/>
              <a:rect l="l" t="t" r="r" b="b"/>
              <a:pathLst>
                <a:path w="2607" h="3964" extrusionOk="0">
                  <a:moveTo>
                    <a:pt x="86" y="0"/>
                  </a:moveTo>
                  <a:cubicBezTo>
                    <a:pt x="38" y="0"/>
                    <a:pt x="0" y="42"/>
                    <a:pt x="7" y="90"/>
                  </a:cubicBezTo>
                  <a:cubicBezTo>
                    <a:pt x="153" y="1342"/>
                    <a:pt x="179" y="2607"/>
                    <a:pt x="78" y="3865"/>
                  </a:cubicBezTo>
                  <a:cubicBezTo>
                    <a:pt x="72" y="3926"/>
                    <a:pt x="126" y="3964"/>
                    <a:pt x="173" y="3964"/>
                  </a:cubicBezTo>
                  <a:cubicBezTo>
                    <a:pt x="206" y="3964"/>
                    <a:pt x="237" y="3944"/>
                    <a:pt x="240" y="3900"/>
                  </a:cubicBezTo>
                  <a:cubicBezTo>
                    <a:pt x="338" y="2666"/>
                    <a:pt x="323" y="1425"/>
                    <a:pt x="186" y="196"/>
                  </a:cubicBezTo>
                  <a:lnTo>
                    <a:pt x="186" y="196"/>
                  </a:lnTo>
                  <a:cubicBezTo>
                    <a:pt x="629" y="306"/>
                    <a:pt x="1096" y="409"/>
                    <a:pt x="1461" y="693"/>
                  </a:cubicBezTo>
                  <a:cubicBezTo>
                    <a:pt x="1889" y="1024"/>
                    <a:pt x="2221" y="1472"/>
                    <a:pt x="2423" y="1975"/>
                  </a:cubicBezTo>
                  <a:cubicBezTo>
                    <a:pt x="2437" y="2010"/>
                    <a:pt x="2468" y="2025"/>
                    <a:pt x="2499" y="2025"/>
                  </a:cubicBezTo>
                  <a:cubicBezTo>
                    <a:pt x="2552" y="2025"/>
                    <a:pt x="2606" y="1981"/>
                    <a:pt x="2580" y="1918"/>
                  </a:cubicBezTo>
                  <a:cubicBezTo>
                    <a:pt x="2368" y="1390"/>
                    <a:pt x="2023" y="914"/>
                    <a:pt x="1570" y="565"/>
                  </a:cubicBezTo>
                  <a:cubicBezTo>
                    <a:pt x="1150" y="239"/>
                    <a:pt x="609" y="132"/>
                    <a:pt x="106" y="3"/>
                  </a:cubicBezTo>
                  <a:cubicBezTo>
                    <a:pt x="99" y="1"/>
                    <a:pt x="92" y="0"/>
                    <a:pt x="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6"/>
            <p:cNvSpPr/>
            <p:nvPr/>
          </p:nvSpPr>
          <p:spPr>
            <a:xfrm>
              <a:off x="2639525" y="1169525"/>
              <a:ext cx="289950" cy="121700"/>
            </a:xfrm>
            <a:custGeom>
              <a:avLst/>
              <a:gdLst/>
              <a:ahLst/>
              <a:cxnLst/>
              <a:rect l="l" t="t" r="r" b="b"/>
              <a:pathLst>
                <a:path w="11598" h="4868" extrusionOk="0">
                  <a:moveTo>
                    <a:pt x="5990" y="0"/>
                  </a:moveTo>
                  <a:cubicBezTo>
                    <a:pt x="5450" y="0"/>
                    <a:pt x="4919" y="60"/>
                    <a:pt x="4415" y="190"/>
                  </a:cubicBezTo>
                  <a:cubicBezTo>
                    <a:pt x="3591" y="401"/>
                    <a:pt x="2837" y="800"/>
                    <a:pt x="2088" y="1195"/>
                  </a:cubicBezTo>
                  <a:cubicBezTo>
                    <a:pt x="1406" y="1557"/>
                    <a:pt x="735" y="1966"/>
                    <a:pt x="1" y="2191"/>
                  </a:cubicBezTo>
                  <a:cubicBezTo>
                    <a:pt x="6" y="2189"/>
                    <a:pt x="11" y="2189"/>
                    <a:pt x="16" y="2189"/>
                  </a:cubicBezTo>
                  <a:cubicBezTo>
                    <a:pt x="151" y="2189"/>
                    <a:pt x="476" y="2621"/>
                    <a:pt x="549" y="2700"/>
                  </a:cubicBezTo>
                  <a:cubicBezTo>
                    <a:pt x="752" y="2919"/>
                    <a:pt x="948" y="3146"/>
                    <a:pt x="1157" y="3359"/>
                  </a:cubicBezTo>
                  <a:cubicBezTo>
                    <a:pt x="1572" y="3776"/>
                    <a:pt x="2029" y="4162"/>
                    <a:pt x="2541" y="4456"/>
                  </a:cubicBezTo>
                  <a:cubicBezTo>
                    <a:pt x="3069" y="4762"/>
                    <a:pt x="3769" y="4867"/>
                    <a:pt x="4466" y="4867"/>
                  </a:cubicBezTo>
                  <a:cubicBezTo>
                    <a:pt x="5005" y="4867"/>
                    <a:pt x="5541" y="4804"/>
                    <a:pt x="5993" y="4721"/>
                  </a:cubicBezTo>
                  <a:cubicBezTo>
                    <a:pt x="8063" y="4340"/>
                    <a:pt x="9882" y="3156"/>
                    <a:pt x="11598" y="1934"/>
                  </a:cubicBezTo>
                  <a:cubicBezTo>
                    <a:pt x="10108" y="812"/>
                    <a:pt x="7980" y="0"/>
                    <a:pt x="599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6"/>
            <p:cNvSpPr/>
            <p:nvPr/>
          </p:nvSpPr>
          <p:spPr>
            <a:xfrm>
              <a:off x="2608725" y="1212175"/>
              <a:ext cx="252450" cy="36100"/>
            </a:xfrm>
            <a:custGeom>
              <a:avLst/>
              <a:gdLst/>
              <a:ahLst/>
              <a:cxnLst/>
              <a:rect l="l" t="t" r="r" b="b"/>
              <a:pathLst>
                <a:path w="10098" h="1444" extrusionOk="0">
                  <a:moveTo>
                    <a:pt x="130" y="1"/>
                  </a:moveTo>
                  <a:cubicBezTo>
                    <a:pt x="51" y="1"/>
                    <a:pt x="1" y="122"/>
                    <a:pt x="89" y="158"/>
                  </a:cubicBezTo>
                  <a:cubicBezTo>
                    <a:pt x="1272" y="638"/>
                    <a:pt x="2498" y="1030"/>
                    <a:pt x="3760" y="1242"/>
                  </a:cubicBezTo>
                  <a:cubicBezTo>
                    <a:pt x="4410" y="1350"/>
                    <a:pt x="5075" y="1421"/>
                    <a:pt x="5731" y="1440"/>
                  </a:cubicBezTo>
                  <a:cubicBezTo>
                    <a:pt x="5813" y="1443"/>
                    <a:pt x="5895" y="1444"/>
                    <a:pt x="5978" y="1444"/>
                  </a:cubicBezTo>
                  <a:cubicBezTo>
                    <a:pt x="6558" y="1444"/>
                    <a:pt x="7135" y="1384"/>
                    <a:pt x="7711" y="1307"/>
                  </a:cubicBezTo>
                  <a:cubicBezTo>
                    <a:pt x="8472" y="1203"/>
                    <a:pt x="9231" y="1068"/>
                    <a:pt x="9994" y="986"/>
                  </a:cubicBezTo>
                  <a:cubicBezTo>
                    <a:pt x="10098" y="976"/>
                    <a:pt x="10093" y="819"/>
                    <a:pt x="9994" y="819"/>
                  </a:cubicBezTo>
                  <a:cubicBezTo>
                    <a:pt x="9992" y="819"/>
                    <a:pt x="9988" y="819"/>
                    <a:pt x="9985" y="819"/>
                  </a:cubicBezTo>
                  <a:cubicBezTo>
                    <a:pt x="8662" y="960"/>
                    <a:pt x="7352" y="1271"/>
                    <a:pt x="6017" y="1278"/>
                  </a:cubicBezTo>
                  <a:cubicBezTo>
                    <a:pt x="6003" y="1278"/>
                    <a:pt x="5990" y="1278"/>
                    <a:pt x="5976" y="1278"/>
                  </a:cubicBezTo>
                  <a:cubicBezTo>
                    <a:pt x="5345" y="1278"/>
                    <a:pt x="4704" y="1214"/>
                    <a:pt x="4080" y="1123"/>
                  </a:cubicBezTo>
                  <a:cubicBezTo>
                    <a:pt x="3445" y="1032"/>
                    <a:pt x="2815" y="891"/>
                    <a:pt x="2197" y="716"/>
                  </a:cubicBezTo>
                  <a:cubicBezTo>
                    <a:pt x="1504" y="521"/>
                    <a:pt x="827" y="279"/>
                    <a:pt x="162" y="7"/>
                  </a:cubicBezTo>
                  <a:cubicBezTo>
                    <a:pt x="151" y="3"/>
                    <a:pt x="140" y="1"/>
                    <a:pt x="1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6"/>
            <p:cNvSpPr/>
            <p:nvPr/>
          </p:nvSpPr>
          <p:spPr>
            <a:xfrm>
              <a:off x="2795000" y="1200475"/>
              <a:ext cx="63025" cy="55375"/>
            </a:xfrm>
            <a:custGeom>
              <a:avLst/>
              <a:gdLst/>
              <a:ahLst/>
              <a:cxnLst/>
              <a:rect l="l" t="t" r="r" b="b"/>
              <a:pathLst>
                <a:path w="2521" h="2215" extrusionOk="0">
                  <a:moveTo>
                    <a:pt x="2391" y="0"/>
                  </a:moveTo>
                  <a:cubicBezTo>
                    <a:pt x="2371" y="0"/>
                    <a:pt x="2351" y="7"/>
                    <a:pt x="2333" y="23"/>
                  </a:cubicBezTo>
                  <a:cubicBezTo>
                    <a:pt x="1637" y="653"/>
                    <a:pt x="877" y="1206"/>
                    <a:pt x="67" y="1681"/>
                  </a:cubicBezTo>
                  <a:cubicBezTo>
                    <a:pt x="1" y="1719"/>
                    <a:pt x="34" y="1814"/>
                    <a:pt x="96" y="1830"/>
                  </a:cubicBezTo>
                  <a:cubicBezTo>
                    <a:pt x="770" y="2017"/>
                    <a:pt x="1457" y="2146"/>
                    <a:pt x="2152" y="2214"/>
                  </a:cubicBezTo>
                  <a:cubicBezTo>
                    <a:pt x="2156" y="2214"/>
                    <a:pt x="2160" y="2214"/>
                    <a:pt x="2164" y="2214"/>
                  </a:cubicBezTo>
                  <a:cubicBezTo>
                    <a:pt x="2262" y="2214"/>
                    <a:pt x="2290" y="2064"/>
                    <a:pt x="2187" y="2053"/>
                  </a:cubicBezTo>
                  <a:cubicBezTo>
                    <a:pt x="1559" y="1990"/>
                    <a:pt x="937" y="1879"/>
                    <a:pt x="326" y="1721"/>
                  </a:cubicBezTo>
                  <a:lnTo>
                    <a:pt x="326" y="1721"/>
                  </a:lnTo>
                  <a:cubicBezTo>
                    <a:pt x="1087" y="1262"/>
                    <a:pt x="1799" y="729"/>
                    <a:pt x="2459" y="133"/>
                  </a:cubicBezTo>
                  <a:cubicBezTo>
                    <a:pt x="2520" y="78"/>
                    <a:pt x="2459" y="0"/>
                    <a:pt x="2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6"/>
            <p:cNvSpPr/>
            <p:nvPr/>
          </p:nvSpPr>
          <p:spPr>
            <a:xfrm>
              <a:off x="2740025" y="1199000"/>
              <a:ext cx="62275" cy="74700"/>
            </a:xfrm>
            <a:custGeom>
              <a:avLst/>
              <a:gdLst/>
              <a:ahLst/>
              <a:cxnLst/>
              <a:rect l="l" t="t" r="r" b="b"/>
              <a:pathLst>
                <a:path w="2491" h="2988" extrusionOk="0">
                  <a:moveTo>
                    <a:pt x="2373" y="1"/>
                  </a:moveTo>
                  <a:cubicBezTo>
                    <a:pt x="2353" y="1"/>
                    <a:pt x="2332" y="10"/>
                    <a:pt x="2314" y="32"/>
                  </a:cubicBezTo>
                  <a:cubicBezTo>
                    <a:pt x="1712" y="777"/>
                    <a:pt x="949" y="1385"/>
                    <a:pt x="83" y="1801"/>
                  </a:cubicBezTo>
                  <a:cubicBezTo>
                    <a:pt x="28" y="1828"/>
                    <a:pt x="1" y="1898"/>
                    <a:pt x="54" y="1943"/>
                  </a:cubicBezTo>
                  <a:cubicBezTo>
                    <a:pt x="594" y="2414"/>
                    <a:pt x="1224" y="2768"/>
                    <a:pt x="1909" y="2983"/>
                  </a:cubicBezTo>
                  <a:cubicBezTo>
                    <a:pt x="1918" y="2986"/>
                    <a:pt x="1926" y="2987"/>
                    <a:pt x="1934" y="2987"/>
                  </a:cubicBezTo>
                  <a:cubicBezTo>
                    <a:pt x="2016" y="2987"/>
                    <a:pt x="2036" y="2848"/>
                    <a:pt x="1942" y="2820"/>
                  </a:cubicBezTo>
                  <a:cubicBezTo>
                    <a:pt x="1326" y="2624"/>
                    <a:pt x="754" y="2310"/>
                    <a:pt x="257" y="1897"/>
                  </a:cubicBezTo>
                  <a:lnTo>
                    <a:pt x="257" y="1897"/>
                  </a:lnTo>
                  <a:cubicBezTo>
                    <a:pt x="1101" y="1472"/>
                    <a:pt x="1844" y="876"/>
                    <a:pt x="2437" y="142"/>
                  </a:cubicBezTo>
                  <a:cubicBezTo>
                    <a:pt x="2490" y="78"/>
                    <a:pt x="2434" y="1"/>
                    <a:pt x="23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6"/>
            <p:cNvSpPr/>
            <p:nvPr/>
          </p:nvSpPr>
          <p:spPr>
            <a:xfrm>
              <a:off x="2672675" y="1189225"/>
              <a:ext cx="90950" cy="91775"/>
            </a:xfrm>
            <a:custGeom>
              <a:avLst/>
              <a:gdLst/>
              <a:ahLst/>
              <a:cxnLst/>
              <a:rect l="l" t="t" r="r" b="b"/>
              <a:pathLst>
                <a:path w="3638" h="3671" extrusionOk="0">
                  <a:moveTo>
                    <a:pt x="3516" y="0"/>
                  </a:moveTo>
                  <a:cubicBezTo>
                    <a:pt x="3496" y="0"/>
                    <a:pt x="3475" y="8"/>
                    <a:pt x="3458" y="27"/>
                  </a:cubicBezTo>
                  <a:cubicBezTo>
                    <a:pt x="3005" y="524"/>
                    <a:pt x="2456" y="899"/>
                    <a:pt x="1844" y="1167"/>
                  </a:cubicBezTo>
                  <a:cubicBezTo>
                    <a:pt x="1325" y="1393"/>
                    <a:pt x="776" y="1631"/>
                    <a:pt x="201" y="1631"/>
                  </a:cubicBezTo>
                  <a:cubicBezTo>
                    <a:pt x="166" y="1631"/>
                    <a:pt x="130" y="1630"/>
                    <a:pt x="95" y="1629"/>
                  </a:cubicBezTo>
                  <a:cubicBezTo>
                    <a:pt x="94" y="1628"/>
                    <a:pt x="93" y="1628"/>
                    <a:pt x="92" y="1628"/>
                  </a:cubicBezTo>
                  <a:cubicBezTo>
                    <a:pt x="15" y="1628"/>
                    <a:pt x="0" y="1729"/>
                    <a:pt x="44" y="1776"/>
                  </a:cubicBezTo>
                  <a:cubicBezTo>
                    <a:pt x="473" y="2219"/>
                    <a:pt x="955" y="2640"/>
                    <a:pt x="1449" y="3011"/>
                  </a:cubicBezTo>
                  <a:cubicBezTo>
                    <a:pt x="1880" y="3334"/>
                    <a:pt x="2375" y="3558"/>
                    <a:pt x="2902" y="3668"/>
                  </a:cubicBezTo>
                  <a:cubicBezTo>
                    <a:pt x="2909" y="3670"/>
                    <a:pt x="2915" y="3670"/>
                    <a:pt x="2921" y="3670"/>
                  </a:cubicBezTo>
                  <a:cubicBezTo>
                    <a:pt x="3010" y="3670"/>
                    <a:pt x="3034" y="3529"/>
                    <a:pt x="2940" y="3506"/>
                  </a:cubicBezTo>
                  <a:cubicBezTo>
                    <a:pt x="2488" y="3395"/>
                    <a:pt x="2041" y="3260"/>
                    <a:pt x="1673" y="2975"/>
                  </a:cubicBezTo>
                  <a:cubicBezTo>
                    <a:pt x="1200" y="2610"/>
                    <a:pt x="729" y="2222"/>
                    <a:pt x="301" y="1798"/>
                  </a:cubicBezTo>
                  <a:lnTo>
                    <a:pt x="301" y="1798"/>
                  </a:lnTo>
                  <a:cubicBezTo>
                    <a:pt x="872" y="1774"/>
                    <a:pt x="1420" y="1535"/>
                    <a:pt x="1935" y="1307"/>
                  </a:cubicBezTo>
                  <a:cubicBezTo>
                    <a:pt x="2560" y="1032"/>
                    <a:pt x="3121" y="643"/>
                    <a:pt x="3582" y="137"/>
                  </a:cubicBezTo>
                  <a:cubicBezTo>
                    <a:pt x="3637" y="78"/>
                    <a:pt x="3579" y="0"/>
                    <a:pt x="35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6"/>
            <p:cNvSpPr/>
            <p:nvPr/>
          </p:nvSpPr>
          <p:spPr>
            <a:xfrm>
              <a:off x="2637400" y="1304800"/>
              <a:ext cx="52600" cy="46800"/>
            </a:xfrm>
            <a:custGeom>
              <a:avLst/>
              <a:gdLst/>
              <a:ahLst/>
              <a:cxnLst/>
              <a:rect l="l" t="t" r="r" b="b"/>
              <a:pathLst>
                <a:path w="2104" h="1872" extrusionOk="0">
                  <a:moveTo>
                    <a:pt x="1053" y="1"/>
                  </a:moveTo>
                  <a:cubicBezTo>
                    <a:pt x="954" y="1"/>
                    <a:pt x="854" y="17"/>
                    <a:pt x="755" y="50"/>
                  </a:cubicBezTo>
                  <a:cubicBezTo>
                    <a:pt x="265" y="215"/>
                    <a:pt x="0" y="743"/>
                    <a:pt x="165" y="1234"/>
                  </a:cubicBezTo>
                  <a:cubicBezTo>
                    <a:pt x="295" y="1624"/>
                    <a:pt x="661" y="1872"/>
                    <a:pt x="1052" y="1872"/>
                  </a:cubicBezTo>
                  <a:cubicBezTo>
                    <a:pt x="1150" y="1872"/>
                    <a:pt x="1250" y="1856"/>
                    <a:pt x="1348" y="1823"/>
                  </a:cubicBezTo>
                  <a:cubicBezTo>
                    <a:pt x="1839" y="1658"/>
                    <a:pt x="2104" y="1130"/>
                    <a:pt x="1939"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6"/>
            <p:cNvSpPr/>
            <p:nvPr/>
          </p:nvSpPr>
          <p:spPr>
            <a:xfrm>
              <a:off x="2651625" y="1236175"/>
              <a:ext cx="52575" cy="46825"/>
            </a:xfrm>
            <a:custGeom>
              <a:avLst/>
              <a:gdLst/>
              <a:ahLst/>
              <a:cxnLst/>
              <a:rect l="l" t="t" r="r" b="b"/>
              <a:pathLst>
                <a:path w="2103" h="1873" extrusionOk="0">
                  <a:moveTo>
                    <a:pt x="1053" y="1"/>
                  </a:moveTo>
                  <a:cubicBezTo>
                    <a:pt x="955" y="1"/>
                    <a:pt x="854" y="17"/>
                    <a:pt x="755" y="50"/>
                  </a:cubicBezTo>
                  <a:cubicBezTo>
                    <a:pt x="264" y="215"/>
                    <a:pt x="0" y="744"/>
                    <a:pt x="164" y="1233"/>
                  </a:cubicBezTo>
                  <a:cubicBezTo>
                    <a:pt x="296" y="1625"/>
                    <a:pt x="660" y="1873"/>
                    <a:pt x="1051" y="1873"/>
                  </a:cubicBezTo>
                  <a:cubicBezTo>
                    <a:pt x="1149" y="1873"/>
                    <a:pt x="1249" y="1857"/>
                    <a:pt x="1348" y="1824"/>
                  </a:cubicBezTo>
                  <a:cubicBezTo>
                    <a:pt x="1839" y="1659"/>
                    <a:pt x="2102" y="1130"/>
                    <a:pt x="1937" y="639"/>
                  </a:cubicBezTo>
                  <a:cubicBezTo>
                    <a:pt x="1807" y="248"/>
                    <a:pt x="1444" y="1"/>
                    <a:pt x="1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6"/>
            <p:cNvSpPr/>
            <p:nvPr/>
          </p:nvSpPr>
          <p:spPr>
            <a:xfrm>
              <a:off x="2569025" y="1288475"/>
              <a:ext cx="52625" cy="46825"/>
            </a:xfrm>
            <a:custGeom>
              <a:avLst/>
              <a:gdLst/>
              <a:ahLst/>
              <a:cxnLst/>
              <a:rect l="l" t="t" r="r" b="b"/>
              <a:pathLst>
                <a:path w="2105" h="1873" extrusionOk="0">
                  <a:moveTo>
                    <a:pt x="1054" y="1"/>
                  </a:moveTo>
                  <a:cubicBezTo>
                    <a:pt x="955" y="1"/>
                    <a:pt x="855" y="17"/>
                    <a:pt x="756" y="50"/>
                  </a:cubicBezTo>
                  <a:cubicBezTo>
                    <a:pt x="266" y="215"/>
                    <a:pt x="1" y="743"/>
                    <a:pt x="166" y="1233"/>
                  </a:cubicBezTo>
                  <a:cubicBezTo>
                    <a:pt x="298" y="1625"/>
                    <a:pt x="662" y="1872"/>
                    <a:pt x="1053" y="1872"/>
                  </a:cubicBezTo>
                  <a:cubicBezTo>
                    <a:pt x="1151" y="1872"/>
                    <a:pt x="1251" y="1857"/>
                    <a:pt x="1350" y="1823"/>
                  </a:cubicBezTo>
                  <a:cubicBezTo>
                    <a:pt x="1839" y="1658"/>
                    <a:pt x="2104" y="1130"/>
                    <a:pt x="1939" y="639"/>
                  </a:cubicBezTo>
                  <a:cubicBezTo>
                    <a:pt x="1807" y="249"/>
                    <a:pt x="1444" y="1"/>
                    <a:pt x="10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6"/>
            <p:cNvSpPr/>
            <p:nvPr/>
          </p:nvSpPr>
          <p:spPr>
            <a:xfrm>
              <a:off x="2581300" y="1210950"/>
              <a:ext cx="52600" cy="46800"/>
            </a:xfrm>
            <a:custGeom>
              <a:avLst/>
              <a:gdLst/>
              <a:ahLst/>
              <a:cxnLst/>
              <a:rect l="l" t="t" r="r" b="b"/>
              <a:pathLst>
                <a:path w="2104" h="1872" extrusionOk="0">
                  <a:moveTo>
                    <a:pt x="1052" y="0"/>
                  </a:moveTo>
                  <a:cubicBezTo>
                    <a:pt x="954" y="0"/>
                    <a:pt x="853" y="16"/>
                    <a:pt x="755" y="49"/>
                  </a:cubicBezTo>
                  <a:cubicBezTo>
                    <a:pt x="265" y="214"/>
                    <a:pt x="1" y="742"/>
                    <a:pt x="166" y="1233"/>
                  </a:cubicBezTo>
                  <a:cubicBezTo>
                    <a:pt x="297" y="1624"/>
                    <a:pt x="662" y="1871"/>
                    <a:pt x="1051" y="1871"/>
                  </a:cubicBezTo>
                  <a:cubicBezTo>
                    <a:pt x="1150" y="1871"/>
                    <a:pt x="1250" y="1855"/>
                    <a:pt x="1348" y="1822"/>
                  </a:cubicBezTo>
                  <a:cubicBezTo>
                    <a:pt x="1839" y="1657"/>
                    <a:pt x="2104" y="1129"/>
                    <a:pt x="1939" y="639"/>
                  </a:cubicBezTo>
                  <a:cubicBezTo>
                    <a:pt x="1807" y="247"/>
                    <a:pt x="1443" y="0"/>
                    <a:pt x="1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0" name="Google Shape;270;p6"/>
          <p:cNvGrpSpPr/>
          <p:nvPr/>
        </p:nvGrpSpPr>
        <p:grpSpPr>
          <a:xfrm>
            <a:off x="1216323" y="4689463"/>
            <a:ext cx="562130" cy="1020580"/>
            <a:chOff x="965300" y="2855200"/>
            <a:chExt cx="335200" cy="608575"/>
          </a:xfrm>
        </p:grpSpPr>
        <p:sp>
          <p:nvSpPr>
            <p:cNvPr id="271" name="Google Shape;271;p6"/>
            <p:cNvSpPr/>
            <p:nvPr/>
          </p:nvSpPr>
          <p:spPr>
            <a:xfrm>
              <a:off x="965300" y="2855200"/>
              <a:ext cx="335200" cy="549500"/>
            </a:xfrm>
            <a:custGeom>
              <a:avLst/>
              <a:gdLst/>
              <a:ahLst/>
              <a:cxnLst/>
              <a:rect l="l" t="t" r="r" b="b"/>
              <a:pathLst>
                <a:path w="13408" h="21980" extrusionOk="0">
                  <a:moveTo>
                    <a:pt x="435" y="15461"/>
                  </a:moveTo>
                  <a:lnTo>
                    <a:pt x="435" y="15461"/>
                  </a:lnTo>
                  <a:cubicBezTo>
                    <a:pt x="435" y="15461"/>
                    <a:pt x="435" y="15461"/>
                    <a:pt x="435" y="15461"/>
                  </a:cubicBezTo>
                  <a:lnTo>
                    <a:pt x="435" y="15461"/>
                  </a:lnTo>
                  <a:cubicBezTo>
                    <a:pt x="435" y="15461"/>
                    <a:pt x="435" y="15461"/>
                    <a:pt x="435" y="15461"/>
                  </a:cubicBezTo>
                  <a:close/>
                  <a:moveTo>
                    <a:pt x="10473" y="0"/>
                  </a:moveTo>
                  <a:cubicBezTo>
                    <a:pt x="10163" y="0"/>
                    <a:pt x="9821" y="308"/>
                    <a:pt x="9594" y="456"/>
                  </a:cubicBezTo>
                  <a:cubicBezTo>
                    <a:pt x="8185" y="1367"/>
                    <a:pt x="6800" y="2296"/>
                    <a:pt x="5614" y="3495"/>
                  </a:cubicBezTo>
                  <a:cubicBezTo>
                    <a:pt x="5548" y="3561"/>
                    <a:pt x="5478" y="3635"/>
                    <a:pt x="5465" y="3729"/>
                  </a:cubicBezTo>
                  <a:cubicBezTo>
                    <a:pt x="5448" y="3831"/>
                    <a:pt x="5503" y="3930"/>
                    <a:pt x="5555" y="4019"/>
                  </a:cubicBezTo>
                  <a:cubicBezTo>
                    <a:pt x="5881" y="4580"/>
                    <a:pt x="6169" y="5197"/>
                    <a:pt x="6606" y="5675"/>
                  </a:cubicBezTo>
                  <a:cubicBezTo>
                    <a:pt x="6758" y="5841"/>
                    <a:pt x="6909" y="5960"/>
                    <a:pt x="6904" y="6221"/>
                  </a:cubicBezTo>
                  <a:cubicBezTo>
                    <a:pt x="6902" y="6423"/>
                    <a:pt x="6825" y="6527"/>
                    <a:pt x="6714" y="6527"/>
                  </a:cubicBezTo>
                  <a:cubicBezTo>
                    <a:pt x="6639" y="6527"/>
                    <a:pt x="6548" y="6478"/>
                    <a:pt x="6454" y="6378"/>
                  </a:cubicBezTo>
                  <a:cubicBezTo>
                    <a:pt x="5982" y="5872"/>
                    <a:pt x="5570" y="5167"/>
                    <a:pt x="5011" y="4761"/>
                  </a:cubicBezTo>
                  <a:cubicBezTo>
                    <a:pt x="4941" y="4710"/>
                    <a:pt x="4861" y="4667"/>
                    <a:pt x="4778" y="4667"/>
                  </a:cubicBezTo>
                  <a:cubicBezTo>
                    <a:pt x="4771" y="4667"/>
                    <a:pt x="4765" y="4667"/>
                    <a:pt x="4759" y="4667"/>
                  </a:cubicBezTo>
                  <a:cubicBezTo>
                    <a:pt x="4642" y="4677"/>
                    <a:pt x="4555" y="4777"/>
                    <a:pt x="4482" y="4870"/>
                  </a:cubicBezTo>
                  <a:cubicBezTo>
                    <a:pt x="3966" y="5529"/>
                    <a:pt x="3486" y="6218"/>
                    <a:pt x="3051" y="6933"/>
                  </a:cubicBezTo>
                  <a:cubicBezTo>
                    <a:pt x="2978" y="7050"/>
                    <a:pt x="2906" y="7180"/>
                    <a:pt x="2920" y="7318"/>
                  </a:cubicBezTo>
                  <a:cubicBezTo>
                    <a:pt x="2938" y="7493"/>
                    <a:pt x="3093" y="7620"/>
                    <a:pt x="3226" y="7733"/>
                  </a:cubicBezTo>
                  <a:cubicBezTo>
                    <a:pt x="3831" y="8246"/>
                    <a:pt x="4417" y="8912"/>
                    <a:pt x="4766" y="9627"/>
                  </a:cubicBezTo>
                  <a:cubicBezTo>
                    <a:pt x="4853" y="9805"/>
                    <a:pt x="4925" y="10009"/>
                    <a:pt x="4866" y="10197"/>
                  </a:cubicBezTo>
                  <a:cubicBezTo>
                    <a:pt x="4844" y="10264"/>
                    <a:pt x="4804" y="10328"/>
                    <a:pt x="4746" y="10364"/>
                  </a:cubicBezTo>
                  <a:cubicBezTo>
                    <a:pt x="4704" y="10390"/>
                    <a:pt x="4658" y="10400"/>
                    <a:pt x="4609" y="10400"/>
                  </a:cubicBezTo>
                  <a:cubicBezTo>
                    <a:pt x="4526" y="10400"/>
                    <a:pt x="4438" y="10369"/>
                    <a:pt x="4361" y="10330"/>
                  </a:cubicBezTo>
                  <a:cubicBezTo>
                    <a:pt x="3764" y="10039"/>
                    <a:pt x="3379" y="9452"/>
                    <a:pt x="2932" y="8961"/>
                  </a:cubicBezTo>
                  <a:cubicBezTo>
                    <a:pt x="2831" y="8849"/>
                    <a:pt x="2712" y="8735"/>
                    <a:pt x="2561" y="8713"/>
                  </a:cubicBezTo>
                  <a:cubicBezTo>
                    <a:pt x="2544" y="8711"/>
                    <a:pt x="2527" y="8710"/>
                    <a:pt x="2510" y="8710"/>
                  </a:cubicBezTo>
                  <a:cubicBezTo>
                    <a:pt x="2192" y="8710"/>
                    <a:pt x="1796" y="9131"/>
                    <a:pt x="1610" y="9346"/>
                  </a:cubicBezTo>
                  <a:cubicBezTo>
                    <a:pt x="1235" y="9776"/>
                    <a:pt x="921" y="10280"/>
                    <a:pt x="732" y="10814"/>
                  </a:cubicBezTo>
                  <a:cubicBezTo>
                    <a:pt x="454" y="11596"/>
                    <a:pt x="105" y="12526"/>
                    <a:pt x="51" y="13362"/>
                  </a:cubicBezTo>
                  <a:cubicBezTo>
                    <a:pt x="0" y="14144"/>
                    <a:pt x="697" y="14434"/>
                    <a:pt x="1300" y="14698"/>
                  </a:cubicBezTo>
                  <a:cubicBezTo>
                    <a:pt x="1600" y="14828"/>
                    <a:pt x="2298" y="15212"/>
                    <a:pt x="2430" y="15542"/>
                  </a:cubicBezTo>
                  <a:cubicBezTo>
                    <a:pt x="2552" y="15847"/>
                    <a:pt x="2212" y="15971"/>
                    <a:pt x="1919" y="15971"/>
                  </a:cubicBezTo>
                  <a:cubicBezTo>
                    <a:pt x="1864" y="15971"/>
                    <a:pt x="1812" y="15967"/>
                    <a:pt x="1764" y="15959"/>
                  </a:cubicBezTo>
                  <a:cubicBezTo>
                    <a:pt x="1589" y="15930"/>
                    <a:pt x="447" y="15671"/>
                    <a:pt x="435" y="15461"/>
                  </a:cubicBezTo>
                  <a:lnTo>
                    <a:pt x="435" y="15461"/>
                  </a:lnTo>
                  <a:cubicBezTo>
                    <a:pt x="545" y="17508"/>
                    <a:pt x="1102" y="19514"/>
                    <a:pt x="2034" y="21332"/>
                  </a:cubicBezTo>
                  <a:cubicBezTo>
                    <a:pt x="2279" y="21813"/>
                    <a:pt x="2569" y="21980"/>
                    <a:pt x="2937" y="21980"/>
                  </a:cubicBezTo>
                  <a:cubicBezTo>
                    <a:pt x="3128" y="21980"/>
                    <a:pt x="3341" y="21934"/>
                    <a:pt x="3579" y="21864"/>
                  </a:cubicBezTo>
                  <a:cubicBezTo>
                    <a:pt x="4384" y="21622"/>
                    <a:pt x="5164" y="21340"/>
                    <a:pt x="5882" y="20895"/>
                  </a:cubicBezTo>
                  <a:cubicBezTo>
                    <a:pt x="6812" y="20318"/>
                    <a:pt x="7695" y="19666"/>
                    <a:pt x="8515" y="18947"/>
                  </a:cubicBezTo>
                  <a:cubicBezTo>
                    <a:pt x="9009" y="18512"/>
                    <a:pt x="12970" y="14388"/>
                    <a:pt x="12174" y="13941"/>
                  </a:cubicBezTo>
                  <a:cubicBezTo>
                    <a:pt x="12107" y="13903"/>
                    <a:pt x="12033" y="13889"/>
                    <a:pt x="11956" y="13889"/>
                  </a:cubicBezTo>
                  <a:cubicBezTo>
                    <a:pt x="11861" y="13889"/>
                    <a:pt x="11763" y="13909"/>
                    <a:pt x="11670" y="13928"/>
                  </a:cubicBezTo>
                  <a:cubicBezTo>
                    <a:pt x="11298" y="14005"/>
                    <a:pt x="10921" y="14051"/>
                    <a:pt x="10544" y="14070"/>
                  </a:cubicBezTo>
                  <a:cubicBezTo>
                    <a:pt x="10507" y="14072"/>
                    <a:pt x="10470" y="14073"/>
                    <a:pt x="10434" y="14073"/>
                  </a:cubicBezTo>
                  <a:cubicBezTo>
                    <a:pt x="10343" y="14073"/>
                    <a:pt x="10254" y="14064"/>
                    <a:pt x="10172" y="14028"/>
                  </a:cubicBezTo>
                  <a:cubicBezTo>
                    <a:pt x="10056" y="13977"/>
                    <a:pt x="9957" y="13861"/>
                    <a:pt x="9972" y="13737"/>
                  </a:cubicBezTo>
                  <a:cubicBezTo>
                    <a:pt x="9983" y="13635"/>
                    <a:pt x="10059" y="13554"/>
                    <a:pt x="10138" y="13489"/>
                  </a:cubicBezTo>
                  <a:cubicBezTo>
                    <a:pt x="10762" y="12990"/>
                    <a:pt x="11758" y="13107"/>
                    <a:pt x="12300" y="12521"/>
                  </a:cubicBezTo>
                  <a:cubicBezTo>
                    <a:pt x="12483" y="12319"/>
                    <a:pt x="12591" y="12059"/>
                    <a:pt x="12676" y="11800"/>
                  </a:cubicBezTo>
                  <a:cubicBezTo>
                    <a:pt x="13000" y="10833"/>
                    <a:pt x="13110" y="9808"/>
                    <a:pt x="13219" y="8793"/>
                  </a:cubicBezTo>
                  <a:lnTo>
                    <a:pt x="13393" y="7170"/>
                  </a:lnTo>
                  <a:cubicBezTo>
                    <a:pt x="13400" y="7105"/>
                    <a:pt x="13407" y="7037"/>
                    <a:pt x="13391" y="6975"/>
                  </a:cubicBezTo>
                  <a:cubicBezTo>
                    <a:pt x="13352" y="6812"/>
                    <a:pt x="13173" y="6717"/>
                    <a:pt x="13003" y="6717"/>
                  </a:cubicBezTo>
                  <a:cubicBezTo>
                    <a:pt x="12989" y="6717"/>
                    <a:pt x="12975" y="6717"/>
                    <a:pt x="12961" y="6719"/>
                  </a:cubicBezTo>
                  <a:cubicBezTo>
                    <a:pt x="12780" y="6736"/>
                    <a:pt x="12621" y="6837"/>
                    <a:pt x="12468" y="6934"/>
                  </a:cubicBezTo>
                  <a:cubicBezTo>
                    <a:pt x="12039" y="7209"/>
                    <a:pt x="11611" y="7484"/>
                    <a:pt x="11181" y="7761"/>
                  </a:cubicBezTo>
                  <a:cubicBezTo>
                    <a:pt x="11047" y="7846"/>
                    <a:pt x="10908" y="7935"/>
                    <a:pt x="10751" y="7948"/>
                  </a:cubicBezTo>
                  <a:cubicBezTo>
                    <a:pt x="10741" y="7948"/>
                    <a:pt x="10731" y="7949"/>
                    <a:pt x="10721" y="7949"/>
                  </a:cubicBezTo>
                  <a:cubicBezTo>
                    <a:pt x="10571" y="7949"/>
                    <a:pt x="10415" y="7858"/>
                    <a:pt x="10389" y="7713"/>
                  </a:cubicBezTo>
                  <a:cubicBezTo>
                    <a:pt x="10373" y="7615"/>
                    <a:pt x="10416" y="7516"/>
                    <a:pt x="10467" y="7432"/>
                  </a:cubicBezTo>
                  <a:cubicBezTo>
                    <a:pt x="11149" y="6274"/>
                    <a:pt x="12698" y="5740"/>
                    <a:pt x="12721" y="4229"/>
                  </a:cubicBezTo>
                  <a:cubicBezTo>
                    <a:pt x="12732" y="3596"/>
                    <a:pt x="12476" y="2989"/>
                    <a:pt x="12191" y="2425"/>
                  </a:cubicBezTo>
                  <a:cubicBezTo>
                    <a:pt x="11955" y="1963"/>
                    <a:pt x="11695" y="1517"/>
                    <a:pt x="11418" y="1080"/>
                  </a:cubicBezTo>
                  <a:cubicBezTo>
                    <a:pt x="11234" y="790"/>
                    <a:pt x="10961" y="151"/>
                    <a:pt x="10615" y="25"/>
                  </a:cubicBezTo>
                  <a:cubicBezTo>
                    <a:pt x="10568" y="8"/>
                    <a:pt x="10521" y="0"/>
                    <a:pt x="104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6"/>
            <p:cNvSpPr/>
            <p:nvPr/>
          </p:nvSpPr>
          <p:spPr>
            <a:xfrm>
              <a:off x="967575" y="2910550"/>
              <a:ext cx="292525" cy="553225"/>
            </a:xfrm>
            <a:custGeom>
              <a:avLst/>
              <a:gdLst/>
              <a:ahLst/>
              <a:cxnLst/>
              <a:rect l="l" t="t" r="r" b="b"/>
              <a:pathLst>
                <a:path w="11701" h="22129" extrusionOk="0">
                  <a:moveTo>
                    <a:pt x="9880" y="1"/>
                  </a:moveTo>
                  <a:cubicBezTo>
                    <a:pt x="9827" y="1"/>
                    <a:pt x="9777" y="31"/>
                    <a:pt x="9764" y="102"/>
                  </a:cubicBezTo>
                  <a:cubicBezTo>
                    <a:pt x="9541" y="1356"/>
                    <a:pt x="9293" y="2605"/>
                    <a:pt x="9009" y="3844"/>
                  </a:cubicBezTo>
                  <a:cubicBezTo>
                    <a:pt x="8672" y="3126"/>
                    <a:pt x="8352" y="2401"/>
                    <a:pt x="8054" y="1666"/>
                  </a:cubicBezTo>
                  <a:cubicBezTo>
                    <a:pt x="8031" y="1610"/>
                    <a:pt x="7989" y="1588"/>
                    <a:pt x="7946" y="1588"/>
                  </a:cubicBezTo>
                  <a:cubicBezTo>
                    <a:pt x="7855" y="1588"/>
                    <a:pt x="7757" y="1685"/>
                    <a:pt x="7803" y="1797"/>
                  </a:cubicBezTo>
                  <a:cubicBezTo>
                    <a:pt x="8145" y="2641"/>
                    <a:pt x="8513" y="3474"/>
                    <a:pt x="8905" y="4295"/>
                  </a:cubicBezTo>
                  <a:cubicBezTo>
                    <a:pt x="8828" y="4622"/>
                    <a:pt x="8750" y="4950"/>
                    <a:pt x="8666" y="5276"/>
                  </a:cubicBezTo>
                  <a:cubicBezTo>
                    <a:pt x="8413" y="6272"/>
                    <a:pt x="8131" y="7262"/>
                    <a:pt x="7819" y="8244"/>
                  </a:cubicBezTo>
                  <a:cubicBezTo>
                    <a:pt x="7586" y="7268"/>
                    <a:pt x="7440" y="6272"/>
                    <a:pt x="7391" y="5270"/>
                  </a:cubicBezTo>
                  <a:cubicBezTo>
                    <a:pt x="7386" y="5177"/>
                    <a:pt x="7310" y="5129"/>
                    <a:pt x="7237" y="5129"/>
                  </a:cubicBezTo>
                  <a:cubicBezTo>
                    <a:pt x="7168" y="5129"/>
                    <a:pt x="7103" y="5172"/>
                    <a:pt x="7107" y="5262"/>
                  </a:cubicBezTo>
                  <a:cubicBezTo>
                    <a:pt x="7165" y="6442"/>
                    <a:pt x="7347" y="7611"/>
                    <a:pt x="7657" y="8753"/>
                  </a:cubicBezTo>
                  <a:cubicBezTo>
                    <a:pt x="7352" y="9684"/>
                    <a:pt x="7013" y="10605"/>
                    <a:pt x="6645" y="11513"/>
                  </a:cubicBezTo>
                  <a:cubicBezTo>
                    <a:pt x="6215" y="10543"/>
                    <a:pt x="5865" y="9539"/>
                    <a:pt x="5603" y="8509"/>
                  </a:cubicBezTo>
                  <a:cubicBezTo>
                    <a:pt x="5585" y="8435"/>
                    <a:pt x="5527" y="8403"/>
                    <a:pt x="5468" y="8403"/>
                  </a:cubicBezTo>
                  <a:cubicBezTo>
                    <a:pt x="5385" y="8403"/>
                    <a:pt x="5300" y="8469"/>
                    <a:pt x="5327" y="8572"/>
                  </a:cubicBezTo>
                  <a:cubicBezTo>
                    <a:pt x="5618" y="9709"/>
                    <a:pt x="6011" y="10815"/>
                    <a:pt x="6501" y="11879"/>
                  </a:cubicBezTo>
                  <a:cubicBezTo>
                    <a:pt x="6188" y="12632"/>
                    <a:pt x="5853" y="13373"/>
                    <a:pt x="5492" y="14104"/>
                  </a:cubicBezTo>
                  <a:cubicBezTo>
                    <a:pt x="5340" y="14408"/>
                    <a:pt x="5183" y="14710"/>
                    <a:pt x="5024" y="15012"/>
                  </a:cubicBezTo>
                  <a:cubicBezTo>
                    <a:pt x="5021" y="14993"/>
                    <a:pt x="5017" y="14975"/>
                    <a:pt x="5014" y="14962"/>
                  </a:cubicBezTo>
                  <a:cubicBezTo>
                    <a:pt x="4532" y="13141"/>
                    <a:pt x="4131" y="11300"/>
                    <a:pt x="3805" y="9442"/>
                  </a:cubicBezTo>
                  <a:cubicBezTo>
                    <a:pt x="3793" y="9367"/>
                    <a:pt x="3738" y="9334"/>
                    <a:pt x="3680" y="9334"/>
                  </a:cubicBezTo>
                  <a:cubicBezTo>
                    <a:pt x="3598" y="9334"/>
                    <a:pt x="3510" y="9401"/>
                    <a:pt x="3529" y="9506"/>
                  </a:cubicBezTo>
                  <a:cubicBezTo>
                    <a:pt x="3685" y="10404"/>
                    <a:pt x="3862" y="11300"/>
                    <a:pt x="4054" y="12190"/>
                  </a:cubicBezTo>
                  <a:cubicBezTo>
                    <a:pt x="4226" y="12978"/>
                    <a:pt x="4412" y="13761"/>
                    <a:pt x="4611" y="14541"/>
                  </a:cubicBezTo>
                  <a:cubicBezTo>
                    <a:pt x="4665" y="14747"/>
                    <a:pt x="4719" y="14951"/>
                    <a:pt x="4774" y="15158"/>
                  </a:cubicBezTo>
                  <a:cubicBezTo>
                    <a:pt x="4791" y="15224"/>
                    <a:pt x="4807" y="15298"/>
                    <a:pt x="4836" y="15363"/>
                  </a:cubicBezTo>
                  <a:cubicBezTo>
                    <a:pt x="4470" y="16035"/>
                    <a:pt x="4080" y="16695"/>
                    <a:pt x="3668" y="17339"/>
                  </a:cubicBezTo>
                  <a:cubicBezTo>
                    <a:pt x="3656" y="17322"/>
                    <a:pt x="3644" y="17303"/>
                    <a:pt x="3633" y="17281"/>
                  </a:cubicBezTo>
                  <a:cubicBezTo>
                    <a:pt x="3190" y="16474"/>
                    <a:pt x="2850" y="15612"/>
                    <a:pt x="2609" y="14722"/>
                  </a:cubicBezTo>
                  <a:cubicBezTo>
                    <a:pt x="2590" y="14648"/>
                    <a:pt x="2531" y="14616"/>
                    <a:pt x="2472" y="14616"/>
                  </a:cubicBezTo>
                  <a:cubicBezTo>
                    <a:pt x="2388" y="14616"/>
                    <a:pt x="2304" y="14681"/>
                    <a:pt x="2331" y="14784"/>
                  </a:cubicBezTo>
                  <a:cubicBezTo>
                    <a:pt x="2472" y="15301"/>
                    <a:pt x="2643" y="15808"/>
                    <a:pt x="2848" y="16301"/>
                  </a:cubicBezTo>
                  <a:cubicBezTo>
                    <a:pt x="2947" y="16542"/>
                    <a:pt x="3055" y="16779"/>
                    <a:pt x="3171" y="17012"/>
                  </a:cubicBezTo>
                  <a:cubicBezTo>
                    <a:pt x="3265" y="17206"/>
                    <a:pt x="3358" y="17436"/>
                    <a:pt x="3495" y="17606"/>
                  </a:cubicBezTo>
                  <a:cubicBezTo>
                    <a:pt x="2498" y="19132"/>
                    <a:pt x="1369" y="20568"/>
                    <a:pt x="99" y="21878"/>
                  </a:cubicBezTo>
                  <a:cubicBezTo>
                    <a:pt x="0" y="21981"/>
                    <a:pt x="95" y="22128"/>
                    <a:pt x="202" y="22128"/>
                  </a:cubicBezTo>
                  <a:cubicBezTo>
                    <a:pt x="233" y="22128"/>
                    <a:pt x="266" y="22116"/>
                    <a:pt x="295" y="22086"/>
                  </a:cubicBezTo>
                  <a:cubicBezTo>
                    <a:pt x="1538" y="20805"/>
                    <a:pt x="2653" y="19402"/>
                    <a:pt x="3637" y="17915"/>
                  </a:cubicBezTo>
                  <a:cubicBezTo>
                    <a:pt x="3669" y="17866"/>
                    <a:pt x="3699" y="17816"/>
                    <a:pt x="3733" y="17766"/>
                  </a:cubicBezTo>
                  <a:cubicBezTo>
                    <a:pt x="3769" y="17775"/>
                    <a:pt x="3807" y="17778"/>
                    <a:pt x="3847" y="17778"/>
                  </a:cubicBezTo>
                  <a:cubicBezTo>
                    <a:pt x="3896" y="17778"/>
                    <a:pt x="3947" y="17773"/>
                    <a:pt x="3999" y="17765"/>
                  </a:cubicBezTo>
                  <a:cubicBezTo>
                    <a:pt x="4284" y="17720"/>
                    <a:pt x="4571" y="17664"/>
                    <a:pt x="4855" y="17613"/>
                  </a:cubicBezTo>
                  <a:cubicBezTo>
                    <a:pt x="5439" y="17510"/>
                    <a:pt x="6026" y="17404"/>
                    <a:pt x="6609" y="17302"/>
                  </a:cubicBezTo>
                  <a:cubicBezTo>
                    <a:pt x="6783" y="17273"/>
                    <a:pt x="6732" y="17022"/>
                    <a:pt x="6576" y="17022"/>
                  </a:cubicBezTo>
                  <a:cubicBezTo>
                    <a:pt x="6567" y="17022"/>
                    <a:pt x="6557" y="17023"/>
                    <a:pt x="6547" y="17025"/>
                  </a:cubicBezTo>
                  <a:lnTo>
                    <a:pt x="5015" y="17296"/>
                  </a:lnTo>
                  <a:cubicBezTo>
                    <a:pt x="4775" y="17338"/>
                    <a:pt x="4536" y="17381"/>
                    <a:pt x="4296" y="17423"/>
                  </a:cubicBezTo>
                  <a:cubicBezTo>
                    <a:pt x="4180" y="17444"/>
                    <a:pt x="4053" y="17483"/>
                    <a:pt x="3935" y="17487"/>
                  </a:cubicBezTo>
                  <a:cubicBezTo>
                    <a:pt x="3932" y="17487"/>
                    <a:pt x="3930" y="17488"/>
                    <a:pt x="3927" y="17488"/>
                  </a:cubicBezTo>
                  <a:cubicBezTo>
                    <a:pt x="3923" y="17488"/>
                    <a:pt x="3918" y="17487"/>
                    <a:pt x="3914" y="17487"/>
                  </a:cubicBezTo>
                  <a:cubicBezTo>
                    <a:pt x="4319" y="16850"/>
                    <a:pt x="4703" y="16200"/>
                    <a:pt x="5065" y="15537"/>
                  </a:cubicBezTo>
                  <a:cubicBezTo>
                    <a:pt x="5114" y="15537"/>
                    <a:pt x="5166" y="15525"/>
                    <a:pt x="5218" y="15508"/>
                  </a:cubicBezTo>
                  <a:cubicBezTo>
                    <a:pt x="5400" y="15453"/>
                    <a:pt x="5584" y="15388"/>
                    <a:pt x="5767" y="15324"/>
                  </a:cubicBezTo>
                  <a:cubicBezTo>
                    <a:pt x="7237" y="14813"/>
                    <a:pt x="8672" y="14201"/>
                    <a:pt x="10060" y="13493"/>
                  </a:cubicBezTo>
                  <a:cubicBezTo>
                    <a:pt x="10201" y="13422"/>
                    <a:pt x="10121" y="13225"/>
                    <a:pt x="9992" y="13225"/>
                  </a:cubicBezTo>
                  <a:cubicBezTo>
                    <a:pt x="9971" y="13225"/>
                    <a:pt x="9949" y="13230"/>
                    <a:pt x="9927" y="13241"/>
                  </a:cubicBezTo>
                  <a:cubicBezTo>
                    <a:pt x="9105" y="13661"/>
                    <a:pt x="8270" y="14047"/>
                    <a:pt x="7417" y="14398"/>
                  </a:cubicBezTo>
                  <a:cubicBezTo>
                    <a:pt x="6962" y="14584"/>
                    <a:pt x="6501" y="14761"/>
                    <a:pt x="6037" y="14928"/>
                  </a:cubicBezTo>
                  <a:cubicBezTo>
                    <a:pt x="5840" y="14997"/>
                    <a:pt x="5645" y="15065"/>
                    <a:pt x="5448" y="15133"/>
                  </a:cubicBezTo>
                  <a:cubicBezTo>
                    <a:pt x="5419" y="15143"/>
                    <a:pt x="5319" y="15188"/>
                    <a:pt x="5234" y="15220"/>
                  </a:cubicBezTo>
                  <a:cubicBezTo>
                    <a:pt x="5755" y="14243"/>
                    <a:pt x="6230" y="13241"/>
                    <a:pt x="6663" y="12222"/>
                  </a:cubicBezTo>
                  <a:cubicBezTo>
                    <a:pt x="6688" y="12265"/>
                    <a:pt x="6733" y="12285"/>
                    <a:pt x="6780" y="12285"/>
                  </a:cubicBezTo>
                  <a:cubicBezTo>
                    <a:pt x="6802" y="12285"/>
                    <a:pt x="6825" y="12281"/>
                    <a:pt x="6847" y="12271"/>
                  </a:cubicBezTo>
                  <a:cubicBezTo>
                    <a:pt x="7795" y="11859"/>
                    <a:pt x="8744" y="11445"/>
                    <a:pt x="9693" y="11031"/>
                  </a:cubicBezTo>
                  <a:cubicBezTo>
                    <a:pt x="9841" y="10967"/>
                    <a:pt x="9755" y="10766"/>
                    <a:pt x="9619" y="10766"/>
                  </a:cubicBezTo>
                  <a:cubicBezTo>
                    <a:pt x="9600" y="10766"/>
                    <a:pt x="9580" y="10770"/>
                    <a:pt x="9559" y="10779"/>
                  </a:cubicBezTo>
                  <a:cubicBezTo>
                    <a:pt x="8655" y="11171"/>
                    <a:pt x="7751" y="11566"/>
                    <a:pt x="6848" y="11960"/>
                  </a:cubicBezTo>
                  <a:cubicBezTo>
                    <a:pt x="6834" y="11931"/>
                    <a:pt x="6822" y="11901"/>
                    <a:pt x="6807" y="11872"/>
                  </a:cubicBezTo>
                  <a:cubicBezTo>
                    <a:pt x="7151" y="11039"/>
                    <a:pt x="7469" y="10194"/>
                    <a:pt x="7760" y="9343"/>
                  </a:cubicBezTo>
                  <a:cubicBezTo>
                    <a:pt x="7801" y="9224"/>
                    <a:pt x="7837" y="9105"/>
                    <a:pt x="7876" y="8986"/>
                  </a:cubicBezTo>
                  <a:cubicBezTo>
                    <a:pt x="7883" y="8985"/>
                    <a:pt x="7889" y="8985"/>
                    <a:pt x="7896" y="8982"/>
                  </a:cubicBezTo>
                  <a:cubicBezTo>
                    <a:pt x="8928" y="8383"/>
                    <a:pt x="9907" y="7697"/>
                    <a:pt x="10825" y="6934"/>
                  </a:cubicBezTo>
                  <a:cubicBezTo>
                    <a:pt x="10936" y="6840"/>
                    <a:pt x="10837" y="6690"/>
                    <a:pt x="10721" y="6690"/>
                  </a:cubicBezTo>
                  <a:cubicBezTo>
                    <a:pt x="10690" y="6690"/>
                    <a:pt x="10659" y="6701"/>
                    <a:pt x="10629" y="6725"/>
                  </a:cubicBezTo>
                  <a:cubicBezTo>
                    <a:pt x="9806" y="7411"/>
                    <a:pt x="8930" y="8028"/>
                    <a:pt x="8010" y="8580"/>
                  </a:cubicBezTo>
                  <a:cubicBezTo>
                    <a:pt x="8455" y="7202"/>
                    <a:pt x="8837" y="5802"/>
                    <a:pt x="9171" y="4393"/>
                  </a:cubicBezTo>
                  <a:cubicBezTo>
                    <a:pt x="9601" y="4271"/>
                    <a:pt x="9946" y="3952"/>
                    <a:pt x="10291" y="3681"/>
                  </a:cubicBezTo>
                  <a:cubicBezTo>
                    <a:pt x="10720" y="3344"/>
                    <a:pt x="11153" y="3005"/>
                    <a:pt x="11585" y="2666"/>
                  </a:cubicBezTo>
                  <a:cubicBezTo>
                    <a:pt x="11700" y="2575"/>
                    <a:pt x="11597" y="2426"/>
                    <a:pt x="11479" y="2426"/>
                  </a:cubicBezTo>
                  <a:cubicBezTo>
                    <a:pt x="11449" y="2426"/>
                    <a:pt x="11418" y="2435"/>
                    <a:pt x="11389" y="2458"/>
                  </a:cubicBezTo>
                  <a:cubicBezTo>
                    <a:pt x="10988" y="2772"/>
                    <a:pt x="10589" y="3086"/>
                    <a:pt x="10189" y="3399"/>
                  </a:cubicBezTo>
                  <a:cubicBezTo>
                    <a:pt x="9900" y="3627"/>
                    <a:pt x="9599" y="3915"/>
                    <a:pt x="9250" y="4063"/>
                  </a:cubicBezTo>
                  <a:cubicBezTo>
                    <a:pt x="9546" y="2776"/>
                    <a:pt x="9807" y="1480"/>
                    <a:pt x="10037" y="182"/>
                  </a:cubicBezTo>
                  <a:cubicBezTo>
                    <a:pt x="10057" y="74"/>
                    <a:pt x="9964" y="1"/>
                    <a:pt x="98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3" name="Google Shape;273;p6"/>
          <p:cNvGrpSpPr/>
          <p:nvPr/>
        </p:nvGrpSpPr>
        <p:grpSpPr>
          <a:xfrm>
            <a:off x="1125344" y="4732995"/>
            <a:ext cx="161218" cy="147201"/>
            <a:chOff x="2599225" y="2912400"/>
            <a:chExt cx="85400" cy="77975"/>
          </a:xfrm>
        </p:grpSpPr>
        <p:sp>
          <p:nvSpPr>
            <p:cNvPr id="274" name="Google Shape;274;p6"/>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6"/>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6"/>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6"/>
          <p:cNvSpPr/>
          <p:nvPr/>
        </p:nvSpPr>
        <p:spPr>
          <a:xfrm>
            <a:off x="8569590" y="-100692"/>
            <a:ext cx="351980" cy="1064814"/>
          </a:xfrm>
          <a:custGeom>
            <a:avLst/>
            <a:gdLst/>
            <a:ahLst/>
            <a:cxnLst/>
            <a:rect l="l" t="t" r="r" b="b"/>
            <a:pathLst>
              <a:path w="7458" h="22562" extrusionOk="0">
                <a:moveTo>
                  <a:pt x="1533" y="5138"/>
                </a:moveTo>
                <a:cubicBezTo>
                  <a:pt x="1552" y="5138"/>
                  <a:pt x="1567" y="5139"/>
                  <a:pt x="1577" y="5139"/>
                </a:cubicBezTo>
                <a:cubicBezTo>
                  <a:pt x="2082" y="5159"/>
                  <a:pt x="2586" y="5227"/>
                  <a:pt x="3075" y="5342"/>
                </a:cubicBezTo>
                <a:cubicBezTo>
                  <a:pt x="3404" y="5417"/>
                  <a:pt x="3694" y="5547"/>
                  <a:pt x="3951" y="5685"/>
                </a:cubicBezTo>
                <a:cubicBezTo>
                  <a:pt x="3786" y="5710"/>
                  <a:pt x="3619" y="5721"/>
                  <a:pt x="3451" y="5721"/>
                </a:cubicBezTo>
                <a:cubicBezTo>
                  <a:pt x="2924" y="5721"/>
                  <a:pt x="2390" y="5613"/>
                  <a:pt x="1870" y="5507"/>
                </a:cubicBezTo>
                <a:cubicBezTo>
                  <a:pt x="1500" y="5430"/>
                  <a:pt x="1120" y="5352"/>
                  <a:pt x="740" y="5313"/>
                </a:cubicBezTo>
                <a:lnTo>
                  <a:pt x="723" y="5313"/>
                </a:lnTo>
                <a:cubicBezTo>
                  <a:pt x="690" y="5316"/>
                  <a:pt x="661" y="5343"/>
                  <a:pt x="658" y="5379"/>
                </a:cubicBezTo>
                <a:cubicBezTo>
                  <a:pt x="653" y="5421"/>
                  <a:pt x="682" y="5458"/>
                  <a:pt x="724" y="5461"/>
                </a:cubicBezTo>
                <a:cubicBezTo>
                  <a:pt x="1095" y="5501"/>
                  <a:pt x="1474" y="5579"/>
                  <a:pt x="1839" y="5653"/>
                </a:cubicBezTo>
                <a:cubicBezTo>
                  <a:pt x="2367" y="5761"/>
                  <a:pt x="2908" y="5870"/>
                  <a:pt x="3449" y="5870"/>
                </a:cubicBezTo>
                <a:cubicBezTo>
                  <a:pt x="3624" y="5870"/>
                  <a:pt x="3799" y="5859"/>
                  <a:pt x="3973" y="5833"/>
                </a:cubicBezTo>
                <a:lnTo>
                  <a:pt x="3973" y="5833"/>
                </a:lnTo>
                <a:cubicBezTo>
                  <a:pt x="3576" y="6014"/>
                  <a:pt x="3143" y="6126"/>
                  <a:pt x="2630" y="6181"/>
                </a:cubicBezTo>
                <a:cubicBezTo>
                  <a:pt x="2513" y="6194"/>
                  <a:pt x="2396" y="6201"/>
                  <a:pt x="2279" y="6201"/>
                </a:cubicBezTo>
                <a:cubicBezTo>
                  <a:pt x="1870" y="6201"/>
                  <a:pt x="1465" y="6122"/>
                  <a:pt x="1094" y="5972"/>
                </a:cubicBezTo>
                <a:cubicBezTo>
                  <a:pt x="875" y="5883"/>
                  <a:pt x="377" y="5637"/>
                  <a:pt x="225" y="5193"/>
                </a:cubicBezTo>
                <a:cubicBezTo>
                  <a:pt x="503" y="5169"/>
                  <a:pt x="1308" y="5138"/>
                  <a:pt x="1533" y="5138"/>
                </a:cubicBezTo>
                <a:close/>
                <a:moveTo>
                  <a:pt x="7088" y="5500"/>
                </a:moveTo>
                <a:cubicBezTo>
                  <a:pt x="6816" y="6105"/>
                  <a:pt x="6461" y="6668"/>
                  <a:pt x="6031" y="7177"/>
                </a:cubicBezTo>
                <a:cubicBezTo>
                  <a:pt x="5829" y="7419"/>
                  <a:pt x="5580" y="7675"/>
                  <a:pt x="5264" y="7754"/>
                </a:cubicBezTo>
                <a:cubicBezTo>
                  <a:pt x="5244" y="7759"/>
                  <a:pt x="5230" y="7760"/>
                  <a:pt x="5221" y="7760"/>
                </a:cubicBezTo>
                <a:cubicBezTo>
                  <a:pt x="5216" y="7760"/>
                  <a:pt x="5213" y="7760"/>
                  <a:pt x="5211" y="7759"/>
                </a:cubicBezTo>
                <a:cubicBezTo>
                  <a:pt x="5192" y="7742"/>
                  <a:pt x="5168" y="7733"/>
                  <a:pt x="5145" y="7733"/>
                </a:cubicBezTo>
                <a:cubicBezTo>
                  <a:pt x="5132" y="7733"/>
                  <a:pt x="5120" y="7735"/>
                  <a:pt x="5108" y="7741"/>
                </a:cubicBezTo>
                <a:cubicBezTo>
                  <a:pt x="4970" y="7675"/>
                  <a:pt x="4830" y="7612"/>
                  <a:pt x="4690" y="7551"/>
                </a:cubicBezTo>
                <a:cubicBezTo>
                  <a:pt x="5303" y="7293"/>
                  <a:pt x="5853" y="6902"/>
                  <a:pt x="6296" y="6406"/>
                </a:cubicBezTo>
                <a:cubicBezTo>
                  <a:pt x="6324" y="6374"/>
                  <a:pt x="6321" y="6328"/>
                  <a:pt x="6291" y="6300"/>
                </a:cubicBezTo>
                <a:cubicBezTo>
                  <a:pt x="6278" y="6288"/>
                  <a:pt x="6261" y="6282"/>
                  <a:pt x="6244" y="6282"/>
                </a:cubicBezTo>
                <a:cubicBezTo>
                  <a:pt x="6240" y="6282"/>
                  <a:pt x="6235" y="6282"/>
                  <a:pt x="6231" y="6283"/>
                </a:cubicBezTo>
                <a:cubicBezTo>
                  <a:pt x="6215" y="6284"/>
                  <a:pt x="6197" y="6293"/>
                  <a:pt x="6186" y="6306"/>
                </a:cubicBezTo>
                <a:cubicBezTo>
                  <a:pt x="5738" y="6808"/>
                  <a:pt x="5176" y="7199"/>
                  <a:pt x="4552" y="7445"/>
                </a:cubicBezTo>
                <a:cubicBezTo>
                  <a:pt x="4655" y="7157"/>
                  <a:pt x="4763" y="6857"/>
                  <a:pt x="4956" y="6617"/>
                </a:cubicBezTo>
                <a:cubicBezTo>
                  <a:pt x="5112" y="6420"/>
                  <a:pt x="5335" y="6247"/>
                  <a:pt x="5659" y="6073"/>
                </a:cubicBezTo>
                <a:cubicBezTo>
                  <a:pt x="6110" y="5830"/>
                  <a:pt x="6603" y="5659"/>
                  <a:pt x="7088" y="5500"/>
                </a:cubicBezTo>
                <a:close/>
                <a:moveTo>
                  <a:pt x="3931" y="7790"/>
                </a:moveTo>
                <a:lnTo>
                  <a:pt x="3931" y="7790"/>
                </a:lnTo>
                <a:cubicBezTo>
                  <a:pt x="3342" y="8602"/>
                  <a:pt x="2592" y="9307"/>
                  <a:pt x="1745" y="9843"/>
                </a:cubicBezTo>
                <a:cubicBezTo>
                  <a:pt x="1710" y="9864"/>
                  <a:pt x="1700" y="9911"/>
                  <a:pt x="1722" y="9945"/>
                </a:cubicBezTo>
                <a:cubicBezTo>
                  <a:pt x="1736" y="9968"/>
                  <a:pt x="1760" y="9980"/>
                  <a:pt x="1785" y="9980"/>
                </a:cubicBezTo>
                <a:cubicBezTo>
                  <a:pt x="1798" y="9980"/>
                  <a:pt x="1812" y="9976"/>
                  <a:pt x="1825" y="9968"/>
                </a:cubicBezTo>
                <a:cubicBezTo>
                  <a:pt x="2663" y="9440"/>
                  <a:pt x="3408" y="8747"/>
                  <a:pt x="3999" y="7950"/>
                </a:cubicBezTo>
                <a:lnTo>
                  <a:pt x="3999" y="7950"/>
                </a:lnTo>
                <a:cubicBezTo>
                  <a:pt x="3928" y="8281"/>
                  <a:pt x="3838" y="8612"/>
                  <a:pt x="3675" y="8894"/>
                </a:cubicBezTo>
                <a:cubicBezTo>
                  <a:pt x="3436" y="9304"/>
                  <a:pt x="3112" y="9679"/>
                  <a:pt x="2708" y="10009"/>
                </a:cubicBezTo>
                <a:cubicBezTo>
                  <a:pt x="2027" y="10563"/>
                  <a:pt x="1201" y="10940"/>
                  <a:pt x="446" y="11247"/>
                </a:cubicBezTo>
                <a:cubicBezTo>
                  <a:pt x="467" y="11179"/>
                  <a:pt x="494" y="11095"/>
                  <a:pt x="526" y="10989"/>
                </a:cubicBezTo>
                <a:cubicBezTo>
                  <a:pt x="551" y="10908"/>
                  <a:pt x="577" y="10823"/>
                  <a:pt x="587" y="10798"/>
                </a:cubicBezTo>
                <a:cubicBezTo>
                  <a:pt x="681" y="10585"/>
                  <a:pt x="794" y="10375"/>
                  <a:pt x="918" y="10177"/>
                </a:cubicBezTo>
                <a:cubicBezTo>
                  <a:pt x="1173" y="9767"/>
                  <a:pt x="1486" y="9395"/>
                  <a:pt x="1845" y="9068"/>
                </a:cubicBezTo>
                <a:cubicBezTo>
                  <a:pt x="2207" y="8738"/>
                  <a:pt x="2606" y="8463"/>
                  <a:pt x="3035" y="8250"/>
                </a:cubicBezTo>
                <a:cubicBezTo>
                  <a:pt x="3139" y="8199"/>
                  <a:pt x="3238" y="8153"/>
                  <a:pt x="3335" y="8108"/>
                </a:cubicBezTo>
                <a:cubicBezTo>
                  <a:pt x="3540" y="8014"/>
                  <a:pt x="3740" y="7920"/>
                  <a:pt x="3931" y="7790"/>
                </a:cubicBezTo>
                <a:close/>
                <a:moveTo>
                  <a:pt x="4661" y="7755"/>
                </a:moveTo>
                <a:lnTo>
                  <a:pt x="4661" y="7755"/>
                </a:lnTo>
                <a:cubicBezTo>
                  <a:pt x="5397" y="8079"/>
                  <a:pt x="6078" y="8435"/>
                  <a:pt x="6551" y="9165"/>
                </a:cubicBezTo>
                <a:cubicBezTo>
                  <a:pt x="6932" y="9750"/>
                  <a:pt x="7158" y="10498"/>
                  <a:pt x="7240" y="11446"/>
                </a:cubicBezTo>
                <a:cubicBezTo>
                  <a:pt x="6961" y="11396"/>
                  <a:pt x="6709" y="11192"/>
                  <a:pt x="6472" y="10983"/>
                </a:cubicBezTo>
                <a:cubicBezTo>
                  <a:pt x="6024" y="10588"/>
                  <a:pt x="5557" y="10157"/>
                  <a:pt x="5196" y="9641"/>
                </a:cubicBezTo>
                <a:cubicBezTo>
                  <a:pt x="4830" y="9119"/>
                  <a:pt x="4691" y="8518"/>
                  <a:pt x="4545" y="7882"/>
                </a:cubicBezTo>
                <a:cubicBezTo>
                  <a:pt x="4540" y="7868"/>
                  <a:pt x="4538" y="7855"/>
                  <a:pt x="4536" y="7840"/>
                </a:cubicBezTo>
                <a:lnTo>
                  <a:pt x="4536" y="7840"/>
                </a:lnTo>
                <a:cubicBezTo>
                  <a:pt x="5148" y="8558"/>
                  <a:pt x="5710" y="9329"/>
                  <a:pt x="6198" y="10135"/>
                </a:cubicBezTo>
                <a:cubicBezTo>
                  <a:pt x="6212" y="10159"/>
                  <a:pt x="6237" y="10171"/>
                  <a:pt x="6263" y="10171"/>
                </a:cubicBezTo>
                <a:cubicBezTo>
                  <a:pt x="6276" y="10171"/>
                  <a:pt x="6290" y="10168"/>
                  <a:pt x="6302" y="10161"/>
                </a:cubicBezTo>
                <a:cubicBezTo>
                  <a:pt x="6335" y="10139"/>
                  <a:pt x="6349" y="10093"/>
                  <a:pt x="6327" y="10057"/>
                </a:cubicBezTo>
                <a:cubicBezTo>
                  <a:pt x="5836" y="9249"/>
                  <a:pt x="5274" y="8477"/>
                  <a:pt x="4661" y="7755"/>
                </a:cubicBezTo>
                <a:close/>
                <a:moveTo>
                  <a:pt x="3766" y="10975"/>
                </a:moveTo>
                <a:cubicBezTo>
                  <a:pt x="3649" y="11205"/>
                  <a:pt x="3424" y="11367"/>
                  <a:pt x="3216" y="11501"/>
                </a:cubicBezTo>
                <a:cubicBezTo>
                  <a:pt x="3048" y="11610"/>
                  <a:pt x="2876" y="11713"/>
                  <a:pt x="2702" y="11817"/>
                </a:cubicBezTo>
                <a:cubicBezTo>
                  <a:pt x="2116" y="12170"/>
                  <a:pt x="1509" y="12534"/>
                  <a:pt x="1092" y="13088"/>
                </a:cubicBezTo>
                <a:cubicBezTo>
                  <a:pt x="1066" y="13120"/>
                  <a:pt x="1073" y="13168"/>
                  <a:pt x="1107" y="13192"/>
                </a:cubicBezTo>
                <a:cubicBezTo>
                  <a:pt x="1120" y="13203"/>
                  <a:pt x="1135" y="13208"/>
                  <a:pt x="1151" y="13208"/>
                </a:cubicBezTo>
                <a:cubicBezTo>
                  <a:pt x="1174" y="13208"/>
                  <a:pt x="1196" y="13198"/>
                  <a:pt x="1211" y="13178"/>
                </a:cubicBezTo>
                <a:cubicBezTo>
                  <a:pt x="1613" y="12648"/>
                  <a:pt x="2207" y="12292"/>
                  <a:pt x="2780" y="11946"/>
                </a:cubicBezTo>
                <a:cubicBezTo>
                  <a:pt x="2954" y="11842"/>
                  <a:pt x="3129" y="11736"/>
                  <a:pt x="3298" y="11627"/>
                </a:cubicBezTo>
                <a:cubicBezTo>
                  <a:pt x="3437" y="11538"/>
                  <a:pt x="3575" y="11438"/>
                  <a:pt x="3691" y="11322"/>
                </a:cubicBezTo>
                <a:lnTo>
                  <a:pt x="3691" y="11322"/>
                </a:lnTo>
                <a:cubicBezTo>
                  <a:pt x="3657" y="11448"/>
                  <a:pt x="3618" y="11570"/>
                  <a:pt x="3557" y="11682"/>
                </a:cubicBezTo>
                <a:cubicBezTo>
                  <a:pt x="3332" y="12115"/>
                  <a:pt x="2945" y="12503"/>
                  <a:pt x="2376" y="12871"/>
                </a:cubicBezTo>
                <a:cubicBezTo>
                  <a:pt x="2155" y="13016"/>
                  <a:pt x="1917" y="13150"/>
                  <a:pt x="1687" y="13281"/>
                </a:cubicBezTo>
                <a:cubicBezTo>
                  <a:pt x="1267" y="13520"/>
                  <a:pt x="833" y="13764"/>
                  <a:pt x="458" y="14084"/>
                </a:cubicBezTo>
                <a:cubicBezTo>
                  <a:pt x="484" y="13638"/>
                  <a:pt x="772" y="13216"/>
                  <a:pt x="1069" y="12817"/>
                </a:cubicBezTo>
                <a:cubicBezTo>
                  <a:pt x="1600" y="12105"/>
                  <a:pt x="2140" y="11446"/>
                  <a:pt x="2903" y="11199"/>
                </a:cubicBezTo>
                <a:cubicBezTo>
                  <a:pt x="3122" y="11128"/>
                  <a:pt x="3353" y="11073"/>
                  <a:pt x="3576" y="11019"/>
                </a:cubicBezTo>
                <a:cubicBezTo>
                  <a:pt x="3640" y="11005"/>
                  <a:pt x="3704" y="10989"/>
                  <a:pt x="3766" y="10975"/>
                </a:cubicBezTo>
                <a:close/>
                <a:moveTo>
                  <a:pt x="4103" y="11150"/>
                </a:moveTo>
                <a:lnTo>
                  <a:pt x="4103" y="11150"/>
                </a:lnTo>
                <a:cubicBezTo>
                  <a:pt x="4125" y="11154"/>
                  <a:pt x="4150" y="11160"/>
                  <a:pt x="4183" y="11167"/>
                </a:cubicBezTo>
                <a:cubicBezTo>
                  <a:pt x="4478" y="11241"/>
                  <a:pt x="4743" y="11389"/>
                  <a:pt x="4988" y="11536"/>
                </a:cubicBezTo>
                <a:cubicBezTo>
                  <a:pt x="5313" y="11733"/>
                  <a:pt x="5726" y="12007"/>
                  <a:pt x="6030" y="12376"/>
                </a:cubicBezTo>
                <a:cubicBezTo>
                  <a:pt x="6263" y="12660"/>
                  <a:pt x="6430" y="12987"/>
                  <a:pt x="6608" y="13394"/>
                </a:cubicBezTo>
                <a:cubicBezTo>
                  <a:pt x="6799" y="13828"/>
                  <a:pt x="6972" y="14274"/>
                  <a:pt x="7126" y="14724"/>
                </a:cubicBezTo>
                <a:lnTo>
                  <a:pt x="6003" y="13896"/>
                </a:lnTo>
                <a:cubicBezTo>
                  <a:pt x="5668" y="13650"/>
                  <a:pt x="5325" y="13394"/>
                  <a:pt x="5030" y="13094"/>
                </a:cubicBezTo>
                <a:cubicBezTo>
                  <a:pt x="4601" y="12655"/>
                  <a:pt x="4278" y="12112"/>
                  <a:pt x="4095" y="11522"/>
                </a:cubicBezTo>
                <a:lnTo>
                  <a:pt x="4070" y="11449"/>
                </a:lnTo>
                <a:cubicBezTo>
                  <a:pt x="4054" y="11399"/>
                  <a:pt x="4032" y="11331"/>
                  <a:pt x="4018" y="11273"/>
                </a:cubicBezTo>
                <a:lnTo>
                  <a:pt x="4018" y="11273"/>
                </a:lnTo>
                <a:cubicBezTo>
                  <a:pt x="4129" y="11400"/>
                  <a:pt x="4241" y="11530"/>
                  <a:pt x="4344" y="11659"/>
                </a:cubicBezTo>
                <a:cubicBezTo>
                  <a:pt x="4542" y="11905"/>
                  <a:pt x="4749" y="12159"/>
                  <a:pt x="4995" y="12379"/>
                </a:cubicBezTo>
                <a:lnTo>
                  <a:pt x="5146" y="12513"/>
                </a:lnTo>
                <a:cubicBezTo>
                  <a:pt x="5474" y="12803"/>
                  <a:pt x="5813" y="13101"/>
                  <a:pt x="6000" y="13499"/>
                </a:cubicBezTo>
                <a:cubicBezTo>
                  <a:pt x="6012" y="13527"/>
                  <a:pt x="6039" y="13542"/>
                  <a:pt x="6067" y="13542"/>
                </a:cubicBezTo>
                <a:cubicBezTo>
                  <a:pt x="6077" y="13542"/>
                  <a:pt x="6088" y="13540"/>
                  <a:pt x="6098" y="13535"/>
                </a:cubicBezTo>
                <a:cubicBezTo>
                  <a:pt x="6137" y="13517"/>
                  <a:pt x="6153" y="13473"/>
                  <a:pt x="6134" y="13436"/>
                </a:cubicBezTo>
                <a:cubicBezTo>
                  <a:pt x="5934" y="13010"/>
                  <a:pt x="5583" y="12702"/>
                  <a:pt x="5243" y="12402"/>
                </a:cubicBezTo>
                <a:lnTo>
                  <a:pt x="5092" y="12270"/>
                </a:lnTo>
                <a:cubicBezTo>
                  <a:pt x="4856" y="12057"/>
                  <a:pt x="4653" y="11808"/>
                  <a:pt x="4458" y="11568"/>
                </a:cubicBezTo>
                <a:cubicBezTo>
                  <a:pt x="4345" y="11429"/>
                  <a:pt x="4228" y="11287"/>
                  <a:pt x="4103" y="11150"/>
                </a:cubicBezTo>
                <a:close/>
                <a:moveTo>
                  <a:pt x="3455" y="14253"/>
                </a:moveTo>
                <a:lnTo>
                  <a:pt x="3455" y="14253"/>
                </a:lnTo>
                <a:cubicBezTo>
                  <a:pt x="3704" y="14892"/>
                  <a:pt x="3979" y="15391"/>
                  <a:pt x="4336" y="15852"/>
                </a:cubicBezTo>
                <a:cubicBezTo>
                  <a:pt x="4663" y="16271"/>
                  <a:pt x="4963" y="16688"/>
                  <a:pt x="4994" y="17176"/>
                </a:cubicBezTo>
                <a:cubicBezTo>
                  <a:pt x="4995" y="17215"/>
                  <a:pt x="5028" y="17246"/>
                  <a:pt x="5068" y="17246"/>
                </a:cubicBezTo>
                <a:cubicBezTo>
                  <a:pt x="5070" y="17246"/>
                  <a:pt x="5071" y="17246"/>
                  <a:pt x="5073" y="17246"/>
                </a:cubicBezTo>
                <a:cubicBezTo>
                  <a:pt x="5112" y="17243"/>
                  <a:pt x="5146" y="17208"/>
                  <a:pt x="5144" y="17166"/>
                </a:cubicBezTo>
                <a:cubicBezTo>
                  <a:pt x="5111" y="16638"/>
                  <a:pt x="4785" y="16182"/>
                  <a:pt x="4456" y="15760"/>
                </a:cubicBezTo>
                <a:cubicBezTo>
                  <a:pt x="4154" y="15374"/>
                  <a:pt x="3911" y="14956"/>
                  <a:pt x="3694" y="14445"/>
                </a:cubicBezTo>
                <a:lnTo>
                  <a:pt x="3694" y="14445"/>
                </a:lnTo>
                <a:cubicBezTo>
                  <a:pt x="3802" y="14549"/>
                  <a:pt x="3916" y="14644"/>
                  <a:pt x="4034" y="14744"/>
                </a:cubicBezTo>
                <a:cubicBezTo>
                  <a:pt x="4121" y="14815"/>
                  <a:pt x="4210" y="14889"/>
                  <a:pt x="4297" y="14969"/>
                </a:cubicBezTo>
                <a:cubicBezTo>
                  <a:pt x="4700" y="15331"/>
                  <a:pt x="5011" y="15768"/>
                  <a:pt x="5196" y="16237"/>
                </a:cubicBezTo>
                <a:cubicBezTo>
                  <a:pt x="5422" y="16810"/>
                  <a:pt x="5464" y="17457"/>
                  <a:pt x="5474" y="18059"/>
                </a:cubicBezTo>
                <a:cubicBezTo>
                  <a:pt x="5298" y="17813"/>
                  <a:pt x="5091" y="17590"/>
                  <a:pt x="4888" y="17373"/>
                </a:cubicBezTo>
                <a:cubicBezTo>
                  <a:pt x="4691" y="17162"/>
                  <a:pt x="4488" y="16940"/>
                  <a:pt x="4319" y="16706"/>
                </a:cubicBezTo>
                <a:cubicBezTo>
                  <a:pt x="4034" y="16315"/>
                  <a:pt x="3814" y="15849"/>
                  <a:pt x="3646" y="15281"/>
                </a:cubicBezTo>
                <a:cubicBezTo>
                  <a:pt x="3546" y="14950"/>
                  <a:pt x="3497" y="14599"/>
                  <a:pt x="3455" y="14253"/>
                </a:cubicBezTo>
                <a:close/>
                <a:moveTo>
                  <a:pt x="2902" y="14682"/>
                </a:moveTo>
                <a:lnTo>
                  <a:pt x="2902" y="14682"/>
                </a:lnTo>
                <a:cubicBezTo>
                  <a:pt x="2792" y="14899"/>
                  <a:pt x="2637" y="15100"/>
                  <a:pt x="2488" y="15297"/>
                </a:cubicBezTo>
                <a:lnTo>
                  <a:pt x="2434" y="15365"/>
                </a:lnTo>
                <a:cubicBezTo>
                  <a:pt x="2011" y="15917"/>
                  <a:pt x="1623" y="16505"/>
                  <a:pt x="1283" y="17111"/>
                </a:cubicBezTo>
                <a:cubicBezTo>
                  <a:pt x="1264" y="17147"/>
                  <a:pt x="1276" y="17192"/>
                  <a:pt x="1312" y="17212"/>
                </a:cubicBezTo>
                <a:cubicBezTo>
                  <a:pt x="1324" y="17219"/>
                  <a:pt x="1336" y="17222"/>
                  <a:pt x="1349" y="17222"/>
                </a:cubicBezTo>
                <a:cubicBezTo>
                  <a:pt x="1375" y="17222"/>
                  <a:pt x="1401" y="17208"/>
                  <a:pt x="1413" y="17183"/>
                </a:cubicBezTo>
                <a:cubicBezTo>
                  <a:pt x="1751" y="16583"/>
                  <a:pt x="2134" y="16002"/>
                  <a:pt x="2553" y="15455"/>
                </a:cubicBezTo>
                <a:lnTo>
                  <a:pt x="2603" y="15388"/>
                </a:lnTo>
                <a:cubicBezTo>
                  <a:pt x="2721" y="15236"/>
                  <a:pt x="2839" y="15083"/>
                  <a:pt x="2939" y="14918"/>
                </a:cubicBezTo>
                <a:lnTo>
                  <a:pt x="2939" y="14918"/>
                </a:lnTo>
                <a:cubicBezTo>
                  <a:pt x="2919" y="15040"/>
                  <a:pt x="2905" y="15158"/>
                  <a:pt x="2893" y="15275"/>
                </a:cubicBezTo>
                <a:cubicBezTo>
                  <a:pt x="2873" y="15358"/>
                  <a:pt x="2852" y="15441"/>
                  <a:pt x="2831" y="15522"/>
                </a:cubicBezTo>
                <a:cubicBezTo>
                  <a:pt x="2721" y="15923"/>
                  <a:pt x="2622" y="16253"/>
                  <a:pt x="2469" y="16564"/>
                </a:cubicBezTo>
                <a:cubicBezTo>
                  <a:pt x="2344" y="16816"/>
                  <a:pt x="2195" y="17026"/>
                  <a:pt x="2013" y="17204"/>
                </a:cubicBezTo>
                <a:cubicBezTo>
                  <a:pt x="1825" y="17386"/>
                  <a:pt x="1615" y="17511"/>
                  <a:pt x="1395" y="17642"/>
                </a:cubicBezTo>
                <a:cubicBezTo>
                  <a:pt x="1298" y="17700"/>
                  <a:pt x="1201" y="17758"/>
                  <a:pt x="1105" y="17822"/>
                </a:cubicBezTo>
                <a:cubicBezTo>
                  <a:pt x="1072" y="17844"/>
                  <a:pt x="924" y="17952"/>
                  <a:pt x="784" y="18080"/>
                </a:cubicBezTo>
                <a:cubicBezTo>
                  <a:pt x="803" y="17958"/>
                  <a:pt x="816" y="17835"/>
                  <a:pt x="830" y="17713"/>
                </a:cubicBezTo>
                <a:cubicBezTo>
                  <a:pt x="868" y="17375"/>
                  <a:pt x="902" y="17056"/>
                  <a:pt x="1014" y="16752"/>
                </a:cubicBezTo>
                <a:cubicBezTo>
                  <a:pt x="1235" y="16150"/>
                  <a:pt x="1674" y="15781"/>
                  <a:pt x="2142" y="15391"/>
                </a:cubicBezTo>
                <a:cubicBezTo>
                  <a:pt x="2386" y="15187"/>
                  <a:pt x="2637" y="14977"/>
                  <a:pt x="2857" y="14730"/>
                </a:cubicBezTo>
                <a:cubicBezTo>
                  <a:pt x="2868" y="14715"/>
                  <a:pt x="2883" y="14699"/>
                  <a:pt x="2902" y="14682"/>
                </a:cubicBezTo>
                <a:close/>
                <a:moveTo>
                  <a:pt x="2973" y="17461"/>
                </a:moveTo>
                <a:lnTo>
                  <a:pt x="2973" y="17461"/>
                </a:lnTo>
                <a:cubicBezTo>
                  <a:pt x="3046" y="17802"/>
                  <a:pt x="3126" y="18153"/>
                  <a:pt x="3272" y="18496"/>
                </a:cubicBezTo>
                <a:cubicBezTo>
                  <a:pt x="3353" y="18689"/>
                  <a:pt x="3455" y="18873"/>
                  <a:pt x="3555" y="19052"/>
                </a:cubicBezTo>
                <a:cubicBezTo>
                  <a:pt x="3672" y="19264"/>
                  <a:pt x="3793" y="19484"/>
                  <a:pt x="3879" y="19711"/>
                </a:cubicBezTo>
                <a:cubicBezTo>
                  <a:pt x="3964" y="19940"/>
                  <a:pt x="4009" y="20160"/>
                  <a:pt x="4019" y="20390"/>
                </a:cubicBezTo>
                <a:cubicBezTo>
                  <a:pt x="4037" y="20716"/>
                  <a:pt x="4012" y="21066"/>
                  <a:pt x="3947" y="21461"/>
                </a:cubicBezTo>
                <a:cubicBezTo>
                  <a:pt x="3921" y="21626"/>
                  <a:pt x="3886" y="21801"/>
                  <a:pt x="3843" y="21998"/>
                </a:cubicBezTo>
                <a:cubicBezTo>
                  <a:pt x="3837" y="22024"/>
                  <a:pt x="3822" y="22065"/>
                  <a:pt x="3806" y="22111"/>
                </a:cubicBezTo>
                <a:cubicBezTo>
                  <a:pt x="3806" y="22113"/>
                  <a:pt x="3806" y="22113"/>
                  <a:pt x="3805" y="22114"/>
                </a:cubicBezTo>
                <a:cubicBezTo>
                  <a:pt x="3692" y="21851"/>
                  <a:pt x="3556" y="21594"/>
                  <a:pt x="3426" y="21347"/>
                </a:cubicBezTo>
                <a:cubicBezTo>
                  <a:pt x="3301" y="21109"/>
                  <a:pt x="3171" y="20866"/>
                  <a:pt x="3064" y="20617"/>
                </a:cubicBezTo>
                <a:cubicBezTo>
                  <a:pt x="2627" y="19607"/>
                  <a:pt x="2518" y="18741"/>
                  <a:pt x="2721" y="17893"/>
                </a:cubicBezTo>
                <a:cubicBezTo>
                  <a:pt x="2745" y="17786"/>
                  <a:pt x="2774" y="17679"/>
                  <a:pt x="2806" y="17573"/>
                </a:cubicBezTo>
                <a:cubicBezTo>
                  <a:pt x="2810" y="17554"/>
                  <a:pt x="2815" y="17534"/>
                  <a:pt x="2821" y="17516"/>
                </a:cubicBezTo>
                <a:lnTo>
                  <a:pt x="2821" y="17516"/>
                </a:lnTo>
                <a:cubicBezTo>
                  <a:pt x="2809" y="18110"/>
                  <a:pt x="2858" y="18663"/>
                  <a:pt x="2970" y="19165"/>
                </a:cubicBezTo>
                <a:cubicBezTo>
                  <a:pt x="3026" y="19414"/>
                  <a:pt x="3133" y="19646"/>
                  <a:pt x="3238" y="19869"/>
                </a:cubicBezTo>
                <a:cubicBezTo>
                  <a:pt x="3400" y="20215"/>
                  <a:pt x="3552" y="20542"/>
                  <a:pt x="3527" y="20929"/>
                </a:cubicBezTo>
                <a:cubicBezTo>
                  <a:pt x="3526" y="20971"/>
                  <a:pt x="3556" y="21005"/>
                  <a:pt x="3598" y="21008"/>
                </a:cubicBezTo>
                <a:cubicBezTo>
                  <a:pt x="3600" y="21008"/>
                  <a:pt x="3603" y="21009"/>
                  <a:pt x="3605" y="21009"/>
                </a:cubicBezTo>
                <a:cubicBezTo>
                  <a:pt x="3643" y="21009"/>
                  <a:pt x="3675" y="20977"/>
                  <a:pt x="3678" y="20939"/>
                </a:cubicBezTo>
                <a:cubicBezTo>
                  <a:pt x="3704" y="20513"/>
                  <a:pt x="3537" y="20153"/>
                  <a:pt x="3374" y="19805"/>
                </a:cubicBezTo>
                <a:cubicBezTo>
                  <a:pt x="3272" y="19588"/>
                  <a:pt x="3169" y="19364"/>
                  <a:pt x="3117" y="19132"/>
                </a:cubicBezTo>
                <a:cubicBezTo>
                  <a:pt x="3004" y="18625"/>
                  <a:pt x="2958" y="18065"/>
                  <a:pt x="2973" y="17461"/>
                </a:cubicBezTo>
                <a:close/>
                <a:moveTo>
                  <a:pt x="2635" y="0"/>
                </a:moveTo>
                <a:cubicBezTo>
                  <a:pt x="2630" y="0"/>
                  <a:pt x="2625" y="1"/>
                  <a:pt x="2619" y="1"/>
                </a:cubicBezTo>
                <a:cubicBezTo>
                  <a:pt x="2606" y="3"/>
                  <a:pt x="2593" y="7"/>
                  <a:pt x="2582" y="14"/>
                </a:cubicBezTo>
                <a:cubicBezTo>
                  <a:pt x="2534" y="43"/>
                  <a:pt x="2518" y="103"/>
                  <a:pt x="2547" y="149"/>
                </a:cubicBezTo>
                <a:cubicBezTo>
                  <a:pt x="3563" y="1856"/>
                  <a:pt x="4037" y="3693"/>
                  <a:pt x="4170" y="5569"/>
                </a:cubicBezTo>
                <a:cubicBezTo>
                  <a:pt x="3874" y="5404"/>
                  <a:pt x="3531" y="5236"/>
                  <a:pt x="3126" y="5142"/>
                </a:cubicBezTo>
                <a:cubicBezTo>
                  <a:pt x="2625" y="5025"/>
                  <a:pt x="2107" y="4955"/>
                  <a:pt x="1590" y="4934"/>
                </a:cubicBezTo>
                <a:cubicBezTo>
                  <a:pt x="1579" y="4934"/>
                  <a:pt x="627" y="4939"/>
                  <a:pt x="215" y="4996"/>
                </a:cubicBezTo>
                <a:cubicBezTo>
                  <a:pt x="115" y="5009"/>
                  <a:pt x="45" y="5025"/>
                  <a:pt x="30" y="5045"/>
                </a:cubicBezTo>
                <a:cubicBezTo>
                  <a:pt x="9" y="5068"/>
                  <a:pt x="1" y="5100"/>
                  <a:pt x="8" y="5132"/>
                </a:cubicBezTo>
                <a:cubicBezTo>
                  <a:pt x="129" y="5711"/>
                  <a:pt x="695" y="6019"/>
                  <a:pt x="1023" y="6154"/>
                </a:cubicBezTo>
                <a:cubicBezTo>
                  <a:pt x="1421" y="6315"/>
                  <a:pt x="1854" y="6398"/>
                  <a:pt x="2291" y="6398"/>
                </a:cubicBezTo>
                <a:cubicBezTo>
                  <a:pt x="2412" y="6398"/>
                  <a:pt x="2534" y="6391"/>
                  <a:pt x="2656" y="6378"/>
                </a:cubicBezTo>
                <a:cubicBezTo>
                  <a:pt x="3249" y="6315"/>
                  <a:pt x="3740" y="6176"/>
                  <a:pt x="4192" y="5950"/>
                </a:cubicBezTo>
                <a:cubicBezTo>
                  <a:pt x="4213" y="6399"/>
                  <a:pt x="4215" y="6847"/>
                  <a:pt x="4203" y="7298"/>
                </a:cubicBezTo>
                <a:cubicBezTo>
                  <a:pt x="4190" y="7303"/>
                  <a:pt x="4177" y="7311"/>
                  <a:pt x="4167" y="7322"/>
                </a:cubicBezTo>
                <a:cubicBezTo>
                  <a:pt x="3893" y="7633"/>
                  <a:pt x="3598" y="7768"/>
                  <a:pt x="3256" y="7926"/>
                </a:cubicBezTo>
                <a:cubicBezTo>
                  <a:pt x="3158" y="7971"/>
                  <a:pt x="3057" y="8016"/>
                  <a:pt x="2952" y="8068"/>
                </a:cubicBezTo>
                <a:cubicBezTo>
                  <a:pt x="2506" y="8289"/>
                  <a:pt x="2091" y="8574"/>
                  <a:pt x="1715" y="8917"/>
                </a:cubicBezTo>
                <a:cubicBezTo>
                  <a:pt x="1341" y="9258"/>
                  <a:pt x="1018" y="9644"/>
                  <a:pt x="752" y="10068"/>
                </a:cubicBezTo>
                <a:cubicBezTo>
                  <a:pt x="622" y="10275"/>
                  <a:pt x="506" y="10492"/>
                  <a:pt x="407" y="10714"/>
                </a:cubicBezTo>
                <a:cubicBezTo>
                  <a:pt x="393" y="10749"/>
                  <a:pt x="371" y="10815"/>
                  <a:pt x="338" y="10930"/>
                </a:cubicBezTo>
                <a:cubicBezTo>
                  <a:pt x="302" y="11048"/>
                  <a:pt x="229" y="11293"/>
                  <a:pt x="193" y="11351"/>
                </a:cubicBezTo>
                <a:cubicBezTo>
                  <a:pt x="158" y="11378"/>
                  <a:pt x="144" y="11425"/>
                  <a:pt x="160" y="11467"/>
                </a:cubicBezTo>
                <a:cubicBezTo>
                  <a:pt x="176" y="11506"/>
                  <a:pt x="214" y="11529"/>
                  <a:pt x="255" y="11529"/>
                </a:cubicBezTo>
                <a:cubicBezTo>
                  <a:pt x="267" y="11529"/>
                  <a:pt x="279" y="11527"/>
                  <a:pt x="290" y="11523"/>
                </a:cubicBezTo>
                <a:cubicBezTo>
                  <a:pt x="1117" y="11195"/>
                  <a:pt x="2063" y="10792"/>
                  <a:pt x="2837" y="10160"/>
                </a:cubicBezTo>
                <a:cubicBezTo>
                  <a:pt x="3258" y="9816"/>
                  <a:pt x="3598" y="9421"/>
                  <a:pt x="3850" y="8991"/>
                </a:cubicBezTo>
                <a:cubicBezTo>
                  <a:pt x="3996" y="8738"/>
                  <a:pt x="4084" y="8457"/>
                  <a:pt x="4157" y="8172"/>
                </a:cubicBezTo>
                <a:lnTo>
                  <a:pt x="4157" y="8172"/>
                </a:lnTo>
                <a:cubicBezTo>
                  <a:pt x="4096" y="9033"/>
                  <a:pt x="3982" y="9896"/>
                  <a:pt x="3835" y="10749"/>
                </a:cubicBezTo>
                <a:cubicBezTo>
                  <a:pt x="3734" y="10773"/>
                  <a:pt x="3633" y="10799"/>
                  <a:pt x="3531" y="10823"/>
                </a:cubicBezTo>
                <a:cubicBezTo>
                  <a:pt x="3304" y="10876"/>
                  <a:pt x="3070" y="10931"/>
                  <a:pt x="2844" y="11005"/>
                </a:cubicBezTo>
                <a:cubicBezTo>
                  <a:pt x="2023" y="11271"/>
                  <a:pt x="1461" y="11955"/>
                  <a:pt x="908" y="12693"/>
                </a:cubicBezTo>
                <a:cubicBezTo>
                  <a:pt x="542" y="13184"/>
                  <a:pt x="190" y="13712"/>
                  <a:pt x="268" y="14310"/>
                </a:cubicBezTo>
                <a:cubicBezTo>
                  <a:pt x="274" y="14348"/>
                  <a:pt x="299" y="14378"/>
                  <a:pt x="334" y="14391"/>
                </a:cubicBezTo>
                <a:cubicBezTo>
                  <a:pt x="344" y="14395"/>
                  <a:pt x="355" y="14397"/>
                  <a:pt x="366" y="14397"/>
                </a:cubicBezTo>
                <a:cubicBezTo>
                  <a:pt x="391" y="14397"/>
                  <a:pt x="416" y="14387"/>
                  <a:pt x="435" y="14369"/>
                </a:cubicBezTo>
                <a:cubicBezTo>
                  <a:pt x="827" y="13994"/>
                  <a:pt x="1314" y="13718"/>
                  <a:pt x="1784" y="13450"/>
                </a:cubicBezTo>
                <a:cubicBezTo>
                  <a:pt x="2016" y="13318"/>
                  <a:pt x="2257" y="13182"/>
                  <a:pt x="2485" y="13036"/>
                </a:cubicBezTo>
                <a:cubicBezTo>
                  <a:pt x="2983" y="12715"/>
                  <a:pt x="3348" y="12373"/>
                  <a:pt x="3598" y="12001"/>
                </a:cubicBezTo>
                <a:lnTo>
                  <a:pt x="3598" y="12001"/>
                </a:lnTo>
                <a:cubicBezTo>
                  <a:pt x="3481" y="12576"/>
                  <a:pt x="3352" y="13146"/>
                  <a:pt x="3217" y="13706"/>
                </a:cubicBezTo>
                <a:cubicBezTo>
                  <a:pt x="3203" y="13727"/>
                  <a:pt x="3194" y="13753"/>
                  <a:pt x="3198" y="13779"/>
                </a:cubicBezTo>
                <a:lnTo>
                  <a:pt x="3198" y="13786"/>
                </a:lnTo>
                <a:cubicBezTo>
                  <a:pt x="3169" y="13909"/>
                  <a:pt x="3141" y="14031"/>
                  <a:pt x="3109" y="14152"/>
                </a:cubicBezTo>
                <a:cubicBezTo>
                  <a:pt x="3054" y="14248"/>
                  <a:pt x="2909" y="14391"/>
                  <a:pt x="2823" y="14473"/>
                </a:cubicBezTo>
                <a:cubicBezTo>
                  <a:pt x="2776" y="14521"/>
                  <a:pt x="2732" y="14563"/>
                  <a:pt x="2706" y="14594"/>
                </a:cubicBezTo>
                <a:cubicBezTo>
                  <a:pt x="2496" y="14831"/>
                  <a:pt x="2250" y="15037"/>
                  <a:pt x="2011" y="15236"/>
                </a:cubicBezTo>
                <a:cubicBezTo>
                  <a:pt x="1544" y="15624"/>
                  <a:pt x="1063" y="16028"/>
                  <a:pt x="826" y="16681"/>
                </a:cubicBezTo>
                <a:cubicBezTo>
                  <a:pt x="706" y="17007"/>
                  <a:pt x="668" y="17354"/>
                  <a:pt x="630" y="17690"/>
                </a:cubicBezTo>
                <a:cubicBezTo>
                  <a:pt x="603" y="17929"/>
                  <a:pt x="575" y="18175"/>
                  <a:pt x="520" y="18407"/>
                </a:cubicBezTo>
                <a:cubicBezTo>
                  <a:pt x="520" y="18408"/>
                  <a:pt x="520" y="18410"/>
                  <a:pt x="517" y="18410"/>
                </a:cubicBezTo>
                <a:cubicBezTo>
                  <a:pt x="509" y="18466"/>
                  <a:pt x="542" y="18517"/>
                  <a:pt x="594" y="18530"/>
                </a:cubicBezTo>
                <a:cubicBezTo>
                  <a:pt x="602" y="18532"/>
                  <a:pt x="610" y="18533"/>
                  <a:pt x="618" y="18533"/>
                </a:cubicBezTo>
                <a:cubicBezTo>
                  <a:pt x="664" y="18533"/>
                  <a:pt x="703" y="18502"/>
                  <a:pt x="716" y="18456"/>
                </a:cubicBezTo>
                <a:cubicBezTo>
                  <a:pt x="739" y="18373"/>
                  <a:pt x="1059" y="18091"/>
                  <a:pt x="1217" y="17988"/>
                </a:cubicBezTo>
                <a:cubicBezTo>
                  <a:pt x="1311" y="17928"/>
                  <a:pt x="1405" y="17871"/>
                  <a:pt x="1499" y="17815"/>
                </a:cubicBezTo>
                <a:cubicBezTo>
                  <a:pt x="1722" y="17683"/>
                  <a:pt x="1951" y="17545"/>
                  <a:pt x="2156" y="17346"/>
                </a:cubicBezTo>
                <a:cubicBezTo>
                  <a:pt x="2354" y="17153"/>
                  <a:pt x="2517" y="16926"/>
                  <a:pt x="2651" y="16654"/>
                </a:cubicBezTo>
                <a:cubicBezTo>
                  <a:pt x="2729" y="16497"/>
                  <a:pt x="2792" y="16338"/>
                  <a:pt x="2850" y="16170"/>
                </a:cubicBezTo>
                <a:lnTo>
                  <a:pt x="2850" y="16170"/>
                </a:lnTo>
                <a:cubicBezTo>
                  <a:pt x="2847" y="16229"/>
                  <a:pt x="2847" y="16289"/>
                  <a:pt x="2845" y="16351"/>
                </a:cubicBezTo>
                <a:cubicBezTo>
                  <a:pt x="2844" y="16412"/>
                  <a:pt x="2842" y="16477"/>
                  <a:pt x="2842" y="16539"/>
                </a:cubicBezTo>
                <a:cubicBezTo>
                  <a:pt x="2800" y="16552"/>
                  <a:pt x="2770" y="16591"/>
                  <a:pt x="2771" y="16636"/>
                </a:cubicBezTo>
                <a:cubicBezTo>
                  <a:pt x="2780" y="16932"/>
                  <a:pt x="2700" y="17218"/>
                  <a:pt x="2618" y="17519"/>
                </a:cubicBezTo>
                <a:cubicBezTo>
                  <a:pt x="2586" y="17628"/>
                  <a:pt x="2557" y="17736"/>
                  <a:pt x="2531" y="17848"/>
                </a:cubicBezTo>
                <a:cubicBezTo>
                  <a:pt x="2318" y="18740"/>
                  <a:pt x="2431" y="19646"/>
                  <a:pt x="2887" y="20697"/>
                </a:cubicBezTo>
                <a:cubicBezTo>
                  <a:pt x="2997" y="20953"/>
                  <a:pt x="3128" y="21201"/>
                  <a:pt x="3256" y="21441"/>
                </a:cubicBezTo>
                <a:cubicBezTo>
                  <a:pt x="3436" y="21780"/>
                  <a:pt x="3620" y="22127"/>
                  <a:pt x="3743" y="22492"/>
                </a:cubicBezTo>
                <a:cubicBezTo>
                  <a:pt x="3758" y="22534"/>
                  <a:pt x="3795" y="22561"/>
                  <a:pt x="3837" y="22561"/>
                </a:cubicBezTo>
                <a:cubicBezTo>
                  <a:pt x="3848" y="22561"/>
                  <a:pt x="3859" y="22560"/>
                  <a:pt x="3870" y="22556"/>
                </a:cubicBezTo>
                <a:cubicBezTo>
                  <a:pt x="3922" y="22538"/>
                  <a:pt x="3951" y="22483"/>
                  <a:pt x="3932" y="22431"/>
                </a:cubicBezTo>
                <a:cubicBezTo>
                  <a:pt x="3925" y="22391"/>
                  <a:pt x="3976" y="22246"/>
                  <a:pt x="4002" y="22178"/>
                </a:cubicBezTo>
                <a:cubicBezTo>
                  <a:pt x="4022" y="22123"/>
                  <a:pt x="4038" y="22075"/>
                  <a:pt x="4045" y="22043"/>
                </a:cubicBezTo>
                <a:cubicBezTo>
                  <a:pt x="4090" y="21843"/>
                  <a:pt x="4126" y="21664"/>
                  <a:pt x="4154" y="21493"/>
                </a:cubicBezTo>
                <a:cubicBezTo>
                  <a:pt x="4219" y="21085"/>
                  <a:pt x="4244" y="20720"/>
                  <a:pt x="4228" y="20380"/>
                </a:cubicBezTo>
                <a:cubicBezTo>
                  <a:pt x="4215" y="20131"/>
                  <a:pt x="4167" y="19888"/>
                  <a:pt x="4074" y="19643"/>
                </a:cubicBezTo>
                <a:cubicBezTo>
                  <a:pt x="3983" y="19401"/>
                  <a:pt x="3859" y="19175"/>
                  <a:pt x="3740" y="18957"/>
                </a:cubicBezTo>
                <a:cubicBezTo>
                  <a:pt x="3643" y="18783"/>
                  <a:pt x="3542" y="18602"/>
                  <a:pt x="3465" y="18418"/>
                </a:cubicBezTo>
                <a:cubicBezTo>
                  <a:pt x="3317" y="18074"/>
                  <a:pt x="3242" y="17729"/>
                  <a:pt x="3162" y="17364"/>
                </a:cubicBezTo>
                <a:cubicBezTo>
                  <a:pt x="3126" y="17194"/>
                  <a:pt x="3084" y="17021"/>
                  <a:pt x="3039" y="16848"/>
                </a:cubicBezTo>
                <a:cubicBezTo>
                  <a:pt x="3045" y="16680"/>
                  <a:pt x="3048" y="16513"/>
                  <a:pt x="3052" y="16353"/>
                </a:cubicBezTo>
                <a:cubicBezTo>
                  <a:pt x="3057" y="16005"/>
                  <a:pt x="3064" y="15671"/>
                  <a:pt x="3100" y="15319"/>
                </a:cubicBezTo>
                <a:cubicBezTo>
                  <a:pt x="3172" y="15031"/>
                  <a:pt x="3236" y="14740"/>
                  <a:pt x="3287" y="14447"/>
                </a:cubicBezTo>
                <a:cubicBezTo>
                  <a:pt x="3327" y="14746"/>
                  <a:pt x="3375" y="15048"/>
                  <a:pt x="3462" y="15339"/>
                </a:cubicBezTo>
                <a:cubicBezTo>
                  <a:pt x="3639" y="15927"/>
                  <a:pt x="3867" y="16412"/>
                  <a:pt x="4164" y="16823"/>
                </a:cubicBezTo>
                <a:cubicBezTo>
                  <a:pt x="4342" y="17068"/>
                  <a:pt x="4551" y="17292"/>
                  <a:pt x="4750" y="17509"/>
                </a:cubicBezTo>
                <a:cubicBezTo>
                  <a:pt x="5022" y="17802"/>
                  <a:pt x="5303" y="18106"/>
                  <a:pt x="5500" y="18453"/>
                </a:cubicBezTo>
                <a:cubicBezTo>
                  <a:pt x="5518" y="18486"/>
                  <a:pt x="5553" y="18504"/>
                  <a:pt x="5587" y="18504"/>
                </a:cubicBezTo>
                <a:cubicBezTo>
                  <a:pt x="5595" y="18504"/>
                  <a:pt x="5604" y="18503"/>
                  <a:pt x="5612" y="18501"/>
                </a:cubicBezTo>
                <a:cubicBezTo>
                  <a:pt x="5655" y="18488"/>
                  <a:pt x="5687" y="18447"/>
                  <a:pt x="5687" y="18402"/>
                </a:cubicBezTo>
                <a:cubicBezTo>
                  <a:pt x="5681" y="17692"/>
                  <a:pt x="5674" y="16884"/>
                  <a:pt x="5390" y="16164"/>
                </a:cubicBezTo>
                <a:cubicBezTo>
                  <a:pt x="5195" y="15666"/>
                  <a:pt x="4865" y="15202"/>
                  <a:pt x="4438" y="14819"/>
                </a:cubicBezTo>
                <a:cubicBezTo>
                  <a:pt x="4348" y="14738"/>
                  <a:pt x="4257" y="14665"/>
                  <a:pt x="4168" y="14589"/>
                </a:cubicBezTo>
                <a:cubicBezTo>
                  <a:pt x="3879" y="14348"/>
                  <a:pt x="3605" y="14116"/>
                  <a:pt x="3416" y="13767"/>
                </a:cubicBezTo>
                <a:cubicBezTo>
                  <a:pt x="3589" y="13036"/>
                  <a:pt x="3756" y="12292"/>
                  <a:pt x="3901" y="11538"/>
                </a:cubicBezTo>
                <a:lnTo>
                  <a:pt x="3915" y="11581"/>
                </a:lnTo>
                <a:cubicBezTo>
                  <a:pt x="4109" y="12204"/>
                  <a:pt x="4449" y="12775"/>
                  <a:pt x="4898" y="13234"/>
                </a:cubicBezTo>
                <a:cubicBezTo>
                  <a:pt x="5202" y="13546"/>
                  <a:pt x="5554" y="13806"/>
                  <a:pt x="5894" y="14057"/>
                </a:cubicBezTo>
                <a:lnTo>
                  <a:pt x="7269" y="15071"/>
                </a:lnTo>
                <a:cubicBezTo>
                  <a:pt x="7287" y="15084"/>
                  <a:pt x="7308" y="15090"/>
                  <a:pt x="7329" y="15090"/>
                </a:cubicBezTo>
                <a:cubicBezTo>
                  <a:pt x="7350" y="15090"/>
                  <a:pt x="7371" y="15084"/>
                  <a:pt x="7388" y="15071"/>
                </a:cubicBezTo>
                <a:cubicBezTo>
                  <a:pt x="7421" y="15045"/>
                  <a:pt x="7439" y="15000"/>
                  <a:pt x="7424" y="14958"/>
                </a:cubicBezTo>
                <a:cubicBezTo>
                  <a:pt x="7245" y="14401"/>
                  <a:pt x="7035" y="13848"/>
                  <a:pt x="6799" y="13312"/>
                </a:cubicBezTo>
                <a:cubicBezTo>
                  <a:pt x="6615" y="12893"/>
                  <a:pt x="6441" y="12551"/>
                  <a:pt x="6194" y="12248"/>
                </a:cubicBezTo>
                <a:cubicBezTo>
                  <a:pt x="5869" y="11853"/>
                  <a:pt x="5438" y="11568"/>
                  <a:pt x="5101" y="11364"/>
                </a:cubicBezTo>
                <a:cubicBezTo>
                  <a:pt x="4843" y="11208"/>
                  <a:pt x="4561" y="11053"/>
                  <a:pt x="4249" y="10969"/>
                </a:cubicBezTo>
                <a:cubicBezTo>
                  <a:pt x="4192" y="10955"/>
                  <a:pt x="4122" y="10939"/>
                  <a:pt x="4056" y="10939"/>
                </a:cubicBezTo>
                <a:cubicBezTo>
                  <a:pt x="4040" y="10939"/>
                  <a:pt x="4025" y="10939"/>
                  <a:pt x="4011" y="10941"/>
                </a:cubicBezTo>
                <a:cubicBezTo>
                  <a:pt x="4183" y="9968"/>
                  <a:pt x="4313" y="8983"/>
                  <a:pt x="4374" y="7995"/>
                </a:cubicBezTo>
                <a:cubicBezTo>
                  <a:pt x="4514" y="8600"/>
                  <a:pt x="4668" y="9219"/>
                  <a:pt x="5040" y="9754"/>
                </a:cubicBezTo>
                <a:cubicBezTo>
                  <a:pt x="5413" y="10288"/>
                  <a:pt x="5891" y="10728"/>
                  <a:pt x="6347" y="11132"/>
                </a:cubicBezTo>
                <a:cubicBezTo>
                  <a:pt x="6642" y="11393"/>
                  <a:pt x="6962" y="11648"/>
                  <a:pt x="7355" y="11656"/>
                </a:cubicBezTo>
                <a:cubicBezTo>
                  <a:pt x="7382" y="11656"/>
                  <a:pt x="7410" y="11646"/>
                  <a:pt x="7428" y="11626"/>
                </a:cubicBezTo>
                <a:cubicBezTo>
                  <a:pt x="7449" y="11606"/>
                  <a:pt x="7457" y="11577"/>
                  <a:pt x="7456" y="11549"/>
                </a:cubicBezTo>
                <a:cubicBezTo>
                  <a:pt x="7378" y="10510"/>
                  <a:pt x="7139" y="9693"/>
                  <a:pt x="6725" y="9055"/>
                </a:cubicBezTo>
                <a:cubicBezTo>
                  <a:pt x="6377" y="8521"/>
                  <a:pt x="5934" y="8179"/>
                  <a:pt x="5442" y="7907"/>
                </a:cubicBezTo>
                <a:cubicBezTo>
                  <a:pt x="5752" y="7790"/>
                  <a:pt x="5994" y="7539"/>
                  <a:pt x="6191" y="7305"/>
                </a:cubicBezTo>
                <a:cubicBezTo>
                  <a:pt x="6680" y="6724"/>
                  <a:pt x="7077" y="6074"/>
                  <a:pt x="7368" y="5372"/>
                </a:cubicBezTo>
                <a:cubicBezTo>
                  <a:pt x="7382" y="5336"/>
                  <a:pt x="7375" y="5294"/>
                  <a:pt x="7349" y="5265"/>
                </a:cubicBezTo>
                <a:cubicBezTo>
                  <a:pt x="7331" y="5246"/>
                  <a:pt x="7305" y="5233"/>
                  <a:pt x="7278" y="5233"/>
                </a:cubicBezTo>
                <a:cubicBezTo>
                  <a:pt x="7273" y="5233"/>
                  <a:pt x="7267" y="5234"/>
                  <a:pt x="7262" y="5235"/>
                </a:cubicBezTo>
                <a:cubicBezTo>
                  <a:pt x="7258" y="5235"/>
                  <a:pt x="7250" y="5236"/>
                  <a:pt x="7245" y="5238"/>
                </a:cubicBezTo>
                <a:cubicBezTo>
                  <a:pt x="6683" y="5419"/>
                  <a:pt x="6102" y="5607"/>
                  <a:pt x="5571" y="5893"/>
                </a:cubicBezTo>
                <a:cubicBezTo>
                  <a:pt x="5224" y="6080"/>
                  <a:pt x="4980" y="6270"/>
                  <a:pt x="4805" y="6490"/>
                </a:cubicBezTo>
                <a:cubicBezTo>
                  <a:pt x="4617" y="6727"/>
                  <a:pt x="4501" y="7011"/>
                  <a:pt x="4406" y="7277"/>
                </a:cubicBezTo>
                <a:cubicBezTo>
                  <a:pt x="4475" y="4784"/>
                  <a:pt x="4066" y="2306"/>
                  <a:pt x="2719" y="48"/>
                </a:cubicBezTo>
                <a:cubicBezTo>
                  <a:pt x="2700" y="16"/>
                  <a:pt x="2669" y="0"/>
                  <a:pt x="26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6"/>
          <p:cNvSpPr/>
          <p:nvPr/>
        </p:nvSpPr>
        <p:spPr>
          <a:xfrm>
            <a:off x="8331459" y="797486"/>
            <a:ext cx="238146" cy="269200"/>
          </a:xfrm>
          <a:custGeom>
            <a:avLst/>
            <a:gdLst/>
            <a:ahLst/>
            <a:cxnLst/>
            <a:rect l="l" t="t" r="r" b="b"/>
            <a:pathLst>
              <a:path w="5046" h="5704" extrusionOk="0">
                <a:moveTo>
                  <a:pt x="239" y="0"/>
                </a:moveTo>
                <a:cubicBezTo>
                  <a:pt x="176" y="0"/>
                  <a:pt x="114" y="877"/>
                  <a:pt x="68" y="1791"/>
                </a:cubicBezTo>
                <a:cubicBezTo>
                  <a:pt x="25" y="2700"/>
                  <a:pt x="0" y="3649"/>
                  <a:pt x="7" y="3815"/>
                </a:cubicBezTo>
                <a:cubicBezTo>
                  <a:pt x="22" y="4035"/>
                  <a:pt x="96" y="4291"/>
                  <a:pt x="303" y="4368"/>
                </a:cubicBezTo>
                <a:cubicBezTo>
                  <a:pt x="346" y="4385"/>
                  <a:pt x="392" y="4392"/>
                  <a:pt x="438" y="4392"/>
                </a:cubicBezTo>
                <a:cubicBezTo>
                  <a:pt x="482" y="4392"/>
                  <a:pt x="527" y="4386"/>
                  <a:pt x="571" y="4375"/>
                </a:cubicBezTo>
                <a:cubicBezTo>
                  <a:pt x="840" y="4310"/>
                  <a:pt x="1053" y="4096"/>
                  <a:pt x="1182" y="3850"/>
                </a:cubicBezTo>
                <a:cubicBezTo>
                  <a:pt x="1310" y="3605"/>
                  <a:pt x="1368" y="3329"/>
                  <a:pt x="1422" y="3057"/>
                </a:cubicBezTo>
                <a:lnTo>
                  <a:pt x="1422" y="3057"/>
                </a:lnTo>
                <a:cubicBezTo>
                  <a:pt x="1410" y="3518"/>
                  <a:pt x="1436" y="3982"/>
                  <a:pt x="1500" y="4439"/>
                </a:cubicBezTo>
                <a:cubicBezTo>
                  <a:pt x="1519" y="4575"/>
                  <a:pt x="1542" y="4713"/>
                  <a:pt x="1613" y="4830"/>
                </a:cubicBezTo>
                <a:cubicBezTo>
                  <a:pt x="1678" y="4940"/>
                  <a:pt x="1795" y="5028"/>
                  <a:pt x="1922" y="5028"/>
                </a:cubicBezTo>
                <a:cubicBezTo>
                  <a:pt x="1930" y="5028"/>
                  <a:pt x="1939" y="5028"/>
                  <a:pt x="1947" y="5027"/>
                </a:cubicBezTo>
                <a:cubicBezTo>
                  <a:pt x="2173" y="5008"/>
                  <a:pt x="2280" y="4742"/>
                  <a:pt x="2322" y="4519"/>
                </a:cubicBezTo>
                <a:cubicBezTo>
                  <a:pt x="2389" y="4163"/>
                  <a:pt x="2409" y="3796"/>
                  <a:pt x="2385" y="3434"/>
                </a:cubicBezTo>
                <a:lnTo>
                  <a:pt x="2385" y="3434"/>
                </a:lnTo>
                <a:cubicBezTo>
                  <a:pt x="2667" y="4122"/>
                  <a:pt x="3090" y="4769"/>
                  <a:pt x="3661" y="5248"/>
                </a:cubicBezTo>
                <a:cubicBezTo>
                  <a:pt x="3861" y="5415"/>
                  <a:pt x="4175" y="5703"/>
                  <a:pt x="4452" y="5703"/>
                </a:cubicBezTo>
                <a:cubicBezTo>
                  <a:pt x="4457" y="5703"/>
                  <a:pt x="4462" y="5703"/>
                  <a:pt x="4466" y="5703"/>
                </a:cubicBezTo>
                <a:cubicBezTo>
                  <a:pt x="4777" y="5691"/>
                  <a:pt x="4938" y="5408"/>
                  <a:pt x="4961" y="5134"/>
                </a:cubicBezTo>
                <a:cubicBezTo>
                  <a:pt x="4983" y="4866"/>
                  <a:pt x="4870" y="4606"/>
                  <a:pt x="4733" y="4375"/>
                </a:cubicBezTo>
                <a:cubicBezTo>
                  <a:pt x="4372" y="3773"/>
                  <a:pt x="3832" y="3278"/>
                  <a:pt x="3202" y="2967"/>
                </a:cubicBezTo>
                <a:lnTo>
                  <a:pt x="3202" y="2967"/>
                </a:lnTo>
                <a:cubicBezTo>
                  <a:pt x="3590" y="3142"/>
                  <a:pt x="4002" y="3268"/>
                  <a:pt x="4418" y="3340"/>
                </a:cubicBezTo>
                <a:cubicBezTo>
                  <a:pt x="4482" y="3351"/>
                  <a:pt x="4550" y="3360"/>
                  <a:pt x="4616" y="3360"/>
                </a:cubicBezTo>
                <a:cubicBezTo>
                  <a:pt x="4722" y="3360"/>
                  <a:pt x="4824" y="3337"/>
                  <a:pt x="4899" y="3265"/>
                </a:cubicBezTo>
                <a:cubicBezTo>
                  <a:pt x="5045" y="3123"/>
                  <a:pt x="4995" y="2870"/>
                  <a:pt x="4874" y="2706"/>
                </a:cubicBezTo>
                <a:cubicBezTo>
                  <a:pt x="4735" y="2514"/>
                  <a:pt x="4527" y="2383"/>
                  <a:pt x="4321" y="2268"/>
                </a:cubicBezTo>
                <a:cubicBezTo>
                  <a:pt x="3854" y="2006"/>
                  <a:pt x="3367" y="1780"/>
                  <a:pt x="2881" y="1555"/>
                </a:cubicBezTo>
                <a:lnTo>
                  <a:pt x="2881" y="1555"/>
                </a:lnTo>
                <a:cubicBezTo>
                  <a:pt x="3226" y="1684"/>
                  <a:pt x="3593" y="1751"/>
                  <a:pt x="3962" y="1751"/>
                </a:cubicBezTo>
                <a:cubicBezTo>
                  <a:pt x="3966" y="1751"/>
                  <a:pt x="3970" y="1751"/>
                  <a:pt x="3974" y="1751"/>
                </a:cubicBezTo>
                <a:cubicBezTo>
                  <a:pt x="4126" y="1748"/>
                  <a:pt x="4281" y="1736"/>
                  <a:pt x="4417" y="1667"/>
                </a:cubicBezTo>
                <a:cubicBezTo>
                  <a:pt x="4553" y="1599"/>
                  <a:pt x="4663" y="1463"/>
                  <a:pt x="4662" y="1311"/>
                </a:cubicBezTo>
                <a:cubicBezTo>
                  <a:pt x="4662" y="1198"/>
                  <a:pt x="4599" y="1094"/>
                  <a:pt x="4527" y="1008"/>
                </a:cubicBezTo>
                <a:cubicBezTo>
                  <a:pt x="4016" y="406"/>
                  <a:pt x="3217" y="515"/>
                  <a:pt x="2513" y="431"/>
                </a:cubicBezTo>
                <a:cubicBezTo>
                  <a:pt x="1748" y="342"/>
                  <a:pt x="976" y="218"/>
                  <a:pt x="241" y="1"/>
                </a:cubicBezTo>
                <a:cubicBezTo>
                  <a:pt x="240" y="0"/>
                  <a:pt x="239" y="0"/>
                  <a:pt x="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9" name="Google Shape;279;p6"/>
          <p:cNvGrpSpPr/>
          <p:nvPr/>
        </p:nvGrpSpPr>
        <p:grpSpPr>
          <a:xfrm>
            <a:off x="8481522" y="4296300"/>
            <a:ext cx="662487" cy="1020568"/>
            <a:chOff x="6143129" y="4365294"/>
            <a:chExt cx="860931" cy="1326274"/>
          </a:xfrm>
        </p:grpSpPr>
        <p:grpSp>
          <p:nvGrpSpPr>
            <p:cNvPr id="280" name="Google Shape;280;p6"/>
            <p:cNvGrpSpPr/>
            <p:nvPr/>
          </p:nvGrpSpPr>
          <p:grpSpPr>
            <a:xfrm>
              <a:off x="6143129" y="4365294"/>
              <a:ext cx="860931" cy="1326274"/>
              <a:chOff x="2488625" y="2827850"/>
              <a:chExt cx="456050" cy="702550"/>
            </a:xfrm>
          </p:grpSpPr>
          <p:sp>
            <p:nvSpPr>
              <p:cNvPr id="281" name="Google Shape;281;p6"/>
              <p:cNvSpPr/>
              <p:nvPr/>
            </p:nvSpPr>
            <p:spPr>
              <a:xfrm>
                <a:off x="2488625" y="2904950"/>
                <a:ext cx="199400" cy="572200"/>
              </a:xfrm>
              <a:custGeom>
                <a:avLst/>
                <a:gdLst/>
                <a:ahLst/>
                <a:cxnLst/>
                <a:rect l="l" t="t" r="r" b="b"/>
                <a:pathLst>
                  <a:path w="7976" h="22888" extrusionOk="0">
                    <a:moveTo>
                      <a:pt x="2293" y="1"/>
                    </a:moveTo>
                    <a:cubicBezTo>
                      <a:pt x="2157" y="1"/>
                      <a:pt x="2019" y="29"/>
                      <a:pt x="1889" y="70"/>
                    </a:cubicBezTo>
                    <a:cubicBezTo>
                      <a:pt x="1113" y="318"/>
                      <a:pt x="546" y="1034"/>
                      <a:pt x="327" y="1819"/>
                    </a:cubicBezTo>
                    <a:cubicBezTo>
                      <a:pt x="0" y="2997"/>
                      <a:pt x="110" y="4048"/>
                      <a:pt x="442" y="5047"/>
                    </a:cubicBezTo>
                    <a:cubicBezTo>
                      <a:pt x="834" y="6231"/>
                      <a:pt x="1458" y="6721"/>
                      <a:pt x="2160" y="7635"/>
                    </a:cubicBezTo>
                    <a:cubicBezTo>
                      <a:pt x="2945" y="8657"/>
                      <a:pt x="3360" y="10102"/>
                      <a:pt x="3489" y="11365"/>
                    </a:cubicBezTo>
                    <a:cubicBezTo>
                      <a:pt x="3629" y="12753"/>
                      <a:pt x="3422" y="14163"/>
                      <a:pt x="3599" y="15548"/>
                    </a:cubicBezTo>
                    <a:cubicBezTo>
                      <a:pt x="3958" y="18355"/>
                      <a:pt x="5825" y="20702"/>
                      <a:pt x="7621" y="22888"/>
                    </a:cubicBezTo>
                    <a:cubicBezTo>
                      <a:pt x="7086" y="20629"/>
                      <a:pt x="6177" y="17736"/>
                      <a:pt x="6985" y="15474"/>
                    </a:cubicBezTo>
                    <a:cubicBezTo>
                      <a:pt x="7975" y="12701"/>
                      <a:pt x="6477" y="9889"/>
                      <a:pt x="4870" y="7714"/>
                    </a:cubicBezTo>
                    <a:cubicBezTo>
                      <a:pt x="3285" y="5564"/>
                      <a:pt x="4677" y="2557"/>
                      <a:pt x="3094" y="473"/>
                    </a:cubicBezTo>
                    <a:cubicBezTo>
                      <a:pt x="2955" y="289"/>
                      <a:pt x="2783" y="116"/>
                      <a:pt x="2562" y="43"/>
                    </a:cubicBezTo>
                    <a:cubicBezTo>
                      <a:pt x="2475" y="13"/>
                      <a:pt x="2384" y="1"/>
                      <a:pt x="22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6"/>
              <p:cNvSpPr/>
              <p:nvPr/>
            </p:nvSpPr>
            <p:spPr>
              <a:xfrm>
                <a:off x="2596975" y="2827850"/>
                <a:ext cx="256500" cy="702550"/>
              </a:xfrm>
              <a:custGeom>
                <a:avLst/>
                <a:gdLst/>
                <a:ahLst/>
                <a:cxnLst/>
                <a:rect l="l" t="t" r="r" b="b"/>
                <a:pathLst>
                  <a:path w="10260" h="28102" extrusionOk="0">
                    <a:moveTo>
                      <a:pt x="7786" y="0"/>
                    </a:moveTo>
                    <a:cubicBezTo>
                      <a:pt x="7253" y="0"/>
                      <a:pt x="6703" y="200"/>
                      <a:pt x="6288" y="543"/>
                    </a:cubicBezTo>
                    <a:cubicBezTo>
                      <a:pt x="5569" y="1133"/>
                      <a:pt x="5197" y="2057"/>
                      <a:pt x="5032" y="2972"/>
                    </a:cubicBezTo>
                    <a:cubicBezTo>
                      <a:pt x="4867" y="3889"/>
                      <a:pt x="4880" y="4828"/>
                      <a:pt x="4782" y="5754"/>
                    </a:cubicBezTo>
                    <a:cubicBezTo>
                      <a:pt x="4521" y="8208"/>
                      <a:pt x="3326" y="10136"/>
                      <a:pt x="2212" y="12264"/>
                    </a:cubicBezTo>
                    <a:cubicBezTo>
                      <a:pt x="1059" y="14472"/>
                      <a:pt x="0" y="18068"/>
                      <a:pt x="930" y="20520"/>
                    </a:cubicBezTo>
                    <a:cubicBezTo>
                      <a:pt x="1383" y="21710"/>
                      <a:pt x="1767" y="22909"/>
                      <a:pt x="2188" y="24120"/>
                    </a:cubicBezTo>
                    <a:cubicBezTo>
                      <a:pt x="2435" y="24835"/>
                      <a:pt x="2716" y="25537"/>
                      <a:pt x="3029" y="26225"/>
                    </a:cubicBezTo>
                    <a:cubicBezTo>
                      <a:pt x="3279" y="26774"/>
                      <a:pt x="3883" y="27522"/>
                      <a:pt x="3979" y="28101"/>
                    </a:cubicBezTo>
                    <a:cubicBezTo>
                      <a:pt x="3311" y="24028"/>
                      <a:pt x="3201" y="19601"/>
                      <a:pt x="5306" y="16050"/>
                    </a:cubicBezTo>
                    <a:cubicBezTo>
                      <a:pt x="6078" y="14745"/>
                      <a:pt x="7118" y="13618"/>
                      <a:pt x="7909" y="12325"/>
                    </a:cubicBezTo>
                    <a:cubicBezTo>
                      <a:pt x="9064" y="10436"/>
                      <a:pt x="9630" y="8258"/>
                      <a:pt x="9891" y="6074"/>
                    </a:cubicBezTo>
                    <a:cubicBezTo>
                      <a:pt x="10027" y="4949"/>
                      <a:pt x="10260" y="3468"/>
                      <a:pt x="9989" y="2210"/>
                    </a:cubicBezTo>
                    <a:cubicBezTo>
                      <a:pt x="9831" y="1472"/>
                      <a:pt x="9498" y="812"/>
                      <a:pt x="8870" y="343"/>
                    </a:cubicBezTo>
                    <a:cubicBezTo>
                      <a:pt x="8556" y="107"/>
                      <a:pt x="8175"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6"/>
              <p:cNvSpPr/>
              <p:nvPr/>
            </p:nvSpPr>
            <p:spPr>
              <a:xfrm>
                <a:off x="2672325" y="3053725"/>
                <a:ext cx="272350" cy="461275"/>
              </a:xfrm>
              <a:custGeom>
                <a:avLst/>
                <a:gdLst/>
                <a:ahLst/>
                <a:cxnLst/>
                <a:rect l="l" t="t" r="r" b="b"/>
                <a:pathLst>
                  <a:path w="10894" h="18451" extrusionOk="0">
                    <a:moveTo>
                      <a:pt x="8915" y="1"/>
                    </a:moveTo>
                    <a:cubicBezTo>
                      <a:pt x="8533" y="1"/>
                      <a:pt x="8168" y="248"/>
                      <a:pt x="7939" y="564"/>
                    </a:cubicBezTo>
                    <a:cubicBezTo>
                      <a:pt x="7680" y="919"/>
                      <a:pt x="7557" y="1349"/>
                      <a:pt x="7417" y="1764"/>
                    </a:cubicBezTo>
                    <a:cubicBezTo>
                      <a:pt x="6819" y="3527"/>
                      <a:pt x="5853" y="5163"/>
                      <a:pt x="4598" y="6538"/>
                    </a:cubicBezTo>
                    <a:cubicBezTo>
                      <a:pt x="3837" y="7374"/>
                      <a:pt x="2969" y="8113"/>
                      <a:pt x="2259" y="8991"/>
                    </a:cubicBezTo>
                    <a:cubicBezTo>
                      <a:pt x="187" y="11547"/>
                      <a:pt x="0" y="15307"/>
                      <a:pt x="514" y="18451"/>
                    </a:cubicBezTo>
                    <a:cubicBezTo>
                      <a:pt x="352" y="17456"/>
                      <a:pt x="1066" y="15832"/>
                      <a:pt x="1402" y="14907"/>
                    </a:cubicBezTo>
                    <a:cubicBezTo>
                      <a:pt x="1816" y="13759"/>
                      <a:pt x="2021" y="12882"/>
                      <a:pt x="2977" y="12058"/>
                    </a:cubicBezTo>
                    <a:cubicBezTo>
                      <a:pt x="3979" y="11195"/>
                      <a:pt x="5163" y="10571"/>
                      <a:pt x="6215" y="9771"/>
                    </a:cubicBezTo>
                    <a:cubicBezTo>
                      <a:pt x="7674" y="8665"/>
                      <a:pt x="8879" y="7223"/>
                      <a:pt x="9705" y="5589"/>
                    </a:cubicBezTo>
                    <a:cubicBezTo>
                      <a:pt x="10487" y="4044"/>
                      <a:pt x="10894" y="2077"/>
                      <a:pt x="9914" y="649"/>
                    </a:cubicBezTo>
                    <a:cubicBezTo>
                      <a:pt x="9707" y="348"/>
                      <a:pt x="9419" y="70"/>
                      <a:pt x="9057" y="12"/>
                    </a:cubicBezTo>
                    <a:cubicBezTo>
                      <a:pt x="9010" y="5"/>
                      <a:pt x="8962" y="1"/>
                      <a:pt x="8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6"/>
              <p:cNvSpPr/>
              <p:nvPr/>
            </p:nvSpPr>
            <p:spPr>
              <a:xfrm>
                <a:off x="2639525" y="2857600"/>
                <a:ext cx="168175" cy="646625"/>
              </a:xfrm>
              <a:custGeom>
                <a:avLst/>
                <a:gdLst/>
                <a:ahLst/>
                <a:cxnLst/>
                <a:rect l="l" t="t" r="r" b="b"/>
                <a:pathLst>
                  <a:path w="6727" h="25865" extrusionOk="0">
                    <a:moveTo>
                      <a:pt x="6609" y="1"/>
                    </a:moveTo>
                    <a:cubicBezTo>
                      <a:pt x="6580" y="1"/>
                      <a:pt x="6551" y="13"/>
                      <a:pt x="6531" y="36"/>
                    </a:cubicBezTo>
                    <a:cubicBezTo>
                      <a:pt x="5469" y="1236"/>
                      <a:pt x="5005" y="2763"/>
                      <a:pt x="4665" y="4234"/>
                    </a:cubicBezTo>
                    <a:cubicBezTo>
                      <a:pt x="4497" y="4965"/>
                      <a:pt x="4423" y="5722"/>
                      <a:pt x="4351" y="6453"/>
                    </a:cubicBezTo>
                    <a:cubicBezTo>
                      <a:pt x="4316" y="6805"/>
                      <a:pt x="4280" y="7171"/>
                      <a:pt x="4235" y="7527"/>
                    </a:cubicBezTo>
                    <a:cubicBezTo>
                      <a:pt x="4074" y="8780"/>
                      <a:pt x="3705" y="9971"/>
                      <a:pt x="3165" y="10971"/>
                    </a:cubicBezTo>
                    <a:cubicBezTo>
                      <a:pt x="2880" y="11501"/>
                      <a:pt x="2511" y="11992"/>
                      <a:pt x="2152" y="12467"/>
                    </a:cubicBezTo>
                    <a:cubicBezTo>
                      <a:pt x="1725" y="13031"/>
                      <a:pt x="1285" y="13613"/>
                      <a:pt x="972" y="14279"/>
                    </a:cubicBezTo>
                    <a:cubicBezTo>
                      <a:pt x="218" y="15883"/>
                      <a:pt x="1" y="17878"/>
                      <a:pt x="341" y="20052"/>
                    </a:cubicBezTo>
                    <a:cubicBezTo>
                      <a:pt x="424" y="20581"/>
                      <a:pt x="561" y="21102"/>
                      <a:pt x="694" y="21606"/>
                    </a:cubicBezTo>
                    <a:cubicBezTo>
                      <a:pt x="804" y="22030"/>
                      <a:pt x="919" y="22467"/>
                      <a:pt x="1000" y="22901"/>
                    </a:cubicBezTo>
                    <a:cubicBezTo>
                      <a:pt x="1175" y="23845"/>
                      <a:pt x="1405" y="24847"/>
                      <a:pt x="1904" y="25808"/>
                    </a:cubicBezTo>
                    <a:cubicBezTo>
                      <a:pt x="1922" y="25844"/>
                      <a:pt x="1958" y="25865"/>
                      <a:pt x="1997" y="25865"/>
                    </a:cubicBezTo>
                    <a:cubicBezTo>
                      <a:pt x="2013" y="25865"/>
                      <a:pt x="2029" y="25860"/>
                      <a:pt x="2043" y="25853"/>
                    </a:cubicBezTo>
                    <a:cubicBezTo>
                      <a:pt x="2096" y="25825"/>
                      <a:pt x="2116" y="25763"/>
                      <a:pt x="2088" y="25713"/>
                    </a:cubicBezTo>
                    <a:cubicBezTo>
                      <a:pt x="1603" y="24776"/>
                      <a:pt x="1378" y="23790"/>
                      <a:pt x="1205" y="22865"/>
                    </a:cubicBezTo>
                    <a:cubicBezTo>
                      <a:pt x="1124" y="22424"/>
                      <a:pt x="1008" y="21982"/>
                      <a:pt x="897" y="21555"/>
                    </a:cubicBezTo>
                    <a:cubicBezTo>
                      <a:pt x="767" y="21056"/>
                      <a:pt x="631" y="20539"/>
                      <a:pt x="549" y="20020"/>
                    </a:cubicBezTo>
                    <a:cubicBezTo>
                      <a:pt x="214" y="17890"/>
                      <a:pt x="426" y="15935"/>
                      <a:pt x="1162" y="14370"/>
                    </a:cubicBezTo>
                    <a:cubicBezTo>
                      <a:pt x="1464" y="13723"/>
                      <a:pt x="1899" y="13149"/>
                      <a:pt x="2318" y="12593"/>
                    </a:cubicBezTo>
                    <a:cubicBezTo>
                      <a:pt x="2680" y="12112"/>
                      <a:pt x="3055" y="11614"/>
                      <a:pt x="3348" y="11071"/>
                    </a:cubicBezTo>
                    <a:cubicBezTo>
                      <a:pt x="3898" y="10048"/>
                      <a:pt x="4277" y="8832"/>
                      <a:pt x="4441" y="7555"/>
                    </a:cubicBezTo>
                    <a:cubicBezTo>
                      <a:pt x="4489" y="7194"/>
                      <a:pt x="4525" y="6830"/>
                      <a:pt x="4559" y="6475"/>
                    </a:cubicBezTo>
                    <a:cubicBezTo>
                      <a:pt x="4632" y="5748"/>
                      <a:pt x="4704" y="5000"/>
                      <a:pt x="4871" y="4283"/>
                    </a:cubicBezTo>
                    <a:cubicBezTo>
                      <a:pt x="5205" y="2837"/>
                      <a:pt x="5657" y="1340"/>
                      <a:pt x="6689" y="175"/>
                    </a:cubicBezTo>
                    <a:cubicBezTo>
                      <a:pt x="6727" y="131"/>
                      <a:pt x="6722" y="65"/>
                      <a:pt x="6680" y="27"/>
                    </a:cubicBezTo>
                    <a:cubicBezTo>
                      <a:pt x="6660" y="10"/>
                      <a:pt x="6635" y="1"/>
                      <a:pt x="6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6"/>
              <p:cNvSpPr/>
              <p:nvPr/>
            </p:nvSpPr>
            <p:spPr>
              <a:xfrm>
                <a:off x="2675000" y="3092300"/>
                <a:ext cx="231475" cy="411675"/>
              </a:xfrm>
              <a:custGeom>
                <a:avLst/>
                <a:gdLst/>
                <a:ahLst/>
                <a:cxnLst/>
                <a:rect l="l" t="t" r="r" b="b"/>
                <a:pathLst>
                  <a:path w="9259" h="16467" extrusionOk="0">
                    <a:moveTo>
                      <a:pt x="9146" y="1"/>
                    </a:moveTo>
                    <a:cubicBezTo>
                      <a:pt x="9097" y="1"/>
                      <a:pt x="9053" y="37"/>
                      <a:pt x="9042" y="86"/>
                    </a:cubicBezTo>
                    <a:cubicBezTo>
                      <a:pt x="8660" y="2181"/>
                      <a:pt x="7674" y="4175"/>
                      <a:pt x="6264" y="5702"/>
                    </a:cubicBezTo>
                    <a:cubicBezTo>
                      <a:pt x="5654" y="6366"/>
                      <a:pt x="4940" y="6968"/>
                      <a:pt x="4252" y="7552"/>
                    </a:cubicBezTo>
                    <a:cubicBezTo>
                      <a:pt x="3078" y="8546"/>
                      <a:pt x="1864" y="9574"/>
                      <a:pt x="1104" y="10941"/>
                    </a:cubicBezTo>
                    <a:cubicBezTo>
                      <a:pt x="261" y="12455"/>
                      <a:pt x="1" y="14388"/>
                      <a:pt x="370" y="16382"/>
                    </a:cubicBezTo>
                    <a:cubicBezTo>
                      <a:pt x="378" y="16433"/>
                      <a:pt x="423" y="16466"/>
                      <a:pt x="472" y="16466"/>
                    </a:cubicBezTo>
                    <a:cubicBezTo>
                      <a:pt x="478" y="16466"/>
                      <a:pt x="485" y="16466"/>
                      <a:pt x="491" y="16464"/>
                    </a:cubicBezTo>
                    <a:cubicBezTo>
                      <a:pt x="546" y="16455"/>
                      <a:pt x="585" y="16398"/>
                      <a:pt x="574" y="16342"/>
                    </a:cubicBezTo>
                    <a:cubicBezTo>
                      <a:pt x="213" y="14395"/>
                      <a:pt x="465" y="12513"/>
                      <a:pt x="1285" y="11042"/>
                    </a:cubicBezTo>
                    <a:cubicBezTo>
                      <a:pt x="2027" y="9709"/>
                      <a:pt x="3227" y="8693"/>
                      <a:pt x="4387" y="7711"/>
                    </a:cubicBezTo>
                    <a:cubicBezTo>
                      <a:pt x="5080" y="7125"/>
                      <a:pt x="5797" y="6517"/>
                      <a:pt x="6419" y="5844"/>
                    </a:cubicBezTo>
                    <a:cubicBezTo>
                      <a:pt x="7855" y="4287"/>
                      <a:pt x="8860" y="2255"/>
                      <a:pt x="9249" y="123"/>
                    </a:cubicBezTo>
                    <a:cubicBezTo>
                      <a:pt x="9258" y="68"/>
                      <a:pt x="9221" y="13"/>
                      <a:pt x="9164" y="2"/>
                    </a:cubicBezTo>
                    <a:cubicBezTo>
                      <a:pt x="9158" y="1"/>
                      <a:pt x="9152" y="1"/>
                      <a:pt x="9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6" name="Google Shape;286;p6"/>
            <p:cNvSpPr/>
            <p:nvPr/>
          </p:nvSpPr>
          <p:spPr>
            <a:xfrm>
              <a:off x="6234152" y="4604873"/>
              <a:ext cx="243762" cy="879054"/>
            </a:xfrm>
            <a:custGeom>
              <a:avLst/>
              <a:gdLst/>
              <a:ahLst/>
              <a:cxnLst/>
              <a:rect l="l" t="t" r="r" b="b"/>
              <a:pathLst>
                <a:path w="5165" h="18626" extrusionOk="0">
                  <a:moveTo>
                    <a:pt x="158" y="1"/>
                  </a:moveTo>
                  <a:cubicBezTo>
                    <a:pt x="105" y="1"/>
                    <a:pt x="63" y="45"/>
                    <a:pt x="60" y="99"/>
                  </a:cubicBezTo>
                  <a:cubicBezTo>
                    <a:pt x="1" y="1124"/>
                    <a:pt x="77" y="2010"/>
                    <a:pt x="297" y="2816"/>
                  </a:cubicBezTo>
                  <a:cubicBezTo>
                    <a:pt x="580" y="3848"/>
                    <a:pt x="1115" y="4795"/>
                    <a:pt x="1632" y="5711"/>
                  </a:cubicBezTo>
                  <a:cubicBezTo>
                    <a:pt x="2137" y="6603"/>
                    <a:pt x="2660" y="7525"/>
                    <a:pt x="2936" y="8520"/>
                  </a:cubicBezTo>
                  <a:cubicBezTo>
                    <a:pt x="3232" y="9573"/>
                    <a:pt x="3249" y="10700"/>
                    <a:pt x="3265" y="11788"/>
                  </a:cubicBezTo>
                  <a:cubicBezTo>
                    <a:pt x="3278" y="12648"/>
                    <a:pt x="3290" y="13539"/>
                    <a:pt x="3439" y="14400"/>
                  </a:cubicBezTo>
                  <a:cubicBezTo>
                    <a:pt x="3692" y="15875"/>
                    <a:pt x="4332" y="17243"/>
                    <a:pt x="4951" y="18566"/>
                  </a:cubicBezTo>
                  <a:cubicBezTo>
                    <a:pt x="4967" y="18604"/>
                    <a:pt x="5005" y="18626"/>
                    <a:pt x="5046" y="18626"/>
                  </a:cubicBezTo>
                  <a:cubicBezTo>
                    <a:pt x="5060" y="18626"/>
                    <a:pt x="5075" y="18621"/>
                    <a:pt x="5089" y="18617"/>
                  </a:cubicBezTo>
                  <a:cubicBezTo>
                    <a:pt x="5141" y="18591"/>
                    <a:pt x="5164" y="18530"/>
                    <a:pt x="5140" y="18476"/>
                  </a:cubicBezTo>
                  <a:cubicBezTo>
                    <a:pt x="4526" y="17166"/>
                    <a:pt x="3892" y="15811"/>
                    <a:pt x="3643" y="14364"/>
                  </a:cubicBezTo>
                  <a:cubicBezTo>
                    <a:pt x="3498" y="13518"/>
                    <a:pt x="3485" y="12638"/>
                    <a:pt x="3472" y="11785"/>
                  </a:cubicBezTo>
                  <a:cubicBezTo>
                    <a:pt x="3456" y="10684"/>
                    <a:pt x="3440" y="9543"/>
                    <a:pt x="3138" y="8462"/>
                  </a:cubicBezTo>
                  <a:cubicBezTo>
                    <a:pt x="2854" y="7444"/>
                    <a:pt x="2325" y="6509"/>
                    <a:pt x="1813" y="5605"/>
                  </a:cubicBezTo>
                  <a:cubicBezTo>
                    <a:pt x="1301" y="4702"/>
                    <a:pt x="772" y="3767"/>
                    <a:pt x="497" y="2759"/>
                  </a:cubicBezTo>
                  <a:cubicBezTo>
                    <a:pt x="286" y="1978"/>
                    <a:pt x="210" y="1111"/>
                    <a:pt x="268" y="112"/>
                  </a:cubicBezTo>
                  <a:cubicBezTo>
                    <a:pt x="271" y="54"/>
                    <a:pt x="228" y="5"/>
                    <a:pt x="170" y="2"/>
                  </a:cubicBezTo>
                  <a:cubicBezTo>
                    <a:pt x="166" y="1"/>
                    <a:pt x="162" y="1"/>
                    <a:pt x="1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7" name="Google Shape;287;p6"/>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50"/>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551"/>
        <p:cNvGrpSpPr/>
        <p:nvPr/>
      </p:nvGrpSpPr>
      <p:grpSpPr>
        <a:xfrm>
          <a:off x="0" y="0"/>
          <a:ext cx="0" cy="0"/>
          <a:chOff x="0" y="0"/>
          <a:chExt cx="0" cy="0"/>
        </a:xfrm>
      </p:grpSpPr>
      <p:sp>
        <p:nvSpPr>
          <p:cNvPr id="552" name="Google Shape;552;p13"/>
          <p:cNvSpPr/>
          <p:nvPr/>
        </p:nvSpPr>
        <p:spPr>
          <a:xfrm flipH="1">
            <a:off x="5083685" y="4358655"/>
            <a:ext cx="4060315" cy="784797"/>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3"/>
          <p:cNvSpPr/>
          <p:nvPr/>
        </p:nvSpPr>
        <p:spPr>
          <a:xfrm rot="10800000" flipH="1">
            <a:off x="-16200" y="-6"/>
            <a:ext cx="4060315" cy="65626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3"/>
          <p:cNvSpPr/>
          <p:nvPr/>
        </p:nvSpPr>
        <p:spPr>
          <a:xfrm rot="10800000" flipH="1">
            <a:off x="8060876" y="-35235"/>
            <a:ext cx="419564" cy="428908"/>
          </a:xfrm>
          <a:custGeom>
            <a:avLst/>
            <a:gdLst/>
            <a:ahLst/>
            <a:cxnLst/>
            <a:rect l="l" t="t" r="r" b="b"/>
            <a:pathLst>
              <a:path w="8890" h="9088" extrusionOk="0">
                <a:moveTo>
                  <a:pt x="2228" y="1"/>
                </a:moveTo>
                <a:cubicBezTo>
                  <a:pt x="2185" y="1"/>
                  <a:pt x="2142" y="7"/>
                  <a:pt x="2100" y="21"/>
                </a:cubicBezTo>
                <a:cubicBezTo>
                  <a:pt x="1883" y="92"/>
                  <a:pt x="1764" y="324"/>
                  <a:pt x="1835" y="541"/>
                </a:cubicBezTo>
                <a:cubicBezTo>
                  <a:pt x="1879" y="674"/>
                  <a:pt x="1984" y="771"/>
                  <a:pt x="2109" y="807"/>
                </a:cubicBezTo>
                <a:cubicBezTo>
                  <a:pt x="1971" y="1346"/>
                  <a:pt x="2042" y="1871"/>
                  <a:pt x="2138" y="2241"/>
                </a:cubicBezTo>
                <a:cubicBezTo>
                  <a:pt x="2203" y="2488"/>
                  <a:pt x="2290" y="2727"/>
                  <a:pt x="2387" y="2960"/>
                </a:cubicBezTo>
                <a:cubicBezTo>
                  <a:pt x="2390" y="2973"/>
                  <a:pt x="2394" y="2983"/>
                  <a:pt x="2401" y="2993"/>
                </a:cubicBezTo>
                <a:cubicBezTo>
                  <a:pt x="2443" y="3089"/>
                  <a:pt x="2485" y="3184"/>
                  <a:pt x="2529" y="3279"/>
                </a:cubicBezTo>
                <a:cubicBezTo>
                  <a:pt x="2466" y="3241"/>
                  <a:pt x="2404" y="3212"/>
                  <a:pt x="2348" y="3190"/>
                </a:cubicBezTo>
                <a:cubicBezTo>
                  <a:pt x="2230" y="3145"/>
                  <a:pt x="2109" y="3113"/>
                  <a:pt x="1991" y="3087"/>
                </a:cubicBezTo>
                <a:cubicBezTo>
                  <a:pt x="1919" y="3069"/>
                  <a:pt x="1847" y="3053"/>
                  <a:pt x="1776" y="3031"/>
                </a:cubicBezTo>
                <a:cubicBezTo>
                  <a:pt x="1747" y="3022"/>
                  <a:pt x="1718" y="3011"/>
                  <a:pt x="1689" y="3002"/>
                </a:cubicBezTo>
                <a:cubicBezTo>
                  <a:pt x="1815" y="2588"/>
                  <a:pt x="1727" y="2206"/>
                  <a:pt x="1634" y="1918"/>
                </a:cubicBezTo>
                <a:cubicBezTo>
                  <a:pt x="1631" y="1905"/>
                  <a:pt x="1624" y="1883"/>
                  <a:pt x="1611" y="1864"/>
                </a:cubicBezTo>
                <a:cubicBezTo>
                  <a:pt x="1719" y="1757"/>
                  <a:pt x="1767" y="1596"/>
                  <a:pt x="1716" y="1441"/>
                </a:cubicBezTo>
                <a:cubicBezTo>
                  <a:pt x="1659" y="1269"/>
                  <a:pt x="1498" y="1158"/>
                  <a:pt x="1324" y="1158"/>
                </a:cubicBezTo>
                <a:cubicBezTo>
                  <a:pt x="1282" y="1158"/>
                  <a:pt x="1239" y="1164"/>
                  <a:pt x="1197" y="1178"/>
                </a:cubicBezTo>
                <a:cubicBezTo>
                  <a:pt x="981" y="1249"/>
                  <a:pt x="862" y="1481"/>
                  <a:pt x="932" y="1698"/>
                </a:cubicBezTo>
                <a:cubicBezTo>
                  <a:pt x="989" y="1870"/>
                  <a:pt x="1150" y="1982"/>
                  <a:pt x="1324" y="1982"/>
                </a:cubicBezTo>
                <a:cubicBezTo>
                  <a:pt x="1366" y="1982"/>
                  <a:pt x="1409" y="1975"/>
                  <a:pt x="1452" y="1961"/>
                </a:cubicBezTo>
                <a:cubicBezTo>
                  <a:pt x="1465" y="1958"/>
                  <a:pt x="1478" y="1951"/>
                  <a:pt x="1489" y="1945"/>
                </a:cubicBezTo>
                <a:cubicBezTo>
                  <a:pt x="1492" y="1948"/>
                  <a:pt x="1493" y="1954"/>
                  <a:pt x="1496" y="1963"/>
                </a:cubicBezTo>
                <a:cubicBezTo>
                  <a:pt x="1624" y="2359"/>
                  <a:pt x="1641" y="2656"/>
                  <a:pt x="1553" y="2950"/>
                </a:cubicBezTo>
                <a:cubicBezTo>
                  <a:pt x="1292" y="2838"/>
                  <a:pt x="1053" y="2676"/>
                  <a:pt x="852" y="2474"/>
                </a:cubicBezTo>
                <a:cubicBezTo>
                  <a:pt x="880" y="2394"/>
                  <a:pt x="881" y="2306"/>
                  <a:pt x="855" y="2219"/>
                </a:cubicBezTo>
                <a:cubicBezTo>
                  <a:pt x="798" y="2045"/>
                  <a:pt x="637" y="1934"/>
                  <a:pt x="463" y="1934"/>
                </a:cubicBezTo>
                <a:cubicBezTo>
                  <a:pt x="421" y="1934"/>
                  <a:pt x="378" y="1940"/>
                  <a:pt x="335" y="1954"/>
                </a:cubicBezTo>
                <a:cubicBezTo>
                  <a:pt x="120" y="2025"/>
                  <a:pt x="1" y="2256"/>
                  <a:pt x="70" y="2474"/>
                </a:cubicBezTo>
                <a:cubicBezTo>
                  <a:pt x="127" y="2647"/>
                  <a:pt x="288" y="2758"/>
                  <a:pt x="462" y="2758"/>
                </a:cubicBezTo>
                <a:cubicBezTo>
                  <a:pt x="504" y="2758"/>
                  <a:pt x="548" y="2751"/>
                  <a:pt x="590" y="2737"/>
                </a:cubicBezTo>
                <a:cubicBezTo>
                  <a:pt x="668" y="2712"/>
                  <a:pt x="732" y="2665"/>
                  <a:pt x="780" y="2607"/>
                </a:cubicBezTo>
                <a:cubicBezTo>
                  <a:pt x="1046" y="2867"/>
                  <a:pt x="1376" y="3063"/>
                  <a:pt x="1732" y="3170"/>
                </a:cubicBezTo>
                <a:cubicBezTo>
                  <a:pt x="1805" y="3192"/>
                  <a:pt x="1880" y="3210"/>
                  <a:pt x="1955" y="3228"/>
                </a:cubicBezTo>
                <a:cubicBezTo>
                  <a:pt x="2074" y="3257"/>
                  <a:pt x="2184" y="3284"/>
                  <a:pt x="2293" y="3326"/>
                </a:cubicBezTo>
                <a:cubicBezTo>
                  <a:pt x="2430" y="3380"/>
                  <a:pt x="2614" y="3480"/>
                  <a:pt x="2695" y="3656"/>
                </a:cubicBezTo>
                <a:cubicBezTo>
                  <a:pt x="2701" y="3666"/>
                  <a:pt x="2705" y="3675"/>
                  <a:pt x="2715" y="3681"/>
                </a:cubicBezTo>
                <a:cubicBezTo>
                  <a:pt x="2896" y="4060"/>
                  <a:pt x="3077" y="4451"/>
                  <a:pt x="3197" y="4868"/>
                </a:cubicBezTo>
                <a:cubicBezTo>
                  <a:pt x="3161" y="4826"/>
                  <a:pt x="3125" y="4785"/>
                  <a:pt x="3084" y="4752"/>
                </a:cubicBezTo>
                <a:cubicBezTo>
                  <a:pt x="2925" y="4612"/>
                  <a:pt x="2734" y="4523"/>
                  <a:pt x="2550" y="4437"/>
                </a:cubicBezTo>
                <a:cubicBezTo>
                  <a:pt x="2495" y="4412"/>
                  <a:pt x="2442" y="4386"/>
                  <a:pt x="2390" y="4358"/>
                </a:cubicBezTo>
                <a:cubicBezTo>
                  <a:pt x="2469" y="4256"/>
                  <a:pt x="2498" y="4115"/>
                  <a:pt x="2455" y="3981"/>
                </a:cubicBezTo>
                <a:cubicBezTo>
                  <a:pt x="2398" y="3807"/>
                  <a:pt x="2237" y="3697"/>
                  <a:pt x="2063" y="3697"/>
                </a:cubicBezTo>
                <a:cubicBezTo>
                  <a:pt x="2021" y="3697"/>
                  <a:pt x="1978" y="3703"/>
                  <a:pt x="1935" y="3717"/>
                </a:cubicBezTo>
                <a:cubicBezTo>
                  <a:pt x="1719" y="3787"/>
                  <a:pt x="1601" y="4018"/>
                  <a:pt x="1670" y="4235"/>
                </a:cubicBezTo>
                <a:cubicBezTo>
                  <a:pt x="1727" y="4409"/>
                  <a:pt x="1888" y="4521"/>
                  <a:pt x="2062" y="4521"/>
                </a:cubicBezTo>
                <a:cubicBezTo>
                  <a:pt x="2105" y="4521"/>
                  <a:pt x="2147" y="4514"/>
                  <a:pt x="2190" y="4500"/>
                </a:cubicBezTo>
                <a:cubicBezTo>
                  <a:pt x="2219" y="4492"/>
                  <a:pt x="2248" y="4477"/>
                  <a:pt x="2274" y="4463"/>
                </a:cubicBezTo>
                <a:cubicBezTo>
                  <a:pt x="2343" y="4500"/>
                  <a:pt x="2416" y="4535"/>
                  <a:pt x="2488" y="4568"/>
                </a:cubicBezTo>
                <a:cubicBezTo>
                  <a:pt x="2672" y="4655"/>
                  <a:pt x="2846" y="4738"/>
                  <a:pt x="2990" y="4862"/>
                </a:cubicBezTo>
                <a:cubicBezTo>
                  <a:pt x="3196" y="5042"/>
                  <a:pt x="3325" y="5311"/>
                  <a:pt x="3338" y="5585"/>
                </a:cubicBezTo>
                <a:cubicBezTo>
                  <a:pt x="3338" y="5602"/>
                  <a:pt x="3346" y="5616"/>
                  <a:pt x="3355" y="5628"/>
                </a:cubicBezTo>
                <a:cubicBezTo>
                  <a:pt x="3468" y="6404"/>
                  <a:pt x="3413" y="7105"/>
                  <a:pt x="3183" y="7708"/>
                </a:cubicBezTo>
                <a:cubicBezTo>
                  <a:pt x="3176" y="7729"/>
                  <a:pt x="3179" y="7752"/>
                  <a:pt x="3189" y="7768"/>
                </a:cubicBezTo>
                <a:cubicBezTo>
                  <a:pt x="3095" y="8173"/>
                  <a:pt x="3028" y="8588"/>
                  <a:pt x="3005" y="9011"/>
                </a:cubicBezTo>
                <a:cubicBezTo>
                  <a:pt x="3002" y="9052"/>
                  <a:pt x="3034" y="9085"/>
                  <a:pt x="3073" y="9088"/>
                </a:cubicBezTo>
                <a:cubicBezTo>
                  <a:pt x="3082" y="9088"/>
                  <a:pt x="3092" y="9088"/>
                  <a:pt x="3100" y="9084"/>
                </a:cubicBezTo>
                <a:cubicBezTo>
                  <a:pt x="3128" y="9075"/>
                  <a:pt x="3150" y="9049"/>
                  <a:pt x="3150" y="9018"/>
                </a:cubicBezTo>
                <a:cubicBezTo>
                  <a:pt x="3226" y="7647"/>
                  <a:pt x="3747" y="6369"/>
                  <a:pt x="4311" y="5136"/>
                </a:cubicBezTo>
                <a:cubicBezTo>
                  <a:pt x="4373" y="5376"/>
                  <a:pt x="4447" y="5614"/>
                  <a:pt x="4535" y="5845"/>
                </a:cubicBezTo>
                <a:cubicBezTo>
                  <a:pt x="4387" y="5944"/>
                  <a:pt x="4315" y="6135"/>
                  <a:pt x="4373" y="6311"/>
                </a:cubicBezTo>
                <a:cubicBezTo>
                  <a:pt x="4429" y="6485"/>
                  <a:pt x="4590" y="6596"/>
                  <a:pt x="4765" y="6596"/>
                </a:cubicBezTo>
                <a:cubicBezTo>
                  <a:pt x="4806" y="6596"/>
                  <a:pt x="4849" y="6590"/>
                  <a:pt x="4891" y="6576"/>
                </a:cubicBezTo>
                <a:cubicBezTo>
                  <a:pt x="4901" y="6572"/>
                  <a:pt x="4910" y="6566"/>
                  <a:pt x="4919" y="6563"/>
                </a:cubicBezTo>
                <a:lnTo>
                  <a:pt x="4923" y="6563"/>
                </a:lnTo>
                <a:cubicBezTo>
                  <a:pt x="4926" y="6562"/>
                  <a:pt x="4930" y="6562"/>
                  <a:pt x="4933" y="6559"/>
                </a:cubicBezTo>
                <a:cubicBezTo>
                  <a:pt x="4935" y="6559"/>
                  <a:pt x="4936" y="6557"/>
                  <a:pt x="4936" y="6556"/>
                </a:cubicBezTo>
                <a:cubicBezTo>
                  <a:pt x="5121" y="6469"/>
                  <a:pt x="5218" y="6258"/>
                  <a:pt x="5153" y="6058"/>
                </a:cubicBezTo>
                <a:cubicBezTo>
                  <a:pt x="5097" y="5885"/>
                  <a:pt x="4938" y="5777"/>
                  <a:pt x="4765" y="5777"/>
                </a:cubicBezTo>
                <a:cubicBezTo>
                  <a:pt x="4732" y="5777"/>
                  <a:pt x="4698" y="5781"/>
                  <a:pt x="4665" y="5789"/>
                </a:cubicBezTo>
                <a:cubicBezTo>
                  <a:pt x="4571" y="5538"/>
                  <a:pt x="4492" y="5283"/>
                  <a:pt x="4428" y="5024"/>
                </a:cubicBezTo>
                <a:cubicBezTo>
                  <a:pt x="4659" y="4770"/>
                  <a:pt x="4995" y="4571"/>
                  <a:pt x="5469" y="4405"/>
                </a:cubicBezTo>
                <a:cubicBezTo>
                  <a:pt x="5498" y="4474"/>
                  <a:pt x="5505" y="4558"/>
                  <a:pt x="5506" y="4641"/>
                </a:cubicBezTo>
                <a:cubicBezTo>
                  <a:pt x="5508" y="4732"/>
                  <a:pt x="5508" y="4825"/>
                  <a:pt x="5508" y="4914"/>
                </a:cubicBezTo>
                <a:cubicBezTo>
                  <a:pt x="5508" y="5126"/>
                  <a:pt x="5511" y="5346"/>
                  <a:pt x="5535" y="5560"/>
                </a:cubicBezTo>
                <a:cubicBezTo>
                  <a:pt x="5548" y="5667"/>
                  <a:pt x="5569" y="5767"/>
                  <a:pt x="5593" y="5861"/>
                </a:cubicBezTo>
                <a:cubicBezTo>
                  <a:pt x="5460" y="5964"/>
                  <a:pt x="5396" y="6143"/>
                  <a:pt x="5453" y="6313"/>
                </a:cubicBezTo>
                <a:cubicBezTo>
                  <a:pt x="5509" y="6486"/>
                  <a:pt x="5670" y="6598"/>
                  <a:pt x="5844" y="6598"/>
                </a:cubicBezTo>
                <a:cubicBezTo>
                  <a:pt x="5886" y="6598"/>
                  <a:pt x="5929" y="6592"/>
                  <a:pt x="5971" y="6578"/>
                </a:cubicBezTo>
                <a:cubicBezTo>
                  <a:pt x="6187" y="6507"/>
                  <a:pt x="6307" y="6275"/>
                  <a:pt x="6236" y="6058"/>
                </a:cubicBezTo>
                <a:cubicBezTo>
                  <a:pt x="6179" y="5884"/>
                  <a:pt x="6017" y="5775"/>
                  <a:pt x="5842" y="5775"/>
                </a:cubicBezTo>
                <a:cubicBezTo>
                  <a:pt x="5804" y="5775"/>
                  <a:pt x="5764" y="5780"/>
                  <a:pt x="5725" y="5792"/>
                </a:cubicBezTo>
                <a:cubicBezTo>
                  <a:pt x="5706" y="5713"/>
                  <a:pt x="5689" y="5631"/>
                  <a:pt x="5679" y="5543"/>
                </a:cubicBezTo>
                <a:cubicBezTo>
                  <a:pt x="5653" y="5336"/>
                  <a:pt x="5653" y="5121"/>
                  <a:pt x="5651" y="4914"/>
                </a:cubicBezTo>
                <a:cubicBezTo>
                  <a:pt x="5651" y="4822"/>
                  <a:pt x="5651" y="4730"/>
                  <a:pt x="5650" y="4638"/>
                </a:cubicBezTo>
                <a:cubicBezTo>
                  <a:pt x="5648" y="4568"/>
                  <a:pt x="5642" y="4500"/>
                  <a:pt x="5628" y="4431"/>
                </a:cubicBezTo>
                <a:lnTo>
                  <a:pt x="5628" y="4431"/>
                </a:lnTo>
                <a:cubicBezTo>
                  <a:pt x="5919" y="4499"/>
                  <a:pt x="6201" y="4612"/>
                  <a:pt x="6476" y="4726"/>
                </a:cubicBezTo>
                <a:cubicBezTo>
                  <a:pt x="6644" y="4797"/>
                  <a:pt x="6821" y="4869"/>
                  <a:pt x="6997" y="4932"/>
                </a:cubicBezTo>
                <a:cubicBezTo>
                  <a:pt x="7305" y="5037"/>
                  <a:pt x="7592" y="5090"/>
                  <a:pt x="7853" y="5090"/>
                </a:cubicBezTo>
                <a:cubicBezTo>
                  <a:pt x="7921" y="5090"/>
                  <a:pt x="7987" y="5087"/>
                  <a:pt x="8051" y="5079"/>
                </a:cubicBezTo>
                <a:cubicBezTo>
                  <a:pt x="8117" y="5232"/>
                  <a:pt x="8266" y="5326"/>
                  <a:pt x="8426" y="5326"/>
                </a:cubicBezTo>
                <a:cubicBezTo>
                  <a:pt x="8468" y="5326"/>
                  <a:pt x="8511" y="5319"/>
                  <a:pt x="8554" y="5305"/>
                </a:cubicBezTo>
                <a:cubicBezTo>
                  <a:pt x="8769" y="5236"/>
                  <a:pt x="8889" y="5004"/>
                  <a:pt x="8819" y="4787"/>
                </a:cubicBezTo>
                <a:cubicBezTo>
                  <a:pt x="8763" y="4612"/>
                  <a:pt x="8601" y="4501"/>
                  <a:pt x="8428" y="4501"/>
                </a:cubicBezTo>
                <a:cubicBezTo>
                  <a:pt x="8386" y="4501"/>
                  <a:pt x="8343" y="4508"/>
                  <a:pt x="8300" y="4522"/>
                </a:cubicBezTo>
                <a:cubicBezTo>
                  <a:pt x="8119" y="4581"/>
                  <a:pt x="8009" y="4754"/>
                  <a:pt x="8018" y="4936"/>
                </a:cubicBezTo>
                <a:cubicBezTo>
                  <a:pt x="7963" y="4942"/>
                  <a:pt x="7907" y="4944"/>
                  <a:pt x="7852" y="4944"/>
                </a:cubicBezTo>
                <a:cubicBezTo>
                  <a:pt x="7563" y="4944"/>
                  <a:pt x="7277" y="4874"/>
                  <a:pt x="7047" y="4793"/>
                </a:cubicBezTo>
                <a:cubicBezTo>
                  <a:pt x="6874" y="4733"/>
                  <a:pt x="6701" y="4664"/>
                  <a:pt x="6534" y="4593"/>
                </a:cubicBezTo>
                <a:cubicBezTo>
                  <a:pt x="6282" y="4487"/>
                  <a:pt x="6026" y="4383"/>
                  <a:pt x="5757" y="4312"/>
                </a:cubicBezTo>
                <a:cubicBezTo>
                  <a:pt x="5832" y="4289"/>
                  <a:pt x="5909" y="4264"/>
                  <a:pt x="5984" y="4243"/>
                </a:cubicBezTo>
                <a:cubicBezTo>
                  <a:pt x="6282" y="4156"/>
                  <a:pt x="6591" y="4066"/>
                  <a:pt x="6880" y="3934"/>
                </a:cubicBezTo>
                <a:cubicBezTo>
                  <a:pt x="7215" y="3778"/>
                  <a:pt x="7485" y="3574"/>
                  <a:pt x="7675" y="3336"/>
                </a:cubicBezTo>
                <a:cubicBezTo>
                  <a:pt x="7731" y="3363"/>
                  <a:pt x="7792" y="3378"/>
                  <a:pt x="7856" y="3378"/>
                </a:cubicBezTo>
                <a:cubicBezTo>
                  <a:pt x="7897" y="3378"/>
                  <a:pt x="7940" y="3372"/>
                  <a:pt x="7982" y="3358"/>
                </a:cubicBezTo>
                <a:cubicBezTo>
                  <a:pt x="8198" y="3287"/>
                  <a:pt x="8318" y="3056"/>
                  <a:pt x="8247" y="2838"/>
                </a:cubicBezTo>
                <a:cubicBezTo>
                  <a:pt x="8190" y="2666"/>
                  <a:pt x="8029" y="2555"/>
                  <a:pt x="7855" y="2555"/>
                </a:cubicBezTo>
                <a:cubicBezTo>
                  <a:pt x="7812" y="2555"/>
                  <a:pt x="7769" y="2561"/>
                  <a:pt x="7727" y="2575"/>
                </a:cubicBezTo>
                <a:cubicBezTo>
                  <a:pt x="7511" y="2646"/>
                  <a:pt x="7393" y="2878"/>
                  <a:pt x="7464" y="3095"/>
                </a:cubicBezTo>
                <a:cubicBezTo>
                  <a:pt x="7482" y="3155"/>
                  <a:pt x="7517" y="3208"/>
                  <a:pt x="7559" y="3251"/>
                </a:cubicBezTo>
                <a:cubicBezTo>
                  <a:pt x="7384" y="3468"/>
                  <a:pt x="7132" y="3659"/>
                  <a:pt x="6821" y="3804"/>
                </a:cubicBezTo>
                <a:cubicBezTo>
                  <a:pt x="6628" y="3892"/>
                  <a:pt x="6426" y="3960"/>
                  <a:pt x="6221" y="4024"/>
                </a:cubicBezTo>
                <a:cubicBezTo>
                  <a:pt x="6291" y="3603"/>
                  <a:pt x="6512" y="3219"/>
                  <a:pt x="6743" y="2870"/>
                </a:cubicBezTo>
                <a:cubicBezTo>
                  <a:pt x="6748" y="2870"/>
                  <a:pt x="6752" y="2870"/>
                  <a:pt x="6757" y="2870"/>
                </a:cubicBezTo>
                <a:cubicBezTo>
                  <a:pt x="6802" y="2870"/>
                  <a:pt x="6846" y="2864"/>
                  <a:pt x="6889" y="2851"/>
                </a:cubicBezTo>
                <a:cubicBezTo>
                  <a:pt x="7105" y="2781"/>
                  <a:pt x="7225" y="2549"/>
                  <a:pt x="7154" y="2332"/>
                </a:cubicBezTo>
                <a:cubicBezTo>
                  <a:pt x="7097" y="2159"/>
                  <a:pt x="6936" y="2048"/>
                  <a:pt x="6762" y="2048"/>
                </a:cubicBezTo>
                <a:cubicBezTo>
                  <a:pt x="6719" y="2048"/>
                  <a:pt x="6676" y="2054"/>
                  <a:pt x="6634" y="2068"/>
                </a:cubicBezTo>
                <a:cubicBezTo>
                  <a:pt x="6417" y="2139"/>
                  <a:pt x="6300" y="2371"/>
                  <a:pt x="6371" y="2588"/>
                </a:cubicBezTo>
                <a:cubicBezTo>
                  <a:pt x="6408" y="2704"/>
                  <a:pt x="6491" y="2788"/>
                  <a:pt x="6595" y="2834"/>
                </a:cubicBezTo>
                <a:cubicBezTo>
                  <a:pt x="6353" y="3203"/>
                  <a:pt x="6126" y="3611"/>
                  <a:pt x="6068" y="4069"/>
                </a:cubicBezTo>
                <a:cubicBezTo>
                  <a:pt x="6028" y="4082"/>
                  <a:pt x="5987" y="4094"/>
                  <a:pt x="5946" y="4105"/>
                </a:cubicBezTo>
                <a:cubicBezTo>
                  <a:pt x="5794" y="4149"/>
                  <a:pt x="5644" y="4195"/>
                  <a:pt x="5495" y="4243"/>
                </a:cubicBezTo>
                <a:cubicBezTo>
                  <a:pt x="5056" y="4390"/>
                  <a:pt x="4728" y="4561"/>
                  <a:pt x="4479" y="4777"/>
                </a:cubicBezTo>
                <a:cubicBezTo>
                  <a:pt x="4507" y="4716"/>
                  <a:pt x="4535" y="4655"/>
                  <a:pt x="4564" y="4594"/>
                </a:cubicBezTo>
                <a:cubicBezTo>
                  <a:pt x="4911" y="3842"/>
                  <a:pt x="5270" y="3067"/>
                  <a:pt x="5538" y="2277"/>
                </a:cubicBezTo>
                <a:cubicBezTo>
                  <a:pt x="5543" y="2277"/>
                  <a:pt x="5548" y="2277"/>
                  <a:pt x="5552" y="2277"/>
                </a:cubicBezTo>
                <a:cubicBezTo>
                  <a:pt x="5596" y="2277"/>
                  <a:pt x="5642" y="2271"/>
                  <a:pt x="5686" y="2258"/>
                </a:cubicBezTo>
                <a:cubicBezTo>
                  <a:pt x="5902" y="2187"/>
                  <a:pt x="6020" y="1955"/>
                  <a:pt x="5951" y="1738"/>
                </a:cubicBezTo>
                <a:cubicBezTo>
                  <a:pt x="5894" y="1566"/>
                  <a:pt x="5733" y="1454"/>
                  <a:pt x="5559" y="1454"/>
                </a:cubicBezTo>
                <a:cubicBezTo>
                  <a:pt x="5516" y="1454"/>
                  <a:pt x="5473" y="1461"/>
                  <a:pt x="5431" y="1475"/>
                </a:cubicBezTo>
                <a:cubicBezTo>
                  <a:pt x="5215" y="1546"/>
                  <a:pt x="5097" y="1777"/>
                  <a:pt x="5166" y="1994"/>
                </a:cubicBezTo>
                <a:cubicBezTo>
                  <a:pt x="5205" y="2112"/>
                  <a:pt x="5292" y="2199"/>
                  <a:pt x="5396" y="2243"/>
                </a:cubicBezTo>
                <a:cubicBezTo>
                  <a:pt x="5133" y="3024"/>
                  <a:pt x="4778" y="3791"/>
                  <a:pt x="4432" y="4535"/>
                </a:cubicBezTo>
                <a:cubicBezTo>
                  <a:pt x="4124" y="5201"/>
                  <a:pt x="3811" y="5877"/>
                  <a:pt x="3556" y="6576"/>
                </a:cubicBezTo>
                <a:cubicBezTo>
                  <a:pt x="3578" y="6093"/>
                  <a:pt x="3526" y="5573"/>
                  <a:pt x="3391" y="5017"/>
                </a:cubicBezTo>
                <a:cubicBezTo>
                  <a:pt x="3345" y="4822"/>
                  <a:pt x="3283" y="4632"/>
                  <a:pt x="3215" y="4448"/>
                </a:cubicBezTo>
                <a:cubicBezTo>
                  <a:pt x="3276" y="4192"/>
                  <a:pt x="3454" y="3620"/>
                  <a:pt x="3871" y="3128"/>
                </a:cubicBezTo>
                <a:cubicBezTo>
                  <a:pt x="3936" y="3169"/>
                  <a:pt x="4012" y="3192"/>
                  <a:pt x="4090" y="3192"/>
                </a:cubicBezTo>
                <a:cubicBezTo>
                  <a:pt x="4131" y="3192"/>
                  <a:pt x="4173" y="3185"/>
                  <a:pt x="4215" y="3171"/>
                </a:cubicBezTo>
                <a:cubicBezTo>
                  <a:pt x="4431" y="3102"/>
                  <a:pt x="4549" y="2870"/>
                  <a:pt x="4479" y="2653"/>
                </a:cubicBezTo>
                <a:cubicBezTo>
                  <a:pt x="4423" y="2480"/>
                  <a:pt x="4262" y="2368"/>
                  <a:pt x="4088" y="2368"/>
                </a:cubicBezTo>
                <a:cubicBezTo>
                  <a:pt x="4046" y="2368"/>
                  <a:pt x="4003" y="2374"/>
                  <a:pt x="3960" y="2388"/>
                </a:cubicBezTo>
                <a:cubicBezTo>
                  <a:pt x="3745" y="2459"/>
                  <a:pt x="3624" y="2691"/>
                  <a:pt x="3695" y="2908"/>
                </a:cubicBezTo>
                <a:cubicBezTo>
                  <a:pt x="3710" y="2953"/>
                  <a:pt x="3733" y="2993"/>
                  <a:pt x="3760" y="3030"/>
                </a:cubicBezTo>
                <a:cubicBezTo>
                  <a:pt x="3406" y="3445"/>
                  <a:pt x="3218" y="3917"/>
                  <a:pt x="3124" y="4225"/>
                </a:cubicBezTo>
                <a:cubicBezTo>
                  <a:pt x="3028" y="3995"/>
                  <a:pt x="2922" y="3772"/>
                  <a:pt x="2818" y="3554"/>
                </a:cubicBezTo>
                <a:cubicBezTo>
                  <a:pt x="2723" y="3352"/>
                  <a:pt x="2626" y="3148"/>
                  <a:pt x="2537" y="2938"/>
                </a:cubicBezTo>
                <a:cubicBezTo>
                  <a:pt x="2586" y="2698"/>
                  <a:pt x="2715" y="2487"/>
                  <a:pt x="2854" y="2262"/>
                </a:cubicBezTo>
                <a:cubicBezTo>
                  <a:pt x="2906" y="2177"/>
                  <a:pt x="2959" y="2091"/>
                  <a:pt x="3008" y="2006"/>
                </a:cubicBezTo>
                <a:cubicBezTo>
                  <a:pt x="3115" y="1815"/>
                  <a:pt x="3196" y="1612"/>
                  <a:pt x="3258" y="1402"/>
                </a:cubicBezTo>
                <a:cubicBezTo>
                  <a:pt x="3268" y="1403"/>
                  <a:pt x="3277" y="1403"/>
                  <a:pt x="3287" y="1403"/>
                </a:cubicBezTo>
                <a:cubicBezTo>
                  <a:pt x="3329" y="1403"/>
                  <a:pt x="3372" y="1398"/>
                  <a:pt x="3413" y="1384"/>
                </a:cubicBezTo>
                <a:cubicBezTo>
                  <a:pt x="3629" y="1314"/>
                  <a:pt x="3747" y="1082"/>
                  <a:pt x="3678" y="865"/>
                </a:cubicBezTo>
                <a:cubicBezTo>
                  <a:pt x="3621" y="692"/>
                  <a:pt x="3460" y="580"/>
                  <a:pt x="3286" y="580"/>
                </a:cubicBezTo>
                <a:cubicBezTo>
                  <a:pt x="3244" y="580"/>
                  <a:pt x="3201" y="587"/>
                  <a:pt x="3158" y="600"/>
                </a:cubicBezTo>
                <a:cubicBezTo>
                  <a:pt x="2941" y="671"/>
                  <a:pt x="2824" y="903"/>
                  <a:pt x="2893" y="1120"/>
                </a:cubicBezTo>
                <a:cubicBezTo>
                  <a:pt x="2932" y="1234"/>
                  <a:pt x="3015" y="1321"/>
                  <a:pt x="3116" y="1366"/>
                </a:cubicBezTo>
                <a:cubicBezTo>
                  <a:pt x="3058" y="1563"/>
                  <a:pt x="2980" y="1756"/>
                  <a:pt x="2882" y="1937"/>
                </a:cubicBezTo>
                <a:cubicBezTo>
                  <a:pt x="2834" y="2021"/>
                  <a:pt x="2783" y="2103"/>
                  <a:pt x="2731" y="2186"/>
                </a:cubicBezTo>
                <a:cubicBezTo>
                  <a:pt x="2624" y="2356"/>
                  <a:pt x="2517" y="2532"/>
                  <a:pt x="2447" y="2721"/>
                </a:cubicBezTo>
                <a:cubicBezTo>
                  <a:pt x="2382" y="2553"/>
                  <a:pt x="2324" y="2381"/>
                  <a:pt x="2278" y="2206"/>
                </a:cubicBezTo>
                <a:cubicBezTo>
                  <a:pt x="2187" y="1850"/>
                  <a:pt x="2117" y="1340"/>
                  <a:pt x="2253" y="823"/>
                </a:cubicBezTo>
                <a:cubicBezTo>
                  <a:pt x="2288" y="822"/>
                  <a:pt x="2320" y="816"/>
                  <a:pt x="2355" y="804"/>
                </a:cubicBezTo>
                <a:cubicBezTo>
                  <a:pt x="2571" y="735"/>
                  <a:pt x="2689" y="503"/>
                  <a:pt x="2618" y="286"/>
                </a:cubicBezTo>
                <a:cubicBezTo>
                  <a:pt x="2562" y="113"/>
                  <a:pt x="2401" y="1"/>
                  <a:pt x="22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3"/>
          <p:cNvSpPr/>
          <p:nvPr/>
        </p:nvSpPr>
        <p:spPr>
          <a:xfrm>
            <a:off x="625207" y="4896011"/>
            <a:ext cx="189582" cy="295535"/>
          </a:xfrm>
          <a:custGeom>
            <a:avLst/>
            <a:gdLst/>
            <a:ahLst/>
            <a:cxnLst/>
            <a:rect l="l" t="t" r="r" b="b"/>
            <a:pathLst>
              <a:path w="4017" h="6262" extrusionOk="0">
                <a:moveTo>
                  <a:pt x="1112" y="1"/>
                </a:moveTo>
                <a:cubicBezTo>
                  <a:pt x="1090" y="1"/>
                  <a:pt x="1067" y="2"/>
                  <a:pt x="1045" y="6"/>
                </a:cubicBezTo>
                <a:cubicBezTo>
                  <a:pt x="820" y="42"/>
                  <a:pt x="670" y="255"/>
                  <a:pt x="706" y="479"/>
                </a:cubicBezTo>
                <a:cubicBezTo>
                  <a:pt x="741" y="681"/>
                  <a:pt x="916" y="823"/>
                  <a:pt x="1114" y="823"/>
                </a:cubicBezTo>
                <a:cubicBezTo>
                  <a:pt x="1136" y="823"/>
                  <a:pt x="1158" y="822"/>
                  <a:pt x="1181" y="818"/>
                </a:cubicBezTo>
                <a:cubicBezTo>
                  <a:pt x="1216" y="812"/>
                  <a:pt x="1247" y="802"/>
                  <a:pt x="1278" y="788"/>
                </a:cubicBezTo>
                <a:cubicBezTo>
                  <a:pt x="1638" y="1181"/>
                  <a:pt x="1813" y="1665"/>
                  <a:pt x="1897" y="2023"/>
                </a:cubicBezTo>
                <a:cubicBezTo>
                  <a:pt x="1939" y="2201"/>
                  <a:pt x="1965" y="2380"/>
                  <a:pt x="1987" y="2558"/>
                </a:cubicBezTo>
                <a:cubicBezTo>
                  <a:pt x="1838" y="2424"/>
                  <a:pt x="1660" y="2318"/>
                  <a:pt x="1488" y="2217"/>
                </a:cubicBezTo>
                <a:cubicBezTo>
                  <a:pt x="1405" y="2167"/>
                  <a:pt x="1320" y="2117"/>
                  <a:pt x="1240" y="2065"/>
                </a:cubicBezTo>
                <a:cubicBezTo>
                  <a:pt x="1066" y="1950"/>
                  <a:pt x="909" y="1817"/>
                  <a:pt x="767" y="1668"/>
                </a:cubicBezTo>
                <a:cubicBezTo>
                  <a:pt x="835" y="1580"/>
                  <a:pt x="870" y="1467"/>
                  <a:pt x="849" y="1347"/>
                </a:cubicBezTo>
                <a:cubicBezTo>
                  <a:pt x="815" y="1145"/>
                  <a:pt x="641" y="1002"/>
                  <a:pt x="443" y="1002"/>
                </a:cubicBezTo>
                <a:cubicBezTo>
                  <a:pt x="421" y="1002"/>
                  <a:pt x="398" y="1004"/>
                  <a:pt x="376" y="1008"/>
                </a:cubicBezTo>
                <a:cubicBezTo>
                  <a:pt x="152" y="1047"/>
                  <a:pt x="1" y="1258"/>
                  <a:pt x="37" y="1483"/>
                </a:cubicBezTo>
                <a:cubicBezTo>
                  <a:pt x="71" y="1684"/>
                  <a:pt x="245" y="1825"/>
                  <a:pt x="443" y="1825"/>
                </a:cubicBezTo>
                <a:cubicBezTo>
                  <a:pt x="466" y="1825"/>
                  <a:pt x="488" y="1824"/>
                  <a:pt x="511" y="1820"/>
                </a:cubicBezTo>
                <a:cubicBezTo>
                  <a:pt x="566" y="1811"/>
                  <a:pt x="615" y="1791"/>
                  <a:pt x="658" y="1765"/>
                </a:cubicBezTo>
                <a:cubicBezTo>
                  <a:pt x="810" y="1921"/>
                  <a:pt x="974" y="2063"/>
                  <a:pt x="1159" y="2185"/>
                </a:cubicBezTo>
                <a:cubicBezTo>
                  <a:pt x="1242" y="2238"/>
                  <a:pt x="1327" y="2289"/>
                  <a:pt x="1414" y="2340"/>
                </a:cubicBezTo>
                <a:cubicBezTo>
                  <a:pt x="1640" y="2474"/>
                  <a:pt x="1854" y="2600"/>
                  <a:pt x="2009" y="2793"/>
                </a:cubicBezTo>
                <a:cubicBezTo>
                  <a:pt x="2028" y="3019"/>
                  <a:pt x="2036" y="3244"/>
                  <a:pt x="2045" y="3467"/>
                </a:cubicBezTo>
                <a:cubicBezTo>
                  <a:pt x="2055" y="3709"/>
                  <a:pt x="2065" y="3955"/>
                  <a:pt x="2087" y="4201"/>
                </a:cubicBezTo>
                <a:cubicBezTo>
                  <a:pt x="1861" y="3973"/>
                  <a:pt x="1476" y="3642"/>
                  <a:pt x="969" y="3438"/>
                </a:cubicBezTo>
                <a:cubicBezTo>
                  <a:pt x="977" y="3393"/>
                  <a:pt x="978" y="3349"/>
                  <a:pt x="971" y="3301"/>
                </a:cubicBezTo>
                <a:cubicBezTo>
                  <a:pt x="937" y="3099"/>
                  <a:pt x="761" y="2957"/>
                  <a:pt x="564" y="2957"/>
                </a:cubicBezTo>
                <a:cubicBezTo>
                  <a:pt x="542" y="2957"/>
                  <a:pt x="520" y="2958"/>
                  <a:pt x="498" y="2962"/>
                </a:cubicBezTo>
                <a:cubicBezTo>
                  <a:pt x="273" y="3001"/>
                  <a:pt x="123" y="3213"/>
                  <a:pt x="159" y="3437"/>
                </a:cubicBezTo>
                <a:cubicBezTo>
                  <a:pt x="193" y="3639"/>
                  <a:pt x="367" y="3780"/>
                  <a:pt x="565" y="3780"/>
                </a:cubicBezTo>
                <a:cubicBezTo>
                  <a:pt x="587" y="3780"/>
                  <a:pt x="610" y="3778"/>
                  <a:pt x="632" y="3774"/>
                </a:cubicBezTo>
                <a:cubicBezTo>
                  <a:pt x="757" y="3752"/>
                  <a:pt x="859" y="3677"/>
                  <a:pt x="919" y="3576"/>
                </a:cubicBezTo>
                <a:cubicBezTo>
                  <a:pt x="1518" y="3818"/>
                  <a:pt x="1941" y="4243"/>
                  <a:pt x="2113" y="4440"/>
                </a:cubicBezTo>
                <a:cubicBezTo>
                  <a:pt x="2136" y="4636"/>
                  <a:pt x="2171" y="4834"/>
                  <a:pt x="2219" y="5029"/>
                </a:cubicBezTo>
                <a:cubicBezTo>
                  <a:pt x="2275" y="5251"/>
                  <a:pt x="2343" y="5472"/>
                  <a:pt x="2424" y="5688"/>
                </a:cubicBezTo>
                <a:cubicBezTo>
                  <a:pt x="2462" y="5786"/>
                  <a:pt x="2498" y="5891"/>
                  <a:pt x="2549" y="5985"/>
                </a:cubicBezTo>
                <a:cubicBezTo>
                  <a:pt x="2598" y="6076"/>
                  <a:pt x="2633" y="6163"/>
                  <a:pt x="2711" y="6235"/>
                </a:cubicBezTo>
                <a:cubicBezTo>
                  <a:pt x="2725" y="6249"/>
                  <a:pt x="2743" y="6262"/>
                  <a:pt x="2761" y="6262"/>
                </a:cubicBezTo>
                <a:cubicBezTo>
                  <a:pt x="2765" y="6262"/>
                  <a:pt x="2769" y="6261"/>
                  <a:pt x="2773" y="6260"/>
                </a:cubicBezTo>
                <a:cubicBezTo>
                  <a:pt x="2873" y="6224"/>
                  <a:pt x="2725" y="5985"/>
                  <a:pt x="2707" y="5938"/>
                </a:cubicBezTo>
                <a:cubicBezTo>
                  <a:pt x="2636" y="5768"/>
                  <a:pt x="2562" y="5597"/>
                  <a:pt x="2492" y="5423"/>
                </a:cubicBezTo>
                <a:cubicBezTo>
                  <a:pt x="2404" y="5200"/>
                  <a:pt x="2413" y="4928"/>
                  <a:pt x="2500" y="4705"/>
                </a:cubicBezTo>
                <a:cubicBezTo>
                  <a:pt x="2569" y="4527"/>
                  <a:pt x="2685" y="4374"/>
                  <a:pt x="2808" y="4213"/>
                </a:cubicBezTo>
                <a:cubicBezTo>
                  <a:pt x="2854" y="4149"/>
                  <a:pt x="2903" y="4085"/>
                  <a:pt x="2948" y="4019"/>
                </a:cubicBezTo>
                <a:cubicBezTo>
                  <a:pt x="2957" y="4019"/>
                  <a:pt x="2965" y="4019"/>
                  <a:pt x="2973" y="4019"/>
                </a:cubicBezTo>
                <a:cubicBezTo>
                  <a:pt x="2996" y="4019"/>
                  <a:pt x="3019" y="4018"/>
                  <a:pt x="3041" y="4016"/>
                </a:cubicBezTo>
                <a:cubicBezTo>
                  <a:pt x="3265" y="3977"/>
                  <a:pt x="3416" y="3766"/>
                  <a:pt x="3380" y="3541"/>
                </a:cubicBezTo>
                <a:cubicBezTo>
                  <a:pt x="3347" y="3339"/>
                  <a:pt x="3171" y="3198"/>
                  <a:pt x="2972" y="3198"/>
                </a:cubicBezTo>
                <a:cubicBezTo>
                  <a:pt x="2950" y="3198"/>
                  <a:pt x="2928" y="3200"/>
                  <a:pt x="2905" y="3204"/>
                </a:cubicBezTo>
                <a:cubicBezTo>
                  <a:pt x="2681" y="3241"/>
                  <a:pt x="2530" y="3453"/>
                  <a:pt x="2566" y="3677"/>
                </a:cubicBezTo>
                <a:cubicBezTo>
                  <a:pt x="2591" y="3816"/>
                  <a:pt x="2681" y="3928"/>
                  <a:pt x="2801" y="3981"/>
                </a:cubicBezTo>
                <a:cubicBezTo>
                  <a:pt x="2766" y="4029"/>
                  <a:pt x="2731" y="4077"/>
                  <a:pt x="2694" y="4125"/>
                </a:cubicBezTo>
                <a:cubicBezTo>
                  <a:pt x="2571" y="4287"/>
                  <a:pt x="2443" y="4455"/>
                  <a:pt x="2366" y="4651"/>
                </a:cubicBezTo>
                <a:cubicBezTo>
                  <a:pt x="2346" y="4702"/>
                  <a:pt x="2332" y="4754"/>
                  <a:pt x="2319" y="4806"/>
                </a:cubicBezTo>
                <a:cubicBezTo>
                  <a:pt x="2232" y="4384"/>
                  <a:pt x="2212" y="3952"/>
                  <a:pt x="2196" y="3531"/>
                </a:cubicBezTo>
                <a:cubicBezTo>
                  <a:pt x="2200" y="3522"/>
                  <a:pt x="2203" y="3511"/>
                  <a:pt x="2201" y="3501"/>
                </a:cubicBezTo>
                <a:cubicBezTo>
                  <a:pt x="2193" y="3307"/>
                  <a:pt x="2306" y="3133"/>
                  <a:pt x="2404" y="3020"/>
                </a:cubicBezTo>
                <a:cubicBezTo>
                  <a:pt x="2479" y="2933"/>
                  <a:pt x="2566" y="2858"/>
                  <a:pt x="2659" y="2777"/>
                </a:cubicBezTo>
                <a:cubicBezTo>
                  <a:pt x="2717" y="2726"/>
                  <a:pt x="2773" y="2675"/>
                  <a:pt x="2830" y="2622"/>
                </a:cubicBezTo>
                <a:cubicBezTo>
                  <a:pt x="3095" y="2361"/>
                  <a:pt x="3296" y="2036"/>
                  <a:pt x="3412" y="1681"/>
                </a:cubicBezTo>
                <a:cubicBezTo>
                  <a:pt x="3461" y="1703"/>
                  <a:pt x="3515" y="1715"/>
                  <a:pt x="3570" y="1715"/>
                </a:cubicBezTo>
                <a:cubicBezTo>
                  <a:pt x="3594" y="1715"/>
                  <a:pt x="3618" y="1713"/>
                  <a:pt x="3642" y="1708"/>
                </a:cubicBezTo>
                <a:cubicBezTo>
                  <a:pt x="3866" y="1671"/>
                  <a:pt x="4017" y="1459"/>
                  <a:pt x="3981" y="1235"/>
                </a:cubicBezTo>
                <a:cubicBezTo>
                  <a:pt x="3942" y="1042"/>
                  <a:pt x="3767" y="899"/>
                  <a:pt x="3570" y="899"/>
                </a:cubicBezTo>
                <a:cubicBezTo>
                  <a:pt x="3547" y="899"/>
                  <a:pt x="3524" y="901"/>
                  <a:pt x="3501" y="905"/>
                </a:cubicBezTo>
                <a:cubicBezTo>
                  <a:pt x="3277" y="943"/>
                  <a:pt x="3126" y="1155"/>
                  <a:pt x="3163" y="1378"/>
                </a:cubicBezTo>
                <a:cubicBezTo>
                  <a:pt x="3177" y="1470"/>
                  <a:pt x="3222" y="1545"/>
                  <a:pt x="3281" y="1606"/>
                </a:cubicBezTo>
                <a:cubicBezTo>
                  <a:pt x="3199" y="1876"/>
                  <a:pt x="3063" y="2133"/>
                  <a:pt x="2882" y="2351"/>
                </a:cubicBezTo>
                <a:cubicBezTo>
                  <a:pt x="2669" y="2130"/>
                  <a:pt x="2544" y="1860"/>
                  <a:pt x="2475" y="1449"/>
                </a:cubicBezTo>
                <a:cubicBezTo>
                  <a:pt x="2472" y="1441"/>
                  <a:pt x="2472" y="1435"/>
                  <a:pt x="2472" y="1429"/>
                </a:cubicBezTo>
                <a:cubicBezTo>
                  <a:pt x="2488" y="1428"/>
                  <a:pt x="2500" y="1429"/>
                  <a:pt x="2514" y="1426"/>
                </a:cubicBezTo>
                <a:cubicBezTo>
                  <a:pt x="2738" y="1388"/>
                  <a:pt x="2889" y="1176"/>
                  <a:pt x="2853" y="951"/>
                </a:cubicBezTo>
                <a:cubicBezTo>
                  <a:pt x="2819" y="750"/>
                  <a:pt x="2643" y="609"/>
                  <a:pt x="2446" y="609"/>
                </a:cubicBezTo>
                <a:cubicBezTo>
                  <a:pt x="2424" y="609"/>
                  <a:pt x="2402" y="610"/>
                  <a:pt x="2379" y="614"/>
                </a:cubicBezTo>
                <a:cubicBezTo>
                  <a:pt x="2155" y="652"/>
                  <a:pt x="2005" y="863"/>
                  <a:pt x="2041" y="1087"/>
                </a:cubicBezTo>
                <a:cubicBezTo>
                  <a:pt x="2068" y="1247"/>
                  <a:pt x="2183" y="1368"/>
                  <a:pt x="2330" y="1412"/>
                </a:cubicBezTo>
                <a:cubicBezTo>
                  <a:pt x="2327" y="1436"/>
                  <a:pt x="2332" y="1458"/>
                  <a:pt x="2333" y="1471"/>
                </a:cubicBezTo>
                <a:cubicBezTo>
                  <a:pt x="2384" y="1768"/>
                  <a:pt x="2484" y="2146"/>
                  <a:pt x="2788" y="2455"/>
                </a:cubicBezTo>
                <a:cubicBezTo>
                  <a:pt x="2766" y="2477"/>
                  <a:pt x="2746" y="2500"/>
                  <a:pt x="2724" y="2522"/>
                </a:cubicBezTo>
                <a:cubicBezTo>
                  <a:pt x="2672" y="2576"/>
                  <a:pt x="2615" y="2623"/>
                  <a:pt x="2560" y="2673"/>
                </a:cubicBezTo>
                <a:cubicBezTo>
                  <a:pt x="2469" y="2752"/>
                  <a:pt x="2375" y="2836"/>
                  <a:pt x="2291" y="2930"/>
                </a:cubicBezTo>
                <a:cubicBezTo>
                  <a:pt x="2252" y="2975"/>
                  <a:pt x="2210" y="3029"/>
                  <a:pt x="2172" y="3091"/>
                </a:cubicBezTo>
                <a:cubicBezTo>
                  <a:pt x="2167" y="2988"/>
                  <a:pt x="2159" y="2882"/>
                  <a:pt x="2152" y="2778"/>
                </a:cubicBezTo>
                <a:cubicBezTo>
                  <a:pt x="2154" y="2767"/>
                  <a:pt x="2154" y="2754"/>
                  <a:pt x="2151" y="2743"/>
                </a:cubicBezTo>
                <a:cubicBezTo>
                  <a:pt x="2129" y="2492"/>
                  <a:pt x="2096" y="2240"/>
                  <a:pt x="2038" y="1991"/>
                </a:cubicBezTo>
                <a:cubicBezTo>
                  <a:pt x="1951" y="1620"/>
                  <a:pt x="1770" y="1121"/>
                  <a:pt x="1399" y="708"/>
                </a:cubicBezTo>
                <a:cubicBezTo>
                  <a:pt x="1493" y="617"/>
                  <a:pt x="1543" y="484"/>
                  <a:pt x="1520" y="343"/>
                </a:cubicBezTo>
                <a:cubicBezTo>
                  <a:pt x="1484" y="142"/>
                  <a:pt x="1310" y="1"/>
                  <a:pt x="11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6" name="Google Shape;556;p13"/>
          <p:cNvGrpSpPr/>
          <p:nvPr/>
        </p:nvGrpSpPr>
        <p:grpSpPr>
          <a:xfrm>
            <a:off x="-110329" y="3994588"/>
            <a:ext cx="632791" cy="1148868"/>
            <a:chOff x="965300" y="2855200"/>
            <a:chExt cx="335200" cy="608575"/>
          </a:xfrm>
        </p:grpSpPr>
        <p:sp>
          <p:nvSpPr>
            <p:cNvPr id="557" name="Google Shape;557;p13"/>
            <p:cNvSpPr/>
            <p:nvPr/>
          </p:nvSpPr>
          <p:spPr>
            <a:xfrm>
              <a:off x="965300" y="2855200"/>
              <a:ext cx="335200" cy="549500"/>
            </a:xfrm>
            <a:custGeom>
              <a:avLst/>
              <a:gdLst/>
              <a:ahLst/>
              <a:cxnLst/>
              <a:rect l="l" t="t" r="r" b="b"/>
              <a:pathLst>
                <a:path w="13408" h="21980" extrusionOk="0">
                  <a:moveTo>
                    <a:pt x="435" y="15461"/>
                  </a:moveTo>
                  <a:lnTo>
                    <a:pt x="435" y="15461"/>
                  </a:lnTo>
                  <a:cubicBezTo>
                    <a:pt x="435" y="15461"/>
                    <a:pt x="435" y="15461"/>
                    <a:pt x="435" y="15461"/>
                  </a:cubicBezTo>
                  <a:lnTo>
                    <a:pt x="435" y="15461"/>
                  </a:lnTo>
                  <a:cubicBezTo>
                    <a:pt x="435" y="15461"/>
                    <a:pt x="435" y="15461"/>
                    <a:pt x="435" y="15461"/>
                  </a:cubicBezTo>
                  <a:close/>
                  <a:moveTo>
                    <a:pt x="10473" y="0"/>
                  </a:moveTo>
                  <a:cubicBezTo>
                    <a:pt x="10163" y="0"/>
                    <a:pt x="9821" y="308"/>
                    <a:pt x="9594" y="456"/>
                  </a:cubicBezTo>
                  <a:cubicBezTo>
                    <a:pt x="8185" y="1367"/>
                    <a:pt x="6800" y="2296"/>
                    <a:pt x="5614" y="3495"/>
                  </a:cubicBezTo>
                  <a:cubicBezTo>
                    <a:pt x="5548" y="3561"/>
                    <a:pt x="5478" y="3635"/>
                    <a:pt x="5465" y="3729"/>
                  </a:cubicBezTo>
                  <a:cubicBezTo>
                    <a:pt x="5448" y="3831"/>
                    <a:pt x="5503" y="3930"/>
                    <a:pt x="5555" y="4019"/>
                  </a:cubicBezTo>
                  <a:cubicBezTo>
                    <a:pt x="5881" y="4580"/>
                    <a:pt x="6169" y="5197"/>
                    <a:pt x="6606" y="5675"/>
                  </a:cubicBezTo>
                  <a:cubicBezTo>
                    <a:pt x="6758" y="5841"/>
                    <a:pt x="6909" y="5960"/>
                    <a:pt x="6904" y="6221"/>
                  </a:cubicBezTo>
                  <a:cubicBezTo>
                    <a:pt x="6902" y="6423"/>
                    <a:pt x="6825" y="6527"/>
                    <a:pt x="6714" y="6527"/>
                  </a:cubicBezTo>
                  <a:cubicBezTo>
                    <a:pt x="6639" y="6527"/>
                    <a:pt x="6548" y="6478"/>
                    <a:pt x="6454" y="6378"/>
                  </a:cubicBezTo>
                  <a:cubicBezTo>
                    <a:pt x="5982" y="5872"/>
                    <a:pt x="5570" y="5167"/>
                    <a:pt x="5011" y="4761"/>
                  </a:cubicBezTo>
                  <a:cubicBezTo>
                    <a:pt x="4941" y="4710"/>
                    <a:pt x="4861" y="4667"/>
                    <a:pt x="4778" y="4667"/>
                  </a:cubicBezTo>
                  <a:cubicBezTo>
                    <a:pt x="4771" y="4667"/>
                    <a:pt x="4765" y="4667"/>
                    <a:pt x="4759" y="4667"/>
                  </a:cubicBezTo>
                  <a:cubicBezTo>
                    <a:pt x="4642" y="4677"/>
                    <a:pt x="4555" y="4777"/>
                    <a:pt x="4482" y="4870"/>
                  </a:cubicBezTo>
                  <a:cubicBezTo>
                    <a:pt x="3966" y="5529"/>
                    <a:pt x="3486" y="6218"/>
                    <a:pt x="3051" y="6933"/>
                  </a:cubicBezTo>
                  <a:cubicBezTo>
                    <a:pt x="2978" y="7050"/>
                    <a:pt x="2906" y="7180"/>
                    <a:pt x="2920" y="7318"/>
                  </a:cubicBezTo>
                  <a:cubicBezTo>
                    <a:pt x="2938" y="7493"/>
                    <a:pt x="3093" y="7620"/>
                    <a:pt x="3226" y="7733"/>
                  </a:cubicBezTo>
                  <a:cubicBezTo>
                    <a:pt x="3831" y="8246"/>
                    <a:pt x="4417" y="8912"/>
                    <a:pt x="4766" y="9627"/>
                  </a:cubicBezTo>
                  <a:cubicBezTo>
                    <a:pt x="4853" y="9805"/>
                    <a:pt x="4925" y="10009"/>
                    <a:pt x="4866" y="10197"/>
                  </a:cubicBezTo>
                  <a:cubicBezTo>
                    <a:pt x="4844" y="10264"/>
                    <a:pt x="4804" y="10328"/>
                    <a:pt x="4746" y="10364"/>
                  </a:cubicBezTo>
                  <a:cubicBezTo>
                    <a:pt x="4704" y="10390"/>
                    <a:pt x="4658" y="10400"/>
                    <a:pt x="4609" y="10400"/>
                  </a:cubicBezTo>
                  <a:cubicBezTo>
                    <a:pt x="4526" y="10400"/>
                    <a:pt x="4438" y="10369"/>
                    <a:pt x="4361" y="10330"/>
                  </a:cubicBezTo>
                  <a:cubicBezTo>
                    <a:pt x="3764" y="10039"/>
                    <a:pt x="3379" y="9452"/>
                    <a:pt x="2932" y="8961"/>
                  </a:cubicBezTo>
                  <a:cubicBezTo>
                    <a:pt x="2831" y="8849"/>
                    <a:pt x="2712" y="8735"/>
                    <a:pt x="2561" y="8713"/>
                  </a:cubicBezTo>
                  <a:cubicBezTo>
                    <a:pt x="2544" y="8711"/>
                    <a:pt x="2527" y="8710"/>
                    <a:pt x="2510" y="8710"/>
                  </a:cubicBezTo>
                  <a:cubicBezTo>
                    <a:pt x="2192" y="8710"/>
                    <a:pt x="1796" y="9131"/>
                    <a:pt x="1610" y="9346"/>
                  </a:cubicBezTo>
                  <a:cubicBezTo>
                    <a:pt x="1235" y="9776"/>
                    <a:pt x="921" y="10280"/>
                    <a:pt x="732" y="10814"/>
                  </a:cubicBezTo>
                  <a:cubicBezTo>
                    <a:pt x="454" y="11596"/>
                    <a:pt x="105" y="12526"/>
                    <a:pt x="51" y="13362"/>
                  </a:cubicBezTo>
                  <a:cubicBezTo>
                    <a:pt x="0" y="14144"/>
                    <a:pt x="697" y="14434"/>
                    <a:pt x="1300" y="14698"/>
                  </a:cubicBezTo>
                  <a:cubicBezTo>
                    <a:pt x="1600" y="14828"/>
                    <a:pt x="2298" y="15212"/>
                    <a:pt x="2430" y="15542"/>
                  </a:cubicBezTo>
                  <a:cubicBezTo>
                    <a:pt x="2552" y="15847"/>
                    <a:pt x="2212" y="15971"/>
                    <a:pt x="1919" y="15971"/>
                  </a:cubicBezTo>
                  <a:cubicBezTo>
                    <a:pt x="1864" y="15971"/>
                    <a:pt x="1812" y="15967"/>
                    <a:pt x="1764" y="15959"/>
                  </a:cubicBezTo>
                  <a:cubicBezTo>
                    <a:pt x="1589" y="15930"/>
                    <a:pt x="447" y="15671"/>
                    <a:pt x="435" y="15461"/>
                  </a:cubicBezTo>
                  <a:lnTo>
                    <a:pt x="435" y="15461"/>
                  </a:lnTo>
                  <a:cubicBezTo>
                    <a:pt x="545" y="17508"/>
                    <a:pt x="1102" y="19514"/>
                    <a:pt x="2034" y="21332"/>
                  </a:cubicBezTo>
                  <a:cubicBezTo>
                    <a:pt x="2279" y="21813"/>
                    <a:pt x="2569" y="21980"/>
                    <a:pt x="2937" y="21980"/>
                  </a:cubicBezTo>
                  <a:cubicBezTo>
                    <a:pt x="3128" y="21980"/>
                    <a:pt x="3341" y="21934"/>
                    <a:pt x="3579" y="21864"/>
                  </a:cubicBezTo>
                  <a:cubicBezTo>
                    <a:pt x="4384" y="21622"/>
                    <a:pt x="5164" y="21340"/>
                    <a:pt x="5882" y="20895"/>
                  </a:cubicBezTo>
                  <a:cubicBezTo>
                    <a:pt x="6812" y="20318"/>
                    <a:pt x="7695" y="19666"/>
                    <a:pt x="8515" y="18947"/>
                  </a:cubicBezTo>
                  <a:cubicBezTo>
                    <a:pt x="9009" y="18512"/>
                    <a:pt x="12970" y="14388"/>
                    <a:pt x="12174" y="13941"/>
                  </a:cubicBezTo>
                  <a:cubicBezTo>
                    <a:pt x="12107" y="13903"/>
                    <a:pt x="12033" y="13889"/>
                    <a:pt x="11956" y="13889"/>
                  </a:cubicBezTo>
                  <a:cubicBezTo>
                    <a:pt x="11861" y="13889"/>
                    <a:pt x="11763" y="13909"/>
                    <a:pt x="11670" y="13928"/>
                  </a:cubicBezTo>
                  <a:cubicBezTo>
                    <a:pt x="11298" y="14005"/>
                    <a:pt x="10921" y="14051"/>
                    <a:pt x="10544" y="14070"/>
                  </a:cubicBezTo>
                  <a:cubicBezTo>
                    <a:pt x="10507" y="14072"/>
                    <a:pt x="10470" y="14073"/>
                    <a:pt x="10434" y="14073"/>
                  </a:cubicBezTo>
                  <a:cubicBezTo>
                    <a:pt x="10343" y="14073"/>
                    <a:pt x="10254" y="14064"/>
                    <a:pt x="10172" y="14028"/>
                  </a:cubicBezTo>
                  <a:cubicBezTo>
                    <a:pt x="10056" y="13977"/>
                    <a:pt x="9957" y="13861"/>
                    <a:pt x="9972" y="13737"/>
                  </a:cubicBezTo>
                  <a:cubicBezTo>
                    <a:pt x="9983" y="13635"/>
                    <a:pt x="10059" y="13554"/>
                    <a:pt x="10138" y="13489"/>
                  </a:cubicBezTo>
                  <a:cubicBezTo>
                    <a:pt x="10762" y="12990"/>
                    <a:pt x="11758" y="13107"/>
                    <a:pt x="12300" y="12521"/>
                  </a:cubicBezTo>
                  <a:cubicBezTo>
                    <a:pt x="12483" y="12319"/>
                    <a:pt x="12591" y="12059"/>
                    <a:pt x="12676" y="11800"/>
                  </a:cubicBezTo>
                  <a:cubicBezTo>
                    <a:pt x="13000" y="10833"/>
                    <a:pt x="13110" y="9808"/>
                    <a:pt x="13219" y="8793"/>
                  </a:cubicBezTo>
                  <a:lnTo>
                    <a:pt x="13393" y="7170"/>
                  </a:lnTo>
                  <a:cubicBezTo>
                    <a:pt x="13400" y="7105"/>
                    <a:pt x="13407" y="7037"/>
                    <a:pt x="13391" y="6975"/>
                  </a:cubicBezTo>
                  <a:cubicBezTo>
                    <a:pt x="13352" y="6812"/>
                    <a:pt x="13173" y="6717"/>
                    <a:pt x="13003" y="6717"/>
                  </a:cubicBezTo>
                  <a:cubicBezTo>
                    <a:pt x="12989" y="6717"/>
                    <a:pt x="12975" y="6717"/>
                    <a:pt x="12961" y="6719"/>
                  </a:cubicBezTo>
                  <a:cubicBezTo>
                    <a:pt x="12780" y="6736"/>
                    <a:pt x="12621" y="6837"/>
                    <a:pt x="12468" y="6934"/>
                  </a:cubicBezTo>
                  <a:cubicBezTo>
                    <a:pt x="12039" y="7209"/>
                    <a:pt x="11611" y="7484"/>
                    <a:pt x="11181" y="7761"/>
                  </a:cubicBezTo>
                  <a:cubicBezTo>
                    <a:pt x="11047" y="7846"/>
                    <a:pt x="10908" y="7935"/>
                    <a:pt x="10751" y="7948"/>
                  </a:cubicBezTo>
                  <a:cubicBezTo>
                    <a:pt x="10741" y="7948"/>
                    <a:pt x="10731" y="7949"/>
                    <a:pt x="10721" y="7949"/>
                  </a:cubicBezTo>
                  <a:cubicBezTo>
                    <a:pt x="10571" y="7949"/>
                    <a:pt x="10415" y="7858"/>
                    <a:pt x="10389" y="7713"/>
                  </a:cubicBezTo>
                  <a:cubicBezTo>
                    <a:pt x="10373" y="7615"/>
                    <a:pt x="10416" y="7516"/>
                    <a:pt x="10467" y="7432"/>
                  </a:cubicBezTo>
                  <a:cubicBezTo>
                    <a:pt x="11149" y="6274"/>
                    <a:pt x="12698" y="5740"/>
                    <a:pt x="12721" y="4229"/>
                  </a:cubicBezTo>
                  <a:cubicBezTo>
                    <a:pt x="12732" y="3596"/>
                    <a:pt x="12476" y="2989"/>
                    <a:pt x="12191" y="2425"/>
                  </a:cubicBezTo>
                  <a:cubicBezTo>
                    <a:pt x="11955" y="1963"/>
                    <a:pt x="11695" y="1517"/>
                    <a:pt x="11418" y="1080"/>
                  </a:cubicBezTo>
                  <a:cubicBezTo>
                    <a:pt x="11234" y="790"/>
                    <a:pt x="10961" y="151"/>
                    <a:pt x="10615" y="25"/>
                  </a:cubicBezTo>
                  <a:cubicBezTo>
                    <a:pt x="10568" y="8"/>
                    <a:pt x="10521" y="0"/>
                    <a:pt x="104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3"/>
            <p:cNvSpPr/>
            <p:nvPr/>
          </p:nvSpPr>
          <p:spPr>
            <a:xfrm>
              <a:off x="967575" y="2910550"/>
              <a:ext cx="292525" cy="553225"/>
            </a:xfrm>
            <a:custGeom>
              <a:avLst/>
              <a:gdLst/>
              <a:ahLst/>
              <a:cxnLst/>
              <a:rect l="l" t="t" r="r" b="b"/>
              <a:pathLst>
                <a:path w="11701" h="22129" extrusionOk="0">
                  <a:moveTo>
                    <a:pt x="9880" y="1"/>
                  </a:moveTo>
                  <a:cubicBezTo>
                    <a:pt x="9827" y="1"/>
                    <a:pt x="9777" y="31"/>
                    <a:pt x="9764" y="102"/>
                  </a:cubicBezTo>
                  <a:cubicBezTo>
                    <a:pt x="9541" y="1356"/>
                    <a:pt x="9293" y="2605"/>
                    <a:pt x="9009" y="3844"/>
                  </a:cubicBezTo>
                  <a:cubicBezTo>
                    <a:pt x="8672" y="3126"/>
                    <a:pt x="8352" y="2401"/>
                    <a:pt x="8054" y="1666"/>
                  </a:cubicBezTo>
                  <a:cubicBezTo>
                    <a:pt x="8031" y="1610"/>
                    <a:pt x="7989" y="1588"/>
                    <a:pt x="7946" y="1588"/>
                  </a:cubicBezTo>
                  <a:cubicBezTo>
                    <a:pt x="7855" y="1588"/>
                    <a:pt x="7757" y="1685"/>
                    <a:pt x="7803" y="1797"/>
                  </a:cubicBezTo>
                  <a:cubicBezTo>
                    <a:pt x="8145" y="2641"/>
                    <a:pt x="8513" y="3474"/>
                    <a:pt x="8905" y="4295"/>
                  </a:cubicBezTo>
                  <a:cubicBezTo>
                    <a:pt x="8828" y="4622"/>
                    <a:pt x="8750" y="4950"/>
                    <a:pt x="8666" y="5276"/>
                  </a:cubicBezTo>
                  <a:cubicBezTo>
                    <a:pt x="8413" y="6272"/>
                    <a:pt x="8131" y="7262"/>
                    <a:pt x="7819" y="8244"/>
                  </a:cubicBezTo>
                  <a:cubicBezTo>
                    <a:pt x="7586" y="7268"/>
                    <a:pt x="7440" y="6272"/>
                    <a:pt x="7391" y="5270"/>
                  </a:cubicBezTo>
                  <a:cubicBezTo>
                    <a:pt x="7386" y="5177"/>
                    <a:pt x="7310" y="5129"/>
                    <a:pt x="7237" y="5129"/>
                  </a:cubicBezTo>
                  <a:cubicBezTo>
                    <a:pt x="7168" y="5129"/>
                    <a:pt x="7103" y="5172"/>
                    <a:pt x="7107" y="5262"/>
                  </a:cubicBezTo>
                  <a:cubicBezTo>
                    <a:pt x="7165" y="6442"/>
                    <a:pt x="7347" y="7611"/>
                    <a:pt x="7657" y="8753"/>
                  </a:cubicBezTo>
                  <a:cubicBezTo>
                    <a:pt x="7352" y="9684"/>
                    <a:pt x="7013" y="10605"/>
                    <a:pt x="6645" y="11513"/>
                  </a:cubicBezTo>
                  <a:cubicBezTo>
                    <a:pt x="6215" y="10543"/>
                    <a:pt x="5865" y="9539"/>
                    <a:pt x="5603" y="8509"/>
                  </a:cubicBezTo>
                  <a:cubicBezTo>
                    <a:pt x="5585" y="8435"/>
                    <a:pt x="5527" y="8403"/>
                    <a:pt x="5468" y="8403"/>
                  </a:cubicBezTo>
                  <a:cubicBezTo>
                    <a:pt x="5385" y="8403"/>
                    <a:pt x="5300" y="8469"/>
                    <a:pt x="5327" y="8572"/>
                  </a:cubicBezTo>
                  <a:cubicBezTo>
                    <a:pt x="5618" y="9709"/>
                    <a:pt x="6011" y="10815"/>
                    <a:pt x="6501" y="11879"/>
                  </a:cubicBezTo>
                  <a:cubicBezTo>
                    <a:pt x="6188" y="12632"/>
                    <a:pt x="5853" y="13373"/>
                    <a:pt x="5492" y="14104"/>
                  </a:cubicBezTo>
                  <a:cubicBezTo>
                    <a:pt x="5340" y="14408"/>
                    <a:pt x="5183" y="14710"/>
                    <a:pt x="5024" y="15012"/>
                  </a:cubicBezTo>
                  <a:cubicBezTo>
                    <a:pt x="5021" y="14993"/>
                    <a:pt x="5017" y="14975"/>
                    <a:pt x="5014" y="14962"/>
                  </a:cubicBezTo>
                  <a:cubicBezTo>
                    <a:pt x="4532" y="13141"/>
                    <a:pt x="4131" y="11300"/>
                    <a:pt x="3805" y="9442"/>
                  </a:cubicBezTo>
                  <a:cubicBezTo>
                    <a:pt x="3793" y="9367"/>
                    <a:pt x="3738" y="9334"/>
                    <a:pt x="3680" y="9334"/>
                  </a:cubicBezTo>
                  <a:cubicBezTo>
                    <a:pt x="3598" y="9334"/>
                    <a:pt x="3510" y="9401"/>
                    <a:pt x="3529" y="9506"/>
                  </a:cubicBezTo>
                  <a:cubicBezTo>
                    <a:pt x="3685" y="10404"/>
                    <a:pt x="3862" y="11300"/>
                    <a:pt x="4054" y="12190"/>
                  </a:cubicBezTo>
                  <a:cubicBezTo>
                    <a:pt x="4226" y="12978"/>
                    <a:pt x="4412" y="13761"/>
                    <a:pt x="4611" y="14541"/>
                  </a:cubicBezTo>
                  <a:cubicBezTo>
                    <a:pt x="4665" y="14747"/>
                    <a:pt x="4719" y="14951"/>
                    <a:pt x="4774" y="15158"/>
                  </a:cubicBezTo>
                  <a:cubicBezTo>
                    <a:pt x="4791" y="15224"/>
                    <a:pt x="4807" y="15298"/>
                    <a:pt x="4836" y="15363"/>
                  </a:cubicBezTo>
                  <a:cubicBezTo>
                    <a:pt x="4470" y="16035"/>
                    <a:pt x="4080" y="16695"/>
                    <a:pt x="3668" y="17339"/>
                  </a:cubicBezTo>
                  <a:cubicBezTo>
                    <a:pt x="3656" y="17322"/>
                    <a:pt x="3644" y="17303"/>
                    <a:pt x="3633" y="17281"/>
                  </a:cubicBezTo>
                  <a:cubicBezTo>
                    <a:pt x="3190" y="16474"/>
                    <a:pt x="2850" y="15612"/>
                    <a:pt x="2609" y="14722"/>
                  </a:cubicBezTo>
                  <a:cubicBezTo>
                    <a:pt x="2590" y="14648"/>
                    <a:pt x="2531" y="14616"/>
                    <a:pt x="2472" y="14616"/>
                  </a:cubicBezTo>
                  <a:cubicBezTo>
                    <a:pt x="2388" y="14616"/>
                    <a:pt x="2304" y="14681"/>
                    <a:pt x="2331" y="14784"/>
                  </a:cubicBezTo>
                  <a:cubicBezTo>
                    <a:pt x="2472" y="15301"/>
                    <a:pt x="2643" y="15808"/>
                    <a:pt x="2848" y="16301"/>
                  </a:cubicBezTo>
                  <a:cubicBezTo>
                    <a:pt x="2947" y="16542"/>
                    <a:pt x="3055" y="16779"/>
                    <a:pt x="3171" y="17012"/>
                  </a:cubicBezTo>
                  <a:cubicBezTo>
                    <a:pt x="3265" y="17206"/>
                    <a:pt x="3358" y="17436"/>
                    <a:pt x="3495" y="17606"/>
                  </a:cubicBezTo>
                  <a:cubicBezTo>
                    <a:pt x="2498" y="19132"/>
                    <a:pt x="1369" y="20568"/>
                    <a:pt x="99" y="21878"/>
                  </a:cubicBezTo>
                  <a:cubicBezTo>
                    <a:pt x="0" y="21981"/>
                    <a:pt x="95" y="22128"/>
                    <a:pt x="202" y="22128"/>
                  </a:cubicBezTo>
                  <a:cubicBezTo>
                    <a:pt x="233" y="22128"/>
                    <a:pt x="266" y="22116"/>
                    <a:pt x="295" y="22086"/>
                  </a:cubicBezTo>
                  <a:cubicBezTo>
                    <a:pt x="1538" y="20805"/>
                    <a:pt x="2653" y="19402"/>
                    <a:pt x="3637" y="17915"/>
                  </a:cubicBezTo>
                  <a:cubicBezTo>
                    <a:pt x="3669" y="17866"/>
                    <a:pt x="3699" y="17816"/>
                    <a:pt x="3733" y="17766"/>
                  </a:cubicBezTo>
                  <a:cubicBezTo>
                    <a:pt x="3769" y="17775"/>
                    <a:pt x="3807" y="17778"/>
                    <a:pt x="3847" y="17778"/>
                  </a:cubicBezTo>
                  <a:cubicBezTo>
                    <a:pt x="3896" y="17778"/>
                    <a:pt x="3947" y="17773"/>
                    <a:pt x="3999" y="17765"/>
                  </a:cubicBezTo>
                  <a:cubicBezTo>
                    <a:pt x="4284" y="17720"/>
                    <a:pt x="4571" y="17664"/>
                    <a:pt x="4855" y="17613"/>
                  </a:cubicBezTo>
                  <a:cubicBezTo>
                    <a:pt x="5439" y="17510"/>
                    <a:pt x="6026" y="17404"/>
                    <a:pt x="6609" y="17302"/>
                  </a:cubicBezTo>
                  <a:cubicBezTo>
                    <a:pt x="6783" y="17273"/>
                    <a:pt x="6732" y="17022"/>
                    <a:pt x="6576" y="17022"/>
                  </a:cubicBezTo>
                  <a:cubicBezTo>
                    <a:pt x="6567" y="17022"/>
                    <a:pt x="6557" y="17023"/>
                    <a:pt x="6547" y="17025"/>
                  </a:cubicBezTo>
                  <a:lnTo>
                    <a:pt x="5015" y="17296"/>
                  </a:lnTo>
                  <a:cubicBezTo>
                    <a:pt x="4775" y="17338"/>
                    <a:pt x="4536" y="17381"/>
                    <a:pt x="4296" y="17423"/>
                  </a:cubicBezTo>
                  <a:cubicBezTo>
                    <a:pt x="4180" y="17444"/>
                    <a:pt x="4053" y="17483"/>
                    <a:pt x="3935" y="17487"/>
                  </a:cubicBezTo>
                  <a:cubicBezTo>
                    <a:pt x="3932" y="17487"/>
                    <a:pt x="3930" y="17488"/>
                    <a:pt x="3927" y="17488"/>
                  </a:cubicBezTo>
                  <a:cubicBezTo>
                    <a:pt x="3923" y="17488"/>
                    <a:pt x="3918" y="17487"/>
                    <a:pt x="3914" y="17487"/>
                  </a:cubicBezTo>
                  <a:cubicBezTo>
                    <a:pt x="4319" y="16850"/>
                    <a:pt x="4703" y="16200"/>
                    <a:pt x="5065" y="15537"/>
                  </a:cubicBezTo>
                  <a:cubicBezTo>
                    <a:pt x="5114" y="15537"/>
                    <a:pt x="5166" y="15525"/>
                    <a:pt x="5218" y="15508"/>
                  </a:cubicBezTo>
                  <a:cubicBezTo>
                    <a:pt x="5400" y="15453"/>
                    <a:pt x="5584" y="15388"/>
                    <a:pt x="5767" y="15324"/>
                  </a:cubicBezTo>
                  <a:cubicBezTo>
                    <a:pt x="7237" y="14813"/>
                    <a:pt x="8672" y="14201"/>
                    <a:pt x="10060" y="13493"/>
                  </a:cubicBezTo>
                  <a:cubicBezTo>
                    <a:pt x="10201" y="13422"/>
                    <a:pt x="10121" y="13225"/>
                    <a:pt x="9992" y="13225"/>
                  </a:cubicBezTo>
                  <a:cubicBezTo>
                    <a:pt x="9971" y="13225"/>
                    <a:pt x="9949" y="13230"/>
                    <a:pt x="9927" y="13241"/>
                  </a:cubicBezTo>
                  <a:cubicBezTo>
                    <a:pt x="9105" y="13661"/>
                    <a:pt x="8270" y="14047"/>
                    <a:pt x="7417" y="14398"/>
                  </a:cubicBezTo>
                  <a:cubicBezTo>
                    <a:pt x="6962" y="14584"/>
                    <a:pt x="6501" y="14761"/>
                    <a:pt x="6037" y="14928"/>
                  </a:cubicBezTo>
                  <a:cubicBezTo>
                    <a:pt x="5840" y="14997"/>
                    <a:pt x="5645" y="15065"/>
                    <a:pt x="5448" y="15133"/>
                  </a:cubicBezTo>
                  <a:cubicBezTo>
                    <a:pt x="5419" y="15143"/>
                    <a:pt x="5319" y="15188"/>
                    <a:pt x="5234" y="15220"/>
                  </a:cubicBezTo>
                  <a:cubicBezTo>
                    <a:pt x="5755" y="14243"/>
                    <a:pt x="6230" y="13241"/>
                    <a:pt x="6663" y="12222"/>
                  </a:cubicBezTo>
                  <a:cubicBezTo>
                    <a:pt x="6688" y="12265"/>
                    <a:pt x="6733" y="12285"/>
                    <a:pt x="6780" y="12285"/>
                  </a:cubicBezTo>
                  <a:cubicBezTo>
                    <a:pt x="6802" y="12285"/>
                    <a:pt x="6825" y="12281"/>
                    <a:pt x="6847" y="12271"/>
                  </a:cubicBezTo>
                  <a:cubicBezTo>
                    <a:pt x="7795" y="11859"/>
                    <a:pt x="8744" y="11445"/>
                    <a:pt x="9693" y="11031"/>
                  </a:cubicBezTo>
                  <a:cubicBezTo>
                    <a:pt x="9841" y="10967"/>
                    <a:pt x="9755" y="10766"/>
                    <a:pt x="9619" y="10766"/>
                  </a:cubicBezTo>
                  <a:cubicBezTo>
                    <a:pt x="9600" y="10766"/>
                    <a:pt x="9580" y="10770"/>
                    <a:pt x="9559" y="10779"/>
                  </a:cubicBezTo>
                  <a:cubicBezTo>
                    <a:pt x="8655" y="11171"/>
                    <a:pt x="7751" y="11566"/>
                    <a:pt x="6848" y="11960"/>
                  </a:cubicBezTo>
                  <a:cubicBezTo>
                    <a:pt x="6834" y="11931"/>
                    <a:pt x="6822" y="11901"/>
                    <a:pt x="6807" y="11872"/>
                  </a:cubicBezTo>
                  <a:cubicBezTo>
                    <a:pt x="7151" y="11039"/>
                    <a:pt x="7469" y="10194"/>
                    <a:pt x="7760" y="9343"/>
                  </a:cubicBezTo>
                  <a:cubicBezTo>
                    <a:pt x="7801" y="9224"/>
                    <a:pt x="7837" y="9105"/>
                    <a:pt x="7876" y="8986"/>
                  </a:cubicBezTo>
                  <a:cubicBezTo>
                    <a:pt x="7883" y="8985"/>
                    <a:pt x="7889" y="8985"/>
                    <a:pt x="7896" y="8982"/>
                  </a:cubicBezTo>
                  <a:cubicBezTo>
                    <a:pt x="8928" y="8383"/>
                    <a:pt x="9907" y="7697"/>
                    <a:pt x="10825" y="6934"/>
                  </a:cubicBezTo>
                  <a:cubicBezTo>
                    <a:pt x="10936" y="6840"/>
                    <a:pt x="10837" y="6690"/>
                    <a:pt x="10721" y="6690"/>
                  </a:cubicBezTo>
                  <a:cubicBezTo>
                    <a:pt x="10690" y="6690"/>
                    <a:pt x="10659" y="6701"/>
                    <a:pt x="10629" y="6725"/>
                  </a:cubicBezTo>
                  <a:cubicBezTo>
                    <a:pt x="9806" y="7411"/>
                    <a:pt x="8930" y="8028"/>
                    <a:pt x="8010" y="8580"/>
                  </a:cubicBezTo>
                  <a:cubicBezTo>
                    <a:pt x="8455" y="7202"/>
                    <a:pt x="8837" y="5802"/>
                    <a:pt x="9171" y="4393"/>
                  </a:cubicBezTo>
                  <a:cubicBezTo>
                    <a:pt x="9601" y="4271"/>
                    <a:pt x="9946" y="3952"/>
                    <a:pt x="10291" y="3681"/>
                  </a:cubicBezTo>
                  <a:cubicBezTo>
                    <a:pt x="10720" y="3344"/>
                    <a:pt x="11153" y="3005"/>
                    <a:pt x="11585" y="2666"/>
                  </a:cubicBezTo>
                  <a:cubicBezTo>
                    <a:pt x="11700" y="2575"/>
                    <a:pt x="11597" y="2426"/>
                    <a:pt x="11479" y="2426"/>
                  </a:cubicBezTo>
                  <a:cubicBezTo>
                    <a:pt x="11449" y="2426"/>
                    <a:pt x="11418" y="2435"/>
                    <a:pt x="11389" y="2458"/>
                  </a:cubicBezTo>
                  <a:cubicBezTo>
                    <a:pt x="10988" y="2772"/>
                    <a:pt x="10589" y="3086"/>
                    <a:pt x="10189" y="3399"/>
                  </a:cubicBezTo>
                  <a:cubicBezTo>
                    <a:pt x="9900" y="3627"/>
                    <a:pt x="9599" y="3915"/>
                    <a:pt x="9250" y="4063"/>
                  </a:cubicBezTo>
                  <a:cubicBezTo>
                    <a:pt x="9546" y="2776"/>
                    <a:pt x="9807" y="1480"/>
                    <a:pt x="10037" y="182"/>
                  </a:cubicBezTo>
                  <a:cubicBezTo>
                    <a:pt x="10057" y="74"/>
                    <a:pt x="9964" y="1"/>
                    <a:pt x="98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9" name="Google Shape;559;p13"/>
          <p:cNvGrpSpPr/>
          <p:nvPr/>
        </p:nvGrpSpPr>
        <p:grpSpPr>
          <a:xfrm>
            <a:off x="8771397" y="3000506"/>
            <a:ext cx="463927" cy="922898"/>
            <a:chOff x="3193225" y="2750650"/>
            <a:chExt cx="245750" cy="488875"/>
          </a:xfrm>
        </p:grpSpPr>
        <p:sp>
          <p:nvSpPr>
            <p:cNvPr id="560" name="Google Shape;560;p13"/>
            <p:cNvSpPr/>
            <p:nvPr/>
          </p:nvSpPr>
          <p:spPr>
            <a:xfrm>
              <a:off x="3193225" y="2750650"/>
              <a:ext cx="245750" cy="435850"/>
            </a:xfrm>
            <a:custGeom>
              <a:avLst/>
              <a:gdLst/>
              <a:ahLst/>
              <a:cxnLst/>
              <a:rect l="l" t="t" r="r" b="b"/>
              <a:pathLst>
                <a:path w="9830" h="17434" extrusionOk="0">
                  <a:moveTo>
                    <a:pt x="3841" y="0"/>
                  </a:moveTo>
                  <a:cubicBezTo>
                    <a:pt x="3825" y="0"/>
                    <a:pt x="3809" y="2"/>
                    <a:pt x="3793" y="4"/>
                  </a:cubicBezTo>
                  <a:cubicBezTo>
                    <a:pt x="3518" y="49"/>
                    <a:pt x="3223" y="488"/>
                    <a:pt x="3045" y="676"/>
                  </a:cubicBezTo>
                  <a:cubicBezTo>
                    <a:pt x="2777" y="960"/>
                    <a:pt x="2521" y="1256"/>
                    <a:pt x="2280" y="1565"/>
                  </a:cubicBezTo>
                  <a:cubicBezTo>
                    <a:pt x="1985" y="1944"/>
                    <a:pt x="1711" y="2360"/>
                    <a:pt x="1629" y="2831"/>
                  </a:cubicBezTo>
                  <a:cubicBezTo>
                    <a:pt x="1431" y="3961"/>
                    <a:pt x="2508" y="4576"/>
                    <a:pt x="2849" y="5536"/>
                  </a:cubicBezTo>
                  <a:cubicBezTo>
                    <a:pt x="2875" y="5607"/>
                    <a:pt x="2896" y="5685"/>
                    <a:pt x="2868" y="5754"/>
                  </a:cubicBezTo>
                  <a:cubicBezTo>
                    <a:pt x="2835" y="5843"/>
                    <a:pt x="2739" y="5887"/>
                    <a:pt x="2642" y="5887"/>
                  </a:cubicBezTo>
                  <a:cubicBezTo>
                    <a:pt x="2616" y="5887"/>
                    <a:pt x="2590" y="5884"/>
                    <a:pt x="2566" y="5877"/>
                  </a:cubicBezTo>
                  <a:cubicBezTo>
                    <a:pt x="2451" y="5847"/>
                    <a:pt x="2360" y="5761"/>
                    <a:pt x="2273" y="5679"/>
                  </a:cubicBezTo>
                  <a:cubicBezTo>
                    <a:pt x="1992" y="5413"/>
                    <a:pt x="1713" y="5146"/>
                    <a:pt x="1433" y="4880"/>
                  </a:cubicBezTo>
                  <a:cubicBezTo>
                    <a:pt x="1334" y="4784"/>
                    <a:pt x="1228" y="4687"/>
                    <a:pt x="1096" y="4648"/>
                  </a:cubicBezTo>
                  <a:cubicBezTo>
                    <a:pt x="1065" y="4639"/>
                    <a:pt x="1032" y="4634"/>
                    <a:pt x="998" y="4634"/>
                  </a:cubicBezTo>
                  <a:cubicBezTo>
                    <a:pt x="892" y="4634"/>
                    <a:pt x="785" y="4682"/>
                    <a:pt x="741" y="4777"/>
                  </a:cubicBezTo>
                  <a:cubicBezTo>
                    <a:pt x="721" y="4822"/>
                    <a:pt x="717" y="4874"/>
                    <a:pt x="713" y="4922"/>
                  </a:cubicBezTo>
                  <a:cubicBezTo>
                    <a:pt x="678" y="5332"/>
                    <a:pt x="646" y="5743"/>
                    <a:pt x="611" y="6152"/>
                  </a:cubicBezTo>
                  <a:cubicBezTo>
                    <a:pt x="548" y="6921"/>
                    <a:pt x="485" y="7700"/>
                    <a:pt x="588" y="8466"/>
                  </a:cubicBezTo>
                  <a:cubicBezTo>
                    <a:pt x="616" y="8670"/>
                    <a:pt x="656" y="8878"/>
                    <a:pt x="765" y="9053"/>
                  </a:cubicBezTo>
                  <a:cubicBezTo>
                    <a:pt x="1083" y="9567"/>
                    <a:pt x="1842" y="9622"/>
                    <a:pt x="2234" y="10081"/>
                  </a:cubicBezTo>
                  <a:cubicBezTo>
                    <a:pt x="2285" y="10141"/>
                    <a:pt x="2331" y="10211"/>
                    <a:pt x="2324" y="10290"/>
                  </a:cubicBezTo>
                  <a:cubicBezTo>
                    <a:pt x="2314" y="10384"/>
                    <a:pt x="2227" y="10458"/>
                    <a:pt x="2133" y="10478"/>
                  </a:cubicBezTo>
                  <a:cubicBezTo>
                    <a:pt x="2105" y="10484"/>
                    <a:pt x="2077" y="10487"/>
                    <a:pt x="2049" y="10487"/>
                  </a:cubicBezTo>
                  <a:cubicBezTo>
                    <a:pt x="1983" y="10487"/>
                    <a:pt x="1915" y="10472"/>
                    <a:pt x="1850" y="10456"/>
                  </a:cubicBezTo>
                  <a:cubicBezTo>
                    <a:pt x="1572" y="10387"/>
                    <a:pt x="1299" y="10298"/>
                    <a:pt x="1035" y="10190"/>
                  </a:cubicBezTo>
                  <a:cubicBezTo>
                    <a:pt x="944" y="10152"/>
                    <a:pt x="845" y="10112"/>
                    <a:pt x="749" y="10112"/>
                  </a:cubicBezTo>
                  <a:cubicBezTo>
                    <a:pt x="718" y="10112"/>
                    <a:pt x="686" y="10116"/>
                    <a:pt x="656" y="10126"/>
                  </a:cubicBezTo>
                  <a:cubicBezTo>
                    <a:pt x="0" y="10348"/>
                    <a:pt x="2360" y="13977"/>
                    <a:pt x="2665" y="14371"/>
                  </a:cubicBezTo>
                  <a:cubicBezTo>
                    <a:pt x="3174" y="15023"/>
                    <a:pt x="3738" y="15633"/>
                    <a:pt x="4346" y="16195"/>
                  </a:cubicBezTo>
                  <a:cubicBezTo>
                    <a:pt x="4815" y="16629"/>
                    <a:pt x="5357" y="16949"/>
                    <a:pt x="5921" y="17241"/>
                  </a:cubicBezTo>
                  <a:cubicBezTo>
                    <a:pt x="6145" y="17358"/>
                    <a:pt x="6342" y="17434"/>
                    <a:pt x="6526" y="17434"/>
                  </a:cubicBezTo>
                  <a:cubicBezTo>
                    <a:pt x="6741" y="17434"/>
                    <a:pt x="6939" y="17330"/>
                    <a:pt x="7144" y="17066"/>
                  </a:cubicBezTo>
                  <a:cubicBezTo>
                    <a:pt x="8094" y="15844"/>
                    <a:pt x="8795" y="14431"/>
                    <a:pt x="9167" y="12926"/>
                  </a:cubicBezTo>
                  <a:lnTo>
                    <a:pt x="9167" y="12926"/>
                  </a:lnTo>
                  <a:cubicBezTo>
                    <a:pt x="9129" y="13075"/>
                    <a:pt x="8317" y="13107"/>
                    <a:pt x="8129" y="13107"/>
                  </a:cubicBezTo>
                  <a:cubicBezTo>
                    <a:pt x="8120" y="13107"/>
                    <a:pt x="8113" y="13107"/>
                    <a:pt x="8107" y="13107"/>
                  </a:cubicBezTo>
                  <a:cubicBezTo>
                    <a:pt x="7871" y="13104"/>
                    <a:pt x="7511" y="12950"/>
                    <a:pt x="7670" y="12703"/>
                  </a:cubicBezTo>
                  <a:cubicBezTo>
                    <a:pt x="7818" y="12476"/>
                    <a:pt x="8391" y="12289"/>
                    <a:pt x="8631" y="12235"/>
                  </a:cubicBezTo>
                  <a:cubicBezTo>
                    <a:pt x="9118" y="12124"/>
                    <a:pt x="9679" y="12007"/>
                    <a:pt x="9752" y="11419"/>
                  </a:cubicBezTo>
                  <a:cubicBezTo>
                    <a:pt x="9830" y="10791"/>
                    <a:pt x="9702" y="10049"/>
                    <a:pt x="9607" y="9428"/>
                  </a:cubicBezTo>
                  <a:cubicBezTo>
                    <a:pt x="9542" y="9003"/>
                    <a:pt x="9381" y="8583"/>
                    <a:pt x="9164" y="8215"/>
                  </a:cubicBezTo>
                  <a:cubicBezTo>
                    <a:pt x="9051" y="8018"/>
                    <a:pt x="8796" y="7619"/>
                    <a:pt x="8546" y="7609"/>
                  </a:cubicBezTo>
                  <a:cubicBezTo>
                    <a:pt x="8543" y="7609"/>
                    <a:pt x="8541" y="7609"/>
                    <a:pt x="8539" y="7609"/>
                  </a:cubicBezTo>
                  <a:cubicBezTo>
                    <a:pt x="8428" y="7609"/>
                    <a:pt x="8327" y="7674"/>
                    <a:pt x="8237" y="7742"/>
                  </a:cubicBezTo>
                  <a:cubicBezTo>
                    <a:pt x="7833" y="8043"/>
                    <a:pt x="7464" y="8425"/>
                    <a:pt x="6979" y="8557"/>
                  </a:cubicBezTo>
                  <a:cubicBezTo>
                    <a:pt x="6935" y="8569"/>
                    <a:pt x="6887" y="8578"/>
                    <a:pt x="6841" y="8578"/>
                  </a:cubicBezTo>
                  <a:cubicBezTo>
                    <a:pt x="6784" y="8578"/>
                    <a:pt x="6730" y="8565"/>
                    <a:pt x="6688" y="8526"/>
                  </a:cubicBezTo>
                  <a:cubicBezTo>
                    <a:pt x="6649" y="8490"/>
                    <a:pt x="6630" y="8438"/>
                    <a:pt x="6623" y="8386"/>
                  </a:cubicBezTo>
                  <a:cubicBezTo>
                    <a:pt x="6603" y="8237"/>
                    <a:pt x="6686" y="8096"/>
                    <a:pt x="6777" y="7976"/>
                  </a:cubicBezTo>
                  <a:cubicBezTo>
                    <a:pt x="7139" y="7493"/>
                    <a:pt x="7668" y="7083"/>
                    <a:pt x="8191" y="6788"/>
                  </a:cubicBezTo>
                  <a:cubicBezTo>
                    <a:pt x="8307" y="6723"/>
                    <a:pt x="8440" y="6650"/>
                    <a:pt x="8478" y="6521"/>
                  </a:cubicBezTo>
                  <a:cubicBezTo>
                    <a:pt x="8507" y="6420"/>
                    <a:pt x="8470" y="6313"/>
                    <a:pt x="8434" y="6216"/>
                  </a:cubicBezTo>
                  <a:cubicBezTo>
                    <a:pt x="8211" y="5622"/>
                    <a:pt x="7955" y="5042"/>
                    <a:pt x="7663" y="4479"/>
                  </a:cubicBezTo>
                  <a:cubicBezTo>
                    <a:pt x="7622" y="4399"/>
                    <a:pt x="7571" y="4314"/>
                    <a:pt x="7486" y="4289"/>
                  </a:cubicBezTo>
                  <a:cubicBezTo>
                    <a:pt x="7469" y="4284"/>
                    <a:pt x="7452" y="4282"/>
                    <a:pt x="7435" y="4282"/>
                  </a:cubicBezTo>
                  <a:cubicBezTo>
                    <a:pt x="7384" y="4282"/>
                    <a:pt x="7333" y="4301"/>
                    <a:pt x="7285" y="4322"/>
                  </a:cubicBezTo>
                  <a:cubicBezTo>
                    <a:pt x="6813" y="4544"/>
                    <a:pt x="6406" y="5010"/>
                    <a:pt x="5982" y="5320"/>
                  </a:cubicBezTo>
                  <a:cubicBezTo>
                    <a:pt x="5911" y="5372"/>
                    <a:pt x="5847" y="5396"/>
                    <a:pt x="5795" y="5396"/>
                  </a:cubicBezTo>
                  <a:cubicBezTo>
                    <a:pt x="5695" y="5396"/>
                    <a:pt x="5640" y="5305"/>
                    <a:pt x="5669" y="5139"/>
                  </a:cubicBezTo>
                  <a:cubicBezTo>
                    <a:pt x="5704" y="4945"/>
                    <a:pt x="5831" y="4878"/>
                    <a:pt x="5969" y="4776"/>
                  </a:cubicBezTo>
                  <a:cubicBezTo>
                    <a:pt x="6363" y="4482"/>
                    <a:pt x="6664" y="4065"/>
                    <a:pt x="6987" y="3693"/>
                  </a:cubicBezTo>
                  <a:cubicBezTo>
                    <a:pt x="7039" y="3633"/>
                    <a:pt x="7091" y="3568"/>
                    <a:pt x="7095" y="3490"/>
                  </a:cubicBezTo>
                  <a:cubicBezTo>
                    <a:pt x="7098" y="3421"/>
                    <a:pt x="7058" y="3355"/>
                    <a:pt x="7017" y="3295"/>
                  </a:cubicBezTo>
                  <a:cubicBezTo>
                    <a:pt x="6306" y="2235"/>
                    <a:pt x="5407" y="1346"/>
                    <a:pt x="4489" y="469"/>
                  </a:cubicBezTo>
                  <a:cubicBezTo>
                    <a:pt x="4329" y="314"/>
                    <a:pt x="4093" y="0"/>
                    <a:pt x="38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3"/>
            <p:cNvSpPr/>
            <p:nvPr/>
          </p:nvSpPr>
          <p:spPr>
            <a:xfrm>
              <a:off x="3238725" y="2793600"/>
              <a:ext cx="159050" cy="445925"/>
            </a:xfrm>
            <a:custGeom>
              <a:avLst/>
              <a:gdLst/>
              <a:ahLst/>
              <a:cxnLst/>
              <a:rect l="l" t="t" r="r" b="b"/>
              <a:pathLst>
                <a:path w="6362" h="17837" extrusionOk="0">
                  <a:moveTo>
                    <a:pt x="2117" y="0"/>
                  </a:moveTo>
                  <a:cubicBezTo>
                    <a:pt x="2059" y="0"/>
                    <a:pt x="1996" y="42"/>
                    <a:pt x="1995" y="116"/>
                  </a:cubicBezTo>
                  <a:cubicBezTo>
                    <a:pt x="1980" y="1115"/>
                    <a:pt x="1990" y="2115"/>
                    <a:pt x="2028" y="3114"/>
                  </a:cubicBezTo>
                  <a:cubicBezTo>
                    <a:pt x="1789" y="2955"/>
                    <a:pt x="1607" y="2697"/>
                    <a:pt x="1424" y="2486"/>
                  </a:cubicBezTo>
                  <a:cubicBezTo>
                    <a:pt x="1171" y="2196"/>
                    <a:pt x="918" y="1905"/>
                    <a:pt x="666" y="1616"/>
                  </a:cubicBezTo>
                  <a:cubicBezTo>
                    <a:pt x="642" y="1589"/>
                    <a:pt x="612" y="1577"/>
                    <a:pt x="583" y="1577"/>
                  </a:cubicBezTo>
                  <a:cubicBezTo>
                    <a:pt x="502" y="1577"/>
                    <a:pt x="424" y="1665"/>
                    <a:pt x="491" y="1742"/>
                  </a:cubicBezTo>
                  <a:cubicBezTo>
                    <a:pt x="764" y="2056"/>
                    <a:pt x="1036" y="2369"/>
                    <a:pt x="1309" y="2681"/>
                  </a:cubicBezTo>
                  <a:cubicBezTo>
                    <a:pt x="1526" y="2932"/>
                    <a:pt x="1737" y="3218"/>
                    <a:pt x="2040" y="3369"/>
                  </a:cubicBezTo>
                  <a:cubicBezTo>
                    <a:pt x="2089" y="4466"/>
                    <a:pt x="2173" y="5561"/>
                    <a:pt x="2309" y="6649"/>
                  </a:cubicBezTo>
                  <a:cubicBezTo>
                    <a:pt x="1705" y="6109"/>
                    <a:pt x="1139" y="5526"/>
                    <a:pt x="624" y="4898"/>
                  </a:cubicBezTo>
                  <a:cubicBezTo>
                    <a:pt x="600" y="4869"/>
                    <a:pt x="570" y="4857"/>
                    <a:pt x="541" y="4857"/>
                  </a:cubicBezTo>
                  <a:cubicBezTo>
                    <a:pt x="461" y="4857"/>
                    <a:pt x="385" y="4945"/>
                    <a:pt x="449" y="5025"/>
                  </a:cubicBezTo>
                  <a:cubicBezTo>
                    <a:pt x="1022" y="5723"/>
                    <a:pt x="1655" y="6371"/>
                    <a:pt x="2336" y="6965"/>
                  </a:cubicBezTo>
                  <a:cubicBezTo>
                    <a:pt x="2339" y="6968"/>
                    <a:pt x="2345" y="6968"/>
                    <a:pt x="2351" y="6972"/>
                  </a:cubicBezTo>
                  <a:cubicBezTo>
                    <a:pt x="2364" y="7066"/>
                    <a:pt x="2374" y="7157"/>
                    <a:pt x="2387" y="7251"/>
                  </a:cubicBezTo>
                  <a:cubicBezTo>
                    <a:pt x="2483" y="7927"/>
                    <a:pt x="2599" y="8601"/>
                    <a:pt x="2736" y="9269"/>
                  </a:cubicBezTo>
                  <a:lnTo>
                    <a:pt x="2693" y="9329"/>
                  </a:lnTo>
                  <a:cubicBezTo>
                    <a:pt x="2077" y="8908"/>
                    <a:pt x="1461" y="8486"/>
                    <a:pt x="845" y="8065"/>
                  </a:cubicBezTo>
                  <a:cubicBezTo>
                    <a:pt x="825" y="8051"/>
                    <a:pt x="803" y="8045"/>
                    <a:pt x="783" y="8045"/>
                  </a:cubicBezTo>
                  <a:cubicBezTo>
                    <a:pt x="690" y="8045"/>
                    <a:pt x="616" y="8169"/>
                    <a:pt x="709" y="8233"/>
                  </a:cubicBezTo>
                  <a:cubicBezTo>
                    <a:pt x="1358" y="8676"/>
                    <a:pt x="2004" y="9117"/>
                    <a:pt x="2651" y="9562"/>
                  </a:cubicBezTo>
                  <a:cubicBezTo>
                    <a:pt x="2671" y="9576"/>
                    <a:pt x="2695" y="9583"/>
                    <a:pt x="2719" y="9583"/>
                  </a:cubicBezTo>
                  <a:cubicBezTo>
                    <a:pt x="2747" y="9583"/>
                    <a:pt x="2775" y="9573"/>
                    <a:pt x="2795" y="9550"/>
                  </a:cubicBezTo>
                  <a:cubicBezTo>
                    <a:pt x="2973" y="10370"/>
                    <a:pt x="3183" y="11182"/>
                    <a:pt x="3432" y="11982"/>
                  </a:cubicBezTo>
                  <a:cubicBezTo>
                    <a:pt x="3374" y="11948"/>
                    <a:pt x="3306" y="11898"/>
                    <a:pt x="3286" y="11888"/>
                  </a:cubicBezTo>
                  <a:cubicBezTo>
                    <a:pt x="3149" y="11810"/>
                    <a:pt x="3013" y="11732"/>
                    <a:pt x="2876" y="11651"/>
                  </a:cubicBezTo>
                  <a:cubicBezTo>
                    <a:pt x="2555" y="11461"/>
                    <a:pt x="2238" y="11264"/>
                    <a:pt x="1927" y="11059"/>
                  </a:cubicBezTo>
                  <a:cubicBezTo>
                    <a:pt x="1342" y="10678"/>
                    <a:pt x="776" y="10273"/>
                    <a:pt x="224" y="9843"/>
                  </a:cubicBezTo>
                  <a:cubicBezTo>
                    <a:pt x="204" y="9827"/>
                    <a:pt x="182" y="9820"/>
                    <a:pt x="161" y="9820"/>
                  </a:cubicBezTo>
                  <a:cubicBezTo>
                    <a:pt x="73" y="9820"/>
                    <a:pt x="0" y="9943"/>
                    <a:pt x="88" y="10012"/>
                  </a:cubicBezTo>
                  <a:cubicBezTo>
                    <a:pt x="1021" y="10736"/>
                    <a:pt x="1999" y="11396"/>
                    <a:pt x="3021" y="11984"/>
                  </a:cubicBezTo>
                  <a:cubicBezTo>
                    <a:pt x="3149" y="12056"/>
                    <a:pt x="3275" y="12131"/>
                    <a:pt x="3403" y="12199"/>
                  </a:cubicBezTo>
                  <a:cubicBezTo>
                    <a:pt x="3442" y="12220"/>
                    <a:pt x="3479" y="12236"/>
                    <a:pt x="3515" y="12243"/>
                  </a:cubicBezTo>
                  <a:cubicBezTo>
                    <a:pt x="3690" y="12786"/>
                    <a:pt x="3881" y="13324"/>
                    <a:pt x="4094" y="13856"/>
                  </a:cubicBezTo>
                  <a:cubicBezTo>
                    <a:pt x="4088" y="13853"/>
                    <a:pt x="4082" y="13853"/>
                    <a:pt x="4077" y="13853"/>
                  </a:cubicBezTo>
                  <a:cubicBezTo>
                    <a:pt x="3990" y="13835"/>
                    <a:pt x="3901" y="13786"/>
                    <a:pt x="3819" y="13756"/>
                  </a:cubicBezTo>
                  <a:cubicBezTo>
                    <a:pt x="3647" y="13691"/>
                    <a:pt x="3473" y="13624"/>
                    <a:pt x="3301" y="13559"/>
                  </a:cubicBezTo>
                  <a:cubicBezTo>
                    <a:pt x="2933" y="13420"/>
                    <a:pt x="2568" y="13279"/>
                    <a:pt x="2200" y="13139"/>
                  </a:cubicBezTo>
                  <a:cubicBezTo>
                    <a:pt x="2186" y="13134"/>
                    <a:pt x="2173" y="13131"/>
                    <a:pt x="2160" y="13131"/>
                  </a:cubicBezTo>
                  <a:cubicBezTo>
                    <a:pt x="2055" y="13131"/>
                    <a:pt x="1998" y="13292"/>
                    <a:pt x="2114" y="13336"/>
                  </a:cubicBezTo>
                  <a:cubicBezTo>
                    <a:pt x="2533" y="13497"/>
                    <a:pt x="2955" y="13656"/>
                    <a:pt x="3374" y="13818"/>
                  </a:cubicBezTo>
                  <a:cubicBezTo>
                    <a:pt x="3580" y="13895"/>
                    <a:pt x="3784" y="13979"/>
                    <a:pt x="3990" y="14051"/>
                  </a:cubicBezTo>
                  <a:cubicBezTo>
                    <a:pt x="4052" y="14072"/>
                    <a:pt x="4112" y="14089"/>
                    <a:pt x="4168" y="14089"/>
                  </a:cubicBezTo>
                  <a:cubicBezTo>
                    <a:pt x="4174" y="14089"/>
                    <a:pt x="4180" y="14089"/>
                    <a:pt x="4187" y="14089"/>
                  </a:cubicBezTo>
                  <a:cubicBezTo>
                    <a:pt x="4204" y="14131"/>
                    <a:pt x="4220" y="14173"/>
                    <a:pt x="4237" y="14213"/>
                  </a:cubicBezTo>
                  <a:cubicBezTo>
                    <a:pt x="4758" y="15460"/>
                    <a:pt x="5390" y="16660"/>
                    <a:pt x="6131" y="17790"/>
                  </a:cubicBezTo>
                  <a:cubicBezTo>
                    <a:pt x="6152" y="17823"/>
                    <a:pt x="6181" y="17836"/>
                    <a:pt x="6210" y="17836"/>
                  </a:cubicBezTo>
                  <a:cubicBezTo>
                    <a:pt x="6285" y="17836"/>
                    <a:pt x="6361" y="17748"/>
                    <a:pt x="6306" y="17664"/>
                  </a:cubicBezTo>
                  <a:cubicBezTo>
                    <a:pt x="5549" y="16509"/>
                    <a:pt x="4913" y="15279"/>
                    <a:pt x="4388" y="14005"/>
                  </a:cubicBezTo>
                  <a:cubicBezTo>
                    <a:pt x="4515" y="13899"/>
                    <a:pt x="4617" y="13741"/>
                    <a:pt x="4714" y="13611"/>
                  </a:cubicBezTo>
                  <a:cubicBezTo>
                    <a:pt x="4834" y="13453"/>
                    <a:pt x="4947" y="13292"/>
                    <a:pt x="5055" y="13127"/>
                  </a:cubicBezTo>
                  <a:cubicBezTo>
                    <a:pt x="5278" y="12789"/>
                    <a:pt x="5478" y="12438"/>
                    <a:pt x="5654" y="12075"/>
                  </a:cubicBezTo>
                  <a:cubicBezTo>
                    <a:pt x="5695" y="11993"/>
                    <a:pt x="5624" y="11927"/>
                    <a:pt x="5553" y="11927"/>
                  </a:cubicBezTo>
                  <a:cubicBezTo>
                    <a:pt x="5515" y="11927"/>
                    <a:pt x="5478" y="11945"/>
                    <a:pt x="5458" y="11988"/>
                  </a:cubicBezTo>
                  <a:cubicBezTo>
                    <a:pt x="5152" y="12615"/>
                    <a:pt x="4777" y="13207"/>
                    <a:pt x="4333" y="13747"/>
                  </a:cubicBezTo>
                  <a:cubicBezTo>
                    <a:pt x="4321" y="13761"/>
                    <a:pt x="4308" y="13773"/>
                    <a:pt x="4298" y="13785"/>
                  </a:cubicBezTo>
                  <a:cubicBezTo>
                    <a:pt x="4082" y="13248"/>
                    <a:pt x="3887" y="12700"/>
                    <a:pt x="3710" y="12149"/>
                  </a:cubicBezTo>
                  <a:cubicBezTo>
                    <a:pt x="3741" y="12104"/>
                    <a:pt x="3762" y="12052"/>
                    <a:pt x="3786" y="12004"/>
                  </a:cubicBezTo>
                  <a:cubicBezTo>
                    <a:pt x="3857" y="11859"/>
                    <a:pt x="3925" y="11713"/>
                    <a:pt x="3994" y="11568"/>
                  </a:cubicBezTo>
                  <a:cubicBezTo>
                    <a:pt x="4255" y="11015"/>
                    <a:pt x="4502" y="10461"/>
                    <a:pt x="4742" y="9899"/>
                  </a:cubicBezTo>
                  <a:cubicBezTo>
                    <a:pt x="5015" y="9264"/>
                    <a:pt x="5271" y="8624"/>
                    <a:pt x="5515" y="7978"/>
                  </a:cubicBezTo>
                  <a:cubicBezTo>
                    <a:pt x="5548" y="7894"/>
                    <a:pt x="5475" y="7827"/>
                    <a:pt x="5407" y="7827"/>
                  </a:cubicBezTo>
                  <a:cubicBezTo>
                    <a:pt x="5371" y="7827"/>
                    <a:pt x="5336" y="7846"/>
                    <a:pt x="5319" y="7891"/>
                  </a:cubicBezTo>
                  <a:cubicBezTo>
                    <a:pt x="4813" y="9225"/>
                    <a:pt x="4253" y="10539"/>
                    <a:pt x="3634" y="11825"/>
                  </a:cubicBezTo>
                  <a:cubicBezTo>
                    <a:pt x="3631" y="11833"/>
                    <a:pt x="3625" y="11846"/>
                    <a:pt x="3619" y="11861"/>
                  </a:cubicBezTo>
                  <a:cubicBezTo>
                    <a:pt x="3544" y="11615"/>
                    <a:pt x="3471" y="11369"/>
                    <a:pt x="3402" y="11120"/>
                  </a:cubicBezTo>
                  <a:cubicBezTo>
                    <a:pt x="3237" y="10523"/>
                    <a:pt x="3092" y="9925"/>
                    <a:pt x="2968" y="9320"/>
                  </a:cubicBezTo>
                  <a:cubicBezTo>
                    <a:pt x="3483" y="8599"/>
                    <a:pt x="3933" y="7833"/>
                    <a:pt x="4310" y="7030"/>
                  </a:cubicBezTo>
                  <a:cubicBezTo>
                    <a:pt x="4349" y="6947"/>
                    <a:pt x="4278" y="6881"/>
                    <a:pt x="4207" y="6881"/>
                  </a:cubicBezTo>
                  <a:cubicBezTo>
                    <a:pt x="4170" y="6881"/>
                    <a:pt x="4133" y="6899"/>
                    <a:pt x="4113" y="6943"/>
                  </a:cubicBezTo>
                  <a:cubicBezTo>
                    <a:pt x="3771" y="7671"/>
                    <a:pt x="3369" y="8369"/>
                    <a:pt x="2910" y="9029"/>
                  </a:cubicBezTo>
                  <a:cubicBezTo>
                    <a:pt x="2765" y="8301"/>
                    <a:pt x="2645" y="7568"/>
                    <a:pt x="2549" y="6832"/>
                  </a:cubicBezTo>
                  <a:cubicBezTo>
                    <a:pt x="2943" y="6027"/>
                    <a:pt x="3244" y="5184"/>
                    <a:pt x="3457" y="4314"/>
                  </a:cubicBezTo>
                  <a:cubicBezTo>
                    <a:pt x="3475" y="4238"/>
                    <a:pt x="3415" y="4194"/>
                    <a:pt x="3354" y="4194"/>
                  </a:cubicBezTo>
                  <a:cubicBezTo>
                    <a:pt x="3306" y="4194"/>
                    <a:pt x="3257" y="4220"/>
                    <a:pt x="3243" y="4279"/>
                  </a:cubicBezTo>
                  <a:cubicBezTo>
                    <a:pt x="3063" y="5018"/>
                    <a:pt x="2814" y="5737"/>
                    <a:pt x="2502" y="6429"/>
                  </a:cubicBezTo>
                  <a:cubicBezTo>
                    <a:pt x="2409" y="5655"/>
                    <a:pt x="2339" y="4879"/>
                    <a:pt x="2293" y="4101"/>
                  </a:cubicBezTo>
                  <a:cubicBezTo>
                    <a:pt x="2279" y="3847"/>
                    <a:pt x="2266" y="3593"/>
                    <a:pt x="2255" y="3338"/>
                  </a:cubicBezTo>
                  <a:cubicBezTo>
                    <a:pt x="2664" y="2783"/>
                    <a:pt x="3055" y="2217"/>
                    <a:pt x="3429" y="1639"/>
                  </a:cubicBezTo>
                  <a:cubicBezTo>
                    <a:pt x="3482" y="1550"/>
                    <a:pt x="3408" y="1453"/>
                    <a:pt x="3334" y="1453"/>
                  </a:cubicBezTo>
                  <a:cubicBezTo>
                    <a:pt x="3307" y="1453"/>
                    <a:pt x="3279" y="1466"/>
                    <a:pt x="3259" y="1499"/>
                  </a:cubicBezTo>
                  <a:cubicBezTo>
                    <a:pt x="2933" y="2002"/>
                    <a:pt x="2591" y="2497"/>
                    <a:pt x="2238" y="2984"/>
                  </a:cubicBezTo>
                  <a:cubicBezTo>
                    <a:pt x="2205" y="2021"/>
                    <a:pt x="2198" y="1057"/>
                    <a:pt x="2209" y="94"/>
                  </a:cubicBezTo>
                  <a:cubicBezTo>
                    <a:pt x="2210" y="30"/>
                    <a:pt x="2166" y="0"/>
                    <a:pt x="21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2" name="Google Shape;562;p13"/>
          <p:cNvGrpSpPr/>
          <p:nvPr/>
        </p:nvGrpSpPr>
        <p:grpSpPr>
          <a:xfrm>
            <a:off x="8447524" y="4462927"/>
            <a:ext cx="632783" cy="840650"/>
            <a:chOff x="3483500" y="3037775"/>
            <a:chExt cx="404800" cy="537775"/>
          </a:xfrm>
        </p:grpSpPr>
        <p:sp>
          <p:nvSpPr>
            <p:cNvPr id="563" name="Google Shape;563;p13"/>
            <p:cNvSpPr/>
            <p:nvPr/>
          </p:nvSpPr>
          <p:spPr>
            <a:xfrm>
              <a:off x="3483500" y="3037775"/>
              <a:ext cx="404800" cy="537775"/>
            </a:xfrm>
            <a:custGeom>
              <a:avLst/>
              <a:gdLst/>
              <a:ahLst/>
              <a:cxnLst/>
              <a:rect l="l" t="t" r="r" b="b"/>
              <a:pathLst>
                <a:path w="16192" h="21511" extrusionOk="0">
                  <a:moveTo>
                    <a:pt x="6927" y="1"/>
                  </a:moveTo>
                  <a:cubicBezTo>
                    <a:pt x="6915" y="1"/>
                    <a:pt x="6903" y="2"/>
                    <a:pt x="6890" y="3"/>
                  </a:cubicBezTo>
                  <a:cubicBezTo>
                    <a:pt x="6784" y="18"/>
                    <a:pt x="6698" y="95"/>
                    <a:pt x="6624" y="173"/>
                  </a:cubicBezTo>
                  <a:cubicBezTo>
                    <a:pt x="6024" y="808"/>
                    <a:pt x="5909" y="1751"/>
                    <a:pt x="5913" y="2624"/>
                  </a:cubicBezTo>
                  <a:cubicBezTo>
                    <a:pt x="5916" y="3654"/>
                    <a:pt x="6045" y="4685"/>
                    <a:pt x="6292" y="5685"/>
                  </a:cubicBezTo>
                  <a:cubicBezTo>
                    <a:pt x="5167" y="3873"/>
                    <a:pt x="4305" y="1942"/>
                    <a:pt x="2667" y="496"/>
                  </a:cubicBezTo>
                  <a:cubicBezTo>
                    <a:pt x="2400" y="258"/>
                    <a:pt x="2054" y="28"/>
                    <a:pt x="1715" y="28"/>
                  </a:cubicBezTo>
                  <a:cubicBezTo>
                    <a:pt x="1620" y="28"/>
                    <a:pt x="1527" y="46"/>
                    <a:pt x="1435" y="86"/>
                  </a:cubicBezTo>
                  <a:cubicBezTo>
                    <a:pt x="1176" y="199"/>
                    <a:pt x="1016" y="478"/>
                    <a:pt x="975" y="759"/>
                  </a:cubicBezTo>
                  <a:cubicBezTo>
                    <a:pt x="936" y="1041"/>
                    <a:pt x="994" y="1326"/>
                    <a:pt x="1069" y="1600"/>
                  </a:cubicBezTo>
                  <a:cubicBezTo>
                    <a:pt x="1692" y="3844"/>
                    <a:pt x="3319" y="5648"/>
                    <a:pt x="4895" y="7362"/>
                  </a:cubicBezTo>
                  <a:cubicBezTo>
                    <a:pt x="3993" y="6470"/>
                    <a:pt x="2869" y="5804"/>
                    <a:pt x="1651" y="5444"/>
                  </a:cubicBezTo>
                  <a:cubicBezTo>
                    <a:pt x="1447" y="5384"/>
                    <a:pt x="1222" y="5336"/>
                    <a:pt x="1008" y="5336"/>
                  </a:cubicBezTo>
                  <a:cubicBezTo>
                    <a:pt x="775" y="5336"/>
                    <a:pt x="555" y="5392"/>
                    <a:pt x="384" y="5548"/>
                  </a:cubicBezTo>
                  <a:cubicBezTo>
                    <a:pt x="1" y="5898"/>
                    <a:pt x="111" y="6528"/>
                    <a:pt x="324" y="7001"/>
                  </a:cubicBezTo>
                  <a:cubicBezTo>
                    <a:pt x="772" y="7997"/>
                    <a:pt x="1535" y="8828"/>
                    <a:pt x="2398" y="9501"/>
                  </a:cubicBezTo>
                  <a:cubicBezTo>
                    <a:pt x="3258" y="10173"/>
                    <a:pt x="4222" y="10704"/>
                    <a:pt x="5179" y="11228"/>
                  </a:cubicBezTo>
                  <a:cubicBezTo>
                    <a:pt x="4354" y="10945"/>
                    <a:pt x="3511" y="10656"/>
                    <a:pt x="2636" y="10593"/>
                  </a:cubicBezTo>
                  <a:cubicBezTo>
                    <a:pt x="2419" y="10577"/>
                    <a:pt x="2134" y="10541"/>
                    <a:pt x="1851" y="10541"/>
                  </a:cubicBezTo>
                  <a:cubicBezTo>
                    <a:pt x="1443" y="10541"/>
                    <a:pt x="1039" y="10616"/>
                    <a:pt x="849" y="10937"/>
                  </a:cubicBezTo>
                  <a:cubicBezTo>
                    <a:pt x="316" y="11836"/>
                    <a:pt x="1731" y="13026"/>
                    <a:pt x="2368" y="13436"/>
                  </a:cubicBezTo>
                  <a:cubicBezTo>
                    <a:pt x="3058" y="13882"/>
                    <a:pt x="3815" y="14213"/>
                    <a:pt x="4504" y="14642"/>
                  </a:cubicBezTo>
                  <a:cubicBezTo>
                    <a:pt x="4931" y="14905"/>
                    <a:pt x="5402" y="15121"/>
                    <a:pt x="5845" y="15358"/>
                  </a:cubicBezTo>
                  <a:cubicBezTo>
                    <a:pt x="6091" y="15489"/>
                    <a:pt x="6881" y="15745"/>
                    <a:pt x="7010" y="15979"/>
                  </a:cubicBezTo>
                  <a:cubicBezTo>
                    <a:pt x="6675" y="15909"/>
                    <a:pt x="6332" y="15838"/>
                    <a:pt x="5993" y="15838"/>
                  </a:cubicBezTo>
                  <a:cubicBezTo>
                    <a:pt x="5887" y="15838"/>
                    <a:pt x="5782" y="15845"/>
                    <a:pt x="5677" y="15861"/>
                  </a:cubicBezTo>
                  <a:cubicBezTo>
                    <a:pt x="4947" y="15974"/>
                    <a:pt x="5014" y="16671"/>
                    <a:pt x="5317" y="17193"/>
                  </a:cubicBezTo>
                  <a:cubicBezTo>
                    <a:pt x="5605" y="17689"/>
                    <a:pt x="6250" y="17967"/>
                    <a:pt x="6748" y="18197"/>
                  </a:cubicBezTo>
                  <a:cubicBezTo>
                    <a:pt x="9109" y="19283"/>
                    <a:pt x="11517" y="20293"/>
                    <a:pt x="13862" y="21449"/>
                  </a:cubicBezTo>
                  <a:cubicBezTo>
                    <a:pt x="13907" y="21469"/>
                    <a:pt x="13949" y="21491"/>
                    <a:pt x="13991" y="21511"/>
                  </a:cubicBezTo>
                  <a:cubicBezTo>
                    <a:pt x="13992" y="21511"/>
                    <a:pt x="14001" y="21485"/>
                    <a:pt x="14015" y="21438"/>
                  </a:cubicBezTo>
                  <a:cubicBezTo>
                    <a:pt x="14146" y="21027"/>
                    <a:pt x="14733" y="18972"/>
                    <a:pt x="14781" y="18759"/>
                  </a:cubicBezTo>
                  <a:cubicBezTo>
                    <a:pt x="14994" y="17796"/>
                    <a:pt x="15146" y="16819"/>
                    <a:pt x="15236" y="15838"/>
                  </a:cubicBezTo>
                  <a:cubicBezTo>
                    <a:pt x="15340" y="14685"/>
                    <a:pt x="16191" y="11356"/>
                    <a:pt x="14581" y="10894"/>
                  </a:cubicBezTo>
                  <a:cubicBezTo>
                    <a:pt x="14494" y="10868"/>
                    <a:pt x="14405" y="10856"/>
                    <a:pt x="14317" y="10856"/>
                  </a:cubicBezTo>
                  <a:cubicBezTo>
                    <a:pt x="13882" y="10856"/>
                    <a:pt x="13451" y="11146"/>
                    <a:pt x="13205" y="11527"/>
                  </a:cubicBezTo>
                  <a:cubicBezTo>
                    <a:pt x="12908" y="11980"/>
                    <a:pt x="12820" y="12531"/>
                    <a:pt x="12736" y="13065"/>
                  </a:cubicBezTo>
                  <a:cubicBezTo>
                    <a:pt x="12808" y="12589"/>
                    <a:pt x="12605" y="11920"/>
                    <a:pt x="12566" y="11432"/>
                  </a:cubicBezTo>
                  <a:cubicBezTo>
                    <a:pt x="12516" y="10824"/>
                    <a:pt x="12475" y="10215"/>
                    <a:pt x="12430" y="9605"/>
                  </a:cubicBezTo>
                  <a:cubicBezTo>
                    <a:pt x="12339" y="8431"/>
                    <a:pt x="12233" y="7253"/>
                    <a:pt x="11973" y="6102"/>
                  </a:cubicBezTo>
                  <a:cubicBezTo>
                    <a:pt x="11845" y="5532"/>
                    <a:pt x="11680" y="4422"/>
                    <a:pt x="11224" y="3811"/>
                  </a:cubicBezTo>
                  <a:cubicBezTo>
                    <a:pt x="11078" y="3615"/>
                    <a:pt x="10902" y="3470"/>
                    <a:pt x="10686" y="3415"/>
                  </a:cubicBezTo>
                  <a:cubicBezTo>
                    <a:pt x="10613" y="3396"/>
                    <a:pt x="10543" y="3387"/>
                    <a:pt x="10477" y="3387"/>
                  </a:cubicBezTo>
                  <a:cubicBezTo>
                    <a:pt x="9813" y="3387"/>
                    <a:pt x="9492" y="4305"/>
                    <a:pt x="9324" y="4846"/>
                  </a:cubicBezTo>
                  <a:cubicBezTo>
                    <a:pt x="9089" y="5598"/>
                    <a:pt x="9108" y="6263"/>
                    <a:pt x="9147" y="6972"/>
                  </a:cubicBezTo>
                  <a:cubicBezTo>
                    <a:pt x="9067" y="5711"/>
                    <a:pt x="8886" y="4458"/>
                    <a:pt x="8610" y="3223"/>
                  </a:cubicBezTo>
                  <a:cubicBezTo>
                    <a:pt x="8371" y="2149"/>
                    <a:pt x="8037" y="1051"/>
                    <a:pt x="7304" y="231"/>
                  </a:cubicBezTo>
                  <a:cubicBezTo>
                    <a:pt x="7204" y="117"/>
                    <a:pt x="7074" y="1"/>
                    <a:pt x="69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3"/>
            <p:cNvSpPr/>
            <p:nvPr/>
          </p:nvSpPr>
          <p:spPr>
            <a:xfrm>
              <a:off x="3519725" y="3086075"/>
              <a:ext cx="317175" cy="489475"/>
            </a:xfrm>
            <a:custGeom>
              <a:avLst/>
              <a:gdLst/>
              <a:ahLst/>
              <a:cxnLst/>
              <a:rect l="l" t="t" r="r" b="b"/>
              <a:pathLst>
                <a:path w="12687" h="19579" extrusionOk="0">
                  <a:moveTo>
                    <a:pt x="5732" y="0"/>
                  </a:moveTo>
                  <a:cubicBezTo>
                    <a:pt x="5698" y="0"/>
                    <a:pt x="5666" y="26"/>
                    <a:pt x="5661" y="60"/>
                  </a:cubicBezTo>
                  <a:cubicBezTo>
                    <a:pt x="5189" y="3054"/>
                    <a:pt x="6556" y="7769"/>
                    <a:pt x="7136" y="9579"/>
                  </a:cubicBezTo>
                  <a:cubicBezTo>
                    <a:pt x="6983" y="9295"/>
                    <a:pt x="6827" y="9014"/>
                    <a:pt x="6676" y="8732"/>
                  </a:cubicBezTo>
                  <a:cubicBezTo>
                    <a:pt x="5250" y="6070"/>
                    <a:pt x="3490" y="2974"/>
                    <a:pt x="1210" y="178"/>
                  </a:cubicBezTo>
                  <a:cubicBezTo>
                    <a:pt x="1196" y="162"/>
                    <a:pt x="1176" y="153"/>
                    <a:pt x="1155" y="153"/>
                  </a:cubicBezTo>
                  <a:cubicBezTo>
                    <a:pt x="1139" y="153"/>
                    <a:pt x="1122" y="159"/>
                    <a:pt x="1108" y="169"/>
                  </a:cubicBezTo>
                  <a:cubicBezTo>
                    <a:pt x="1079" y="195"/>
                    <a:pt x="1074" y="240"/>
                    <a:pt x="1100" y="270"/>
                  </a:cubicBezTo>
                  <a:cubicBezTo>
                    <a:pt x="3371" y="3056"/>
                    <a:pt x="5130" y="6145"/>
                    <a:pt x="6550" y="8798"/>
                  </a:cubicBezTo>
                  <a:cubicBezTo>
                    <a:pt x="6751" y="9173"/>
                    <a:pt x="6955" y="9544"/>
                    <a:pt x="7161" y="9917"/>
                  </a:cubicBezTo>
                  <a:cubicBezTo>
                    <a:pt x="5050" y="7921"/>
                    <a:pt x="2683" y="6219"/>
                    <a:pt x="115" y="4852"/>
                  </a:cubicBezTo>
                  <a:cubicBezTo>
                    <a:pt x="105" y="4847"/>
                    <a:pt x="94" y="4844"/>
                    <a:pt x="83" y="4844"/>
                  </a:cubicBezTo>
                  <a:cubicBezTo>
                    <a:pt x="58" y="4844"/>
                    <a:pt x="33" y="4857"/>
                    <a:pt x="20" y="4882"/>
                  </a:cubicBezTo>
                  <a:cubicBezTo>
                    <a:pt x="1" y="4917"/>
                    <a:pt x="14" y="4961"/>
                    <a:pt x="49" y="4979"/>
                  </a:cubicBezTo>
                  <a:cubicBezTo>
                    <a:pt x="2743" y="6413"/>
                    <a:pt x="5214" y="8215"/>
                    <a:pt x="7400" y="10340"/>
                  </a:cubicBezTo>
                  <a:cubicBezTo>
                    <a:pt x="7789" y="11033"/>
                    <a:pt x="8184" y="11720"/>
                    <a:pt x="8571" y="12393"/>
                  </a:cubicBezTo>
                  <a:cubicBezTo>
                    <a:pt x="7724" y="11734"/>
                    <a:pt x="6659" y="11359"/>
                    <a:pt x="5547" y="11010"/>
                  </a:cubicBezTo>
                  <a:cubicBezTo>
                    <a:pt x="4208" y="10592"/>
                    <a:pt x="2895" y="10203"/>
                    <a:pt x="1528" y="10079"/>
                  </a:cubicBezTo>
                  <a:cubicBezTo>
                    <a:pt x="1527" y="10079"/>
                    <a:pt x="1526" y="10079"/>
                    <a:pt x="1525" y="10079"/>
                  </a:cubicBezTo>
                  <a:cubicBezTo>
                    <a:pt x="1489" y="10079"/>
                    <a:pt x="1454" y="10107"/>
                    <a:pt x="1450" y="10145"/>
                  </a:cubicBezTo>
                  <a:cubicBezTo>
                    <a:pt x="1449" y="10184"/>
                    <a:pt x="1478" y="10220"/>
                    <a:pt x="1515" y="10223"/>
                  </a:cubicBezTo>
                  <a:cubicBezTo>
                    <a:pt x="2867" y="10344"/>
                    <a:pt x="4172" y="10729"/>
                    <a:pt x="5503" y="11148"/>
                  </a:cubicBezTo>
                  <a:cubicBezTo>
                    <a:pt x="6735" y="11537"/>
                    <a:pt x="7917" y="11953"/>
                    <a:pt x="8782" y="12762"/>
                  </a:cubicBezTo>
                  <a:cubicBezTo>
                    <a:pt x="9634" y="14234"/>
                    <a:pt x="10505" y="15753"/>
                    <a:pt x="11295" y="17293"/>
                  </a:cubicBezTo>
                  <a:cubicBezTo>
                    <a:pt x="9493" y="16071"/>
                    <a:pt x="7414" y="15229"/>
                    <a:pt x="5270" y="14848"/>
                  </a:cubicBezTo>
                  <a:cubicBezTo>
                    <a:pt x="5267" y="14847"/>
                    <a:pt x="5263" y="14847"/>
                    <a:pt x="5259" y="14847"/>
                  </a:cubicBezTo>
                  <a:cubicBezTo>
                    <a:pt x="5223" y="14847"/>
                    <a:pt x="5193" y="14872"/>
                    <a:pt x="5186" y="14907"/>
                  </a:cubicBezTo>
                  <a:cubicBezTo>
                    <a:pt x="5179" y="14946"/>
                    <a:pt x="5207" y="14986"/>
                    <a:pt x="5247" y="14991"/>
                  </a:cubicBezTo>
                  <a:cubicBezTo>
                    <a:pt x="7440" y="15378"/>
                    <a:pt x="9568" y="16257"/>
                    <a:pt x="11395" y="17532"/>
                  </a:cubicBezTo>
                  <a:cubicBezTo>
                    <a:pt x="11403" y="17539"/>
                    <a:pt x="11414" y="17542"/>
                    <a:pt x="11424" y="17542"/>
                  </a:cubicBezTo>
                  <a:cubicBezTo>
                    <a:pt x="11757" y="18196"/>
                    <a:pt x="12089" y="18855"/>
                    <a:pt x="12410" y="19517"/>
                  </a:cubicBezTo>
                  <a:cubicBezTo>
                    <a:pt x="12456" y="19537"/>
                    <a:pt x="12498" y="19559"/>
                    <a:pt x="12539" y="19579"/>
                  </a:cubicBezTo>
                  <a:cubicBezTo>
                    <a:pt x="12540" y="19579"/>
                    <a:pt x="12551" y="19553"/>
                    <a:pt x="12565" y="19506"/>
                  </a:cubicBezTo>
                  <a:cubicBezTo>
                    <a:pt x="12223" y="18804"/>
                    <a:pt x="11872" y="18104"/>
                    <a:pt x="11517" y="17409"/>
                  </a:cubicBezTo>
                  <a:cubicBezTo>
                    <a:pt x="11753" y="15136"/>
                    <a:pt x="12141" y="12860"/>
                    <a:pt x="12676" y="10641"/>
                  </a:cubicBezTo>
                  <a:cubicBezTo>
                    <a:pt x="12687" y="10602"/>
                    <a:pt x="12662" y="10563"/>
                    <a:pt x="12624" y="10554"/>
                  </a:cubicBezTo>
                  <a:cubicBezTo>
                    <a:pt x="12619" y="10553"/>
                    <a:pt x="12613" y="10552"/>
                    <a:pt x="12608" y="10552"/>
                  </a:cubicBezTo>
                  <a:cubicBezTo>
                    <a:pt x="12575" y="10552"/>
                    <a:pt x="12545" y="10574"/>
                    <a:pt x="12537" y="10606"/>
                  </a:cubicBezTo>
                  <a:cubicBezTo>
                    <a:pt x="12018" y="12762"/>
                    <a:pt x="11637" y="14970"/>
                    <a:pt x="11400" y="17176"/>
                  </a:cubicBezTo>
                  <a:cubicBezTo>
                    <a:pt x="10645" y="15709"/>
                    <a:pt x="9820" y="14265"/>
                    <a:pt x="9010" y="12862"/>
                  </a:cubicBezTo>
                  <a:cubicBezTo>
                    <a:pt x="9018" y="12847"/>
                    <a:pt x="9024" y="12834"/>
                    <a:pt x="9024" y="12818"/>
                  </a:cubicBezTo>
                  <a:cubicBezTo>
                    <a:pt x="8953" y="9996"/>
                    <a:pt x="8882" y="7077"/>
                    <a:pt x="9704" y="4324"/>
                  </a:cubicBezTo>
                  <a:cubicBezTo>
                    <a:pt x="9715" y="4287"/>
                    <a:pt x="9694" y="4245"/>
                    <a:pt x="9655" y="4235"/>
                  </a:cubicBezTo>
                  <a:cubicBezTo>
                    <a:pt x="9648" y="4233"/>
                    <a:pt x="9641" y="4232"/>
                    <a:pt x="9634" y="4232"/>
                  </a:cubicBezTo>
                  <a:cubicBezTo>
                    <a:pt x="9604" y="4232"/>
                    <a:pt x="9575" y="4252"/>
                    <a:pt x="9567" y="4285"/>
                  </a:cubicBezTo>
                  <a:cubicBezTo>
                    <a:pt x="8753" y="6999"/>
                    <a:pt x="8807" y="9858"/>
                    <a:pt x="8874" y="12632"/>
                  </a:cubicBezTo>
                  <a:cubicBezTo>
                    <a:pt x="8850" y="12590"/>
                    <a:pt x="8829" y="12552"/>
                    <a:pt x="8807" y="12514"/>
                  </a:cubicBezTo>
                  <a:cubicBezTo>
                    <a:pt x="8377" y="11772"/>
                    <a:pt x="7943" y="11018"/>
                    <a:pt x="7516" y="10256"/>
                  </a:cubicBezTo>
                  <a:cubicBezTo>
                    <a:pt x="7407" y="9954"/>
                    <a:pt x="5233" y="3720"/>
                    <a:pt x="5805" y="84"/>
                  </a:cubicBezTo>
                  <a:cubicBezTo>
                    <a:pt x="5810" y="44"/>
                    <a:pt x="5783" y="7"/>
                    <a:pt x="5742" y="1"/>
                  </a:cubicBezTo>
                  <a:cubicBezTo>
                    <a:pt x="5739" y="0"/>
                    <a:pt x="5736" y="0"/>
                    <a:pt x="57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5" name="Google Shape;565;p13"/>
          <p:cNvSpPr/>
          <p:nvPr/>
        </p:nvSpPr>
        <p:spPr>
          <a:xfrm>
            <a:off x="212017" y="3407580"/>
            <a:ext cx="246783" cy="310826"/>
          </a:xfrm>
          <a:custGeom>
            <a:avLst/>
            <a:gdLst/>
            <a:ahLst/>
            <a:cxnLst/>
            <a:rect l="l" t="t" r="r" b="b"/>
            <a:pathLst>
              <a:path w="5229" h="6586" extrusionOk="0">
                <a:moveTo>
                  <a:pt x="4099" y="0"/>
                </a:moveTo>
                <a:cubicBezTo>
                  <a:pt x="4001" y="0"/>
                  <a:pt x="3902" y="21"/>
                  <a:pt x="3811" y="57"/>
                </a:cubicBezTo>
                <a:cubicBezTo>
                  <a:pt x="3562" y="154"/>
                  <a:pt x="3381" y="374"/>
                  <a:pt x="3236" y="600"/>
                </a:cubicBezTo>
                <a:cubicBezTo>
                  <a:pt x="2856" y="1192"/>
                  <a:pt x="2652" y="1896"/>
                  <a:pt x="2656" y="2598"/>
                </a:cubicBezTo>
                <a:cubicBezTo>
                  <a:pt x="2639" y="2174"/>
                  <a:pt x="2569" y="1751"/>
                  <a:pt x="2447" y="1344"/>
                </a:cubicBezTo>
                <a:cubicBezTo>
                  <a:pt x="2398" y="1182"/>
                  <a:pt x="2324" y="1006"/>
                  <a:pt x="2165" y="949"/>
                </a:cubicBezTo>
                <a:cubicBezTo>
                  <a:pt x="2134" y="938"/>
                  <a:pt x="2103" y="934"/>
                  <a:pt x="2072" y="934"/>
                </a:cubicBezTo>
                <a:cubicBezTo>
                  <a:pt x="1910" y="934"/>
                  <a:pt x="1753" y="1069"/>
                  <a:pt x="1674" y="1221"/>
                </a:cubicBezTo>
                <a:cubicBezTo>
                  <a:pt x="1564" y="1433"/>
                  <a:pt x="1543" y="1674"/>
                  <a:pt x="1530" y="1912"/>
                </a:cubicBezTo>
                <a:cubicBezTo>
                  <a:pt x="1502" y="2447"/>
                  <a:pt x="1517" y="2983"/>
                  <a:pt x="1534" y="3519"/>
                </a:cubicBezTo>
                <a:cubicBezTo>
                  <a:pt x="1493" y="3149"/>
                  <a:pt x="1386" y="2788"/>
                  <a:pt x="1220" y="2455"/>
                </a:cubicBezTo>
                <a:cubicBezTo>
                  <a:pt x="1152" y="2319"/>
                  <a:pt x="1071" y="2185"/>
                  <a:pt x="949" y="2094"/>
                </a:cubicBezTo>
                <a:cubicBezTo>
                  <a:pt x="871" y="2036"/>
                  <a:pt x="772" y="2000"/>
                  <a:pt x="675" y="2000"/>
                </a:cubicBezTo>
                <a:cubicBezTo>
                  <a:pt x="623" y="2000"/>
                  <a:pt x="570" y="2011"/>
                  <a:pt x="522" y="2035"/>
                </a:cubicBezTo>
                <a:cubicBezTo>
                  <a:pt x="421" y="2085"/>
                  <a:pt x="354" y="2187"/>
                  <a:pt x="311" y="2290"/>
                </a:cubicBezTo>
                <a:cubicBezTo>
                  <a:pt x="1" y="3019"/>
                  <a:pt x="451" y="3685"/>
                  <a:pt x="691" y="4351"/>
                </a:cubicBezTo>
                <a:cubicBezTo>
                  <a:pt x="952" y="5075"/>
                  <a:pt x="1187" y="5822"/>
                  <a:pt x="1320" y="6577"/>
                </a:cubicBezTo>
                <a:cubicBezTo>
                  <a:pt x="1321" y="6583"/>
                  <a:pt x="1328" y="6586"/>
                  <a:pt x="1340" y="6586"/>
                </a:cubicBezTo>
                <a:cubicBezTo>
                  <a:pt x="1472" y="6586"/>
                  <a:pt x="2223" y="6274"/>
                  <a:pt x="2999" y="5933"/>
                </a:cubicBezTo>
                <a:cubicBezTo>
                  <a:pt x="3831" y="5566"/>
                  <a:pt x="4693" y="5166"/>
                  <a:pt x="4843" y="5081"/>
                </a:cubicBezTo>
                <a:cubicBezTo>
                  <a:pt x="5034" y="4971"/>
                  <a:pt x="5228" y="4791"/>
                  <a:pt x="5207" y="4570"/>
                </a:cubicBezTo>
                <a:cubicBezTo>
                  <a:pt x="5198" y="4480"/>
                  <a:pt x="5150" y="4396"/>
                  <a:pt x="5092" y="4328"/>
                </a:cubicBezTo>
                <a:cubicBezTo>
                  <a:pt x="4914" y="4116"/>
                  <a:pt x="4626" y="4020"/>
                  <a:pt x="4350" y="4015"/>
                </a:cubicBezTo>
                <a:cubicBezTo>
                  <a:pt x="4339" y="4015"/>
                  <a:pt x="4329" y="4015"/>
                  <a:pt x="4318" y="4015"/>
                </a:cubicBezTo>
                <a:cubicBezTo>
                  <a:pt x="4050" y="4015"/>
                  <a:pt x="3789" y="4084"/>
                  <a:pt x="3532" y="4154"/>
                </a:cubicBezTo>
                <a:cubicBezTo>
                  <a:pt x="3952" y="3959"/>
                  <a:pt x="4353" y="3729"/>
                  <a:pt x="4735" y="3467"/>
                </a:cubicBezTo>
                <a:cubicBezTo>
                  <a:pt x="4846" y="3388"/>
                  <a:pt x="4961" y="3307"/>
                  <a:pt x="5033" y="3191"/>
                </a:cubicBezTo>
                <a:cubicBezTo>
                  <a:pt x="5107" y="3076"/>
                  <a:pt x="5131" y="2919"/>
                  <a:pt x="5060" y="2803"/>
                </a:cubicBezTo>
                <a:cubicBezTo>
                  <a:pt x="4989" y="2690"/>
                  <a:pt x="4861" y="2651"/>
                  <a:pt x="4723" y="2651"/>
                </a:cubicBezTo>
                <a:cubicBezTo>
                  <a:pt x="4628" y="2651"/>
                  <a:pt x="4527" y="2669"/>
                  <a:pt x="4438" y="2695"/>
                </a:cubicBezTo>
                <a:cubicBezTo>
                  <a:pt x="4091" y="2795"/>
                  <a:pt x="3753" y="2940"/>
                  <a:pt x="3441" y="3122"/>
                </a:cubicBezTo>
                <a:cubicBezTo>
                  <a:pt x="3930" y="2563"/>
                  <a:pt x="4321" y="1897"/>
                  <a:pt x="4494" y="1172"/>
                </a:cubicBezTo>
                <a:cubicBezTo>
                  <a:pt x="4555" y="913"/>
                  <a:pt x="4677" y="493"/>
                  <a:pt x="4541" y="247"/>
                </a:cubicBezTo>
                <a:cubicBezTo>
                  <a:pt x="4445" y="70"/>
                  <a:pt x="4276"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3"/>
          <p:cNvSpPr/>
          <p:nvPr/>
        </p:nvSpPr>
        <p:spPr>
          <a:xfrm>
            <a:off x="8705218" y="4068356"/>
            <a:ext cx="248057" cy="249614"/>
          </a:xfrm>
          <a:custGeom>
            <a:avLst/>
            <a:gdLst/>
            <a:ahLst/>
            <a:cxnLst/>
            <a:rect l="l" t="t" r="r" b="b"/>
            <a:pathLst>
              <a:path w="5256" h="5289" extrusionOk="0">
                <a:moveTo>
                  <a:pt x="647" y="1"/>
                </a:moveTo>
                <a:cubicBezTo>
                  <a:pt x="376" y="1"/>
                  <a:pt x="86" y="129"/>
                  <a:pt x="41" y="432"/>
                </a:cubicBezTo>
                <a:cubicBezTo>
                  <a:pt x="0" y="710"/>
                  <a:pt x="258" y="1062"/>
                  <a:pt x="406" y="1282"/>
                </a:cubicBezTo>
                <a:cubicBezTo>
                  <a:pt x="820" y="1903"/>
                  <a:pt x="1416" y="2393"/>
                  <a:pt x="2067" y="2747"/>
                </a:cubicBezTo>
                <a:cubicBezTo>
                  <a:pt x="1815" y="2702"/>
                  <a:pt x="1558" y="2679"/>
                  <a:pt x="1300" y="2679"/>
                </a:cubicBezTo>
                <a:cubicBezTo>
                  <a:pt x="1195" y="2679"/>
                  <a:pt x="1090" y="2683"/>
                  <a:pt x="985" y="2691"/>
                </a:cubicBezTo>
                <a:cubicBezTo>
                  <a:pt x="757" y="2707"/>
                  <a:pt x="484" y="2785"/>
                  <a:pt x="437" y="3009"/>
                </a:cubicBezTo>
                <a:cubicBezTo>
                  <a:pt x="411" y="3142"/>
                  <a:pt x="488" y="3280"/>
                  <a:pt x="597" y="3364"/>
                </a:cubicBezTo>
                <a:cubicBezTo>
                  <a:pt x="705" y="3446"/>
                  <a:pt x="841" y="3486"/>
                  <a:pt x="973" y="3517"/>
                </a:cubicBezTo>
                <a:cubicBezTo>
                  <a:pt x="1422" y="3632"/>
                  <a:pt x="1881" y="3707"/>
                  <a:pt x="2340" y="3746"/>
                </a:cubicBezTo>
                <a:cubicBezTo>
                  <a:pt x="2063" y="3771"/>
                  <a:pt x="1782" y="3797"/>
                  <a:pt x="1526" y="3900"/>
                </a:cubicBezTo>
                <a:cubicBezTo>
                  <a:pt x="1267" y="4001"/>
                  <a:pt x="1029" y="4189"/>
                  <a:pt x="935" y="4451"/>
                </a:cubicBezTo>
                <a:cubicBezTo>
                  <a:pt x="905" y="4537"/>
                  <a:pt x="890" y="4631"/>
                  <a:pt x="912" y="4719"/>
                </a:cubicBezTo>
                <a:cubicBezTo>
                  <a:pt x="966" y="4935"/>
                  <a:pt x="1212" y="5034"/>
                  <a:pt x="1429" y="5072"/>
                </a:cubicBezTo>
                <a:cubicBezTo>
                  <a:pt x="1594" y="5097"/>
                  <a:pt x="2541" y="5175"/>
                  <a:pt x="3448" y="5230"/>
                </a:cubicBezTo>
                <a:cubicBezTo>
                  <a:pt x="4013" y="5263"/>
                  <a:pt x="4563" y="5289"/>
                  <a:pt x="4903" y="5289"/>
                </a:cubicBezTo>
                <a:cubicBezTo>
                  <a:pt x="5121" y="5289"/>
                  <a:pt x="5253" y="5279"/>
                  <a:pt x="5248" y="5253"/>
                </a:cubicBezTo>
                <a:cubicBezTo>
                  <a:pt x="5112" y="4499"/>
                  <a:pt x="5073" y="3717"/>
                  <a:pt x="5067" y="2947"/>
                </a:cubicBezTo>
                <a:cubicBezTo>
                  <a:pt x="5061" y="2241"/>
                  <a:pt x="5255" y="1459"/>
                  <a:pt x="4712" y="883"/>
                </a:cubicBezTo>
                <a:cubicBezTo>
                  <a:pt x="4634" y="802"/>
                  <a:pt x="4539" y="729"/>
                  <a:pt x="4426" y="716"/>
                </a:cubicBezTo>
                <a:cubicBezTo>
                  <a:pt x="4414" y="715"/>
                  <a:pt x="4401" y="714"/>
                  <a:pt x="4390" y="714"/>
                </a:cubicBezTo>
                <a:cubicBezTo>
                  <a:pt x="4252" y="714"/>
                  <a:pt x="4122" y="803"/>
                  <a:pt x="4046" y="919"/>
                </a:cubicBezTo>
                <a:cubicBezTo>
                  <a:pt x="3962" y="1046"/>
                  <a:pt x="3932" y="1200"/>
                  <a:pt x="3916" y="1350"/>
                </a:cubicBezTo>
                <a:cubicBezTo>
                  <a:pt x="3874" y="1719"/>
                  <a:pt x="3900" y="2097"/>
                  <a:pt x="3991" y="2458"/>
                </a:cubicBezTo>
                <a:cubicBezTo>
                  <a:pt x="3822" y="1948"/>
                  <a:pt x="3650" y="1440"/>
                  <a:pt x="3440" y="948"/>
                </a:cubicBezTo>
                <a:cubicBezTo>
                  <a:pt x="3346" y="731"/>
                  <a:pt x="3240" y="511"/>
                  <a:pt x="3065" y="351"/>
                </a:cubicBezTo>
                <a:cubicBezTo>
                  <a:pt x="2967" y="264"/>
                  <a:pt x="2832" y="200"/>
                  <a:pt x="2706" y="200"/>
                </a:cubicBezTo>
                <a:cubicBezTo>
                  <a:pt x="2635" y="200"/>
                  <a:pt x="2568" y="220"/>
                  <a:pt x="2512" y="266"/>
                </a:cubicBezTo>
                <a:cubicBezTo>
                  <a:pt x="2382" y="373"/>
                  <a:pt x="2374" y="566"/>
                  <a:pt x="2384" y="735"/>
                </a:cubicBezTo>
                <a:cubicBezTo>
                  <a:pt x="2412" y="1158"/>
                  <a:pt x="2493" y="1579"/>
                  <a:pt x="2625" y="1983"/>
                </a:cubicBezTo>
                <a:cubicBezTo>
                  <a:pt x="2384" y="1323"/>
                  <a:pt x="1950" y="735"/>
                  <a:pt x="1390" y="311"/>
                </a:cubicBezTo>
                <a:cubicBezTo>
                  <a:pt x="1176" y="150"/>
                  <a:pt x="930" y="7"/>
                  <a:pt x="660" y="1"/>
                </a:cubicBezTo>
                <a:cubicBezTo>
                  <a:pt x="656" y="1"/>
                  <a:pt x="651" y="1"/>
                  <a:pt x="6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7" name="Google Shape;567;p13"/>
          <p:cNvGrpSpPr/>
          <p:nvPr/>
        </p:nvGrpSpPr>
        <p:grpSpPr>
          <a:xfrm>
            <a:off x="8573439" y="173735"/>
            <a:ext cx="194354" cy="219935"/>
            <a:chOff x="3673389" y="240285"/>
            <a:chExt cx="194354" cy="219935"/>
          </a:xfrm>
        </p:grpSpPr>
        <p:sp>
          <p:nvSpPr>
            <p:cNvPr id="568" name="Google Shape;568;p13"/>
            <p:cNvSpPr/>
            <p:nvPr/>
          </p:nvSpPr>
          <p:spPr>
            <a:xfrm>
              <a:off x="3774390" y="240285"/>
              <a:ext cx="52386" cy="50735"/>
            </a:xfrm>
            <a:custGeom>
              <a:avLst/>
              <a:gdLst/>
              <a:ahLst/>
              <a:cxnLst/>
              <a:rect l="l" t="t" r="r" b="b"/>
              <a:pathLst>
                <a:path w="1110" h="1075" extrusionOk="0">
                  <a:moveTo>
                    <a:pt x="553" y="0"/>
                  </a:moveTo>
                  <a:cubicBezTo>
                    <a:pt x="333" y="0"/>
                    <a:pt x="125" y="138"/>
                    <a:pt x="47" y="357"/>
                  </a:cubicBezTo>
                  <a:cubicBezTo>
                    <a:pt x="0" y="488"/>
                    <a:pt x="6" y="627"/>
                    <a:pt x="60" y="753"/>
                  </a:cubicBezTo>
                  <a:cubicBezTo>
                    <a:pt x="61" y="757"/>
                    <a:pt x="65" y="763"/>
                    <a:pt x="67" y="768"/>
                  </a:cubicBezTo>
                  <a:cubicBezTo>
                    <a:pt x="129" y="899"/>
                    <a:pt x="238" y="996"/>
                    <a:pt x="372" y="1044"/>
                  </a:cubicBezTo>
                  <a:cubicBezTo>
                    <a:pt x="431" y="1065"/>
                    <a:pt x="490" y="1075"/>
                    <a:pt x="550" y="1075"/>
                  </a:cubicBezTo>
                  <a:cubicBezTo>
                    <a:pt x="630" y="1075"/>
                    <a:pt x="709" y="1057"/>
                    <a:pt x="783" y="1022"/>
                  </a:cubicBezTo>
                  <a:cubicBezTo>
                    <a:pt x="914" y="960"/>
                    <a:pt x="1012" y="851"/>
                    <a:pt x="1060" y="718"/>
                  </a:cubicBezTo>
                  <a:cubicBezTo>
                    <a:pt x="1109" y="582"/>
                    <a:pt x="1100" y="441"/>
                    <a:pt x="1038" y="307"/>
                  </a:cubicBezTo>
                  <a:cubicBezTo>
                    <a:pt x="977" y="176"/>
                    <a:pt x="869" y="79"/>
                    <a:pt x="733" y="32"/>
                  </a:cubicBezTo>
                  <a:cubicBezTo>
                    <a:pt x="673" y="10"/>
                    <a:pt x="613" y="0"/>
                    <a:pt x="5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3"/>
            <p:cNvSpPr/>
            <p:nvPr/>
          </p:nvSpPr>
          <p:spPr>
            <a:xfrm>
              <a:off x="3815356" y="409438"/>
              <a:ext cx="52386" cy="50782"/>
            </a:xfrm>
            <a:custGeom>
              <a:avLst/>
              <a:gdLst/>
              <a:ahLst/>
              <a:cxnLst/>
              <a:rect l="l" t="t" r="r" b="b"/>
              <a:pathLst>
                <a:path w="1110" h="1076" extrusionOk="0">
                  <a:moveTo>
                    <a:pt x="554" y="1"/>
                  </a:moveTo>
                  <a:cubicBezTo>
                    <a:pt x="333" y="1"/>
                    <a:pt x="125" y="139"/>
                    <a:pt x="47" y="358"/>
                  </a:cubicBezTo>
                  <a:cubicBezTo>
                    <a:pt x="1" y="488"/>
                    <a:pt x="7" y="628"/>
                    <a:pt x="60" y="753"/>
                  </a:cubicBezTo>
                  <a:cubicBezTo>
                    <a:pt x="62" y="757"/>
                    <a:pt x="66" y="763"/>
                    <a:pt x="67" y="769"/>
                  </a:cubicBezTo>
                  <a:cubicBezTo>
                    <a:pt x="130" y="899"/>
                    <a:pt x="238" y="998"/>
                    <a:pt x="373" y="1044"/>
                  </a:cubicBezTo>
                  <a:cubicBezTo>
                    <a:pt x="432" y="1065"/>
                    <a:pt x="492" y="1076"/>
                    <a:pt x="552" y="1076"/>
                  </a:cubicBezTo>
                  <a:cubicBezTo>
                    <a:pt x="631" y="1076"/>
                    <a:pt x="710" y="1058"/>
                    <a:pt x="784" y="1022"/>
                  </a:cubicBezTo>
                  <a:cubicBezTo>
                    <a:pt x="916" y="963"/>
                    <a:pt x="1014" y="854"/>
                    <a:pt x="1061" y="718"/>
                  </a:cubicBezTo>
                  <a:cubicBezTo>
                    <a:pt x="1110" y="582"/>
                    <a:pt x="1102" y="440"/>
                    <a:pt x="1039" y="307"/>
                  </a:cubicBezTo>
                  <a:cubicBezTo>
                    <a:pt x="978" y="177"/>
                    <a:pt x="869" y="80"/>
                    <a:pt x="733" y="32"/>
                  </a:cubicBezTo>
                  <a:cubicBezTo>
                    <a:pt x="674"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3"/>
            <p:cNvSpPr/>
            <p:nvPr/>
          </p:nvSpPr>
          <p:spPr>
            <a:xfrm>
              <a:off x="3673389" y="331139"/>
              <a:ext cx="52339" cy="50782"/>
            </a:xfrm>
            <a:custGeom>
              <a:avLst/>
              <a:gdLst/>
              <a:ahLst/>
              <a:cxnLst/>
              <a:rect l="l" t="t" r="r" b="b"/>
              <a:pathLst>
                <a:path w="1109" h="1076" extrusionOk="0">
                  <a:moveTo>
                    <a:pt x="554" y="1"/>
                  </a:moveTo>
                  <a:cubicBezTo>
                    <a:pt x="334" y="1"/>
                    <a:pt x="127" y="138"/>
                    <a:pt x="48" y="358"/>
                  </a:cubicBezTo>
                  <a:cubicBezTo>
                    <a:pt x="1" y="488"/>
                    <a:pt x="6" y="627"/>
                    <a:pt x="61" y="751"/>
                  </a:cubicBezTo>
                  <a:cubicBezTo>
                    <a:pt x="63" y="757"/>
                    <a:pt x="66" y="763"/>
                    <a:pt x="69" y="769"/>
                  </a:cubicBezTo>
                  <a:cubicBezTo>
                    <a:pt x="129" y="899"/>
                    <a:pt x="238" y="996"/>
                    <a:pt x="374" y="1044"/>
                  </a:cubicBezTo>
                  <a:cubicBezTo>
                    <a:pt x="432" y="1065"/>
                    <a:pt x="492" y="1075"/>
                    <a:pt x="552" y="1075"/>
                  </a:cubicBezTo>
                  <a:cubicBezTo>
                    <a:pt x="631" y="1075"/>
                    <a:pt x="711" y="1057"/>
                    <a:pt x="785" y="1022"/>
                  </a:cubicBezTo>
                  <a:cubicBezTo>
                    <a:pt x="916" y="960"/>
                    <a:pt x="1013" y="851"/>
                    <a:pt x="1060" y="715"/>
                  </a:cubicBezTo>
                  <a:cubicBezTo>
                    <a:pt x="1108" y="584"/>
                    <a:pt x="1099" y="442"/>
                    <a:pt x="1040" y="307"/>
                  </a:cubicBezTo>
                  <a:cubicBezTo>
                    <a:pt x="978" y="177"/>
                    <a:pt x="869" y="80"/>
                    <a:pt x="735" y="32"/>
                  </a:cubicBezTo>
                  <a:cubicBezTo>
                    <a:pt x="675"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1" name="Google Shape;571;p13"/>
          <p:cNvSpPr txBox="1">
            <a:spLocks noGrp="1"/>
          </p:cNvSpPr>
          <p:nvPr>
            <p:ph type="title" hasCustomPrompt="1"/>
          </p:nvPr>
        </p:nvSpPr>
        <p:spPr>
          <a:xfrm rot="2576">
            <a:off x="1487900" y="1245450"/>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72" name="Google Shape;572;p13"/>
          <p:cNvSpPr txBox="1">
            <a:spLocks noGrp="1"/>
          </p:cNvSpPr>
          <p:nvPr>
            <p:ph type="title" idx="2"/>
          </p:nvPr>
        </p:nvSpPr>
        <p:spPr>
          <a:xfrm>
            <a:off x="720000" y="1875999"/>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73" name="Google Shape;573;p13"/>
          <p:cNvSpPr txBox="1">
            <a:spLocks noGrp="1"/>
          </p:cNvSpPr>
          <p:nvPr>
            <p:ph type="subTitle" idx="1"/>
          </p:nvPr>
        </p:nvSpPr>
        <p:spPr>
          <a:xfrm>
            <a:off x="720000" y="222132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74" name="Google Shape;574;p13"/>
          <p:cNvSpPr txBox="1">
            <a:spLocks noGrp="1"/>
          </p:cNvSpPr>
          <p:nvPr>
            <p:ph type="title" idx="3" hasCustomPrompt="1"/>
          </p:nvPr>
        </p:nvSpPr>
        <p:spPr>
          <a:xfrm rot="2576">
            <a:off x="1487900" y="3024925"/>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75" name="Google Shape;575;p13"/>
          <p:cNvSpPr txBox="1">
            <a:spLocks noGrp="1"/>
          </p:cNvSpPr>
          <p:nvPr>
            <p:ph type="title" idx="4"/>
          </p:nvPr>
        </p:nvSpPr>
        <p:spPr>
          <a:xfrm>
            <a:off x="720000" y="3655474"/>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76" name="Google Shape;576;p13"/>
          <p:cNvSpPr txBox="1">
            <a:spLocks noGrp="1"/>
          </p:cNvSpPr>
          <p:nvPr>
            <p:ph type="subTitle" idx="5"/>
          </p:nvPr>
        </p:nvSpPr>
        <p:spPr>
          <a:xfrm>
            <a:off x="720000" y="4000798"/>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77" name="Google Shape;577;p13"/>
          <p:cNvSpPr txBox="1">
            <a:spLocks noGrp="1"/>
          </p:cNvSpPr>
          <p:nvPr>
            <p:ph type="title" idx="6" hasCustomPrompt="1"/>
          </p:nvPr>
        </p:nvSpPr>
        <p:spPr>
          <a:xfrm rot="2576">
            <a:off x="4171700" y="1245450"/>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78" name="Google Shape;578;p13"/>
          <p:cNvSpPr txBox="1">
            <a:spLocks noGrp="1"/>
          </p:cNvSpPr>
          <p:nvPr>
            <p:ph type="title" idx="7"/>
          </p:nvPr>
        </p:nvSpPr>
        <p:spPr>
          <a:xfrm>
            <a:off x="3403800" y="1875999"/>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79" name="Google Shape;579;p13"/>
          <p:cNvSpPr txBox="1">
            <a:spLocks noGrp="1"/>
          </p:cNvSpPr>
          <p:nvPr>
            <p:ph type="subTitle" idx="8"/>
          </p:nvPr>
        </p:nvSpPr>
        <p:spPr>
          <a:xfrm>
            <a:off x="3403800" y="222132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80" name="Google Shape;580;p13"/>
          <p:cNvSpPr txBox="1">
            <a:spLocks noGrp="1"/>
          </p:cNvSpPr>
          <p:nvPr>
            <p:ph type="title" idx="9" hasCustomPrompt="1"/>
          </p:nvPr>
        </p:nvSpPr>
        <p:spPr>
          <a:xfrm rot="2576">
            <a:off x="4171700" y="3024925"/>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81" name="Google Shape;581;p13"/>
          <p:cNvSpPr txBox="1">
            <a:spLocks noGrp="1"/>
          </p:cNvSpPr>
          <p:nvPr>
            <p:ph type="title" idx="13"/>
          </p:nvPr>
        </p:nvSpPr>
        <p:spPr>
          <a:xfrm>
            <a:off x="3403800" y="3655474"/>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82" name="Google Shape;582;p13"/>
          <p:cNvSpPr txBox="1">
            <a:spLocks noGrp="1"/>
          </p:cNvSpPr>
          <p:nvPr>
            <p:ph type="subTitle" idx="14"/>
          </p:nvPr>
        </p:nvSpPr>
        <p:spPr>
          <a:xfrm>
            <a:off x="3403800" y="4000798"/>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83" name="Google Shape;583;p13"/>
          <p:cNvSpPr txBox="1">
            <a:spLocks noGrp="1"/>
          </p:cNvSpPr>
          <p:nvPr>
            <p:ph type="title" idx="15" hasCustomPrompt="1"/>
          </p:nvPr>
        </p:nvSpPr>
        <p:spPr>
          <a:xfrm rot="2576">
            <a:off x="6855500" y="1245450"/>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84" name="Google Shape;584;p13"/>
          <p:cNvSpPr txBox="1">
            <a:spLocks noGrp="1"/>
          </p:cNvSpPr>
          <p:nvPr>
            <p:ph type="title" idx="16"/>
          </p:nvPr>
        </p:nvSpPr>
        <p:spPr>
          <a:xfrm>
            <a:off x="6087600" y="1875999"/>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85" name="Google Shape;585;p13"/>
          <p:cNvSpPr txBox="1">
            <a:spLocks noGrp="1"/>
          </p:cNvSpPr>
          <p:nvPr>
            <p:ph type="subTitle" idx="17"/>
          </p:nvPr>
        </p:nvSpPr>
        <p:spPr>
          <a:xfrm>
            <a:off x="6087600" y="222132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86" name="Google Shape;586;p13"/>
          <p:cNvSpPr txBox="1">
            <a:spLocks noGrp="1"/>
          </p:cNvSpPr>
          <p:nvPr>
            <p:ph type="title" idx="18" hasCustomPrompt="1"/>
          </p:nvPr>
        </p:nvSpPr>
        <p:spPr>
          <a:xfrm rot="2576">
            <a:off x="6855500" y="3024925"/>
            <a:ext cx="800700" cy="6588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3000"/>
              <a:buNone/>
              <a:defRPr sz="3000">
                <a:solidFill>
                  <a:schemeClr val="accent6"/>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587" name="Google Shape;587;p13"/>
          <p:cNvSpPr txBox="1">
            <a:spLocks noGrp="1"/>
          </p:cNvSpPr>
          <p:nvPr>
            <p:ph type="title" idx="19"/>
          </p:nvPr>
        </p:nvSpPr>
        <p:spPr>
          <a:xfrm>
            <a:off x="6087600" y="3655474"/>
            <a:ext cx="2336400" cy="474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588" name="Google Shape;588;p13"/>
          <p:cNvSpPr txBox="1">
            <a:spLocks noGrp="1"/>
          </p:cNvSpPr>
          <p:nvPr>
            <p:ph type="subTitle" idx="20"/>
          </p:nvPr>
        </p:nvSpPr>
        <p:spPr>
          <a:xfrm>
            <a:off x="6087600" y="4000798"/>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589" name="Google Shape;589;p13"/>
          <p:cNvSpPr txBox="1">
            <a:spLocks noGrp="1"/>
          </p:cNvSpPr>
          <p:nvPr>
            <p:ph type="title" idx="21"/>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3100"/>
              <a:buNone/>
              <a:defRPr/>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SECTION_HEADER_2">
    <p:spTree>
      <p:nvGrpSpPr>
        <p:cNvPr id="1" name="Shape 702"/>
        <p:cNvGrpSpPr/>
        <p:nvPr/>
      </p:nvGrpSpPr>
      <p:grpSpPr>
        <a:xfrm>
          <a:off x="0" y="0"/>
          <a:ext cx="0" cy="0"/>
          <a:chOff x="0" y="0"/>
          <a:chExt cx="0" cy="0"/>
        </a:xfrm>
      </p:grpSpPr>
      <p:sp>
        <p:nvSpPr>
          <p:cNvPr id="703" name="Google Shape;703;p16"/>
          <p:cNvSpPr txBox="1">
            <a:spLocks noGrp="1"/>
          </p:cNvSpPr>
          <p:nvPr>
            <p:ph type="title" hasCustomPrompt="1"/>
          </p:nvPr>
        </p:nvSpPr>
        <p:spPr>
          <a:xfrm>
            <a:off x="5214294" y="880875"/>
            <a:ext cx="2300700" cy="2004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11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704" name="Google Shape;704;p16"/>
          <p:cNvSpPr txBox="1">
            <a:spLocks noGrp="1"/>
          </p:cNvSpPr>
          <p:nvPr>
            <p:ph type="subTitle" idx="1"/>
          </p:nvPr>
        </p:nvSpPr>
        <p:spPr>
          <a:xfrm rot="501">
            <a:off x="4305294" y="3993663"/>
            <a:ext cx="4118700" cy="4167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05" name="Google Shape;705;p16"/>
          <p:cNvSpPr txBox="1">
            <a:spLocks noGrp="1"/>
          </p:cNvSpPr>
          <p:nvPr>
            <p:ph type="title" idx="2"/>
          </p:nvPr>
        </p:nvSpPr>
        <p:spPr>
          <a:xfrm>
            <a:off x="4305294" y="3103038"/>
            <a:ext cx="4118700" cy="987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grpSp>
        <p:nvGrpSpPr>
          <p:cNvPr id="706" name="Google Shape;706;p16"/>
          <p:cNvGrpSpPr/>
          <p:nvPr/>
        </p:nvGrpSpPr>
        <p:grpSpPr>
          <a:xfrm>
            <a:off x="-114921" y="-441071"/>
            <a:ext cx="9258901" cy="5707696"/>
            <a:chOff x="-114921" y="-441071"/>
            <a:chExt cx="9258901" cy="5707696"/>
          </a:xfrm>
        </p:grpSpPr>
        <p:sp>
          <p:nvSpPr>
            <p:cNvPr id="707" name="Google Shape;707;p16"/>
            <p:cNvSpPr/>
            <p:nvPr/>
          </p:nvSpPr>
          <p:spPr>
            <a:xfrm rot="-5400000" flipH="1">
              <a:off x="-96981" y="1810281"/>
              <a:ext cx="5218210" cy="1448199"/>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6"/>
            <p:cNvSpPr/>
            <p:nvPr/>
          </p:nvSpPr>
          <p:spPr>
            <a:xfrm rot="-5400000" flipH="1">
              <a:off x="7479794" y="819206"/>
              <a:ext cx="2483391" cy="844981"/>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6"/>
            <p:cNvSpPr/>
            <p:nvPr/>
          </p:nvSpPr>
          <p:spPr>
            <a:xfrm>
              <a:off x="0" y="0"/>
              <a:ext cx="19083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6"/>
            <p:cNvSpPr/>
            <p:nvPr/>
          </p:nvSpPr>
          <p:spPr>
            <a:xfrm rot="10800000" flipH="1">
              <a:off x="8644179" y="4341079"/>
              <a:ext cx="231586" cy="333999"/>
            </a:xfrm>
            <a:custGeom>
              <a:avLst/>
              <a:gdLst/>
              <a:ahLst/>
              <a:cxnLst/>
              <a:rect l="l" t="t" r="r" b="b"/>
              <a:pathLst>
                <a:path w="4907" h="7077" extrusionOk="0">
                  <a:moveTo>
                    <a:pt x="2406" y="0"/>
                  </a:moveTo>
                  <a:cubicBezTo>
                    <a:pt x="2200" y="0"/>
                    <a:pt x="2022" y="154"/>
                    <a:pt x="1997" y="362"/>
                  </a:cubicBezTo>
                  <a:cubicBezTo>
                    <a:pt x="1969" y="588"/>
                    <a:pt x="2130" y="792"/>
                    <a:pt x="2356" y="820"/>
                  </a:cubicBezTo>
                  <a:cubicBezTo>
                    <a:pt x="2372" y="821"/>
                    <a:pt x="2387" y="822"/>
                    <a:pt x="2403" y="822"/>
                  </a:cubicBezTo>
                  <a:cubicBezTo>
                    <a:pt x="2449" y="822"/>
                    <a:pt x="2495" y="815"/>
                    <a:pt x="2538" y="799"/>
                  </a:cubicBezTo>
                  <a:cubicBezTo>
                    <a:pt x="2661" y="1051"/>
                    <a:pt x="2726" y="1360"/>
                    <a:pt x="2725" y="1703"/>
                  </a:cubicBezTo>
                  <a:cubicBezTo>
                    <a:pt x="2725" y="1914"/>
                    <a:pt x="2700" y="2128"/>
                    <a:pt x="2670" y="2338"/>
                  </a:cubicBezTo>
                  <a:cubicBezTo>
                    <a:pt x="2320" y="2098"/>
                    <a:pt x="2063" y="1733"/>
                    <a:pt x="1845" y="1377"/>
                  </a:cubicBezTo>
                  <a:cubicBezTo>
                    <a:pt x="1867" y="1334"/>
                    <a:pt x="1882" y="1289"/>
                    <a:pt x="1890" y="1238"/>
                  </a:cubicBezTo>
                  <a:cubicBezTo>
                    <a:pt x="1917" y="1012"/>
                    <a:pt x="1757" y="807"/>
                    <a:pt x="1532" y="781"/>
                  </a:cubicBezTo>
                  <a:cubicBezTo>
                    <a:pt x="1515" y="779"/>
                    <a:pt x="1498" y="778"/>
                    <a:pt x="1482" y="778"/>
                  </a:cubicBezTo>
                  <a:cubicBezTo>
                    <a:pt x="1276" y="778"/>
                    <a:pt x="1099" y="931"/>
                    <a:pt x="1073" y="1138"/>
                  </a:cubicBezTo>
                  <a:cubicBezTo>
                    <a:pt x="1047" y="1364"/>
                    <a:pt x="1208" y="1570"/>
                    <a:pt x="1432" y="1596"/>
                  </a:cubicBezTo>
                  <a:cubicBezTo>
                    <a:pt x="1449" y="1598"/>
                    <a:pt x="1465" y="1599"/>
                    <a:pt x="1482" y="1599"/>
                  </a:cubicBezTo>
                  <a:cubicBezTo>
                    <a:pt x="1583" y="1599"/>
                    <a:pt x="1677" y="1561"/>
                    <a:pt x="1751" y="1497"/>
                  </a:cubicBezTo>
                  <a:cubicBezTo>
                    <a:pt x="1984" y="1871"/>
                    <a:pt x="2257" y="2251"/>
                    <a:pt x="2648" y="2497"/>
                  </a:cubicBezTo>
                  <a:cubicBezTo>
                    <a:pt x="2641" y="2539"/>
                    <a:pt x="2635" y="2580"/>
                    <a:pt x="2628" y="2622"/>
                  </a:cubicBezTo>
                  <a:cubicBezTo>
                    <a:pt x="2605" y="2778"/>
                    <a:pt x="2582" y="2933"/>
                    <a:pt x="2561" y="3091"/>
                  </a:cubicBezTo>
                  <a:cubicBezTo>
                    <a:pt x="2508" y="3550"/>
                    <a:pt x="2525" y="3922"/>
                    <a:pt x="2616" y="4236"/>
                  </a:cubicBezTo>
                  <a:cubicBezTo>
                    <a:pt x="2573" y="4185"/>
                    <a:pt x="2530" y="4133"/>
                    <a:pt x="2488" y="4083"/>
                  </a:cubicBezTo>
                  <a:cubicBezTo>
                    <a:pt x="1953" y="3449"/>
                    <a:pt x="1402" y="2796"/>
                    <a:pt x="800" y="2218"/>
                  </a:cubicBezTo>
                  <a:cubicBezTo>
                    <a:pt x="823" y="2175"/>
                    <a:pt x="839" y="2128"/>
                    <a:pt x="844" y="2078"/>
                  </a:cubicBezTo>
                  <a:cubicBezTo>
                    <a:pt x="872" y="1852"/>
                    <a:pt x="710" y="1646"/>
                    <a:pt x="485" y="1620"/>
                  </a:cubicBezTo>
                  <a:cubicBezTo>
                    <a:pt x="469" y="1618"/>
                    <a:pt x="452" y="1617"/>
                    <a:pt x="435" y="1617"/>
                  </a:cubicBezTo>
                  <a:cubicBezTo>
                    <a:pt x="230" y="1617"/>
                    <a:pt x="53" y="1770"/>
                    <a:pt x="28" y="1978"/>
                  </a:cubicBezTo>
                  <a:cubicBezTo>
                    <a:pt x="1" y="2204"/>
                    <a:pt x="161" y="2409"/>
                    <a:pt x="386" y="2435"/>
                  </a:cubicBezTo>
                  <a:cubicBezTo>
                    <a:pt x="402" y="2437"/>
                    <a:pt x="419" y="2438"/>
                    <a:pt x="435" y="2438"/>
                  </a:cubicBezTo>
                  <a:cubicBezTo>
                    <a:pt x="540" y="2438"/>
                    <a:pt x="635" y="2399"/>
                    <a:pt x="710" y="2332"/>
                  </a:cubicBezTo>
                  <a:cubicBezTo>
                    <a:pt x="1112" y="2718"/>
                    <a:pt x="1484" y="3130"/>
                    <a:pt x="1846" y="3550"/>
                  </a:cubicBezTo>
                  <a:cubicBezTo>
                    <a:pt x="2026" y="3757"/>
                    <a:pt x="2191" y="3996"/>
                    <a:pt x="2386" y="4185"/>
                  </a:cubicBezTo>
                  <a:cubicBezTo>
                    <a:pt x="2556" y="4349"/>
                    <a:pt x="2612" y="4502"/>
                    <a:pt x="2647" y="4737"/>
                  </a:cubicBezTo>
                  <a:cubicBezTo>
                    <a:pt x="2755" y="5474"/>
                    <a:pt x="2864" y="6211"/>
                    <a:pt x="2970" y="6948"/>
                  </a:cubicBezTo>
                  <a:cubicBezTo>
                    <a:pt x="2979" y="7005"/>
                    <a:pt x="3010" y="7076"/>
                    <a:pt x="3061" y="7076"/>
                  </a:cubicBezTo>
                  <a:cubicBezTo>
                    <a:pt x="3066" y="7076"/>
                    <a:pt x="3072" y="7075"/>
                    <a:pt x="3078" y="7073"/>
                  </a:cubicBezTo>
                  <a:cubicBezTo>
                    <a:pt x="3126" y="7059"/>
                    <a:pt x="3133" y="6998"/>
                    <a:pt x="3129" y="6949"/>
                  </a:cubicBezTo>
                  <a:cubicBezTo>
                    <a:pt x="3110" y="6551"/>
                    <a:pt x="3077" y="6154"/>
                    <a:pt x="3032" y="5759"/>
                  </a:cubicBezTo>
                  <a:cubicBezTo>
                    <a:pt x="2987" y="5365"/>
                    <a:pt x="2893" y="4971"/>
                    <a:pt x="2863" y="4581"/>
                  </a:cubicBezTo>
                  <a:lnTo>
                    <a:pt x="2863" y="4581"/>
                  </a:lnTo>
                  <a:cubicBezTo>
                    <a:pt x="2874" y="4582"/>
                    <a:pt x="2896" y="4582"/>
                    <a:pt x="2926" y="4582"/>
                  </a:cubicBezTo>
                  <a:cubicBezTo>
                    <a:pt x="2986" y="4582"/>
                    <a:pt x="3076" y="4581"/>
                    <a:pt x="3172" y="4581"/>
                  </a:cubicBezTo>
                  <a:cubicBezTo>
                    <a:pt x="3374" y="4581"/>
                    <a:pt x="3600" y="4588"/>
                    <a:pt x="3607" y="4633"/>
                  </a:cubicBezTo>
                  <a:cubicBezTo>
                    <a:pt x="3634" y="4809"/>
                    <a:pt x="3776" y="4954"/>
                    <a:pt x="3963" y="4979"/>
                  </a:cubicBezTo>
                  <a:cubicBezTo>
                    <a:pt x="3979" y="4981"/>
                    <a:pt x="3995" y="4981"/>
                    <a:pt x="4011" y="4981"/>
                  </a:cubicBezTo>
                  <a:cubicBezTo>
                    <a:pt x="4217" y="4981"/>
                    <a:pt x="4395" y="4828"/>
                    <a:pt x="4420" y="4620"/>
                  </a:cubicBezTo>
                  <a:cubicBezTo>
                    <a:pt x="4422" y="4610"/>
                    <a:pt x="4420" y="4599"/>
                    <a:pt x="4422" y="4586"/>
                  </a:cubicBezTo>
                  <a:lnTo>
                    <a:pt x="4422" y="4575"/>
                  </a:lnTo>
                  <a:cubicBezTo>
                    <a:pt x="4422" y="4573"/>
                    <a:pt x="4420" y="4570"/>
                    <a:pt x="4420" y="4569"/>
                  </a:cubicBezTo>
                  <a:cubicBezTo>
                    <a:pt x="4420" y="4365"/>
                    <a:pt x="4268" y="4187"/>
                    <a:pt x="4060" y="4162"/>
                  </a:cubicBezTo>
                  <a:cubicBezTo>
                    <a:pt x="4043" y="4160"/>
                    <a:pt x="4026" y="4159"/>
                    <a:pt x="4010" y="4159"/>
                  </a:cubicBezTo>
                  <a:cubicBezTo>
                    <a:pt x="3815" y="4159"/>
                    <a:pt x="3648" y="4297"/>
                    <a:pt x="3609" y="4489"/>
                  </a:cubicBezTo>
                  <a:cubicBezTo>
                    <a:pt x="3343" y="4469"/>
                    <a:pt x="3080" y="4433"/>
                    <a:pt x="2816" y="4381"/>
                  </a:cubicBezTo>
                  <a:cubicBezTo>
                    <a:pt x="2683" y="4062"/>
                    <a:pt x="2645" y="3676"/>
                    <a:pt x="2696" y="3176"/>
                  </a:cubicBezTo>
                  <a:lnTo>
                    <a:pt x="2696" y="3176"/>
                  </a:lnTo>
                  <a:cubicBezTo>
                    <a:pt x="2771" y="3179"/>
                    <a:pt x="2851" y="3208"/>
                    <a:pt x="2928" y="3243"/>
                  </a:cubicBezTo>
                  <a:cubicBezTo>
                    <a:pt x="3010" y="3279"/>
                    <a:pt x="3094" y="3317"/>
                    <a:pt x="3177" y="3357"/>
                  </a:cubicBezTo>
                  <a:cubicBezTo>
                    <a:pt x="3369" y="3446"/>
                    <a:pt x="3568" y="3538"/>
                    <a:pt x="3775" y="3605"/>
                  </a:cubicBezTo>
                  <a:cubicBezTo>
                    <a:pt x="3876" y="3637"/>
                    <a:pt x="3974" y="3663"/>
                    <a:pt x="4071" y="3679"/>
                  </a:cubicBezTo>
                  <a:cubicBezTo>
                    <a:pt x="4107" y="3844"/>
                    <a:pt x="4242" y="3977"/>
                    <a:pt x="4422" y="3999"/>
                  </a:cubicBezTo>
                  <a:cubicBezTo>
                    <a:pt x="4439" y="4001"/>
                    <a:pt x="4455" y="4002"/>
                    <a:pt x="4472" y="4002"/>
                  </a:cubicBezTo>
                  <a:cubicBezTo>
                    <a:pt x="4677" y="4002"/>
                    <a:pt x="4855" y="3849"/>
                    <a:pt x="4879" y="3641"/>
                  </a:cubicBezTo>
                  <a:cubicBezTo>
                    <a:pt x="4907" y="3415"/>
                    <a:pt x="4746" y="3210"/>
                    <a:pt x="4522" y="3184"/>
                  </a:cubicBezTo>
                  <a:cubicBezTo>
                    <a:pt x="4504" y="3182"/>
                    <a:pt x="4487" y="3180"/>
                    <a:pt x="4470" y="3180"/>
                  </a:cubicBezTo>
                  <a:cubicBezTo>
                    <a:pt x="4268" y="3180"/>
                    <a:pt x="4095" y="3328"/>
                    <a:pt x="4065" y="3533"/>
                  </a:cubicBezTo>
                  <a:cubicBezTo>
                    <a:pt x="3986" y="3517"/>
                    <a:pt x="3905" y="3496"/>
                    <a:pt x="3819" y="3469"/>
                  </a:cubicBezTo>
                  <a:cubicBezTo>
                    <a:pt x="3620" y="3404"/>
                    <a:pt x="3427" y="3314"/>
                    <a:pt x="3239" y="3227"/>
                  </a:cubicBezTo>
                  <a:cubicBezTo>
                    <a:pt x="3155" y="3188"/>
                    <a:pt x="3070" y="3149"/>
                    <a:pt x="2987" y="3113"/>
                  </a:cubicBezTo>
                  <a:cubicBezTo>
                    <a:pt x="2923" y="3085"/>
                    <a:pt x="2858" y="3061"/>
                    <a:pt x="2792" y="3046"/>
                  </a:cubicBezTo>
                  <a:cubicBezTo>
                    <a:pt x="2975" y="2810"/>
                    <a:pt x="3198" y="2602"/>
                    <a:pt x="3417" y="2402"/>
                  </a:cubicBezTo>
                  <a:cubicBezTo>
                    <a:pt x="3553" y="2279"/>
                    <a:pt x="3692" y="2150"/>
                    <a:pt x="3822" y="2015"/>
                  </a:cubicBezTo>
                  <a:cubicBezTo>
                    <a:pt x="4107" y="1722"/>
                    <a:pt x="4303" y="1420"/>
                    <a:pt x="4401" y="1124"/>
                  </a:cubicBezTo>
                  <a:cubicBezTo>
                    <a:pt x="4405" y="1124"/>
                    <a:pt x="4409" y="1124"/>
                    <a:pt x="4413" y="1124"/>
                  </a:cubicBezTo>
                  <a:cubicBezTo>
                    <a:pt x="4618" y="1124"/>
                    <a:pt x="4796" y="972"/>
                    <a:pt x="4820" y="763"/>
                  </a:cubicBezTo>
                  <a:cubicBezTo>
                    <a:pt x="4847" y="542"/>
                    <a:pt x="4687" y="336"/>
                    <a:pt x="4462" y="310"/>
                  </a:cubicBezTo>
                  <a:cubicBezTo>
                    <a:pt x="4445" y="308"/>
                    <a:pt x="4428" y="307"/>
                    <a:pt x="4412" y="307"/>
                  </a:cubicBezTo>
                  <a:cubicBezTo>
                    <a:pt x="4205" y="307"/>
                    <a:pt x="4029" y="460"/>
                    <a:pt x="4003" y="668"/>
                  </a:cubicBezTo>
                  <a:cubicBezTo>
                    <a:pt x="3980" y="856"/>
                    <a:pt x="4090" y="1030"/>
                    <a:pt x="4259" y="1099"/>
                  </a:cubicBezTo>
                  <a:cubicBezTo>
                    <a:pt x="4145" y="1425"/>
                    <a:pt x="3921" y="1710"/>
                    <a:pt x="3720" y="1918"/>
                  </a:cubicBezTo>
                  <a:cubicBezTo>
                    <a:pt x="3594" y="2049"/>
                    <a:pt x="3456" y="2176"/>
                    <a:pt x="3321" y="2296"/>
                  </a:cubicBezTo>
                  <a:cubicBezTo>
                    <a:pt x="3120" y="2480"/>
                    <a:pt x="2916" y="2670"/>
                    <a:pt x="2739" y="2883"/>
                  </a:cubicBezTo>
                  <a:cubicBezTo>
                    <a:pt x="2750" y="2804"/>
                    <a:pt x="2761" y="2725"/>
                    <a:pt x="2771" y="2648"/>
                  </a:cubicBezTo>
                  <a:cubicBezTo>
                    <a:pt x="2819" y="2340"/>
                    <a:pt x="2867" y="2023"/>
                    <a:pt x="2870" y="1704"/>
                  </a:cubicBezTo>
                  <a:cubicBezTo>
                    <a:pt x="2871" y="1335"/>
                    <a:pt x="2799" y="1005"/>
                    <a:pt x="2664" y="731"/>
                  </a:cubicBezTo>
                  <a:cubicBezTo>
                    <a:pt x="2744" y="666"/>
                    <a:pt x="2800" y="572"/>
                    <a:pt x="2813" y="462"/>
                  </a:cubicBezTo>
                  <a:cubicBezTo>
                    <a:pt x="2841" y="235"/>
                    <a:pt x="2679" y="31"/>
                    <a:pt x="2454" y="3"/>
                  </a:cubicBezTo>
                  <a:cubicBezTo>
                    <a:pt x="2438" y="1"/>
                    <a:pt x="2422" y="0"/>
                    <a:pt x="24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6"/>
            <p:cNvSpPr/>
            <p:nvPr/>
          </p:nvSpPr>
          <p:spPr>
            <a:xfrm rot="10800000" flipH="1">
              <a:off x="8068710" y="-441071"/>
              <a:ext cx="472375" cy="1043623"/>
            </a:xfrm>
            <a:custGeom>
              <a:avLst/>
              <a:gdLst/>
              <a:ahLst/>
              <a:cxnLst/>
              <a:rect l="l" t="t" r="r" b="b"/>
              <a:pathLst>
                <a:path w="10009" h="22113" extrusionOk="0">
                  <a:moveTo>
                    <a:pt x="2246" y="429"/>
                  </a:moveTo>
                  <a:cubicBezTo>
                    <a:pt x="2246" y="429"/>
                    <a:pt x="2247" y="430"/>
                    <a:pt x="2247" y="433"/>
                  </a:cubicBezTo>
                  <a:cubicBezTo>
                    <a:pt x="2275" y="472"/>
                    <a:pt x="2298" y="507"/>
                    <a:pt x="2311" y="532"/>
                  </a:cubicBezTo>
                  <a:cubicBezTo>
                    <a:pt x="2405" y="710"/>
                    <a:pt x="2482" y="871"/>
                    <a:pt x="2551" y="1024"/>
                  </a:cubicBezTo>
                  <a:cubicBezTo>
                    <a:pt x="2713" y="1390"/>
                    <a:pt x="2826" y="1723"/>
                    <a:pt x="2894" y="2042"/>
                  </a:cubicBezTo>
                  <a:cubicBezTo>
                    <a:pt x="2944" y="2266"/>
                    <a:pt x="2955" y="2492"/>
                    <a:pt x="2931" y="2735"/>
                  </a:cubicBezTo>
                  <a:cubicBezTo>
                    <a:pt x="2907" y="2977"/>
                    <a:pt x="2847" y="3220"/>
                    <a:pt x="2789" y="3455"/>
                  </a:cubicBezTo>
                  <a:cubicBezTo>
                    <a:pt x="2741" y="3654"/>
                    <a:pt x="2690" y="3859"/>
                    <a:pt x="2660" y="4064"/>
                  </a:cubicBezTo>
                  <a:cubicBezTo>
                    <a:pt x="2606" y="4436"/>
                    <a:pt x="2618" y="4794"/>
                    <a:pt x="2635" y="5141"/>
                  </a:cubicBezTo>
                  <a:cubicBezTo>
                    <a:pt x="2466" y="4565"/>
                    <a:pt x="2367" y="4009"/>
                    <a:pt x="2346" y="3491"/>
                  </a:cubicBezTo>
                  <a:cubicBezTo>
                    <a:pt x="2336" y="3252"/>
                    <a:pt x="2379" y="3010"/>
                    <a:pt x="2421" y="2773"/>
                  </a:cubicBezTo>
                  <a:cubicBezTo>
                    <a:pt x="2488" y="2395"/>
                    <a:pt x="2559" y="2004"/>
                    <a:pt x="2425" y="1600"/>
                  </a:cubicBezTo>
                  <a:cubicBezTo>
                    <a:pt x="2415" y="1569"/>
                    <a:pt x="2385" y="1549"/>
                    <a:pt x="2354" y="1549"/>
                  </a:cubicBezTo>
                  <a:cubicBezTo>
                    <a:pt x="2346" y="1549"/>
                    <a:pt x="2339" y="1550"/>
                    <a:pt x="2331" y="1552"/>
                  </a:cubicBezTo>
                  <a:cubicBezTo>
                    <a:pt x="2291" y="1565"/>
                    <a:pt x="2270" y="1609"/>
                    <a:pt x="2283" y="1647"/>
                  </a:cubicBezTo>
                  <a:cubicBezTo>
                    <a:pt x="2405" y="2016"/>
                    <a:pt x="2341" y="2370"/>
                    <a:pt x="2275" y="2747"/>
                  </a:cubicBezTo>
                  <a:cubicBezTo>
                    <a:pt x="2231" y="2990"/>
                    <a:pt x="2186" y="3242"/>
                    <a:pt x="2197" y="3497"/>
                  </a:cubicBezTo>
                  <a:cubicBezTo>
                    <a:pt x="2217" y="4011"/>
                    <a:pt x="2312" y="4559"/>
                    <a:pt x="2476" y="5128"/>
                  </a:cubicBezTo>
                  <a:cubicBezTo>
                    <a:pt x="2466" y="5112"/>
                    <a:pt x="2457" y="5095"/>
                    <a:pt x="2446" y="5077"/>
                  </a:cubicBezTo>
                  <a:cubicBezTo>
                    <a:pt x="2391" y="4982"/>
                    <a:pt x="2334" y="4888"/>
                    <a:pt x="2282" y="4791"/>
                  </a:cubicBezTo>
                  <a:cubicBezTo>
                    <a:pt x="1869" y="4021"/>
                    <a:pt x="1751" y="3156"/>
                    <a:pt x="1914" y="2066"/>
                  </a:cubicBezTo>
                  <a:cubicBezTo>
                    <a:pt x="1953" y="1799"/>
                    <a:pt x="2016" y="1529"/>
                    <a:pt x="2076" y="1269"/>
                  </a:cubicBezTo>
                  <a:cubicBezTo>
                    <a:pt x="2140" y="995"/>
                    <a:pt x="2205" y="716"/>
                    <a:pt x="2246" y="429"/>
                  </a:cubicBezTo>
                  <a:close/>
                  <a:moveTo>
                    <a:pt x="364" y="5108"/>
                  </a:moveTo>
                  <a:lnTo>
                    <a:pt x="364" y="5108"/>
                  </a:lnTo>
                  <a:cubicBezTo>
                    <a:pt x="530" y="5195"/>
                    <a:pt x="703" y="5261"/>
                    <a:pt x="740" y="5274"/>
                  </a:cubicBezTo>
                  <a:cubicBezTo>
                    <a:pt x="850" y="5310"/>
                    <a:pt x="959" y="5341"/>
                    <a:pt x="1066" y="5371"/>
                  </a:cubicBezTo>
                  <a:cubicBezTo>
                    <a:pt x="1314" y="5442"/>
                    <a:pt x="1550" y="5509"/>
                    <a:pt x="1777" y="5638"/>
                  </a:cubicBezTo>
                  <a:cubicBezTo>
                    <a:pt x="1998" y="5762"/>
                    <a:pt x="2197" y="5927"/>
                    <a:pt x="2382" y="6139"/>
                  </a:cubicBezTo>
                  <a:cubicBezTo>
                    <a:pt x="2609" y="6401"/>
                    <a:pt x="2789" y="6696"/>
                    <a:pt x="2999" y="7053"/>
                  </a:cubicBezTo>
                  <a:cubicBezTo>
                    <a:pt x="3042" y="7126"/>
                    <a:pt x="3080" y="7203"/>
                    <a:pt x="3122" y="7276"/>
                  </a:cubicBezTo>
                  <a:cubicBezTo>
                    <a:pt x="3164" y="7388"/>
                    <a:pt x="3209" y="7498"/>
                    <a:pt x="3259" y="7609"/>
                  </a:cubicBezTo>
                  <a:cubicBezTo>
                    <a:pt x="3120" y="7478"/>
                    <a:pt x="2964" y="7357"/>
                    <a:pt x="2812" y="7240"/>
                  </a:cubicBezTo>
                  <a:lnTo>
                    <a:pt x="2745" y="7190"/>
                  </a:lnTo>
                  <a:cubicBezTo>
                    <a:pt x="2201" y="6770"/>
                    <a:pt x="1680" y="6305"/>
                    <a:pt x="1202" y="5811"/>
                  </a:cubicBezTo>
                  <a:cubicBezTo>
                    <a:pt x="1187" y="5796"/>
                    <a:pt x="1167" y="5788"/>
                    <a:pt x="1148" y="5788"/>
                  </a:cubicBezTo>
                  <a:cubicBezTo>
                    <a:pt x="1129" y="5788"/>
                    <a:pt x="1111" y="5795"/>
                    <a:pt x="1096" y="5808"/>
                  </a:cubicBezTo>
                  <a:cubicBezTo>
                    <a:pt x="1067" y="5837"/>
                    <a:pt x="1066" y="5885"/>
                    <a:pt x="1095" y="5914"/>
                  </a:cubicBezTo>
                  <a:cubicBezTo>
                    <a:pt x="1580" y="6414"/>
                    <a:pt x="2104" y="6883"/>
                    <a:pt x="2654" y="7305"/>
                  </a:cubicBezTo>
                  <a:lnTo>
                    <a:pt x="2722" y="7356"/>
                  </a:lnTo>
                  <a:cubicBezTo>
                    <a:pt x="2919" y="7507"/>
                    <a:pt x="3117" y="7661"/>
                    <a:pt x="3281" y="7845"/>
                  </a:cubicBezTo>
                  <a:cubicBezTo>
                    <a:pt x="3259" y="7832"/>
                    <a:pt x="3239" y="7821"/>
                    <a:pt x="3224" y="7811"/>
                  </a:cubicBezTo>
                  <a:cubicBezTo>
                    <a:pt x="2949" y="7628"/>
                    <a:pt x="2651" y="7488"/>
                    <a:pt x="2363" y="7355"/>
                  </a:cubicBezTo>
                  <a:cubicBezTo>
                    <a:pt x="1813" y="7098"/>
                    <a:pt x="1292" y="6855"/>
                    <a:pt x="924" y="6328"/>
                  </a:cubicBezTo>
                  <a:cubicBezTo>
                    <a:pt x="740" y="6063"/>
                    <a:pt x="622" y="5764"/>
                    <a:pt x="501" y="5448"/>
                  </a:cubicBezTo>
                  <a:cubicBezTo>
                    <a:pt x="458" y="5335"/>
                    <a:pt x="413" y="5221"/>
                    <a:pt x="364" y="5108"/>
                  </a:cubicBezTo>
                  <a:close/>
                  <a:moveTo>
                    <a:pt x="4904" y="3925"/>
                  </a:moveTo>
                  <a:cubicBezTo>
                    <a:pt x="5048" y="4510"/>
                    <a:pt x="5173" y="5145"/>
                    <a:pt x="5103" y="5758"/>
                  </a:cubicBezTo>
                  <a:cubicBezTo>
                    <a:pt x="5046" y="6257"/>
                    <a:pt x="4859" y="6762"/>
                    <a:pt x="4561" y="7216"/>
                  </a:cubicBezTo>
                  <a:cubicBezTo>
                    <a:pt x="4493" y="7311"/>
                    <a:pt x="4426" y="7405"/>
                    <a:pt x="4361" y="7499"/>
                  </a:cubicBezTo>
                  <a:cubicBezTo>
                    <a:pt x="4273" y="7624"/>
                    <a:pt x="4187" y="7747"/>
                    <a:pt x="4109" y="7876"/>
                  </a:cubicBezTo>
                  <a:cubicBezTo>
                    <a:pt x="4187" y="7327"/>
                    <a:pt x="4314" y="6861"/>
                    <a:pt x="4507" y="6408"/>
                  </a:cubicBezTo>
                  <a:cubicBezTo>
                    <a:pt x="4717" y="5916"/>
                    <a:pt x="4915" y="5392"/>
                    <a:pt x="4811" y="4872"/>
                  </a:cubicBezTo>
                  <a:cubicBezTo>
                    <a:pt x="4803" y="4838"/>
                    <a:pt x="4773" y="4812"/>
                    <a:pt x="4738" y="4812"/>
                  </a:cubicBezTo>
                  <a:cubicBezTo>
                    <a:pt x="4733" y="4812"/>
                    <a:pt x="4728" y="4813"/>
                    <a:pt x="4723" y="4814"/>
                  </a:cubicBezTo>
                  <a:cubicBezTo>
                    <a:pt x="4684" y="4821"/>
                    <a:pt x="4656" y="4862"/>
                    <a:pt x="4665" y="4902"/>
                  </a:cubicBezTo>
                  <a:cubicBezTo>
                    <a:pt x="4760" y="5380"/>
                    <a:pt x="4579" y="5859"/>
                    <a:pt x="4370" y="6350"/>
                  </a:cubicBezTo>
                  <a:cubicBezTo>
                    <a:pt x="4141" y="6887"/>
                    <a:pt x="4003" y="7441"/>
                    <a:pt x="3928" y="8122"/>
                  </a:cubicBezTo>
                  <a:cubicBezTo>
                    <a:pt x="3880" y="7777"/>
                    <a:pt x="3838" y="7425"/>
                    <a:pt x="3847" y="7079"/>
                  </a:cubicBezTo>
                  <a:cubicBezTo>
                    <a:pt x="3866" y="6487"/>
                    <a:pt x="3960" y="5981"/>
                    <a:pt x="4134" y="5531"/>
                  </a:cubicBezTo>
                  <a:cubicBezTo>
                    <a:pt x="4238" y="5258"/>
                    <a:pt x="4377" y="4995"/>
                    <a:pt x="4513" y="4740"/>
                  </a:cubicBezTo>
                  <a:cubicBezTo>
                    <a:pt x="4652" y="4477"/>
                    <a:pt x="4795" y="4209"/>
                    <a:pt x="4904" y="3925"/>
                  </a:cubicBezTo>
                  <a:close/>
                  <a:moveTo>
                    <a:pt x="7355" y="6722"/>
                  </a:moveTo>
                  <a:cubicBezTo>
                    <a:pt x="7321" y="7195"/>
                    <a:pt x="7268" y="7672"/>
                    <a:pt x="7195" y="8141"/>
                  </a:cubicBezTo>
                  <a:cubicBezTo>
                    <a:pt x="7126" y="8578"/>
                    <a:pt x="7051" y="8938"/>
                    <a:pt x="6899" y="9273"/>
                  </a:cubicBezTo>
                  <a:cubicBezTo>
                    <a:pt x="6699" y="9708"/>
                    <a:pt x="6370" y="10080"/>
                    <a:pt x="6107" y="10353"/>
                  </a:cubicBezTo>
                  <a:cubicBezTo>
                    <a:pt x="5908" y="10558"/>
                    <a:pt x="5690" y="10770"/>
                    <a:pt x="5431" y="10917"/>
                  </a:cubicBezTo>
                  <a:cubicBezTo>
                    <a:pt x="5402" y="10935"/>
                    <a:pt x="5379" y="10945"/>
                    <a:pt x="5358" y="10953"/>
                  </a:cubicBezTo>
                  <a:cubicBezTo>
                    <a:pt x="5444" y="10790"/>
                    <a:pt x="5520" y="10623"/>
                    <a:pt x="5593" y="10460"/>
                  </a:cubicBezTo>
                  <a:cubicBezTo>
                    <a:pt x="5720" y="10177"/>
                    <a:pt x="5852" y="9885"/>
                    <a:pt x="6026" y="9619"/>
                  </a:cubicBezTo>
                  <a:lnTo>
                    <a:pt x="6136" y="9452"/>
                  </a:lnTo>
                  <a:cubicBezTo>
                    <a:pt x="6388" y="9076"/>
                    <a:pt x="6648" y="8686"/>
                    <a:pt x="6734" y="8223"/>
                  </a:cubicBezTo>
                  <a:cubicBezTo>
                    <a:pt x="6741" y="8184"/>
                    <a:pt x="6713" y="8144"/>
                    <a:pt x="6674" y="8136"/>
                  </a:cubicBezTo>
                  <a:cubicBezTo>
                    <a:pt x="6670" y="8135"/>
                    <a:pt x="6665" y="8135"/>
                    <a:pt x="6661" y="8135"/>
                  </a:cubicBezTo>
                  <a:cubicBezTo>
                    <a:pt x="6626" y="8135"/>
                    <a:pt x="6594" y="8161"/>
                    <a:pt x="6586" y="8196"/>
                  </a:cubicBezTo>
                  <a:cubicBezTo>
                    <a:pt x="6509" y="8627"/>
                    <a:pt x="6257" y="9003"/>
                    <a:pt x="6013" y="9368"/>
                  </a:cubicBezTo>
                  <a:lnTo>
                    <a:pt x="5901" y="9538"/>
                  </a:lnTo>
                  <a:cubicBezTo>
                    <a:pt x="5720" y="9814"/>
                    <a:pt x="5586" y="10112"/>
                    <a:pt x="5455" y="10400"/>
                  </a:cubicBezTo>
                  <a:cubicBezTo>
                    <a:pt x="5389" y="10552"/>
                    <a:pt x="5316" y="10704"/>
                    <a:pt x="5238" y="10856"/>
                  </a:cubicBezTo>
                  <a:cubicBezTo>
                    <a:pt x="5238" y="10794"/>
                    <a:pt x="5241" y="10725"/>
                    <a:pt x="5244" y="10671"/>
                  </a:cubicBezTo>
                  <a:lnTo>
                    <a:pt x="5247" y="10596"/>
                  </a:lnTo>
                  <a:cubicBezTo>
                    <a:pt x="5273" y="9976"/>
                    <a:pt x="5447" y="9367"/>
                    <a:pt x="5748" y="8835"/>
                  </a:cubicBezTo>
                  <a:cubicBezTo>
                    <a:pt x="5953" y="8469"/>
                    <a:pt x="6221" y="8135"/>
                    <a:pt x="6482" y="7811"/>
                  </a:cubicBezTo>
                  <a:lnTo>
                    <a:pt x="7355" y="6722"/>
                  </a:lnTo>
                  <a:close/>
                  <a:moveTo>
                    <a:pt x="1073" y="9056"/>
                  </a:moveTo>
                  <a:lnTo>
                    <a:pt x="1073" y="9056"/>
                  </a:lnTo>
                  <a:cubicBezTo>
                    <a:pt x="1518" y="9267"/>
                    <a:pt x="2000" y="9394"/>
                    <a:pt x="2469" y="9517"/>
                  </a:cubicBezTo>
                  <a:cubicBezTo>
                    <a:pt x="2724" y="9584"/>
                    <a:pt x="2987" y="9653"/>
                    <a:pt x="3239" y="9734"/>
                  </a:cubicBezTo>
                  <a:cubicBezTo>
                    <a:pt x="3883" y="9943"/>
                    <a:pt x="4358" y="10219"/>
                    <a:pt x="4688" y="10578"/>
                  </a:cubicBezTo>
                  <a:cubicBezTo>
                    <a:pt x="4775" y="10673"/>
                    <a:pt x="4844" y="10780"/>
                    <a:pt x="4909" y="10894"/>
                  </a:cubicBezTo>
                  <a:cubicBezTo>
                    <a:pt x="4766" y="10813"/>
                    <a:pt x="4608" y="10751"/>
                    <a:pt x="4449" y="10699"/>
                  </a:cubicBezTo>
                  <a:cubicBezTo>
                    <a:pt x="4258" y="10636"/>
                    <a:pt x="4063" y="10578"/>
                    <a:pt x="3867" y="10523"/>
                  </a:cubicBezTo>
                  <a:cubicBezTo>
                    <a:pt x="3224" y="10337"/>
                    <a:pt x="2559" y="10144"/>
                    <a:pt x="2036" y="9736"/>
                  </a:cubicBezTo>
                  <a:cubicBezTo>
                    <a:pt x="2022" y="9725"/>
                    <a:pt x="2006" y="9720"/>
                    <a:pt x="1989" y="9720"/>
                  </a:cubicBezTo>
                  <a:cubicBezTo>
                    <a:pt x="1967" y="9720"/>
                    <a:pt x="1945" y="9730"/>
                    <a:pt x="1930" y="9749"/>
                  </a:cubicBezTo>
                  <a:cubicBezTo>
                    <a:pt x="1906" y="9781"/>
                    <a:pt x="1911" y="9829"/>
                    <a:pt x="1943" y="9853"/>
                  </a:cubicBezTo>
                  <a:cubicBezTo>
                    <a:pt x="2490" y="10280"/>
                    <a:pt x="3168" y="10477"/>
                    <a:pt x="3825" y="10668"/>
                  </a:cubicBezTo>
                  <a:cubicBezTo>
                    <a:pt x="4019" y="10723"/>
                    <a:pt x="4213" y="10780"/>
                    <a:pt x="4403" y="10842"/>
                  </a:cubicBezTo>
                  <a:cubicBezTo>
                    <a:pt x="4636" y="10917"/>
                    <a:pt x="4896" y="11017"/>
                    <a:pt x="5069" y="11211"/>
                  </a:cubicBezTo>
                  <a:lnTo>
                    <a:pt x="4873" y="11215"/>
                  </a:lnTo>
                  <a:cubicBezTo>
                    <a:pt x="4739" y="11219"/>
                    <a:pt x="4602" y="11223"/>
                    <a:pt x="4465" y="11223"/>
                  </a:cubicBezTo>
                  <a:cubicBezTo>
                    <a:pt x="4369" y="11223"/>
                    <a:pt x="4273" y="11221"/>
                    <a:pt x="4177" y="11215"/>
                  </a:cubicBezTo>
                  <a:cubicBezTo>
                    <a:pt x="3375" y="11173"/>
                    <a:pt x="2683" y="10675"/>
                    <a:pt x="1987" y="10124"/>
                  </a:cubicBezTo>
                  <a:cubicBezTo>
                    <a:pt x="1597" y="9816"/>
                    <a:pt x="1212" y="9481"/>
                    <a:pt x="1073" y="9056"/>
                  </a:cubicBezTo>
                  <a:close/>
                  <a:moveTo>
                    <a:pt x="8307" y="9858"/>
                  </a:moveTo>
                  <a:cubicBezTo>
                    <a:pt x="8471" y="10796"/>
                    <a:pt x="8443" y="11579"/>
                    <a:pt x="8226" y="12240"/>
                  </a:cubicBezTo>
                  <a:cubicBezTo>
                    <a:pt x="7957" y="13070"/>
                    <a:pt x="7391" y="13588"/>
                    <a:pt x="6758" y="14089"/>
                  </a:cubicBezTo>
                  <a:cubicBezTo>
                    <a:pt x="7168" y="13233"/>
                    <a:pt x="7511" y="12346"/>
                    <a:pt x="7779" y="11437"/>
                  </a:cubicBezTo>
                  <a:cubicBezTo>
                    <a:pt x="7790" y="11396"/>
                    <a:pt x="7769" y="11356"/>
                    <a:pt x="7728" y="11344"/>
                  </a:cubicBezTo>
                  <a:cubicBezTo>
                    <a:pt x="7722" y="11343"/>
                    <a:pt x="7715" y="11342"/>
                    <a:pt x="7709" y="11342"/>
                  </a:cubicBezTo>
                  <a:cubicBezTo>
                    <a:pt x="7676" y="11342"/>
                    <a:pt x="7645" y="11362"/>
                    <a:pt x="7635" y="11395"/>
                  </a:cubicBezTo>
                  <a:cubicBezTo>
                    <a:pt x="7370" y="12300"/>
                    <a:pt x="7026" y="13187"/>
                    <a:pt x="6618" y="14038"/>
                  </a:cubicBezTo>
                  <a:cubicBezTo>
                    <a:pt x="6618" y="14024"/>
                    <a:pt x="6618" y="14009"/>
                    <a:pt x="6615" y="13996"/>
                  </a:cubicBezTo>
                  <a:cubicBezTo>
                    <a:pt x="6593" y="13345"/>
                    <a:pt x="6574" y="12727"/>
                    <a:pt x="6794" y="12129"/>
                  </a:cubicBezTo>
                  <a:cubicBezTo>
                    <a:pt x="7011" y="11537"/>
                    <a:pt x="7352" y="11001"/>
                    <a:pt x="7683" y="10503"/>
                  </a:cubicBezTo>
                  <a:cubicBezTo>
                    <a:pt x="7857" y="10241"/>
                    <a:pt x="8048" y="9979"/>
                    <a:pt x="8307" y="9858"/>
                  </a:cubicBezTo>
                  <a:close/>
                  <a:moveTo>
                    <a:pt x="1793" y="11799"/>
                  </a:moveTo>
                  <a:cubicBezTo>
                    <a:pt x="2600" y="11900"/>
                    <a:pt x="3497" y="12052"/>
                    <a:pt x="4296" y="12414"/>
                  </a:cubicBezTo>
                  <a:cubicBezTo>
                    <a:pt x="4771" y="12630"/>
                    <a:pt x="5180" y="12908"/>
                    <a:pt x="5516" y="13245"/>
                  </a:cubicBezTo>
                  <a:cubicBezTo>
                    <a:pt x="5745" y="13474"/>
                    <a:pt x="5917" y="13772"/>
                    <a:pt x="6076" y="14072"/>
                  </a:cubicBezTo>
                  <a:cubicBezTo>
                    <a:pt x="5299" y="13453"/>
                    <a:pt x="4401" y="12974"/>
                    <a:pt x="3456" y="12680"/>
                  </a:cubicBezTo>
                  <a:cubicBezTo>
                    <a:pt x="3448" y="12678"/>
                    <a:pt x="3441" y="12677"/>
                    <a:pt x="3433" y="12677"/>
                  </a:cubicBezTo>
                  <a:cubicBezTo>
                    <a:pt x="3402" y="12677"/>
                    <a:pt x="3372" y="12697"/>
                    <a:pt x="3362" y="12730"/>
                  </a:cubicBezTo>
                  <a:cubicBezTo>
                    <a:pt x="3349" y="12769"/>
                    <a:pt x="3371" y="12811"/>
                    <a:pt x="3411" y="12822"/>
                  </a:cubicBezTo>
                  <a:cubicBezTo>
                    <a:pt x="4367" y="13122"/>
                    <a:pt x="5271" y="13613"/>
                    <a:pt x="6049" y="14245"/>
                  </a:cubicBezTo>
                  <a:cubicBezTo>
                    <a:pt x="5830" y="14167"/>
                    <a:pt x="5613" y="14129"/>
                    <a:pt x="5390" y="14089"/>
                  </a:cubicBezTo>
                  <a:cubicBezTo>
                    <a:pt x="5286" y="14072"/>
                    <a:pt x="5179" y="14053"/>
                    <a:pt x="5067" y="14030"/>
                  </a:cubicBezTo>
                  <a:cubicBezTo>
                    <a:pt x="4598" y="13934"/>
                    <a:pt x="4138" y="13770"/>
                    <a:pt x="3706" y="13545"/>
                  </a:cubicBezTo>
                  <a:cubicBezTo>
                    <a:pt x="3274" y="13320"/>
                    <a:pt x="2877" y="13039"/>
                    <a:pt x="2524" y="12711"/>
                  </a:cubicBezTo>
                  <a:cubicBezTo>
                    <a:pt x="2353" y="12550"/>
                    <a:pt x="2191" y="12376"/>
                    <a:pt x="2045" y="12195"/>
                  </a:cubicBezTo>
                  <a:cubicBezTo>
                    <a:pt x="2029" y="12175"/>
                    <a:pt x="1981" y="12098"/>
                    <a:pt x="1936" y="12026"/>
                  </a:cubicBezTo>
                  <a:cubicBezTo>
                    <a:pt x="1878" y="11932"/>
                    <a:pt x="1832" y="11858"/>
                    <a:pt x="1793" y="11799"/>
                  </a:cubicBezTo>
                  <a:close/>
                  <a:moveTo>
                    <a:pt x="7356" y="13935"/>
                  </a:moveTo>
                  <a:cubicBezTo>
                    <a:pt x="7676" y="13935"/>
                    <a:pt x="7980" y="14117"/>
                    <a:pt x="8233" y="14296"/>
                  </a:cubicBezTo>
                  <a:cubicBezTo>
                    <a:pt x="8778" y="14678"/>
                    <a:pt x="9267" y="15133"/>
                    <a:pt x="9687" y="15648"/>
                  </a:cubicBezTo>
                  <a:cubicBezTo>
                    <a:pt x="9176" y="15619"/>
                    <a:pt x="8655" y="15581"/>
                    <a:pt x="8158" y="15461"/>
                  </a:cubicBezTo>
                  <a:cubicBezTo>
                    <a:pt x="7800" y="15376"/>
                    <a:pt x="7540" y="15266"/>
                    <a:pt x="7337" y="15115"/>
                  </a:cubicBezTo>
                  <a:cubicBezTo>
                    <a:pt x="7091" y="14931"/>
                    <a:pt x="6909" y="14671"/>
                    <a:pt x="6734" y="14415"/>
                  </a:cubicBezTo>
                  <a:lnTo>
                    <a:pt x="6734" y="14415"/>
                  </a:lnTo>
                  <a:cubicBezTo>
                    <a:pt x="7401" y="14493"/>
                    <a:pt x="8044" y="14726"/>
                    <a:pt x="8607" y="15099"/>
                  </a:cubicBezTo>
                  <a:cubicBezTo>
                    <a:pt x="8619" y="15108"/>
                    <a:pt x="8632" y="15112"/>
                    <a:pt x="8645" y="15112"/>
                  </a:cubicBezTo>
                  <a:cubicBezTo>
                    <a:pt x="8649" y="15112"/>
                    <a:pt x="8653" y="15112"/>
                    <a:pt x="8657" y="15111"/>
                  </a:cubicBezTo>
                  <a:cubicBezTo>
                    <a:pt x="8676" y="15108"/>
                    <a:pt x="8697" y="15097"/>
                    <a:pt x="8710" y="15078"/>
                  </a:cubicBezTo>
                  <a:cubicBezTo>
                    <a:pt x="8733" y="15043"/>
                    <a:pt x="8721" y="14997"/>
                    <a:pt x="8688" y="14975"/>
                  </a:cubicBezTo>
                  <a:cubicBezTo>
                    <a:pt x="8130" y="14607"/>
                    <a:pt x="7499" y="14373"/>
                    <a:pt x="6839" y="14280"/>
                  </a:cubicBezTo>
                  <a:cubicBezTo>
                    <a:pt x="6961" y="14185"/>
                    <a:pt x="7081" y="14088"/>
                    <a:pt x="7195" y="13991"/>
                  </a:cubicBezTo>
                  <a:cubicBezTo>
                    <a:pt x="7198" y="13991"/>
                    <a:pt x="7201" y="13991"/>
                    <a:pt x="7204" y="13991"/>
                  </a:cubicBezTo>
                  <a:cubicBezTo>
                    <a:pt x="7238" y="13991"/>
                    <a:pt x="7271" y="13976"/>
                    <a:pt x="7291" y="13946"/>
                  </a:cubicBezTo>
                  <a:cubicBezTo>
                    <a:pt x="7294" y="13943"/>
                    <a:pt x="7308" y="13936"/>
                    <a:pt x="7344" y="13936"/>
                  </a:cubicBezTo>
                  <a:cubicBezTo>
                    <a:pt x="7348" y="13935"/>
                    <a:pt x="7352" y="13935"/>
                    <a:pt x="7356" y="13935"/>
                  </a:cubicBezTo>
                  <a:close/>
                  <a:moveTo>
                    <a:pt x="5944" y="16071"/>
                  </a:moveTo>
                  <a:cubicBezTo>
                    <a:pt x="6167" y="16071"/>
                    <a:pt x="6381" y="16089"/>
                    <a:pt x="6590" y="16124"/>
                  </a:cubicBezTo>
                  <a:cubicBezTo>
                    <a:pt x="5874" y="16204"/>
                    <a:pt x="5213" y="16527"/>
                    <a:pt x="4575" y="16845"/>
                  </a:cubicBezTo>
                  <a:cubicBezTo>
                    <a:pt x="4239" y="17012"/>
                    <a:pt x="3895" y="17184"/>
                    <a:pt x="3547" y="17316"/>
                  </a:cubicBezTo>
                  <a:cubicBezTo>
                    <a:pt x="3508" y="17330"/>
                    <a:pt x="3489" y="17374"/>
                    <a:pt x="3504" y="17413"/>
                  </a:cubicBezTo>
                  <a:cubicBezTo>
                    <a:pt x="3514" y="17441"/>
                    <a:pt x="3541" y="17460"/>
                    <a:pt x="3572" y="17460"/>
                  </a:cubicBezTo>
                  <a:cubicBezTo>
                    <a:pt x="3575" y="17460"/>
                    <a:pt x="3579" y="17460"/>
                    <a:pt x="3583" y="17459"/>
                  </a:cubicBezTo>
                  <a:cubicBezTo>
                    <a:pt x="3588" y="17459"/>
                    <a:pt x="3594" y="17458"/>
                    <a:pt x="3601" y="17456"/>
                  </a:cubicBezTo>
                  <a:cubicBezTo>
                    <a:pt x="3955" y="17320"/>
                    <a:pt x="4304" y="17146"/>
                    <a:pt x="4642" y="16980"/>
                  </a:cubicBezTo>
                  <a:cubicBezTo>
                    <a:pt x="5267" y="16669"/>
                    <a:pt x="5917" y="16350"/>
                    <a:pt x="6609" y="16272"/>
                  </a:cubicBezTo>
                  <a:lnTo>
                    <a:pt x="6609" y="16272"/>
                  </a:lnTo>
                  <a:cubicBezTo>
                    <a:pt x="6395" y="16472"/>
                    <a:pt x="6149" y="16670"/>
                    <a:pt x="5850" y="16829"/>
                  </a:cubicBezTo>
                  <a:cubicBezTo>
                    <a:pt x="5407" y="17065"/>
                    <a:pt x="4937" y="17261"/>
                    <a:pt x="4453" y="17410"/>
                  </a:cubicBezTo>
                  <a:cubicBezTo>
                    <a:pt x="4329" y="17449"/>
                    <a:pt x="3431" y="17653"/>
                    <a:pt x="3132" y="17705"/>
                  </a:cubicBezTo>
                  <a:cubicBezTo>
                    <a:pt x="3165" y="17236"/>
                    <a:pt x="3583" y="16871"/>
                    <a:pt x="3772" y="16729"/>
                  </a:cubicBezTo>
                  <a:cubicBezTo>
                    <a:pt x="4184" y="16421"/>
                    <a:pt x="4678" y="16213"/>
                    <a:pt x="5202" y="16132"/>
                  </a:cubicBezTo>
                  <a:cubicBezTo>
                    <a:pt x="5464" y="16091"/>
                    <a:pt x="5710" y="16071"/>
                    <a:pt x="5944" y="16071"/>
                  </a:cubicBezTo>
                  <a:close/>
                  <a:moveTo>
                    <a:pt x="2191" y="1"/>
                  </a:moveTo>
                  <a:cubicBezTo>
                    <a:pt x="2136" y="1"/>
                    <a:pt x="2089" y="41"/>
                    <a:pt x="2087" y="95"/>
                  </a:cubicBezTo>
                  <a:cubicBezTo>
                    <a:pt x="2061" y="478"/>
                    <a:pt x="1972" y="863"/>
                    <a:pt x="1885" y="1237"/>
                  </a:cubicBezTo>
                  <a:cubicBezTo>
                    <a:pt x="1825" y="1500"/>
                    <a:pt x="1761" y="1774"/>
                    <a:pt x="1720" y="2049"/>
                  </a:cubicBezTo>
                  <a:cubicBezTo>
                    <a:pt x="1551" y="3184"/>
                    <a:pt x="1674" y="4089"/>
                    <a:pt x="2108" y="4895"/>
                  </a:cubicBezTo>
                  <a:cubicBezTo>
                    <a:pt x="2160" y="4995"/>
                    <a:pt x="2218" y="5090"/>
                    <a:pt x="2276" y="5189"/>
                  </a:cubicBezTo>
                  <a:cubicBezTo>
                    <a:pt x="2435" y="5460"/>
                    <a:pt x="2586" y="5714"/>
                    <a:pt x="2653" y="6002"/>
                  </a:cubicBezTo>
                  <a:cubicBezTo>
                    <a:pt x="2664" y="6046"/>
                    <a:pt x="2702" y="6076"/>
                    <a:pt x="2747" y="6079"/>
                  </a:cubicBezTo>
                  <a:cubicBezTo>
                    <a:pt x="2766" y="6139"/>
                    <a:pt x="2783" y="6199"/>
                    <a:pt x="2799" y="6260"/>
                  </a:cubicBezTo>
                  <a:lnTo>
                    <a:pt x="2848" y="6434"/>
                  </a:lnTo>
                  <a:cubicBezTo>
                    <a:pt x="2751" y="6285"/>
                    <a:pt x="2650" y="6147"/>
                    <a:pt x="2535" y="6017"/>
                  </a:cubicBezTo>
                  <a:cubicBezTo>
                    <a:pt x="2334" y="5787"/>
                    <a:pt x="2121" y="5610"/>
                    <a:pt x="1878" y="5474"/>
                  </a:cubicBezTo>
                  <a:cubicBezTo>
                    <a:pt x="1628" y="5334"/>
                    <a:pt x="1371" y="5261"/>
                    <a:pt x="1124" y="5190"/>
                  </a:cubicBezTo>
                  <a:cubicBezTo>
                    <a:pt x="1018" y="5160"/>
                    <a:pt x="913" y="5131"/>
                    <a:pt x="805" y="5095"/>
                  </a:cubicBezTo>
                  <a:cubicBezTo>
                    <a:pt x="626" y="5034"/>
                    <a:pt x="244" y="4843"/>
                    <a:pt x="200" y="4771"/>
                  </a:cubicBezTo>
                  <a:cubicBezTo>
                    <a:pt x="182" y="4737"/>
                    <a:pt x="148" y="4718"/>
                    <a:pt x="113" y="4718"/>
                  </a:cubicBezTo>
                  <a:cubicBezTo>
                    <a:pt x="97" y="4718"/>
                    <a:pt x="81" y="4722"/>
                    <a:pt x="66" y="4730"/>
                  </a:cubicBezTo>
                  <a:cubicBezTo>
                    <a:pt x="18" y="4747"/>
                    <a:pt x="1" y="4804"/>
                    <a:pt x="22" y="4852"/>
                  </a:cubicBezTo>
                  <a:cubicBezTo>
                    <a:pt x="24" y="4854"/>
                    <a:pt x="24" y="4856"/>
                    <a:pt x="24" y="4857"/>
                  </a:cubicBezTo>
                  <a:cubicBezTo>
                    <a:pt x="138" y="5067"/>
                    <a:pt x="228" y="5299"/>
                    <a:pt x="315" y="5522"/>
                  </a:cubicBezTo>
                  <a:cubicBezTo>
                    <a:pt x="436" y="5836"/>
                    <a:pt x="562" y="6160"/>
                    <a:pt x="762" y="6444"/>
                  </a:cubicBezTo>
                  <a:cubicBezTo>
                    <a:pt x="1160" y="7014"/>
                    <a:pt x="1728" y="7281"/>
                    <a:pt x="2281" y="7537"/>
                  </a:cubicBezTo>
                  <a:cubicBezTo>
                    <a:pt x="2560" y="7669"/>
                    <a:pt x="2852" y="7805"/>
                    <a:pt x="3116" y="7978"/>
                  </a:cubicBezTo>
                  <a:cubicBezTo>
                    <a:pt x="3151" y="8002"/>
                    <a:pt x="3203" y="8031"/>
                    <a:pt x="3261" y="8064"/>
                  </a:cubicBezTo>
                  <a:cubicBezTo>
                    <a:pt x="3366" y="8123"/>
                    <a:pt x="3541" y="8225"/>
                    <a:pt x="3620" y="8301"/>
                  </a:cubicBezTo>
                  <a:lnTo>
                    <a:pt x="3798" y="8631"/>
                  </a:lnTo>
                  <a:cubicBezTo>
                    <a:pt x="3798" y="8634"/>
                    <a:pt x="3798" y="8637"/>
                    <a:pt x="3801" y="8639"/>
                  </a:cubicBezTo>
                  <a:cubicBezTo>
                    <a:pt x="3803" y="8666"/>
                    <a:pt x="3818" y="8688"/>
                    <a:pt x="3838" y="8704"/>
                  </a:cubicBezTo>
                  <a:cubicBezTo>
                    <a:pt x="4112" y="9213"/>
                    <a:pt x="4381" y="9730"/>
                    <a:pt x="4643" y="10257"/>
                  </a:cubicBezTo>
                  <a:cubicBezTo>
                    <a:pt x="4307" y="9960"/>
                    <a:pt x="3867" y="9726"/>
                    <a:pt x="3303" y="9542"/>
                  </a:cubicBezTo>
                  <a:cubicBezTo>
                    <a:pt x="3043" y="9459"/>
                    <a:pt x="2777" y="9388"/>
                    <a:pt x="2521" y="9322"/>
                  </a:cubicBezTo>
                  <a:cubicBezTo>
                    <a:pt x="1995" y="9184"/>
                    <a:pt x="1455" y="9042"/>
                    <a:pt x="979" y="8780"/>
                  </a:cubicBezTo>
                  <a:cubicBezTo>
                    <a:pt x="964" y="8773"/>
                    <a:pt x="947" y="8769"/>
                    <a:pt x="931" y="8769"/>
                  </a:cubicBezTo>
                  <a:cubicBezTo>
                    <a:pt x="911" y="8769"/>
                    <a:pt x="891" y="8774"/>
                    <a:pt x="873" y="8786"/>
                  </a:cubicBezTo>
                  <a:cubicBezTo>
                    <a:pt x="843" y="8808"/>
                    <a:pt x="827" y="8844"/>
                    <a:pt x="830" y="8882"/>
                  </a:cubicBezTo>
                  <a:cubicBezTo>
                    <a:pt x="908" y="9477"/>
                    <a:pt x="1384" y="9899"/>
                    <a:pt x="1864" y="10279"/>
                  </a:cubicBezTo>
                  <a:cubicBezTo>
                    <a:pt x="2586" y="10851"/>
                    <a:pt x="3305" y="11369"/>
                    <a:pt x="4165" y="11415"/>
                  </a:cubicBezTo>
                  <a:cubicBezTo>
                    <a:pt x="4269" y="11421"/>
                    <a:pt x="4372" y="11423"/>
                    <a:pt x="4475" y="11423"/>
                  </a:cubicBezTo>
                  <a:cubicBezTo>
                    <a:pt x="4610" y="11423"/>
                    <a:pt x="4745" y="11419"/>
                    <a:pt x="4876" y="11415"/>
                  </a:cubicBezTo>
                  <a:cubicBezTo>
                    <a:pt x="4982" y="11412"/>
                    <a:pt x="5085" y="11409"/>
                    <a:pt x="5190" y="11409"/>
                  </a:cubicBezTo>
                  <a:cubicBezTo>
                    <a:pt x="5549" y="12197"/>
                    <a:pt x="5881" y="13000"/>
                    <a:pt x="6162" y="13818"/>
                  </a:cubicBezTo>
                  <a:cubicBezTo>
                    <a:pt x="6018" y="13562"/>
                    <a:pt x="5861" y="13312"/>
                    <a:pt x="5655" y="13106"/>
                  </a:cubicBezTo>
                  <a:cubicBezTo>
                    <a:pt x="5302" y="12753"/>
                    <a:pt x="4872" y="12459"/>
                    <a:pt x="4375" y="12235"/>
                  </a:cubicBezTo>
                  <a:cubicBezTo>
                    <a:pt x="3468" y="11822"/>
                    <a:pt x="2448" y="11676"/>
                    <a:pt x="1565" y="11573"/>
                  </a:cubicBezTo>
                  <a:cubicBezTo>
                    <a:pt x="1562" y="11573"/>
                    <a:pt x="1558" y="11572"/>
                    <a:pt x="1554" y="11572"/>
                  </a:cubicBezTo>
                  <a:cubicBezTo>
                    <a:pt x="1504" y="11572"/>
                    <a:pt x="1459" y="11609"/>
                    <a:pt x="1455" y="11660"/>
                  </a:cubicBezTo>
                  <a:cubicBezTo>
                    <a:pt x="1450" y="11705"/>
                    <a:pt x="1474" y="11747"/>
                    <a:pt x="1516" y="11764"/>
                  </a:cubicBezTo>
                  <a:cubicBezTo>
                    <a:pt x="1565" y="11810"/>
                    <a:pt x="1699" y="12028"/>
                    <a:pt x="1764" y="12133"/>
                  </a:cubicBezTo>
                  <a:cubicBezTo>
                    <a:pt x="1827" y="12235"/>
                    <a:pt x="1864" y="12295"/>
                    <a:pt x="1887" y="12324"/>
                  </a:cubicBezTo>
                  <a:cubicBezTo>
                    <a:pt x="2039" y="12512"/>
                    <a:pt x="2208" y="12691"/>
                    <a:pt x="2385" y="12860"/>
                  </a:cubicBezTo>
                  <a:cubicBezTo>
                    <a:pt x="2751" y="13202"/>
                    <a:pt x="3164" y="13493"/>
                    <a:pt x="3609" y="13726"/>
                  </a:cubicBezTo>
                  <a:cubicBezTo>
                    <a:pt x="4061" y="13960"/>
                    <a:pt x="4536" y="14129"/>
                    <a:pt x="5024" y="14229"/>
                  </a:cubicBezTo>
                  <a:cubicBezTo>
                    <a:pt x="5140" y="14253"/>
                    <a:pt x="5248" y="14271"/>
                    <a:pt x="5354" y="14289"/>
                  </a:cubicBezTo>
                  <a:cubicBezTo>
                    <a:pt x="5723" y="14352"/>
                    <a:pt x="6044" y="14406"/>
                    <a:pt x="6388" y="14636"/>
                  </a:cubicBezTo>
                  <a:cubicBezTo>
                    <a:pt x="6401" y="14645"/>
                    <a:pt x="6415" y="14649"/>
                    <a:pt x="6428" y="14651"/>
                  </a:cubicBezTo>
                  <a:cubicBezTo>
                    <a:pt x="6555" y="15083"/>
                    <a:pt x="6668" y="15518"/>
                    <a:pt x="6762" y="15958"/>
                  </a:cubicBezTo>
                  <a:cubicBezTo>
                    <a:pt x="6496" y="15902"/>
                    <a:pt x="6226" y="15873"/>
                    <a:pt x="5942" y="15873"/>
                  </a:cubicBezTo>
                  <a:cubicBezTo>
                    <a:pt x="5696" y="15873"/>
                    <a:pt x="5441" y="15895"/>
                    <a:pt x="5169" y="15938"/>
                  </a:cubicBezTo>
                  <a:cubicBezTo>
                    <a:pt x="4611" y="16024"/>
                    <a:pt x="4086" y="16243"/>
                    <a:pt x="3649" y="16575"/>
                  </a:cubicBezTo>
                  <a:cubicBezTo>
                    <a:pt x="3366" y="16787"/>
                    <a:pt x="2897" y="17233"/>
                    <a:pt x="2929" y="17822"/>
                  </a:cubicBezTo>
                  <a:cubicBezTo>
                    <a:pt x="2932" y="17853"/>
                    <a:pt x="2948" y="17883"/>
                    <a:pt x="2973" y="17901"/>
                  </a:cubicBezTo>
                  <a:cubicBezTo>
                    <a:pt x="2982" y="17908"/>
                    <a:pt x="3004" y="17911"/>
                    <a:pt x="3036" y="17911"/>
                  </a:cubicBezTo>
                  <a:cubicBezTo>
                    <a:pt x="3069" y="17911"/>
                    <a:pt x="3112" y="17907"/>
                    <a:pt x="3164" y="17901"/>
                  </a:cubicBezTo>
                  <a:cubicBezTo>
                    <a:pt x="3576" y="17848"/>
                    <a:pt x="4497" y="17610"/>
                    <a:pt x="4510" y="17605"/>
                  </a:cubicBezTo>
                  <a:cubicBezTo>
                    <a:pt x="5004" y="17452"/>
                    <a:pt x="5484" y="17253"/>
                    <a:pt x="5940" y="17010"/>
                  </a:cubicBezTo>
                  <a:cubicBezTo>
                    <a:pt x="6308" y="16815"/>
                    <a:pt x="6597" y="16566"/>
                    <a:pt x="6841" y="16330"/>
                  </a:cubicBezTo>
                  <a:lnTo>
                    <a:pt x="6841" y="16330"/>
                  </a:lnTo>
                  <a:cubicBezTo>
                    <a:pt x="7192" y="18177"/>
                    <a:pt x="7207" y="20076"/>
                    <a:pt x="6663" y="21984"/>
                  </a:cubicBezTo>
                  <a:cubicBezTo>
                    <a:pt x="6648" y="22038"/>
                    <a:pt x="6678" y="22093"/>
                    <a:pt x="6732" y="22107"/>
                  </a:cubicBezTo>
                  <a:cubicBezTo>
                    <a:pt x="6741" y="22111"/>
                    <a:pt x="6751" y="22112"/>
                    <a:pt x="6761" y="22112"/>
                  </a:cubicBezTo>
                  <a:cubicBezTo>
                    <a:pt x="6765" y="22112"/>
                    <a:pt x="6768" y="22112"/>
                    <a:pt x="6771" y="22112"/>
                  </a:cubicBezTo>
                  <a:cubicBezTo>
                    <a:pt x="6809" y="22106"/>
                    <a:pt x="6844" y="22078"/>
                    <a:pt x="6855" y="22039"/>
                  </a:cubicBezTo>
                  <a:cubicBezTo>
                    <a:pt x="7576" y="19509"/>
                    <a:pt x="7336" y="17012"/>
                    <a:pt x="6628" y="14620"/>
                  </a:cubicBezTo>
                  <a:lnTo>
                    <a:pt x="6628" y="14620"/>
                  </a:lnTo>
                  <a:cubicBezTo>
                    <a:pt x="6791" y="14853"/>
                    <a:pt x="6975" y="15098"/>
                    <a:pt x="7218" y="15279"/>
                  </a:cubicBezTo>
                  <a:cubicBezTo>
                    <a:pt x="7443" y="15447"/>
                    <a:pt x="7727" y="15566"/>
                    <a:pt x="8110" y="15658"/>
                  </a:cubicBezTo>
                  <a:cubicBezTo>
                    <a:pt x="8698" y="15800"/>
                    <a:pt x="9306" y="15832"/>
                    <a:pt x="9897" y="15862"/>
                  </a:cubicBezTo>
                  <a:lnTo>
                    <a:pt x="9914" y="15862"/>
                  </a:lnTo>
                  <a:cubicBezTo>
                    <a:pt x="9947" y="15859"/>
                    <a:pt x="9975" y="15839"/>
                    <a:pt x="9991" y="15810"/>
                  </a:cubicBezTo>
                  <a:cubicBezTo>
                    <a:pt x="10008" y="15777"/>
                    <a:pt x="10005" y="15735"/>
                    <a:pt x="9982" y="15705"/>
                  </a:cubicBezTo>
                  <a:cubicBezTo>
                    <a:pt x="9520" y="15101"/>
                    <a:pt x="8970" y="14575"/>
                    <a:pt x="8349" y="14138"/>
                  </a:cubicBezTo>
                  <a:cubicBezTo>
                    <a:pt x="8097" y="13962"/>
                    <a:pt x="7799" y="13782"/>
                    <a:pt x="7470" y="13750"/>
                  </a:cubicBezTo>
                  <a:cubicBezTo>
                    <a:pt x="7877" y="13361"/>
                    <a:pt x="8217" y="12918"/>
                    <a:pt x="8416" y="12311"/>
                  </a:cubicBezTo>
                  <a:cubicBezTo>
                    <a:pt x="8653" y="11587"/>
                    <a:pt x="8675" y="10739"/>
                    <a:pt x="8481" y="9713"/>
                  </a:cubicBezTo>
                  <a:cubicBezTo>
                    <a:pt x="8476" y="9685"/>
                    <a:pt x="8459" y="9661"/>
                    <a:pt x="8436" y="9646"/>
                  </a:cubicBezTo>
                  <a:cubicBezTo>
                    <a:pt x="8420" y="9636"/>
                    <a:pt x="8402" y="9631"/>
                    <a:pt x="8383" y="9631"/>
                  </a:cubicBezTo>
                  <a:cubicBezTo>
                    <a:pt x="8374" y="9631"/>
                    <a:pt x="8365" y="9632"/>
                    <a:pt x="8356" y="9635"/>
                  </a:cubicBezTo>
                  <a:cubicBezTo>
                    <a:pt x="7978" y="9745"/>
                    <a:pt x="7735" y="10072"/>
                    <a:pt x="7517" y="10400"/>
                  </a:cubicBezTo>
                  <a:cubicBezTo>
                    <a:pt x="7178" y="10908"/>
                    <a:pt x="6831" y="11456"/>
                    <a:pt x="6606" y="12067"/>
                  </a:cubicBezTo>
                  <a:cubicBezTo>
                    <a:pt x="6382" y="12679"/>
                    <a:pt x="6395" y="13317"/>
                    <a:pt x="6414" y="13938"/>
                  </a:cubicBezTo>
                  <a:cubicBezTo>
                    <a:pt x="6099" y="13000"/>
                    <a:pt x="5720" y="12081"/>
                    <a:pt x="5306" y="11184"/>
                  </a:cubicBezTo>
                  <a:cubicBezTo>
                    <a:pt x="5386" y="11173"/>
                    <a:pt x="5467" y="11133"/>
                    <a:pt x="5528" y="11097"/>
                  </a:cubicBezTo>
                  <a:cubicBezTo>
                    <a:pt x="5808" y="10936"/>
                    <a:pt x="6040" y="10713"/>
                    <a:pt x="6250" y="10497"/>
                  </a:cubicBezTo>
                  <a:cubicBezTo>
                    <a:pt x="6525" y="10212"/>
                    <a:pt x="6870" y="9826"/>
                    <a:pt x="7079" y="9361"/>
                  </a:cubicBezTo>
                  <a:cubicBezTo>
                    <a:pt x="7240" y="9006"/>
                    <a:pt x="7321" y="8631"/>
                    <a:pt x="7392" y="8178"/>
                  </a:cubicBezTo>
                  <a:cubicBezTo>
                    <a:pt x="7482" y="7601"/>
                    <a:pt x="7543" y="7011"/>
                    <a:pt x="7573" y="6427"/>
                  </a:cubicBezTo>
                  <a:cubicBezTo>
                    <a:pt x="7575" y="6383"/>
                    <a:pt x="7550" y="6343"/>
                    <a:pt x="7509" y="6328"/>
                  </a:cubicBezTo>
                  <a:cubicBezTo>
                    <a:pt x="7498" y="6324"/>
                    <a:pt x="7486" y="6321"/>
                    <a:pt x="7475" y="6321"/>
                  </a:cubicBezTo>
                  <a:cubicBezTo>
                    <a:pt x="7445" y="6321"/>
                    <a:pt x="7415" y="6335"/>
                    <a:pt x="7395" y="6360"/>
                  </a:cubicBezTo>
                  <a:lnTo>
                    <a:pt x="6327" y="7693"/>
                  </a:lnTo>
                  <a:cubicBezTo>
                    <a:pt x="6062" y="8022"/>
                    <a:pt x="5788" y="8365"/>
                    <a:pt x="5574" y="8744"/>
                  </a:cubicBezTo>
                  <a:cubicBezTo>
                    <a:pt x="5257" y="9306"/>
                    <a:pt x="5075" y="9944"/>
                    <a:pt x="5048" y="10596"/>
                  </a:cubicBezTo>
                  <a:lnTo>
                    <a:pt x="5047" y="10641"/>
                  </a:lnTo>
                  <a:cubicBezTo>
                    <a:pt x="4713" y="9950"/>
                    <a:pt x="4361" y="9271"/>
                    <a:pt x="4006" y="8611"/>
                  </a:cubicBezTo>
                  <a:cubicBezTo>
                    <a:pt x="4100" y="8223"/>
                    <a:pt x="4307" y="7931"/>
                    <a:pt x="4524" y="7622"/>
                  </a:cubicBezTo>
                  <a:cubicBezTo>
                    <a:pt x="4591" y="7528"/>
                    <a:pt x="4658" y="7430"/>
                    <a:pt x="4724" y="7331"/>
                  </a:cubicBezTo>
                  <a:cubicBezTo>
                    <a:pt x="5040" y="6851"/>
                    <a:pt x="5238" y="6318"/>
                    <a:pt x="5299" y="5787"/>
                  </a:cubicBezTo>
                  <a:cubicBezTo>
                    <a:pt x="5387" y="5018"/>
                    <a:pt x="5186" y="4236"/>
                    <a:pt x="5011" y="3547"/>
                  </a:cubicBezTo>
                  <a:cubicBezTo>
                    <a:pt x="4999" y="3504"/>
                    <a:pt x="4960" y="3473"/>
                    <a:pt x="4915" y="3473"/>
                  </a:cubicBezTo>
                  <a:cubicBezTo>
                    <a:pt x="4914" y="3473"/>
                    <a:pt x="4912" y="3473"/>
                    <a:pt x="4910" y="3473"/>
                  </a:cubicBezTo>
                  <a:cubicBezTo>
                    <a:pt x="4868" y="3473"/>
                    <a:pt x="4829" y="3506"/>
                    <a:pt x="4818" y="3547"/>
                  </a:cubicBezTo>
                  <a:cubicBezTo>
                    <a:pt x="4717" y="3934"/>
                    <a:pt x="4524" y="4300"/>
                    <a:pt x="4338" y="4653"/>
                  </a:cubicBezTo>
                  <a:cubicBezTo>
                    <a:pt x="4200" y="4914"/>
                    <a:pt x="4055" y="5183"/>
                    <a:pt x="3947" y="5465"/>
                  </a:cubicBezTo>
                  <a:cubicBezTo>
                    <a:pt x="3764" y="5937"/>
                    <a:pt x="3666" y="6466"/>
                    <a:pt x="3649" y="7079"/>
                  </a:cubicBezTo>
                  <a:cubicBezTo>
                    <a:pt x="3638" y="7383"/>
                    <a:pt x="3667" y="7688"/>
                    <a:pt x="3708" y="7986"/>
                  </a:cubicBezTo>
                  <a:cubicBezTo>
                    <a:pt x="3583" y="7716"/>
                    <a:pt x="3447" y="7450"/>
                    <a:pt x="3303" y="7192"/>
                  </a:cubicBezTo>
                  <a:cubicBezTo>
                    <a:pt x="3178" y="6862"/>
                    <a:pt x="3085" y="6538"/>
                    <a:pt x="2990" y="6205"/>
                  </a:cubicBezTo>
                  <a:cubicBezTo>
                    <a:pt x="2946" y="6050"/>
                    <a:pt x="2899" y="5892"/>
                    <a:pt x="2849" y="5729"/>
                  </a:cubicBezTo>
                  <a:cubicBezTo>
                    <a:pt x="2849" y="5551"/>
                    <a:pt x="2845" y="5371"/>
                    <a:pt x="2838" y="5199"/>
                  </a:cubicBezTo>
                  <a:cubicBezTo>
                    <a:pt x="2821" y="4827"/>
                    <a:pt x="2805" y="4474"/>
                    <a:pt x="2860" y="4103"/>
                  </a:cubicBezTo>
                  <a:cubicBezTo>
                    <a:pt x="2889" y="3905"/>
                    <a:pt x="2936" y="3706"/>
                    <a:pt x="2986" y="3513"/>
                  </a:cubicBezTo>
                  <a:cubicBezTo>
                    <a:pt x="3048" y="3271"/>
                    <a:pt x="3109" y="3020"/>
                    <a:pt x="3135" y="2764"/>
                  </a:cubicBezTo>
                  <a:cubicBezTo>
                    <a:pt x="3159" y="2501"/>
                    <a:pt x="3146" y="2255"/>
                    <a:pt x="3094" y="2011"/>
                  </a:cubicBezTo>
                  <a:cubicBezTo>
                    <a:pt x="3022" y="1678"/>
                    <a:pt x="2906" y="1332"/>
                    <a:pt x="2738" y="955"/>
                  </a:cubicBezTo>
                  <a:cubicBezTo>
                    <a:pt x="2667" y="797"/>
                    <a:pt x="2587" y="633"/>
                    <a:pt x="2492" y="451"/>
                  </a:cubicBezTo>
                  <a:cubicBezTo>
                    <a:pt x="2477" y="422"/>
                    <a:pt x="2448" y="380"/>
                    <a:pt x="2415" y="334"/>
                  </a:cubicBezTo>
                  <a:cubicBezTo>
                    <a:pt x="2375" y="271"/>
                    <a:pt x="2289" y="147"/>
                    <a:pt x="2285" y="105"/>
                  </a:cubicBezTo>
                  <a:cubicBezTo>
                    <a:pt x="2289" y="51"/>
                    <a:pt x="2247" y="3"/>
                    <a:pt x="2194" y="1"/>
                  </a:cubicBezTo>
                  <a:cubicBezTo>
                    <a:pt x="2193" y="1"/>
                    <a:pt x="2192" y="1"/>
                    <a:pt x="2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2" name="Google Shape;712;p16"/>
            <p:cNvGrpSpPr/>
            <p:nvPr/>
          </p:nvGrpSpPr>
          <p:grpSpPr>
            <a:xfrm rot="10800000" flipH="1">
              <a:off x="106120" y="10"/>
              <a:ext cx="907937" cy="1643377"/>
              <a:chOff x="1630300" y="2895025"/>
              <a:chExt cx="480950" cy="870525"/>
            </a:xfrm>
          </p:grpSpPr>
          <p:sp>
            <p:nvSpPr>
              <p:cNvPr id="713" name="Google Shape;713;p16"/>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6"/>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5" name="Google Shape;715;p16"/>
            <p:cNvGrpSpPr/>
            <p:nvPr/>
          </p:nvGrpSpPr>
          <p:grpSpPr>
            <a:xfrm rot="10800000" flipH="1">
              <a:off x="1093070" y="0"/>
              <a:ext cx="694946" cy="977031"/>
              <a:chOff x="2087075" y="2900650"/>
              <a:chExt cx="368125" cy="517550"/>
            </a:xfrm>
          </p:grpSpPr>
          <p:sp>
            <p:nvSpPr>
              <p:cNvPr id="716" name="Google Shape;716;p16"/>
              <p:cNvSpPr/>
              <p:nvPr/>
            </p:nvSpPr>
            <p:spPr>
              <a:xfrm>
                <a:off x="2143575" y="2900650"/>
                <a:ext cx="198300" cy="364250"/>
              </a:xfrm>
              <a:custGeom>
                <a:avLst/>
                <a:gdLst/>
                <a:ahLst/>
                <a:cxnLst/>
                <a:rect l="l" t="t" r="r" b="b"/>
                <a:pathLst>
                  <a:path w="7932" h="14570" extrusionOk="0">
                    <a:moveTo>
                      <a:pt x="1258" y="0"/>
                    </a:moveTo>
                    <a:cubicBezTo>
                      <a:pt x="1392" y="258"/>
                      <a:pt x="1098" y="1205"/>
                      <a:pt x="1057" y="1506"/>
                    </a:cubicBezTo>
                    <a:cubicBezTo>
                      <a:pt x="976" y="2120"/>
                      <a:pt x="892" y="2733"/>
                      <a:pt x="811" y="3346"/>
                    </a:cubicBezTo>
                    <a:cubicBezTo>
                      <a:pt x="668" y="4405"/>
                      <a:pt x="458" y="5433"/>
                      <a:pt x="275" y="6470"/>
                    </a:cubicBezTo>
                    <a:cubicBezTo>
                      <a:pt x="0" y="8038"/>
                      <a:pt x="718" y="9681"/>
                      <a:pt x="1736" y="10897"/>
                    </a:cubicBezTo>
                    <a:cubicBezTo>
                      <a:pt x="1918" y="11115"/>
                      <a:pt x="2112" y="11319"/>
                      <a:pt x="2314" y="11506"/>
                    </a:cubicBezTo>
                    <a:cubicBezTo>
                      <a:pt x="3822" y="12938"/>
                      <a:pt x="5789" y="13767"/>
                      <a:pt x="7709" y="14569"/>
                    </a:cubicBezTo>
                    <a:cubicBezTo>
                      <a:pt x="7650" y="11936"/>
                      <a:pt x="7932" y="8373"/>
                      <a:pt x="6589" y="6056"/>
                    </a:cubicBezTo>
                    <a:cubicBezTo>
                      <a:pt x="5209" y="3674"/>
                      <a:pt x="2525" y="2421"/>
                      <a:pt x="12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6"/>
              <p:cNvSpPr/>
              <p:nvPr/>
            </p:nvSpPr>
            <p:spPr>
              <a:xfrm>
                <a:off x="2188675" y="2962150"/>
                <a:ext cx="252300" cy="456050"/>
              </a:xfrm>
              <a:custGeom>
                <a:avLst/>
                <a:gdLst/>
                <a:ahLst/>
                <a:cxnLst/>
                <a:rect l="l" t="t" r="r" b="b"/>
                <a:pathLst>
                  <a:path w="10092" h="18242" extrusionOk="0">
                    <a:moveTo>
                      <a:pt x="111" y="0"/>
                    </a:moveTo>
                    <a:cubicBezTo>
                      <a:pt x="59" y="0"/>
                      <a:pt x="0" y="58"/>
                      <a:pt x="25" y="124"/>
                    </a:cubicBezTo>
                    <a:cubicBezTo>
                      <a:pt x="297" y="851"/>
                      <a:pt x="517" y="1594"/>
                      <a:pt x="701" y="2346"/>
                    </a:cubicBezTo>
                    <a:cubicBezTo>
                      <a:pt x="882" y="3078"/>
                      <a:pt x="1002" y="3829"/>
                      <a:pt x="1205" y="4554"/>
                    </a:cubicBezTo>
                    <a:cubicBezTo>
                      <a:pt x="1387" y="5210"/>
                      <a:pt x="1684" y="5825"/>
                      <a:pt x="2021" y="6413"/>
                    </a:cubicBezTo>
                    <a:cubicBezTo>
                      <a:pt x="2257" y="6823"/>
                      <a:pt x="2509" y="7221"/>
                      <a:pt x="2752" y="7623"/>
                    </a:cubicBezTo>
                    <a:cubicBezTo>
                      <a:pt x="2874" y="7824"/>
                      <a:pt x="2998" y="8026"/>
                      <a:pt x="3136" y="8217"/>
                    </a:cubicBezTo>
                    <a:cubicBezTo>
                      <a:pt x="4625" y="10322"/>
                      <a:pt x="6468" y="12153"/>
                      <a:pt x="7940" y="14271"/>
                    </a:cubicBezTo>
                    <a:cubicBezTo>
                      <a:pt x="8779" y="15474"/>
                      <a:pt x="9486" y="16772"/>
                      <a:pt x="9911" y="18181"/>
                    </a:cubicBezTo>
                    <a:cubicBezTo>
                      <a:pt x="9924" y="18223"/>
                      <a:pt x="9960" y="18242"/>
                      <a:pt x="9996" y="18242"/>
                    </a:cubicBezTo>
                    <a:cubicBezTo>
                      <a:pt x="10045" y="18242"/>
                      <a:pt x="10092" y="18206"/>
                      <a:pt x="10074" y="18146"/>
                    </a:cubicBezTo>
                    <a:cubicBezTo>
                      <a:pt x="9314" y="15631"/>
                      <a:pt x="7693" y="13543"/>
                      <a:pt x="6030" y="11559"/>
                    </a:cubicBezTo>
                    <a:cubicBezTo>
                      <a:pt x="5188" y="10555"/>
                      <a:pt x="4330" y="9563"/>
                      <a:pt x="3551" y="8509"/>
                    </a:cubicBezTo>
                    <a:cubicBezTo>
                      <a:pt x="3288" y="8154"/>
                      <a:pt x="3046" y="7782"/>
                      <a:pt x="2816" y="7406"/>
                    </a:cubicBezTo>
                    <a:cubicBezTo>
                      <a:pt x="2332" y="6616"/>
                      <a:pt x="1818" y="5818"/>
                      <a:pt x="1500" y="4936"/>
                    </a:cubicBezTo>
                    <a:cubicBezTo>
                      <a:pt x="1358" y="4543"/>
                      <a:pt x="1274" y="4134"/>
                      <a:pt x="1186" y="3725"/>
                    </a:cubicBezTo>
                    <a:cubicBezTo>
                      <a:pt x="1097" y="3312"/>
                      <a:pt x="1006" y="2899"/>
                      <a:pt x="906" y="2488"/>
                    </a:cubicBezTo>
                    <a:cubicBezTo>
                      <a:pt x="708" y="1662"/>
                      <a:pt x="471" y="844"/>
                      <a:pt x="171" y="45"/>
                    </a:cubicBezTo>
                    <a:cubicBezTo>
                      <a:pt x="159" y="13"/>
                      <a:pt x="136" y="0"/>
                      <a:pt x="111"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6"/>
              <p:cNvSpPr/>
              <p:nvPr/>
            </p:nvSpPr>
            <p:spPr>
              <a:xfrm>
                <a:off x="2248400" y="3121800"/>
                <a:ext cx="79675" cy="114700"/>
              </a:xfrm>
              <a:custGeom>
                <a:avLst/>
                <a:gdLst/>
                <a:ahLst/>
                <a:cxnLst/>
                <a:rect l="l" t="t" r="r" b="b"/>
                <a:pathLst>
                  <a:path w="3187" h="4588" extrusionOk="0">
                    <a:moveTo>
                      <a:pt x="2250" y="1"/>
                    </a:moveTo>
                    <a:cubicBezTo>
                      <a:pt x="2203" y="1"/>
                      <a:pt x="2150" y="39"/>
                      <a:pt x="2155" y="99"/>
                    </a:cubicBezTo>
                    <a:cubicBezTo>
                      <a:pt x="2285" y="1539"/>
                      <a:pt x="2553" y="2964"/>
                      <a:pt x="2959" y="4352"/>
                    </a:cubicBezTo>
                    <a:lnTo>
                      <a:pt x="2959" y="4352"/>
                    </a:lnTo>
                    <a:cubicBezTo>
                      <a:pt x="2019" y="3927"/>
                      <a:pt x="1079" y="3500"/>
                      <a:pt x="137" y="3076"/>
                    </a:cubicBezTo>
                    <a:cubicBezTo>
                      <a:pt x="125" y="3070"/>
                      <a:pt x="113" y="3067"/>
                      <a:pt x="103" y="3067"/>
                    </a:cubicBezTo>
                    <a:cubicBezTo>
                      <a:pt x="28" y="3067"/>
                      <a:pt x="0" y="3194"/>
                      <a:pt x="84" y="3233"/>
                    </a:cubicBezTo>
                    <a:cubicBezTo>
                      <a:pt x="1077" y="3682"/>
                      <a:pt x="2070" y="4132"/>
                      <a:pt x="3064" y="4581"/>
                    </a:cubicBezTo>
                    <a:cubicBezTo>
                      <a:pt x="3073" y="4585"/>
                      <a:pt x="3082" y="4587"/>
                      <a:pt x="3091" y="4587"/>
                    </a:cubicBezTo>
                    <a:cubicBezTo>
                      <a:pt x="3139" y="4587"/>
                      <a:pt x="3186" y="4533"/>
                      <a:pt x="3173" y="4486"/>
                    </a:cubicBezTo>
                    <a:cubicBezTo>
                      <a:pt x="2739" y="3045"/>
                      <a:pt x="2451" y="1563"/>
                      <a:pt x="2319" y="65"/>
                    </a:cubicBezTo>
                    <a:cubicBezTo>
                      <a:pt x="2315" y="20"/>
                      <a:pt x="2284" y="1"/>
                      <a:pt x="225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6"/>
              <p:cNvSpPr/>
              <p:nvPr/>
            </p:nvSpPr>
            <p:spPr>
              <a:xfrm>
                <a:off x="2202925" y="3055775"/>
                <a:ext cx="77200" cy="120775"/>
              </a:xfrm>
              <a:custGeom>
                <a:avLst/>
                <a:gdLst/>
                <a:ahLst/>
                <a:cxnLst/>
                <a:rect l="l" t="t" r="r" b="b"/>
                <a:pathLst>
                  <a:path w="3088" h="4831" extrusionOk="0">
                    <a:moveTo>
                      <a:pt x="2469" y="0"/>
                    </a:moveTo>
                    <a:cubicBezTo>
                      <a:pt x="2430" y="0"/>
                      <a:pt x="2390" y="25"/>
                      <a:pt x="2388" y="77"/>
                    </a:cubicBezTo>
                    <a:cubicBezTo>
                      <a:pt x="2309" y="1605"/>
                      <a:pt x="2472" y="3141"/>
                      <a:pt x="2869" y="4618"/>
                    </a:cubicBezTo>
                    <a:lnTo>
                      <a:pt x="2869" y="4618"/>
                    </a:lnTo>
                    <a:cubicBezTo>
                      <a:pt x="1881" y="4256"/>
                      <a:pt x="963" y="3721"/>
                      <a:pt x="158" y="3041"/>
                    </a:cubicBezTo>
                    <a:cubicBezTo>
                      <a:pt x="142" y="3027"/>
                      <a:pt x="125" y="3021"/>
                      <a:pt x="110" y="3021"/>
                    </a:cubicBezTo>
                    <a:cubicBezTo>
                      <a:pt x="46" y="3021"/>
                      <a:pt x="0" y="3123"/>
                      <a:pt x="66" y="3179"/>
                    </a:cubicBezTo>
                    <a:cubicBezTo>
                      <a:pt x="921" y="3903"/>
                      <a:pt x="1906" y="4462"/>
                      <a:pt x="2965" y="4826"/>
                    </a:cubicBezTo>
                    <a:cubicBezTo>
                      <a:pt x="2974" y="4829"/>
                      <a:pt x="2982" y="4831"/>
                      <a:pt x="2991" y="4831"/>
                    </a:cubicBezTo>
                    <a:cubicBezTo>
                      <a:pt x="3041" y="4831"/>
                      <a:pt x="3087" y="4784"/>
                      <a:pt x="3074" y="4731"/>
                    </a:cubicBezTo>
                    <a:cubicBezTo>
                      <a:pt x="2650" y="3222"/>
                      <a:pt x="2473" y="1652"/>
                      <a:pt x="2554" y="85"/>
                    </a:cubicBezTo>
                    <a:cubicBezTo>
                      <a:pt x="2557" y="30"/>
                      <a:pt x="2513" y="0"/>
                      <a:pt x="2469"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6"/>
              <p:cNvSpPr/>
              <p:nvPr/>
            </p:nvSpPr>
            <p:spPr>
              <a:xfrm>
                <a:off x="2173200" y="2999650"/>
                <a:ext cx="68425" cy="98750"/>
              </a:xfrm>
              <a:custGeom>
                <a:avLst/>
                <a:gdLst/>
                <a:ahLst/>
                <a:cxnLst/>
                <a:rect l="l" t="t" r="r" b="b"/>
                <a:pathLst>
                  <a:path w="2737" h="3950" extrusionOk="0">
                    <a:moveTo>
                      <a:pt x="2631" y="1"/>
                    </a:moveTo>
                    <a:cubicBezTo>
                      <a:pt x="2601" y="1"/>
                      <a:pt x="2573" y="18"/>
                      <a:pt x="2565" y="58"/>
                    </a:cubicBezTo>
                    <a:cubicBezTo>
                      <a:pt x="2328" y="1272"/>
                      <a:pt x="2203" y="2505"/>
                      <a:pt x="2201" y="3744"/>
                    </a:cubicBezTo>
                    <a:lnTo>
                      <a:pt x="2201" y="3744"/>
                    </a:lnTo>
                    <a:cubicBezTo>
                      <a:pt x="1775" y="3586"/>
                      <a:pt x="1322" y="3430"/>
                      <a:pt x="993" y="3109"/>
                    </a:cubicBezTo>
                    <a:cubicBezTo>
                      <a:pt x="605" y="2731"/>
                      <a:pt x="327" y="2248"/>
                      <a:pt x="182" y="1727"/>
                    </a:cubicBezTo>
                    <a:cubicBezTo>
                      <a:pt x="169" y="1682"/>
                      <a:pt x="133" y="1663"/>
                      <a:pt x="97" y="1663"/>
                    </a:cubicBezTo>
                    <a:cubicBezTo>
                      <a:pt x="48" y="1663"/>
                      <a:pt x="0" y="1700"/>
                      <a:pt x="17" y="1761"/>
                    </a:cubicBezTo>
                    <a:cubicBezTo>
                      <a:pt x="169" y="2309"/>
                      <a:pt x="458" y="2822"/>
                      <a:pt x="867" y="3221"/>
                    </a:cubicBezTo>
                    <a:cubicBezTo>
                      <a:pt x="1249" y="3593"/>
                      <a:pt x="1771" y="3761"/>
                      <a:pt x="2259" y="3944"/>
                    </a:cubicBezTo>
                    <a:cubicBezTo>
                      <a:pt x="2269" y="3948"/>
                      <a:pt x="2279" y="3950"/>
                      <a:pt x="2288" y="3950"/>
                    </a:cubicBezTo>
                    <a:cubicBezTo>
                      <a:pt x="2330" y="3950"/>
                      <a:pt x="2368" y="3916"/>
                      <a:pt x="2368" y="3869"/>
                    </a:cubicBezTo>
                    <a:cubicBezTo>
                      <a:pt x="2364" y="2608"/>
                      <a:pt x="2481" y="1349"/>
                      <a:pt x="2724" y="111"/>
                    </a:cubicBezTo>
                    <a:cubicBezTo>
                      <a:pt x="2737" y="46"/>
                      <a:pt x="2681" y="1"/>
                      <a:pt x="263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6"/>
              <p:cNvSpPr/>
              <p:nvPr/>
            </p:nvSpPr>
            <p:spPr>
              <a:xfrm>
                <a:off x="2087075" y="3242600"/>
                <a:ext cx="288825" cy="119000"/>
              </a:xfrm>
              <a:custGeom>
                <a:avLst/>
                <a:gdLst/>
                <a:ahLst/>
                <a:cxnLst/>
                <a:rect l="l" t="t" r="r" b="b"/>
                <a:pathLst>
                  <a:path w="11553" h="4760" extrusionOk="0">
                    <a:moveTo>
                      <a:pt x="6518" y="1"/>
                    </a:moveTo>
                    <a:cubicBezTo>
                      <a:pt x="6296" y="1"/>
                      <a:pt x="6083" y="9"/>
                      <a:pt x="5885" y="23"/>
                    </a:cubicBezTo>
                    <a:cubicBezTo>
                      <a:pt x="3786" y="168"/>
                      <a:pt x="1841" y="1142"/>
                      <a:pt x="1" y="2159"/>
                    </a:cubicBezTo>
                    <a:cubicBezTo>
                      <a:pt x="1531" y="3612"/>
                      <a:pt x="3917" y="4759"/>
                      <a:pt x="6127" y="4759"/>
                    </a:cubicBezTo>
                    <a:cubicBezTo>
                      <a:pt x="6402" y="4759"/>
                      <a:pt x="6674" y="4742"/>
                      <a:pt x="6942" y="4704"/>
                    </a:cubicBezTo>
                    <a:cubicBezTo>
                      <a:pt x="7783" y="4587"/>
                      <a:pt x="8579" y="4277"/>
                      <a:pt x="9364" y="3968"/>
                    </a:cubicBezTo>
                    <a:cubicBezTo>
                      <a:pt x="10083" y="3685"/>
                      <a:pt x="10797" y="3352"/>
                      <a:pt x="11553" y="3213"/>
                    </a:cubicBezTo>
                    <a:lnTo>
                      <a:pt x="11553" y="3213"/>
                    </a:lnTo>
                    <a:cubicBezTo>
                      <a:pt x="11550" y="3214"/>
                      <a:pt x="11547" y="3214"/>
                      <a:pt x="11544" y="3214"/>
                    </a:cubicBezTo>
                    <a:cubicBezTo>
                      <a:pt x="11412" y="3214"/>
                      <a:pt x="11129" y="2734"/>
                      <a:pt x="11065" y="2644"/>
                    </a:cubicBezTo>
                    <a:cubicBezTo>
                      <a:pt x="10888" y="2406"/>
                      <a:pt x="10722" y="2157"/>
                      <a:pt x="10535" y="1924"/>
                    </a:cubicBezTo>
                    <a:cubicBezTo>
                      <a:pt x="10170" y="1460"/>
                      <a:pt x="9759" y="1027"/>
                      <a:pt x="9283" y="674"/>
                    </a:cubicBezTo>
                    <a:cubicBezTo>
                      <a:pt x="8578" y="153"/>
                      <a:pt x="7471" y="1"/>
                      <a:pt x="65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6"/>
              <p:cNvSpPr/>
              <p:nvPr/>
            </p:nvSpPr>
            <p:spPr>
              <a:xfrm>
                <a:off x="2156625" y="3284100"/>
                <a:ext cx="248700" cy="53975"/>
              </a:xfrm>
              <a:custGeom>
                <a:avLst/>
                <a:gdLst/>
                <a:ahLst/>
                <a:cxnLst/>
                <a:rect l="l" t="t" r="r" b="b"/>
                <a:pathLst>
                  <a:path w="9948" h="2159" extrusionOk="0">
                    <a:moveTo>
                      <a:pt x="2890" y="0"/>
                    </a:moveTo>
                    <a:cubicBezTo>
                      <a:pt x="2735" y="0"/>
                      <a:pt x="2579" y="2"/>
                      <a:pt x="2424" y="6"/>
                    </a:cubicBezTo>
                    <a:cubicBezTo>
                      <a:pt x="1698" y="21"/>
                      <a:pt x="973" y="66"/>
                      <a:pt x="247" y="66"/>
                    </a:cubicBezTo>
                    <a:cubicBezTo>
                      <a:pt x="204" y="66"/>
                      <a:pt x="162" y="66"/>
                      <a:pt x="120" y="65"/>
                    </a:cubicBezTo>
                    <a:cubicBezTo>
                      <a:pt x="13" y="65"/>
                      <a:pt x="1" y="232"/>
                      <a:pt x="110" y="232"/>
                    </a:cubicBezTo>
                    <a:cubicBezTo>
                      <a:pt x="157" y="232"/>
                      <a:pt x="204" y="232"/>
                      <a:pt x="251" y="232"/>
                    </a:cubicBezTo>
                    <a:cubicBezTo>
                      <a:pt x="1122" y="232"/>
                      <a:pt x="1997" y="166"/>
                      <a:pt x="2869" y="166"/>
                    </a:cubicBezTo>
                    <a:cubicBezTo>
                      <a:pt x="3281" y="166"/>
                      <a:pt x="3693" y="180"/>
                      <a:pt x="4104" y="224"/>
                    </a:cubicBezTo>
                    <a:cubicBezTo>
                      <a:pt x="4745" y="294"/>
                      <a:pt x="5386" y="433"/>
                      <a:pt x="6009" y="596"/>
                    </a:cubicBezTo>
                    <a:cubicBezTo>
                      <a:pt x="6630" y="760"/>
                      <a:pt x="7239" y="969"/>
                      <a:pt x="7836" y="1213"/>
                    </a:cubicBezTo>
                    <a:cubicBezTo>
                      <a:pt x="8501" y="1487"/>
                      <a:pt x="9147" y="1802"/>
                      <a:pt x="9778" y="2147"/>
                    </a:cubicBezTo>
                    <a:cubicBezTo>
                      <a:pt x="9793" y="2155"/>
                      <a:pt x="9807" y="2158"/>
                      <a:pt x="9821" y="2158"/>
                    </a:cubicBezTo>
                    <a:cubicBezTo>
                      <a:pt x="9896" y="2158"/>
                      <a:pt x="9948" y="2052"/>
                      <a:pt x="9870" y="2009"/>
                    </a:cubicBezTo>
                    <a:cubicBezTo>
                      <a:pt x="8748" y="1396"/>
                      <a:pt x="7572" y="872"/>
                      <a:pt x="6342" y="517"/>
                    </a:cubicBezTo>
                    <a:cubicBezTo>
                      <a:pt x="5710" y="336"/>
                      <a:pt x="5058" y="191"/>
                      <a:pt x="4406" y="97"/>
                    </a:cubicBezTo>
                    <a:cubicBezTo>
                      <a:pt x="3904" y="23"/>
                      <a:pt x="3397" y="0"/>
                      <a:pt x="2890"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6"/>
              <p:cNvSpPr/>
              <p:nvPr/>
            </p:nvSpPr>
            <p:spPr>
              <a:xfrm>
                <a:off x="2156250" y="3267850"/>
                <a:ext cx="67325" cy="54475"/>
              </a:xfrm>
              <a:custGeom>
                <a:avLst/>
                <a:gdLst/>
                <a:ahLst/>
                <a:cxnLst/>
                <a:rect l="l" t="t" r="r" b="b"/>
                <a:pathLst>
                  <a:path w="2693" h="2179" extrusionOk="0">
                    <a:moveTo>
                      <a:pt x="590" y="1"/>
                    </a:moveTo>
                    <a:cubicBezTo>
                      <a:pt x="499" y="1"/>
                      <a:pt x="460" y="141"/>
                      <a:pt x="557" y="162"/>
                    </a:cubicBezTo>
                    <a:cubicBezTo>
                      <a:pt x="1173" y="295"/>
                      <a:pt x="1778" y="476"/>
                      <a:pt x="2367" y="702"/>
                    </a:cubicBezTo>
                    <a:lnTo>
                      <a:pt x="2367" y="702"/>
                    </a:lnTo>
                    <a:cubicBezTo>
                      <a:pt x="1559" y="1073"/>
                      <a:pt x="793" y="1520"/>
                      <a:pt x="71" y="2038"/>
                    </a:cubicBezTo>
                    <a:cubicBezTo>
                      <a:pt x="1" y="2089"/>
                      <a:pt x="60" y="2178"/>
                      <a:pt x="131" y="2178"/>
                    </a:cubicBezTo>
                    <a:cubicBezTo>
                      <a:pt x="148" y="2178"/>
                      <a:pt x="166" y="2173"/>
                      <a:pt x="182" y="2161"/>
                    </a:cubicBezTo>
                    <a:cubicBezTo>
                      <a:pt x="945" y="1616"/>
                      <a:pt x="1763" y="1149"/>
                      <a:pt x="2622" y="770"/>
                    </a:cubicBezTo>
                    <a:cubicBezTo>
                      <a:pt x="2693" y="740"/>
                      <a:pt x="2671" y="641"/>
                      <a:pt x="2610" y="617"/>
                    </a:cubicBezTo>
                    <a:cubicBezTo>
                      <a:pt x="1962" y="356"/>
                      <a:pt x="1294" y="151"/>
                      <a:pt x="609" y="3"/>
                    </a:cubicBezTo>
                    <a:cubicBezTo>
                      <a:pt x="603" y="2"/>
                      <a:pt x="596" y="1"/>
                      <a:pt x="59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6"/>
              <p:cNvSpPr/>
              <p:nvPr/>
            </p:nvSpPr>
            <p:spPr>
              <a:xfrm>
                <a:off x="2211450" y="3257125"/>
                <a:ext cx="67000" cy="72950"/>
              </a:xfrm>
              <a:custGeom>
                <a:avLst/>
                <a:gdLst/>
                <a:ahLst/>
                <a:cxnLst/>
                <a:rect l="l" t="t" r="r" b="b"/>
                <a:pathLst>
                  <a:path w="2680" h="2918" extrusionOk="0">
                    <a:moveTo>
                      <a:pt x="874" y="0"/>
                    </a:moveTo>
                    <a:cubicBezTo>
                      <a:pt x="799" y="0"/>
                      <a:pt x="768" y="129"/>
                      <a:pt x="854" y="167"/>
                    </a:cubicBezTo>
                    <a:cubicBezTo>
                      <a:pt x="1446" y="431"/>
                      <a:pt x="1977" y="806"/>
                      <a:pt x="2425" y="1274"/>
                    </a:cubicBezTo>
                    <a:lnTo>
                      <a:pt x="2425" y="1274"/>
                    </a:lnTo>
                    <a:cubicBezTo>
                      <a:pt x="1540" y="1602"/>
                      <a:pt x="733" y="2110"/>
                      <a:pt x="59" y="2773"/>
                    </a:cubicBezTo>
                    <a:cubicBezTo>
                      <a:pt x="0" y="2829"/>
                      <a:pt x="56" y="2917"/>
                      <a:pt x="120" y="2917"/>
                    </a:cubicBezTo>
                    <a:cubicBezTo>
                      <a:pt x="138" y="2917"/>
                      <a:pt x="156" y="2910"/>
                      <a:pt x="173" y="2894"/>
                    </a:cubicBezTo>
                    <a:cubicBezTo>
                      <a:pt x="858" y="2221"/>
                      <a:pt x="1683" y="1704"/>
                      <a:pt x="2589" y="1389"/>
                    </a:cubicBezTo>
                    <a:cubicBezTo>
                      <a:pt x="2647" y="1369"/>
                      <a:pt x="2679" y="1302"/>
                      <a:pt x="2633" y="1251"/>
                    </a:cubicBezTo>
                    <a:cubicBezTo>
                      <a:pt x="2149" y="721"/>
                      <a:pt x="1562" y="299"/>
                      <a:pt x="906" y="8"/>
                    </a:cubicBezTo>
                    <a:cubicBezTo>
                      <a:pt x="894" y="3"/>
                      <a:pt x="884" y="0"/>
                      <a:pt x="874"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6"/>
              <p:cNvSpPr/>
              <p:nvPr/>
            </p:nvSpPr>
            <p:spPr>
              <a:xfrm>
                <a:off x="2248775" y="3254575"/>
                <a:ext cx="95075" cy="89575"/>
              </a:xfrm>
              <a:custGeom>
                <a:avLst/>
                <a:gdLst/>
                <a:ahLst/>
                <a:cxnLst/>
                <a:rect l="l" t="t" r="r" b="b"/>
                <a:pathLst>
                  <a:path w="3803" h="3583" extrusionOk="0">
                    <a:moveTo>
                      <a:pt x="1111" y="1"/>
                    </a:moveTo>
                    <a:cubicBezTo>
                      <a:pt x="1030" y="1"/>
                      <a:pt x="996" y="131"/>
                      <a:pt x="1083" y="163"/>
                    </a:cubicBezTo>
                    <a:cubicBezTo>
                      <a:pt x="1521" y="324"/>
                      <a:pt x="1949" y="508"/>
                      <a:pt x="2284" y="834"/>
                    </a:cubicBezTo>
                    <a:cubicBezTo>
                      <a:pt x="2711" y="1252"/>
                      <a:pt x="3137" y="1691"/>
                      <a:pt x="3515" y="2160"/>
                    </a:cubicBezTo>
                    <a:lnTo>
                      <a:pt x="3515" y="2160"/>
                    </a:lnTo>
                    <a:cubicBezTo>
                      <a:pt x="3459" y="2156"/>
                      <a:pt x="3402" y="2154"/>
                      <a:pt x="3345" y="2154"/>
                    </a:cubicBezTo>
                    <a:cubicBezTo>
                      <a:pt x="2831" y="2154"/>
                      <a:pt x="2319" y="2312"/>
                      <a:pt x="1833" y="2462"/>
                    </a:cubicBezTo>
                    <a:cubicBezTo>
                      <a:pt x="1182" y="2665"/>
                      <a:pt x="581" y="2988"/>
                      <a:pt x="64" y="3438"/>
                    </a:cubicBezTo>
                    <a:cubicBezTo>
                      <a:pt x="0" y="3494"/>
                      <a:pt x="57" y="3583"/>
                      <a:pt x="123" y="3583"/>
                    </a:cubicBezTo>
                    <a:cubicBezTo>
                      <a:pt x="141" y="3583"/>
                      <a:pt x="160" y="3576"/>
                      <a:pt x="177" y="3561"/>
                    </a:cubicBezTo>
                    <a:cubicBezTo>
                      <a:pt x="682" y="3119"/>
                      <a:pt x="1270" y="2810"/>
                      <a:pt x="1909" y="2613"/>
                    </a:cubicBezTo>
                    <a:cubicBezTo>
                      <a:pt x="2371" y="2470"/>
                      <a:pt x="2858" y="2322"/>
                      <a:pt x="3347" y="2322"/>
                    </a:cubicBezTo>
                    <a:cubicBezTo>
                      <a:pt x="3464" y="2322"/>
                      <a:pt x="3581" y="2330"/>
                      <a:pt x="3698" y="2349"/>
                    </a:cubicBezTo>
                    <a:cubicBezTo>
                      <a:pt x="3702" y="2350"/>
                      <a:pt x="3706" y="2350"/>
                      <a:pt x="3710" y="2350"/>
                    </a:cubicBezTo>
                    <a:cubicBezTo>
                      <a:pt x="3780" y="2350"/>
                      <a:pt x="3803" y="2257"/>
                      <a:pt x="3765" y="2209"/>
                    </a:cubicBezTo>
                    <a:cubicBezTo>
                      <a:pt x="3388" y="1720"/>
                      <a:pt x="2958" y="1246"/>
                      <a:pt x="2509" y="823"/>
                    </a:cubicBezTo>
                    <a:cubicBezTo>
                      <a:pt x="2117" y="454"/>
                      <a:pt x="1649" y="175"/>
                      <a:pt x="1140" y="6"/>
                    </a:cubicBezTo>
                    <a:cubicBezTo>
                      <a:pt x="1130" y="2"/>
                      <a:pt x="1120" y="1"/>
                      <a:pt x="111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6"/>
              <p:cNvSpPr/>
              <p:nvPr/>
            </p:nvSpPr>
            <p:spPr>
              <a:xfrm>
                <a:off x="2338050" y="3193600"/>
                <a:ext cx="51100" cy="46800"/>
              </a:xfrm>
              <a:custGeom>
                <a:avLst/>
                <a:gdLst/>
                <a:ahLst/>
                <a:cxnLst/>
                <a:rect l="l" t="t" r="r" b="b"/>
                <a:pathLst>
                  <a:path w="2044" h="1872" extrusionOk="0">
                    <a:moveTo>
                      <a:pt x="1023" y="1"/>
                    </a:moveTo>
                    <a:cubicBezTo>
                      <a:pt x="958" y="1"/>
                      <a:pt x="893" y="7"/>
                      <a:pt x="828" y="21"/>
                    </a:cubicBezTo>
                    <a:cubicBezTo>
                      <a:pt x="322" y="130"/>
                      <a:pt x="1" y="626"/>
                      <a:pt x="107" y="1130"/>
                    </a:cubicBezTo>
                    <a:cubicBezTo>
                      <a:pt x="201" y="1570"/>
                      <a:pt x="590" y="1872"/>
                      <a:pt x="1022" y="1872"/>
                    </a:cubicBezTo>
                    <a:cubicBezTo>
                      <a:pt x="1086" y="1872"/>
                      <a:pt x="1152" y="1865"/>
                      <a:pt x="1217" y="1851"/>
                    </a:cubicBezTo>
                    <a:cubicBezTo>
                      <a:pt x="1722" y="1742"/>
                      <a:pt x="2044" y="1246"/>
                      <a:pt x="1936" y="742"/>
                    </a:cubicBezTo>
                    <a:cubicBezTo>
                      <a:pt x="1844" y="302"/>
                      <a:pt x="1455" y="1"/>
                      <a:pt x="10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6"/>
              <p:cNvSpPr/>
              <p:nvPr/>
            </p:nvSpPr>
            <p:spPr>
              <a:xfrm>
                <a:off x="2316175" y="3260150"/>
                <a:ext cx="51075" cy="46800"/>
              </a:xfrm>
              <a:custGeom>
                <a:avLst/>
                <a:gdLst/>
                <a:ahLst/>
                <a:cxnLst/>
                <a:rect l="l" t="t" r="r" b="b"/>
                <a:pathLst>
                  <a:path w="2043" h="1872" extrusionOk="0">
                    <a:moveTo>
                      <a:pt x="1023" y="0"/>
                    </a:moveTo>
                    <a:cubicBezTo>
                      <a:pt x="958" y="0"/>
                      <a:pt x="893" y="7"/>
                      <a:pt x="827" y="21"/>
                    </a:cubicBezTo>
                    <a:cubicBezTo>
                      <a:pt x="322" y="130"/>
                      <a:pt x="0" y="625"/>
                      <a:pt x="106" y="1130"/>
                    </a:cubicBezTo>
                    <a:cubicBezTo>
                      <a:pt x="200" y="1571"/>
                      <a:pt x="590" y="1871"/>
                      <a:pt x="1023" y="1871"/>
                    </a:cubicBezTo>
                    <a:cubicBezTo>
                      <a:pt x="1087" y="1871"/>
                      <a:pt x="1151" y="1865"/>
                      <a:pt x="1216" y="1851"/>
                    </a:cubicBezTo>
                    <a:cubicBezTo>
                      <a:pt x="1721" y="1743"/>
                      <a:pt x="2043" y="1246"/>
                      <a:pt x="1936" y="741"/>
                    </a:cubicBezTo>
                    <a:cubicBezTo>
                      <a:pt x="1844" y="303"/>
                      <a:pt x="1455" y="0"/>
                      <a:pt x="10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6"/>
              <p:cNvSpPr/>
              <p:nvPr/>
            </p:nvSpPr>
            <p:spPr>
              <a:xfrm>
                <a:off x="2404100" y="3217525"/>
                <a:ext cx="51100" cy="46800"/>
              </a:xfrm>
              <a:custGeom>
                <a:avLst/>
                <a:gdLst/>
                <a:ahLst/>
                <a:cxnLst/>
                <a:rect l="l" t="t" r="r" b="b"/>
                <a:pathLst>
                  <a:path w="2044" h="1872" extrusionOk="0">
                    <a:moveTo>
                      <a:pt x="1024" y="0"/>
                    </a:moveTo>
                    <a:cubicBezTo>
                      <a:pt x="959" y="0"/>
                      <a:pt x="893" y="7"/>
                      <a:pt x="828" y="21"/>
                    </a:cubicBezTo>
                    <a:cubicBezTo>
                      <a:pt x="322" y="130"/>
                      <a:pt x="1" y="626"/>
                      <a:pt x="107" y="1131"/>
                    </a:cubicBezTo>
                    <a:cubicBezTo>
                      <a:pt x="201" y="1570"/>
                      <a:pt x="590" y="1871"/>
                      <a:pt x="1022" y="1871"/>
                    </a:cubicBezTo>
                    <a:cubicBezTo>
                      <a:pt x="1086" y="1871"/>
                      <a:pt x="1152" y="1865"/>
                      <a:pt x="1217" y="1851"/>
                    </a:cubicBezTo>
                    <a:cubicBezTo>
                      <a:pt x="1722" y="1742"/>
                      <a:pt x="2044" y="1246"/>
                      <a:pt x="1936" y="742"/>
                    </a:cubicBezTo>
                    <a:cubicBezTo>
                      <a:pt x="1845" y="303"/>
                      <a:pt x="1456" y="0"/>
                      <a:pt x="1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6"/>
              <p:cNvSpPr/>
              <p:nvPr/>
            </p:nvSpPr>
            <p:spPr>
              <a:xfrm>
                <a:off x="2383150" y="3293150"/>
                <a:ext cx="51100" cy="46800"/>
              </a:xfrm>
              <a:custGeom>
                <a:avLst/>
                <a:gdLst/>
                <a:ahLst/>
                <a:cxnLst/>
                <a:rect l="l" t="t" r="r" b="b"/>
                <a:pathLst>
                  <a:path w="2044" h="1872" extrusionOk="0">
                    <a:moveTo>
                      <a:pt x="1024" y="1"/>
                    </a:moveTo>
                    <a:cubicBezTo>
                      <a:pt x="959" y="1"/>
                      <a:pt x="893" y="8"/>
                      <a:pt x="827" y="22"/>
                    </a:cubicBezTo>
                    <a:cubicBezTo>
                      <a:pt x="322" y="130"/>
                      <a:pt x="1" y="627"/>
                      <a:pt x="108" y="1132"/>
                    </a:cubicBezTo>
                    <a:cubicBezTo>
                      <a:pt x="202" y="1571"/>
                      <a:pt x="590" y="1872"/>
                      <a:pt x="1022" y="1872"/>
                    </a:cubicBezTo>
                    <a:cubicBezTo>
                      <a:pt x="1086" y="1872"/>
                      <a:pt x="1151" y="1865"/>
                      <a:pt x="1217" y="1851"/>
                    </a:cubicBezTo>
                    <a:cubicBezTo>
                      <a:pt x="1722" y="1743"/>
                      <a:pt x="2043" y="1248"/>
                      <a:pt x="1938" y="743"/>
                    </a:cubicBezTo>
                    <a:cubicBezTo>
                      <a:pt x="1845" y="303"/>
                      <a:pt x="1456" y="1"/>
                      <a:pt x="10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0" name="Google Shape;730;p16"/>
            <p:cNvGrpSpPr/>
            <p:nvPr/>
          </p:nvGrpSpPr>
          <p:grpSpPr>
            <a:xfrm rot="10800000" flipH="1">
              <a:off x="8541066" y="10"/>
              <a:ext cx="536360" cy="712552"/>
              <a:chOff x="3483500" y="3037775"/>
              <a:chExt cx="404800" cy="537775"/>
            </a:xfrm>
          </p:grpSpPr>
          <p:sp>
            <p:nvSpPr>
              <p:cNvPr id="731" name="Google Shape;731;p16"/>
              <p:cNvSpPr/>
              <p:nvPr/>
            </p:nvSpPr>
            <p:spPr>
              <a:xfrm>
                <a:off x="3483500" y="3037775"/>
                <a:ext cx="404800" cy="537775"/>
              </a:xfrm>
              <a:custGeom>
                <a:avLst/>
                <a:gdLst/>
                <a:ahLst/>
                <a:cxnLst/>
                <a:rect l="l" t="t" r="r" b="b"/>
                <a:pathLst>
                  <a:path w="16192" h="21511" extrusionOk="0">
                    <a:moveTo>
                      <a:pt x="6927" y="1"/>
                    </a:moveTo>
                    <a:cubicBezTo>
                      <a:pt x="6915" y="1"/>
                      <a:pt x="6903" y="2"/>
                      <a:pt x="6890" y="3"/>
                    </a:cubicBezTo>
                    <a:cubicBezTo>
                      <a:pt x="6784" y="18"/>
                      <a:pt x="6698" y="95"/>
                      <a:pt x="6624" y="173"/>
                    </a:cubicBezTo>
                    <a:cubicBezTo>
                      <a:pt x="6024" y="808"/>
                      <a:pt x="5909" y="1751"/>
                      <a:pt x="5913" y="2624"/>
                    </a:cubicBezTo>
                    <a:cubicBezTo>
                      <a:pt x="5916" y="3654"/>
                      <a:pt x="6045" y="4685"/>
                      <a:pt x="6292" y="5685"/>
                    </a:cubicBezTo>
                    <a:cubicBezTo>
                      <a:pt x="5167" y="3873"/>
                      <a:pt x="4305" y="1942"/>
                      <a:pt x="2667" y="496"/>
                    </a:cubicBezTo>
                    <a:cubicBezTo>
                      <a:pt x="2400" y="258"/>
                      <a:pt x="2054" y="28"/>
                      <a:pt x="1715" y="28"/>
                    </a:cubicBezTo>
                    <a:cubicBezTo>
                      <a:pt x="1620" y="28"/>
                      <a:pt x="1527" y="46"/>
                      <a:pt x="1435" y="86"/>
                    </a:cubicBezTo>
                    <a:cubicBezTo>
                      <a:pt x="1176" y="199"/>
                      <a:pt x="1016" y="478"/>
                      <a:pt x="975" y="759"/>
                    </a:cubicBezTo>
                    <a:cubicBezTo>
                      <a:pt x="936" y="1041"/>
                      <a:pt x="994" y="1326"/>
                      <a:pt x="1069" y="1600"/>
                    </a:cubicBezTo>
                    <a:cubicBezTo>
                      <a:pt x="1692" y="3844"/>
                      <a:pt x="3319" y="5648"/>
                      <a:pt x="4895" y="7362"/>
                    </a:cubicBezTo>
                    <a:cubicBezTo>
                      <a:pt x="3993" y="6470"/>
                      <a:pt x="2869" y="5804"/>
                      <a:pt x="1651" y="5444"/>
                    </a:cubicBezTo>
                    <a:cubicBezTo>
                      <a:pt x="1447" y="5384"/>
                      <a:pt x="1222" y="5336"/>
                      <a:pt x="1008" y="5336"/>
                    </a:cubicBezTo>
                    <a:cubicBezTo>
                      <a:pt x="775" y="5336"/>
                      <a:pt x="555" y="5392"/>
                      <a:pt x="384" y="5548"/>
                    </a:cubicBezTo>
                    <a:cubicBezTo>
                      <a:pt x="1" y="5898"/>
                      <a:pt x="111" y="6528"/>
                      <a:pt x="324" y="7001"/>
                    </a:cubicBezTo>
                    <a:cubicBezTo>
                      <a:pt x="772" y="7997"/>
                      <a:pt x="1535" y="8828"/>
                      <a:pt x="2398" y="9501"/>
                    </a:cubicBezTo>
                    <a:cubicBezTo>
                      <a:pt x="3258" y="10173"/>
                      <a:pt x="4222" y="10704"/>
                      <a:pt x="5179" y="11228"/>
                    </a:cubicBezTo>
                    <a:cubicBezTo>
                      <a:pt x="4354" y="10945"/>
                      <a:pt x="3511" y="10656"/>
                      <a:pt x="2636" y="10593"/>
                    </a:cubicBezTo>
                    <a:cubicBezTo>
                      <a:pt x="2419" y="10577"/>
                      <a:pt x="2134" y="10541"/>
                      <a:pt x="1851" y="10541"/>
                    </a:cubicBezTo>
                    <a:cubicBezTo>
                      <a:pt x="1443" y="10541"/>
                      <a:pt x="1039" y="10616"/>
                      <a:pt x="849" y="10937"/>
                    </a:cubicBezTo>
                    <a:cubicBezTo>
                      <a:pt x="316" y="11836"/>
                      <a:pt x="1731" y="13026"/>
                      <a:pt x="2368" y="13436"/>
                    </a:cubicBezTo>
                    <a:cubicBezTo>
                      <a:pt x="3058" y="13882"/>
                      <a:pt x="3815" y="14213"/>
                      <a:pt x="4504" y="14642"/>
                    </a:cubicBezTo>
                    <a:cubicBezTo>
                      <a:pt x="4931" y="14905"/>
                      <a:pt x="5402" y="15121"/>
                      <a:pt x="5845" y="15358"/>
                    </a:cubicBezTo>
                    <a:cubicBezTo>
                      <a:pt x="6091" y="15489"/>
                      <a:pt x="6881" y="15745"/>
                      <a:pt x="7010" y="15979"/>
                    </a:cubicBezTo>
                    <a:cubicBezTo>
                      <a:pt x="6675" y="15909"/>
                      <a:pt x="6332" y="15838"/>
                      <a:pt x="5993" y="15838"/>
                    </a:cubicBezTo>
                    <a:cubicBezTo>
                      <a:pt x="5887" y="15838"/>
                      <a:pt x="5782" y="15845"/>
                      <a:pt x="5677" y="15861"/>
                    </a:cubicBezTo>
                    <a:cubicBezTo>
                      <a:pt x="4947" y="15974"/>
                      <a:pt x="5014" y="16671"/>
                      <a:pt x="5317" y="17193"/>
                    </a:cubicBezTo>
                    <a:cubicBezTo>
                      <a:pt x="5605" y="17689"/>
                      <a:pt x="6250" y="17967"/>
                      <a:pt x="6748" y="18197"/>
                    </a:cubicBezTo>
                    <a:cubicBezTo>
                      <a:pt x="9109" y="19283"/>
                      <a:pt x="11517" y="20293"/>
                      <a:pt x="13862" y="21449"/>
                    </a:cubicBezTo>
                    <a:cubicBezTo>
                      <a:pt x="13907" y="21469"/>
                      <a:pt x="13949" y="21491"/>
                      <a:pt x="13991" y="21511"/>
                    </a:cubicBezTo>
                    <a:cubicBezTo>
                      <a:pt x="13992" y="21511"/>
                      <a:pt x="14001" y="21485"/>
                      <a:pt x="14015" y="21438"/>
                    </a:cubicBezTo>
                    <a:cubicBezTo>
                      <a:pt x="14146" y="21027"/>
                      <a:pt x="14733" y="18972"/>
                      <a:pt x="14781" y="18759"/>
                    </a:cubicBezTo>
                    <a:cubicBezTo>
                      <a:pt x="14994" y="17796"/>
                      <a:pt x="15146" y="16819"/>
                      <a:pt x="15236" y="15838"/>
                    </a:cubicBezTo>
                    <a:cubicBezTo>
                      <a:pt x="15340" y="14685"/>
                      <a:pt x="16191" y="11356"/>
                      <a:pt x="14581" y="10894"/>
                    </a:cubicBezTo>
                    <a:cubicBezTo>
                      <a:pt x="14494" y="10868"/>
                      <a:pt x="14405" y="10856"/>
                      <a:pt x="14317" y="10856"/>
                    </a:cubicBezTo>
                    <a:cubicBezTo>
                      <a:pt x="13882" y="10856"/>
                      <a:pt x="13451" y="11146"/>
                      <a:pt x="13205" y="11527"/>
                    </a:cubicBezTo>
                    <a:cubicBezTo>
                      <a:pt x="12908" y="11980"/>
                      <a:pt x="12820" y="12531"/>
                      <a:pt x="12736" y="13065"/>
                    </a:cubicBezTo>
                    <a:cubicBezTo>
                      <a:pt x="12808" y="12589"/>
                      <a:pt x="12605" y="11920"/>
                      <a:pt x="12566" y="11432"/>
                    </a:cubicBezTo>
                    <a:cubicBezTo>
                      <a:pt x="12516" y="10824"/>
                      <a:pt x="12475" y="10215"/>
                      <a:pt x="12430" y="9605"/>
                    </a:cubicBezTo>
                    <a:cubicBezTo>
                      <a:pt x="12339" y="8431"/>
                      <a:pt x="12233" y="7253"/>
                      <a:pt x="11973" y="6102"/>
                    </a:cubicBezTo>
                    <a:cubicBezTo>
                      <a:pt x="11845" y="5532"/>
                      <a:pt x="11680" y="4422"/>
                      <a:pt x="11224" y="3811"/>
                    </a:cubicBezTo>
                    <a:cubicBezTo>
                      <a:pt x="11078" y="3615"/>
                      <a:pt x="10902" y="3470"/>
                      <a:pt x="10686" y="3415"/>
                    </a:cubicBezTo>
                    <a:cubicBezTo>
                      <a:pt x="10613" y="3396"/>
                      <a:pt x="10543" y="3387"/>
                      <a:pt x="10477" y="3387"/>
                    </a:cubicBezTo>
                    <a:cubicBezTo>
                      <a:pt x="9813" y="3387"/>
                      <a:pt x="9492" y="4305"/>
                      <a:pt x="9324" y="4846"/>
                    </a:cubicBezTo>
                    <a:cubicBezTo>
                      <a:pt x="9089" y="5598"/>
                      <a:pt x="9108" y="6263"/>
                      <a:pt x="9147" y="6972"/>
                    </a:cubicBezTo>
                    <a:cubicBezTo>
                      <a:pt x="9067" y="5711"/>
                      <a:pt x="8886" y="4458"/>
                      <a:pt x="8610" y="3223"/>
                    </a:cubicBezTo>
                    <a:cubicBezTo>
                      <a:pt x="8371" y="2149"/>
                      <a:pt x="8037" y="1051"/>
                      <a:pt x="7304" y="231"/>
                    </a:cubicBezTo>
                    <a:cubicBezTo>
                      <a:pt x="7204" y="117"/>
                      <a:pt x="7074" y="1"/>
                      <a:pt x="69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6"/>
              <p:cNvSpPr/>
              <p:nvPr/>
            </p:nvSpPr>
            <p:spPr>
              <a:xfrm>
                <a:off x="3519725" y="3086075"/>
                <a:ext cx="317175" cy="489475"/>
              </a:xfrm>
              <a:custGeom>
                <a:avLst/>
                <a:gdLst/>
                <a:ahLst/>
                <a:cxnLst/>
                <a:rect l="l" t="t" r="r" b="b"/>
                <a:pathLst>
                  <a:path w="12687" h="19579" extrusionOk="0">
                    <a:moveTo>
                      <a:pt x="5732" y="0"/>
                    </a:moveTo>
                    <a:cubicBezTo>
                      <a:pt x="5698" y="0"/>
                      <a:pt x="5666" y="26"/>
                      <a:pt x="5661" y="60"/>
                    </a:cubicBezTo>
                    <a:cubicBezTo>
                      <a:pt x="5189" y="3054"/>
                      <a:pt x="6556" y="7769"/>
                      <a:pt x="7136" y="9579"/>
                    </a:cubicBezTo>
                    <a:cubicBezTo>
                      <a:pt x="6983" y="9295"/>
                      <a:pt x="6827" y="9014"/>
                      <a:pt x="6676" y="8732"/>
                    </a:cubicBezTo>
                    <a:cubicBezTo>
                      <a:pt x="5250" y="6070"/>
                      <a:pt x="3490" y="2974"/>
                      <a:pt x="1210" y="178"/>
                    </a:cubicBezTo>
                    <a:cubicBezTo>
                      <a:pt x="1196" y="162"/>
                      <a:pt x="1176" y="153"/>
                      <a:pt x="1155" y="153"/>
                    </a:cubicBezTo>
                    <a:cubicBezTo>
                      <a:pt x="1139" y="153"/>
                      <a:pt x="1122" y="159"/>
                      <a:pt x="1108" y="169"/>
                    </a:cubicBezTo>
                    <a:cubicBezTo>
                      <a:pt x="1079" y="195"/>
                      <a:pt x="1074" y="240"/>
                      <a:pt x="1100" y="270"/>
                    </a:cubicBezTo>
                    <a:cubicBezTo>
                      <a:pt x="3371" y="3056"/>
                      <a:pt x="5130" y="6145"/>
                      <a:pt x="6550" y="8798"/>
                    </a:cubicBezTo>
                    <a:cubicBezTo>
                      <a:pt x="6751" y="9173"/>
                      <a:pt x="6955" y="9544"/>
                      <a:pt x="7161" y="9917"/>
                    </a:cubicBezTo>
                    <a:cubicBezTo>
                      <a:pt x="5050" y="7921"/>
                      <a:pt x="2683" y="6219"/>
                      <a:pt x="115" y="4852"/>
                    </a:cubicBezTo>
                    <a:cubicBezTo>
                      <a:pt x="105" y="4847"/>
                      <a:pt x="94" y="4844"/>
                      <a:pt x="83" y="4844"/>
                    </a:cubicBezTo>
                    <a:cubicBezTo>
                      <a:pt x="58" y="4844"/>
                      <a:pt x="33" y="4857"/>
                      <a:pt x="20" y="4882"/>
                    </a:cubicBezTo>
                    <a:cubicBezTo>
                      <a:pt x="1" y="4917"/>
                      <a:pt x="14" y="4961"/>
                      <a:pt x="49" y="4979"/>
                    </a:cubicBezTo>
                    <a:cubicBezTo>
                      <a:pt x="2743" y="6413"/>
                      <a:pt x="5214" y="8215"/>
                      <a:pt x="7400" y="10340"/>
                    </a:cubicBezTo>
                    <a:cubicBezTo>
                      <a:pt x="7789" y="11033"/>
                      <a:pt x="8184" y="11720"/>
                      <a:pt x="8571" y="12393"/>
                    </a:cubicBezTo>
                    <a:cubicBezTo>
                      <a:pt x="7724" y="11734"/>
                      <a:pt x="6659" y="11359"/>
                      <a:pt x="5547" y="11010"/>
                    </a:cubicBezTo>
                    <a:cubicBezTo>
                      <a:pt x="4208" y="10592"/>
                      <a:pt x="2895" y="10203"/>
                      <a:pt x="1528" y="10079"/>
                    </a:cubicBezTo>
                    <a:cubicBezTo>
                      <a:pt x="1527" y="10079"/>
                      <a:pt x="1526" y="10079"/>
                      <a:pt x="1525" y="10079"/>
                    </a:cubicBezTo>
                    <a:cubicBezTo>
                      <a:pt x="1489" y="10079"/>
                      <a:pt x="1454" y="10107"/>
                      <a:pt x="1450" y="10145"/>
                    </a:cubicBezTo>
                    <a:cubicBezTo>
                      <a:pt x="1449" y="10184"/>
                      <a:pt x="1478" y="10220"/>
                      <a:pt x="1515" y="10223"/>
                    </a:cubicBezTo>
                    <a:cubicBezTo>
                      <a:pt x="2867" y="10344"/>
                      <a:pt x="4172" y="10729"/>
                      <a:pt x="5503" y="11148"/>
                    </a:cubicBezTo>
                    <a:cubicBezTo>
                      <a:pt x="6735" y="11537"/>
                      <a:pt x="7917" y="11953"/>
                      <a:pt x="8782" y="12762"/>
                    </a:cubicBezTo>
                    <a:cubicBezTo>
                      <a:pt x="9634" y="14234"/>
                      <a:pt x="10505" y="15753"/>
                      <a:pt x="11295" y="17293"/>
                    </a:cubicBezTo>
                    <a:cubicBezTo>
                      <a:pt x="9493" y="16071"/>
                      <a:pt x="7414" y="15229"/>
                      <a:pt x="5270" y="14848"/>
                    </a:cubicBezTo>
                    <a:cubicBezTo>
                      <a:pt x="5267" y="14847"/>
                      <a:pt x="5263" y="14847"/>
                      <a:pt x="5259" y="14847"/>
                    </a:cubicBezTo>
                    <a:cubicBezTo>
                      <a:pt x="5223" y="14847"/>
                      <a:pt x="5193" y="14872"/>
                      <a:pt x="5186" y="14907"/>
                    </a:cubicBezTo>
                    <a:cubicBezTo>
                      <a:pt x="5179" y="14946"/>
                      <a:pt x="5207" y="14986"/>
                      <a:pt x="5247" y="14991"/>
                    </a:cubicBezTo>
                    <a:cubicBezTo>
                      <a:pt x="7440" y="15378"/>
                      <a:pt x="9568" y="16257"/>
                      <a:pt x="11395" y="17532"/>
                    </a:cubicBezTo>
                    <a:cubicBezTo>
                      <a:pt x="11403" y="17539"/>
                      <a:pt x="11414" y="17542"/>
                      <a:pt x="11424" y="17542"/>
                    </a:cubicBezTo>
                    <a:cubicBezTo>
                      <a:pt x="11757" y="18196"/>
                      <a:pt x="12089" y="18855"/>
                      <a:pt x="12410" y="19517"/>
                    </a:cubicBezTo>
                    <a:cubicBezTo>
                      <a:pt x="12456" y="19537"/>
                      <a:pt x="12498" y="19559"/>
                      <a:pt x="12539" y="19579"/>
                    </a:cubicBezTo>
                    <a:cubicBezTo>
                      <a:pt x="12540" y="19579"/>
                      <a:pt x="12551" y="19553"/>
                      <a:pt x="12565" y="19506"/>
                    </a:cubicBezTo>
                    <a:cubicBezTo>
                      <a:pt x="12223" y="18804"/>
                      <a:pt x="11872" y="18104"/>
                      <a:pt x="11517" y="17409"/>
                    </a:cubicBezTo>
                    <a:cubicBezTo>
                      <a:pt x="11753" y="15136"/>
                      <a:pt x="12141" y="12860"/>
                      <a:pt x="12676" y="10641"/>
                    </a:cubicBezTo>
                    <a:cubicBezTo>
                      <a:pt x="12687" y="10602"/>
                      <a:pt x="12662" y="10563"/>
                      <a:pt x="12624" y="10554"/>
                    </a:cubicBezTo>
                    <a:cubicBezTo>
                      <a:pt x="12619" y="10553"/>
                      <a:pt x="12613" y="10552"/>
                      <a:pt x="12608" y="10552"/>
                    </a:cubicBezTo>
                    <a:cubicBezTo>
                      <a:pt x="12575" y="10552"/>
                      <a:pt x="12545" y="10574"/>
                      <a:pt x="12537" y="10606"/>
                    </a:cubicBezTo>
                    <a:cubicBezTo>
                      <a:pt x="12018" y="12762"/>
                      <a:pt x="11637" y="14970"/>
                      <a:pt x="11400" y="17176"/>
                    </a:cubicBezTo>
                    <a:cubicBezTo>
                      <a:pt x="10645" y="15709"/>
                      <a:pt x="9820" y="14265"/>
                      <a:pt x="9010" y="12862"/>
                    </a:cubicBezTo>
                    <a:cubicBezTo>
                      <a:pt x="9018" y="12847"/>
                      <a:pt x="9024" y="12834"/>
                      <a:pt x="9024" y="12818"/>
                    </a:cubicBezTo>
                    <a:cubicBezTo>
                      <a:pt x="8953" y="9996"/>
                      <a:pt x="8882" y="7077"/>
                      <a:pt x="9704" y="4324"/>
                    </a:cubicBezTo>
                    <a:cubicBezTo>
                      <a:pt x="9715" y="4287"/>
                      <a:pt x="9694" y="4245"/>
                      <a:pt x="9655" y="4235"/>
                    </a:cubicBezTo>
                    <a:cubicBezTo>
                      <a:pt x="9648" y="4233"/>
                      <a:pt x="9641" y="4232"/>
                      <a:pt x="9634" y="4232"/>
                    </a:cubicBezTo>
                    <a:cubicBezTo>
                      <a:pt x="9604" y="4232"/>
                      <a:pt x="9575" y="4252"/>
                      <a:pt x="9567" y="4285"/>
                    </a:cubicBezTo>
                    <a:cubicBezTo>
                      <a:pt x="8753" y="6999"/>
                      <a:pt x="8807" y="9858"/>
                      <a:pt x="8874" y="12632"/>
                    </a:cubicBezTo>
                    <a:cubicBezTo>
                      <a:pt x="8850" y="12590"/>
                      <a:pt x="8829" y="12552"/>
                      <a:pt x="8807" y="12514"/>
                    </a:cubicBezTo>
                    <a:cubicBezTo>
                      <a:pt x="8377" y="11772"/>
                      <a:pt x="7943" y="11018"/>
                      <a:pt x="7516" y="10256"/>
                    </a:cubicBezTo>
                    <a:cubicBezTo>
                      <a:pt x="7407" y="9954"/>
                      <a:pt x="5233" y="3720"/>
                      <a:pt x="5805" y="84"/>
                    </a:cubicBezTo>
                    <a:cubicBezTo>
                      <a:pt x="5810" y="44"/>
                      <a:pt x="5783" y="7"/>
                      <a:pt x="5742" y="1"/>
                    </a:cubicBezTo>
                    <a:cubicBezTo>
                      <a:pt x="5739" y="0"/>
                      <a:pt x="5736" y="0"/>
                      <a:pt x="57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3" name="Google Shape;733;p16"/>
            <p:cNvSpPr/>
            <p:nvPr/>
          </p:nvSpPr>
          <p:spPr>
            <a:xfrm rot="10800000" flipH="1">
              <a:off x="830118" y="4719199"/>
              <a:ext cx="248057" cy="249614"/>
            </a:xfrm>
            <a:custGeom>
              <a:avLst/>
              <a:gdLst/>
              <a:ahLst/>
              <a:cxnLst/>
              <a:rect l="l" t="t" r="r" b="b"/>
              <a:pathLst>
                <a:path w="5256" h="5289" extrusionOk="0">
                  <a:moveTo>
                    <a:pt x="647" y="1"/>
                  </a:moveTo>
                  <a:cubicBezTo>
                    <a:pt x="376" y="1"/>
                    <a:pt x="86" y="129"/>
                    <a:pt x="41" y="432"/>
                  </a:cubicBezTo>
                  <a:cubicBezTo>
                    <a:pt x="0" y="710"/>
                    <a:pt x="258" y="1062"/>
                    <a:pt x="406" y="1282"/>
                  </a:cubicBezTo>
                  <a:cubicBezTo>
                    <a:pt x="820" y="1903"/>
                    <a:pt x="1416" y="2393"/>
                    <a:pt x="2067" y="2747"/>
                  </a:cubicBezTo>
                  <a:cubicBezTo>
                    <a:pt x="1815" y="2702"/>
                    <a:pt x="1558" y="2679"/>
                    <a:pt x="1300" y="2679"/>
                  </a:cubicBezTo>
                  <a:cubicBezTo>
                    <a:pt x="1195" y="2679"/>
                    <a:pt x="1090" y="2683"/>
                    <a:pt x="985" y="2691"/>
                  </a:cubicBezTo>
                  <a:cubicBezTo>
                    <a:pt x="757" y="2707"/>
                    <a:pt x="484" y="2785"/>
                    <a:pt x="437" y="3009"/>
                  </a:cubicBezTo>
                  <a:cubicBezTo>
                    <a:pt x="411" y="3142"/>
                    <a:pt x="488" y="3280"/>
                    <a:pt x="597" y="3364"/>
                  </a:cubicBezTo>
                  <a:cubicBezTo>
                    <a:pt x="705" y="3446"/>
                    <a:pt x="841" y="3486"/>
                    <a:pt x="973" y="3517"/>
                  </a:cubicBezTo>
                  <a:cubicBezTo>
                    <a:pt x="1422" y="3632"/>
                    <a:pt x="1881" y="3707"/>
                    <a:pt x="2340" y="3746"/>
                  </a:cubicBezTo>
                  <a:cubicBezTo>
                    <a:pt x="2063" y="3771"/>
                    <a:pt x="1782" y="3797"/>
                    <a:pt x="1526" y="3900"/>
                  </a:cubicBezTo>
                  <a:cubicBezTo>
                    <a:pt x="1267" y="4001"/>
                    <a:pt x="1029" y="4189"/>
                    <a:pt x="935" y="4451"/>
                  </a:cubicBezTo>
                  <a:cubicBezTo>
                    <a:pt x="905" y="4537"/>
                    <a:pt x="890" y="4631"/>
                    <a:pt x="912" y="4719"/>
                  </a:cubicBezTo>
                  <a:cubicBezTo>
                    <a:pt x="966" y="4935"/>
                    <a:pt x="1212" y="5034"/>
                    <a:pt x="1429" y="5072"/>
                  </a:cubicBezTo>
                  <a:cubicBezTo>
                    <a:pt x="1594" y="5097"/>
                    <a:pt x="2541" y="5175"/>
                    <a:pt x="3448" y="5230"/>
                  </a:cubicBezTo>
                  <a:cubicBezTo>
                    <a:pt x="4013" y="5263"/>
                    <a:pt x="4563" y="5289"/>
                    <a:pt x="4903" y="5289"/>
                  </a:cubicBezTo>
                  <a:cubicBezTo>
                    <a:pt x="5121" y="5289"/>
                    <a:pt x="5253" y="5279"/>
                    <a:pt x="5248" y="5253"/>
                  </a:cubicBezTo>
                  <a:cubicBezTo>
                    <a:pt x="5112" y="4499"/>
                    <a:pt x="5073" y="3717"/>
                    <a:pt x="5067" y="2947"/>
                  </a:cubicBezTo>
                  <a:cubicBezTo>
                    <a:pt x="5061" y="2241"/>
                    <a:pt x="5255" y="1459"/>
                    <a:pt x="4712" y="883"/>
                  </a:cubicBezTo>
                  <a:cubicBezTo>
                    <a:pt x="4634" y="802"/>
                    <a:pt x="4539" y="729"/>
                    <a:pt x="4426" y="716"/>
                  </a:cubicBezTo>
                  <a:cubicBezTo>
                    <a:pt x="4414" y="715"/>
                    <a:pt x="4401" y="714"/>
                    <a:pt x="4390" y="714"/>
                  </a:cubicBezTo>
                  <a:cubicBezTo>
                    <a:pt x="4252" y="714"/>
                    <a:pt x="4122" y="803"/>
                    <a:pt x="4046" y="919"/>
                  </a:cubicBezTo>
                  <a:cubicBezTo>
                    <a:pt x="3962" y="1046"/>
                    <a:pt x="3932" y="1200"/>
                    <a:pt x="3916" y="1350"/>
                  </a:cubicBezTo>
                  <a:cubicBezTo>
                    <a:pt x="3874" y="1719"/>
                    <a:pt x="3900" y="2097"/>
                    <a:pt x="3991" y="2458"/>
                  </a:cubicBezTo>
                  <a:cubicBezTo>
                    <a:pt x="3822" y="1948"/>
                    <a:pt x="3650" y="1440"/>
                    <a:pt x="3440" y="948"/>
                  </a:cubicBezTo>
                  <a:cubicBezTo>
                    <a:pt x="3346" y="731"/>
                    <a:pt x="3240" y="511"/>
                    <a:pt x="3065" y="351"/>
                  </a:cubicBezTo>
                  <a:cubicBezTo>
                    <a:pt x="2967" y="264"/>
                    <a:pt x="2832" y="200"/>
                    <a:pt x="2706" y="200"/>
                  </a:cubicBezTo>
                  <a:cubicBezTo>
                    <a:pt x="2635" y="200"/>
                    <a:pt x="2568" y="220"/>
                    <a:pt x="2512" y="266"/>
                  </a:cubicBezTo>
                  <a:cubicBezTo>
                    <a:pt x="2382" y="373"/>
                    <a:pt x="2374" y="566"/>
                    <a:pt x="2384" y="735"/>
                  </a:cubicBezTo>
                  <a:cubicBezTo>
                    <a:pt x="2412" y="1158"/>
                    <a:pt x="2493" y="1579"/>
                    <a:pt x="2625" y="1983"/>
                  </a:cubicBezTo>
                  <a:cubicBezTo>
                    <a:pt x="2384" y="1323"/>
                    <a:pt x="1950" y="735"/>
                    <a:pt x="1390" y="311"/>
                  </a:cubicBezTo>
                  <a:cubicBezTo>
                    <a:pt x="1176" y="150"/>
                    <a:pt x="930" y="7"/>
                    <a:pt x="660" y="1"/>
                  </a:cubicBezTo>
                  <a:cubicBezTo>
                    <a:pt x="656" y="1"/>
                    <a:pt x="651" y="1"/>
                    <a:pt x="6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4" name="Google Shape;734;p16"/>
            <p:cNvGrpSpPr/>
            <p:nvPr/>
          </p:nvGrpSpPr>
          <p:grpSpPr>
            <a:xfrm rot="10800000" flipH="1">
              <a:off x="1359944" y="1168098"/>
              <a:ext cx="161218" cy="147201"/>
              <a:chOff x="2599225" y="2912400"/>
              <a:chExt cx="85400" cy="77975"/>
            </a:xfrm>
          </p:grpSpPr>
          <p:sp>
            <p:nvSpPr>
              <p:cNvPr id="735" name="Google Shape;735;p16"/>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6"/>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6"/>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8" name="Google Shape;738;p16"/>
            <p:cNvGrpSpPr/>
            <p:nvPr/>
          </p:nvGrpSpPr>
          <p:grpSpPr>
            <a:xfrm rot="10800000" flipH="1">
              <a:off x="8146489" y="4734037"/>
              <a:ext cx="194354" cy="219935"/>
              <a:chOff x="3673389" y="240285"/>
              <a:chExt cx="194354" cy="219935"/>
            </a:xfrm>
          </p:grpSpPr>
          <p:sp>
            <p:nvSpPr>
              <p:cNvPr id="739" name="Google Shape;739;p16"/>
              <p:cNvSpPr/>
              <p:nvPr/>
            </p:nvSpPr>
            <p:spPr>
              <a:xfrm>
                <a:off x="3774390" y="240285"/>
                <a:ext cx="52386" cy="50735"/>
              </a:xfrm>
              <a:custGeom>
                <a:avLst/>
                <a:gdLst/>
                <a:ahLst/>
                <a:cxnLst/>
                <a:rect l="l" t="t" r="r" b="b"/>
                <a:pathLst>
                  <a:path w="1110" h="1075" extrusionOk="0">
                    <a:moveTo>
                      <a:pt x="553" y="0"/>
                    </a:moveTo>
                    <a:cubicBezTo>
                      <a:pt x="333" y="0"/>
                      <a:pt x="125" y="138"/>
                      <a:pt x="47" y="357"/>
                    </a:cubicBezTo>
                    <a:cubicBezTo>
                      <a:pt x="0" y="488"/>
                      <a:pt x="6" y="627"/>
                      <a:pt x="60" y="753"/>
                    </a:cubicBezTo>
                    <a:cubicBezTo>
                      <a:pt x="61" y="757"/>
                      <a:pt x="65" y="763"/>
                      <a:pt x="67" y="768"/>
                    </a:cubicBezTo>
                    <a:cubicBezTo>
                      <a:pt x="129" y="899"/>
                      <a:pt x="238" y="996"/>
                      <a:pt x="372" y="1044"/>
                    </a:cubicBezTo>
                    <a:cubicBezTo>
                      <a:pt x="431" y="1065"/>
                      <a:pt x="490" y="1075"/>
                      <a:pt x="550" y="1075"/>
                    </a:cubicBezTo>
                    <a:cubicBezTo>
                      <a:pt x="630" y="1075"/>
                      <a:pt x="709" y="1057"/>
                      <a:pt x="783" y="1022"/>
                    </a:cubicBezTo>
                    <a:cubicBezTo>
                      <a:pt x="914" y="960"/>
                      <a:pt x="1012" y="851"/>
                      <a:pt x="1060" y="718"/>
                    </a:cubicBezTo>
                    <a:cubicBezTo>
                      <a:pt x="1109" y="582"/>
                      <a:pt x="1100" y="441"/>
                      <a:pt x="1038" y="307"/>
                    </a:cubicBezTo>
                    <a:cubicBezTo>
                      <a:pt x="977" y="176"/>
                      <a:pt x="869" y="79"/>
                      <a:pt x="733" y="32"/>
                    </a:cubicBezTo>
                    <a:cubicBezTo>
                      <a:pt x="673" y="10"/>
                      <a:pt x="613" y="0"/>
                      <a:pt x="5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6"/>
              <p:cNvSpPr/>
              <p:nvPr/>
            </p:nvSpPr>
            <p:spPr>
              <a:xfrm>
                <a:off x="3815356" y="409438"/>
                <a:ext cx="52386" cy="50782"/>
              </a:xfrm>
              <a:custGeom>
                <a:avLst/>
                <a:gdLst/>
                <a:ahLst/>
                <a:cxnLst/>
                <a:rect l="l" t="t" r="r" b="b"/>
                <a:pathLst>
                  <a:path w="1110" h="1076" extrusionOk="0">
                    <a:moveTo>
                      <a:pt x="554" y="1"/>
                    </a:moveTo>
                    <a:cubicBezTo>
                      <a:pt x="333" y="1"/>
                      <a:pt x="125" y="139"/>
                      <a:pt x="47" y="358"/>
                    </a:cubicBezTo>
                    <a:cubicBezTo>
                      <a:pt x="1" y="488"/>
                      <a:pt x="7" y="628"/>
                      <a:pt x="60" y="753"/>
                    </a:cubicBezTo>
                    <a:cubicBezTo>
                      <a:pt x="62" y="757"/>
                      <a:pt x="66" y="763"/>
                      <a:pt x="67" y="769"/>
                    </a:cubicBezTo>
                    <a:cubicBezTo>
                      <a:pt x="130" y="899"/>
                      <a:pt x="238" y="998"/>
                      <a:pt x="373" y="1044"/>
                    </a:cubicBezTo>
                    <a:cubicBezTo>
                      <a:pt x="432" y="1065"/>
                      <a:pt x="492" y="1076"/>
                      <a:pt x="552" y="1076"/>
                    </a:cubicBezTo>
                    <a:cubicBezTo>
                      <a:pt x="631" y="1076"/>
                      <a:pt x="710" y="1058"/>
                      <a:pt x="784" y="1022"/>
                    </a:cubicBezTo>
                    <a:cubicBezTo>
                      <a:pt x="916" y="963"/>
                      <a:pt x="1014" y="854"/>
                      <a:pt x="1061" y="718"/>
                    </a:cubicBezTo>
                    <a:cubicBezTo>
                      <a:pt x="1110" y="582"/>
                      <a:pt x="1102" y="440"/>
                      <a:pt x="1039" y="307"/>
                    </a:cubicBezTo>
                    <a:cubicBezTo>
                      <a:pt x="978" y="177"/>
                      <a:pt x="869" y="80"/>
                      <a:pt x="733" y="32"/>
                    </a:cubicBezTo>
                    <a:cubicBezTo>
                      <a:pt x="674"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6"/>
              <p:cNvSpPr/>
              <p:nvPr/>
            </p:nvSpPr>
            <p:spPr>
              <a:xfrm>
                <a:off x="3673389" y="331139"/>
                <a:ext cx="52339" cy="50782"/>
              </a:xfrm>
              <a:custGeom>
                <a:avLst/>
                <a:gdLst/>
                <a:ahLst/>
                <a:cxnLst/>
                <a:rect l="l" t="t" r="r" b="b"/>
                <a:pathLst>
                  <a:path w="1109" h="1076" extrusionOk="0">
                    <a:moveTo>
                      <a:pt x="554" y="1"/>
                    </a:moveTo>
                    <a:cubicBezTo>
                      <a:pt x="334" y="1"/>
                      <a:pt x="127" y="138"/>
                      <a:pt x="48" y="358"/>
                    </a:cubicBezTo>
                    <a:cubicBezTo>
                      <a:pt x="1" y="488"/>
                      <a:pt x="6" y="627"/>
                      <a:pt x="61" y="751"/>
                    </a:cubicBezTo>
                    <a:cubicBezTo>
                      <a:pt x="63" y="757"/>
                      <a:pt x="66" y="763"/>
                      <a:pt x="69" y="769"/>
                    </a:cubicBezTo>
                    <a:cubicBezTo>
                      <a:pt x="129" y="899"/>
                      <a:pt x="238" y="996"/>
                      <a:pt x="374" y="1044"/>
                    </a:cubicBezTo>
                    <a:cubicBezTo>
                      <a:pt x="432" y="1065"/>
                      <a:pt x="492" y="1075"/>
                      <a:pt x="552" y="1075"/>
                    </a:cubicBezTo>
                    <a:cubicBezTo>
                      <a:pt x="631" y="1075"/>
                      <a:pt x="711" y="1057"/>
                      <a:pt x="785" y="1022"/>
                    </a:cubicBezTo>
                    <a:cubicBezTo>
                      <a:pt x="916" y="960"/>
                      <a:pt x="1013" y="851"/>
                      <a:pt x="1060" y="715"/>
                    </a:cubicBezTo>
                    <a:cubicBezTo>
                      <a:pt x="1108" y="584"/>
                      <a:pt x="1099" y="442"/>
                      <a:pt x="1040" y="307"/>
                    </a:cubicBezTo>
                    <a:cubicBezTo>
                      <a:pt x="978" y="177"/>
                      <a:pt x="869" y="80"/>
                      <a:pt x="735" y="32"/>
                    </a:cubicBezTo>
                    <a:cubicBezTo>
                      <a:pt x="675" y="11"/>
                      <a:pt x="614" y="1"/>
                      <a:pt x="55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6"/>
            <p:cNvGrpSpPr/>
            <p:nvPr/>
          </p:nvGrpSpPr>
          <p:grpSpPr>
            <a:xfrm flipH="1">
              <a:off x="-114921" y="3940351"/>
              <a:ext cx="860931" cy="1326274"/>
              <a:chOff x="6143129" y="4365294"/>
              <a:chExt cx="860931" cy="1326274"/>
            </a:xfrm>
          </p:grpSpPr>
          <p:grpSp>
            <p:nvGrpSpPr>
              <p:cNvPr id="743" name="Google Shape;743;p16"/>
              <p:cNvGrpSpPr/>
              <p:nvPr/>
            </p:nvGrpSpPr>
            <p:grpSpPr>
              <a:xfrm>
                <a:off x="6143129" y="4365294"/>
                <a:ext cx="860931" cy="1326274"/>
                <a:chOff x="2488625" y="2827850"/>
                <a:chExt cx="456050" cy="702550"/>
              </a:xfrm>
            </p:grpSpPr>
            <p:sp>
              <p:nvSpPr>
                <p:cNvPr id="744" name="Google Shape;744;p16"/>
                <p:cNvSpPr/>
                <p:nvPr/>
              </p:nvSpPr>
              <p:spPr>
                <a:xfrm>
                  <a:off x="2488625" y="2904950"/>
                  <a:ext cx="199400" cy="572200"/>
                </a:xfrm>
                <a:custGeom>
                  <a:avLst/>
                  <a:gdLst/>
                  <a:ahLst/>
                  <a:cxnLst/>
                  <a:rect l="l" t="t" r="r" b="b"/>
                  <a:pathLst>
                    <a:path w="7976" h="22888" extrusionOk="0">
                      <a:moveTo>
                        <a:pt x="2293" y="1"/>
                      </a:moveTo>
                      <a:cubicBezTo>
                        <a:pt x="2157" y="1"/>
                        <a:pt x="2019" y="29"/>
                        <a:pt x="1889" y="70"/>
                      </a:cubicBezTo>
                      <a:cubicBezTo>
                        <a:pt x="1113" y="318"/>
                        <a:pt x="546" y="1034"/>
                        <a:pt x="327" y="1819"/>
                      </a:cubicBezTo>
                      <a:cubicBezTo>
                        <a:pt x="0" y="2997"/>
                        <a:pt x="110" y="4048"/>
                        <a:pt x="442" y="5047"/>
                      </a:cubicBezTo>
                      <a:cubicBezTo>
                        <a:pt x="834" y="6231"/>
                        <a:pt x="1458" y="6721"/>
                        <a:pt x="2160" y="7635"/>
                      </a:cubicBezTo>
                      <a:cubicBezTo>
                        <a:pt x="2945" y="8657"/>
                        <a:pt x="3360" y="10102"/>
                        <a:pt x="3489" y="11365"/>
                      </a:cubicBezTo>
                      <a:cubicBezTo>
                        <a:pt x="3629" y="12753"/>
                        <a:pt x="3422" y="14163"/>
                        <a:pt x="3599" y="15548"/>
                      </a:cubicBezTo>
                      <a:cubicBezTo>
                        <a:pt x="3958" y="18355"/>
                        <a:pt x="5825" y="20702"/>
                        <a:pt x="7621" y="22888"/>
                      </a:cubicBezTo>
                      <a:cubicBezTo>
                        <a:pt x="7086" y="20629"/>
                        <a:pt x="6177" y="17736"/>
                        <a:pt x="6985" y="15474"/>
                      </a:cubicBezTo>
                      <a:cubicBezTo>
                        <a:pt x="7975" y="12701"/>
                        <a:pt x="6477" y="9889"/>
                        <a:pt x="4870" y="7714"/>
                      </a:cubicBezTo>
                      <a:cubicBezTo>
                        <a:pt x="3285" y="5564"/>
                        <a:pt x="4677" y="2557"/>
                        <a:pt x="3094" y="473"/>
                      </a:cubicBezTo>
                      <a:cubicBezTo>
                        <a:pt x="2955" y="289"/>
                        <a:pt x="2783" y="116"/>
                        <a:pt x="2562" y="43"/>
                      </a:cubicBezTo>
                      <a:cubicBezTo>
                        <a:pt x="2475" y="13"/>
                        <a:pt x="2384" y="1"/>
                        <a:pt x="229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16"/>
                <p:cNvSpPr/>
                <p:nvPr/>
              </p:nvSpPr>
              <p:spPr>
                <a:xfrm>
                  <a:off x="2596975" y="2827850"/>
                  <a:ext cx="256500" cy="702550"/>
                </a:xfrm>
                <a:custGeom>
                  <a:avLst/>
                  <a:gdLst/>
                  <a:ahLst/>
                  <a:cxnLst/>
                  <a:rect l="l" t="t" r="r" b="b"/>
                  <a:pathLst>
                    <a:path w="10260" h="28102" extrusionOk="0">
                      <a:moveTo>
                        <a:pt x="7786" y="0"/>
                      </a:moveTo>
                      <a:cubicBezTo>
                        <a:pt x="7253" y="0"/>
                        <a:pt x="6703" y="200"/>
                        <a:pt x="6288" y="543"/>
                      </a:cubicBezTo>
                      <a:cubicBezTo>
                        <a:pt x="5569" y="1133"/>
                        <a:pt x="5197" y="2057"/>
                        <a:pt x="5032" y="2972"/>
                      </a:cubicBezTo>
                      <a:cubicBezTo>
                        <a:pt x="4867" y="3889"/>
                        <a:pt x="4880" y="4828"/>
                        <a:pt x="4782" y="5754"/>
                      </a:cubicBezTo>
                      <a:cubicBezTo>
                        <a:pt x="4521" y="8208"/>
                        <a:pt x="3326" y="10136"/>
                        <a:pt x="2212" y="12264"/>
                      </a:cubicBezTo>
                      <a:cubicBezTo>
                        <a:pt x="1059" y="14472"/>
                        <a:pt x="0" y="18068"/>
                        <a:pt x="930" y="20520"/>
                      </a:cubicBezTo>
                      <a:cubicBezTo>
                        <a:pt x="1383" y="21710"/>
                        <a:pt x="1767" y="22909"/>
                        <a:pt x="2188" y="24120"/>
                      </a:cubicBezTo>
                      <a:cubicBezTo>
                        <a:pt x="2435" y="24835"/>
                        <a:pt x="2716" y="25537"/>
                        <a:pt x="3029" y="26225"/>
                      </a:cubicBezTo>
                      <a:cubicBezTo>
                        <a:pt x="3279" y="26774"/>
                        <a:pt x="3883" y="27522"/>
                        <a:pt x="3979" y="28101"/>
                      </a:cubicBezTo>
                      <a:cubicBezTo>
                        <a:pt x="3311" y="24028"/>
                        <a:pt x="3201" y="19601"/>
                        <a:pt x="5306" y="16050"/>
                      </a:cubicBezTo>
                      <a:cubicBezTo>
                        <a:pt x="6078" y="14745"/>
                        <a:pt x="7118" y="13618"/>
                        <a:pt x="7909" y="12325"/>
                      </a:cubicBezTo>
                      <a:cubicBezTo>
                        <a:pt x="9064" y="10436"/>
                        <a:pt x="9630" y="8258"/>
                        <a:pt x="9891" y="6074"/>
                      </a:cubicBezTo>
                      <a:cubicBezTo>
                        <a:pt x="10027" y="4949"/>
                        <a:pt x="10260" y="3468"/>
                        <a:pt x="9989" y="2210"/>
                      </a:cubicBezTo>
                      <a:cubicBezTo>
                        <a:pt x="9831" y="1472"/>
                        <a:pt x="9498" y="812"/>
                        <a:pt x="8870" y="343"/>
                      </a:cubicBezTo>
                      <a:cubicBezTo>
                        <a:pt x="8556" y="107"/>
                        <a:pt x="8175"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6"/>
                <p:cNvSpPr/>
                <p:nvPr/>
              </p:nvSpPr>
              <p:spPr>
                <a:xfrm>
                  <a:off x="2672325" y="3053725"/>
                  <a:ext cx="272350" cy="461275"/>
                </a:xfrm>
                <a:custGeom>
                  <a:avLst/>
                  <a:gdLst/>
                  <a:ahLst/>
                  <a:cxnLst/>
                  <a:rect l="l" t="t" r="r" b="b"/>
                  <a:pathLst>
                    <a:path w="10894" h="18451" extrusionOk="0">
                      <a:moveTo>
                        <a:pt x="8915" y="1"/>
                      </a:moveTo>
                      <a:cubicBezTo>
                        <a:pt x="8533" y="1"/>
                        <a:pt x="8168" y="248"/>
                        <a:pt x="7939" y="564"/>
                      </a:cubicBezTo>
                      <a:cubicBezTo>
                        <a:pt x="7680" y="919"/>
                        <a:pt x="7557" y="1349"/>
                        <a:pt x="7417" y="1764"/>
                      </a:cubicBezTo>
                      <a:cubicBezTo>
                        <a:pt x="6819" y="3527"/>
                        <a:pt x="5853" y="5163"/>
                        <a:pt x="4598" y="6538"/>
                      </a:cubicBezTo>
                      <a:cubicBezTo>
                        <a:pt x="3837" y="7374"/>
                        <a:pt x="2969" y="8113"/>
                        <a:pt x="2259" y="8991"/>
                      </a:cubicBezTo>
                      <a:cubicBezTo>
                        <a:pt x="187" y="11547"/>
                        <a:pt x="0" y="15307"/>
                        <a:pt x="514" y="18451"/>
                      </a:cubicBezTo>
                      <a:cubicBezTo>
                        <a:pt x="352" y="17456"/>
                        <a:pt x="1066" y="15832"/>
                        <a:pt x="1402" y="14907"/>
                      </a:cubicBezTo>
                      <a:cubicBezTo>
                        <a:pt x="1816" y="13759"/>
                        <a:pt x="2021" y="12882"/>
                        <a:pt x="2977" y="12058"/>
                      </a:cubicBezTo>
                      <a:cubicBezTo>
                        <a:pt x="3979" y="11195"/>
                        <a:pt x="5163" y="10571"/>
                        <a:pt x="6215" y="9771"/>
                      </a:cubicBezTo>
                      <a:cubicBezTo>
                        <a:pt x="7674" y="8665"/>
                        <a:pt x="8879" y="7223"/>
                        <a:pt x="9705" y="5589"/>
                      </a:cubicBezTo>
                      <a:cubicBezTo>
                        <a:pt x="10487" y="4044"/>
                        <a:pt x="10894" y="2077"/>
                        <a:pt x="9914" y="649"/>
                      </a:cubicBezTo>
                      <a:cubicBezTo>
                        <a:pt x="9707" y="348"/>
                        <a:pt x="9419" y="70"/>
                        <a:pt x="9057" y="12"/>
                      </a:cubicBezTo>
                      <a:cubicBezTo>
                        <a:pt x="9010" y="5"/>
                        <a:pt x="8962" y="1"/>
                        <a:pt x="8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6"/>
                <p:cNvSpPr/>
                <p:nvPr/>
              </p:nvSpPr>
              <p:spPr>
                <a:xfrm>
                  <a:off x="2639525" y="2857600"/>
                  <a:ext cx="168175" cy="646625"/>
                </a:xfrm>
                <a:custGeom>
                  <a:avLst/>
                  <a:gdLst/>
                  <a:ahLst/>
                  <a:cxnLst/>
                  <a:rect l="l" t="t" r="r" b="b"/>
                  <a:pathLst>
                    <a:path w="6727" h="25865" extrusionOk="0">
                      <a:moveTo>
                        <a:pt x="6609" y="1"/>
                      </a:moveTo>
                      <a:cubicBezTo>
                        <a:pt x="6580" y="1"/>
                        <a:pt x="6551" y="13"/>
                        <a:pt x="6531" y="36"/>
                      </a:cubicBezTo>
                      <a:cubicBezTo>
                        <a:pt x="5469" y="1236"/>
                        <a:pt x="5005" y="2763"/>
                        <a:pt x="4665" y="4234"/>
                      </a:cubicBezTo>
                      <a:cubicBezTo>
                        <a:pt x="4497" y="4965"/>
                        <a:pt x="4423" y="5722"/>
                        <a:pt x="4351" y="6453"/>
                      </a:cubicBezTo>
                      <a:cubicBezTo>
                        <a:pt x="4316" y="6805"/>
                        <a:pt x="4280" y="7171"/>
                        <a:pt x="4235" y="7527"/>
                      </a:cubicBezTo>
                      <a:cubicBezTo>
                        <a:pt x="4074" y="8780"/>
                        <a:pt x="3705" y="9971"/>
                        <a:pt x="3165" y="10971"/>
                      </a:cubicBezTo>
                      <a:cubicBezTo>
                        <a:pt x="2880" y="11501"/>
                        <a:pt x="2511" y="11992"/>
                        <a:pt x="2152" y="12467"/>
                      </a:cubicBezTo>
                      <a:cubicBezTo>
                        <a:pt x="1725" y="13031"/>
                        <a:pt x="1285" y="13613"/>
                        <a:pt x="972" y="14279"/>
                      </a:cubicBezTo>
                      <a:cubicBezTo>
                        <a:pt x="218" y="15883"/>
                        <a:pt x="1" y="17878"/>
                        <a:pt x="341" y="20052"/>
                      </a:cubicBezTo>
                      <a:cubicBezTo>
                        <a:pt x="424" y="20581"/>
                        <a:pt x="561" y="21102"/>
                        <a:pt x="694" y="21606"/>
                      </a:cubicBezTo>
                      <a:cubicBezTo>
                        <a:pt x="804" y="22030"/>
                        <a:pt x="919" y="22467"/>
                        <a:pt x="1000" y="22901"/>
                      </a:cubicBezTo>
                      <a:cubicBezTo>
                        <a:pt x="1175" y="23845"/>
                        <a:pt x="1405" y="24847"/>
                        <a:pt x="1904" y="25808"/>
                      </a:cubicBezTo>
                      <a:cubicBezTo>
                        <a:pt x="1922" y="25844"/>
                        <a:pt x="1958" y="25865"/>
                        <a:pt x="1997" y="25865"/>
                      </a:cubicBezTo>
                      <a:cubicBezTo>
                        <a:pt x="2013" y="25865"/>
                        <a:pt x="2029" y="25860"/>
                        <a:pt x="2043" y="25853"/>
                      </a:cubicBezTo>
                      <a:cubicBezTo>
                        <a:pt x="2096" y="25825"/>
                        <a:pt x="2116" y="25763"/>
                        <a:pt x="2088" y="25713"/>
                      </a:cubicBezTo>
                      <a:cubicBezTo>
                        <a:pt x="1603" y="24776"/>
                        <a:pt x="1378" y="23790"/>
                        <a:pt x="1205" y="22865"/>
                      </a:cubicBezTo>
                      <a:cubicBezTo>
                        <a:pt x="1124" y="22424"/>
                        <a:pt x="1008" y="21982"/>
                        <a:pt x="897" y="21555"/>
                      </a:cubicBezTo>
                      <a:cubicBezTo>
                        <a:pt x="767" y="21056"/>
                        <a:pt x="631" y="20539"/>
                        <a:pt x="549" y="20020"/>
                      </a:cubicBezTo>
                      <a:cubicBezTo>
                        <a:pt x="214" y="17890"/>
                        <a:pt x="426" y="15935"/>
                        <a:pt x="1162" y="14370"/>
                      </a:cubicBezTo>
                      <a:cubicBezTo>
                        <a:pt x="1464" y="13723"/>
                        <a:pt x="1899" y="13149"/>
                        <a:pt x="2318" y="12593"/>
                      </a:cubicBezTo>
                      <a:cubicBezTo>
                        <a:pt x="2680" y="12112"/>
                        <a:pt x="3055" y="11614"/>
                        <a:pt x="3348" y="11071"/>
                      </a:cubicBezTo>
                      <a:cubicBezTo>
                        <a:pt x="3898" y="10048"/>
                        <a:pt x="4277" y="8832"/>
                        <a:pt x="4441" y="7555"/>
                      </a:cubicBezTo>
                      <a:cubicBezTo>
                        <a:pt x="4489" y="7194"/>
                        <a:pt x="4525" y="6830"/>
                        <a:pt x="4559" y="6475"/>
                      </a:cubicBezTo>
                      <a:cubicBezTo>
                        <a:pt x="4632" y="5748"/>
                        <a:pt x="4704" y="5000"/>
                        <a:pt x="4871" y="4283"/>
                      </a:cubicBezTo>
                      <a:cubicBezTo>
                        <a:pt x="5205" y="2837"/>
                        <a:pt x="5657" y="1340"/>
                        <a:pt x="6689" y="175"/>
                      </a:cubicBezTo>
                      <a:cubicBezTo>
                        <a:pt x="6727" y="131"/>
                        <a:pt x="6722" y="65"/>
                        <a:pt x="6680" y="27"/>
                      </a:cubicBezTo>
                      <a:cubicBezTo>
                        <a:pt x="6660" y="10"/>
                        <a:pt x="6635" y="1"/>
                        <a:pt x="66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6"/>
                <p:cNvSpPr/>
                <p:nvPr/>
              </p:nvSpPr>
              <p:spPr>
                <a:xfrm>
                  <a:off x="2675000" y="3092300"/>
                  <a:ext cx="231475" cy="411675"/>
                </a:xfrm>
                <a:custGeom>
                  <a:avLst/>
                  <a:gdLst/>
                  <a:ahLst/>
                  <a:cxnLst/>
                  <a:rect l="l" t="t" r="r" b="b"/>
                  <a:pathLst>
                    <a:path w="9259" h="16467" extrusionOk="0">
                      <a:moveTo>
                        <a:pt x="9146" y="1"/>
                      </a:moveTo>
                      <a:cubicBezTo>
                        <a:pt x="9097" y="1"/>
                        <a:pt x="9053" y="37"/>
                        <a:pt x="9042" y="86"/>
                      </a:cubicBezTo>
                      <a:cubicBezTo>
                        <a:pt x="8660" y="2181"/>
                        <a:pt x="7674" y="4175"/>
                        <a:pt x="6264" y="5702"/>
                      </a:cubicBezTo>
                      <a:cubicBezTo>
                        <a:pt x="5654" y="6366"/>
                        <a:pt x="4940" y="6968"/>
                        <a:pt x="4252" y="7552"/>
                      </a:cubicBezTo>
                      <a:cubicBezTo>
                        <a:pt x="3078" y="8546"/>
                        <a:pt x="1864" y="9574"/>
                        <a:pt x="1104" y="10941"/>
                      </a:cubicBezTo>
                      <a:cubicBezTo>
                        <a:pt x="261" y="12455"/>
                        <a:pt x="1" y="14388"/>
                        <a:pt x="370" y="16382"/>
                      </a:cubicBezTo>
                      <a:cubicBezTo>
                        <a:pt x="378" y="16433"/>
                        <a:pt x="423" y="16466"/>
                        <a:pt x="472" y="16466"/>
                      </a:cubicBezTo>
                      <a:cubicBezTo>
                        <a:pt x="478" y="16466"/>
                        <a:pt x="485" y="16466"/>
                        <a:pt x="491" y="16464"/>
                      </a:cubicBezTo>
                      <a:cubicBezTo>
                        <a:pt x="546" y="16455"/>
                        <a:pt x="585" y="16398"/>
                        <a:pt x="574" y="16342"/>
                      </a:cubicBezTo>
                      <a:cubicBezTo>
                        <a:pt x="213" y="14395"/>
                        <a:pt x="465" y="12513"/>
                        <a:pt x="1285" y="11042"/>
                      </a:cubicBezTo>
                      <a:cubicBezTo>
                        <a:pt x="2027" y="9709"/>
                        <a:pt x="3227" y="8693"/>
                        <a:pt x="4387" y="7711"/>
                      </a:cubicBezTo>
                      <a:cubicBezTo>
                        <a:pt x="5080" y="7125"/>
                        <a:pt x="5797" y="6517"/>
                        <a:pt x="6419" y="5844"/>
                      </a:cubicBezTo>
                      <a:cubicBezTo>
                        <a:pt x="7855" y="4287"/>
                        <a:pt x="8860" y="2255"/>
                        <a:pt x="9249" y="123"/>
                      </a:cubicBezTo>
                      <a:cubicBezTo>
                        <a:pt x="9258" y="68"/>
                        <a:pt x="9221" y="13"/>
                        <a:pt x="9164" y="2"/>
                      </a:cubicBezTo>
                      <a:cubicBezTo>
                        <a:pt x="9158" y="1"/>
                        <a:pt x="9152" y="1"/>
                        <a:pt x="91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9" name="Google Shape;749;p16"/>
              <p:cNvSpPr/>
              <p:nvPr/>
            </p:nvSpPr>
            <p:spPr>
              <a:xfrm>
                <a:off x="6234152" y="4604873"/>
                <a:ext cx="243762" cy="879054"/>
              </a:xfrm>
              <a:custGeom>
                <a:avLst/>
                <a:gdLst/>
                <a:ahLst/>
                <a:cxnLst/>
                <a:rect l="l" t="t" r="r" b="b"/>
                <a:pathLst>
                  <a:path w="5165" h="18626" extrusionOk="0">
                    <a:moveTo>
                      <a:pt x="158" y="1"/>
                    </a:moveTo>
                    <a:cubicBezTo>
                      <a:pt x="105" y="1"/>
                      <a:pt x="63" y="45"/>
                      <a:pt x="60" y="99"/>
                    </a:cubicBezTo>
                    <a:cubicBezTo>
                      <a:pt x="1" y="1124"/>
                      <a:pt x="77" y="2010"/>
                      <a:pt x="297" y="2816"/>
                    </a:cubicBezTo>
                    <a:cubicBezTo>
                      <a:pt x="580" y="3848"/>
                      <a:pt x="1115" y="4795"/>
                      <a:pt x="1632" y="5711"/>
                    </a:cubicBezTo>
                    <a:cubicBezTo>
                      <a:pt x="2137" y="6603"/>
                      <a:pt x="2660" y="7525"/>
                      <a:pt x="2936" y="8520"/>
                    </a:cubicBezTo>
                    <a:cubicBezTo>
                      <a:pt x="3232" y="9573"/>
                      <a:pt x="3249" y="10700"/>
                      <a:pt x="3265" y="11788"/>
                    </a:cubicBezTo>
                    <a:cubicBezTo>
                      <a:pt x="3278" y="12648"/>
                      <a:pt x="3290" y="13539"/>
                      <a:pt x="3439" y="14400"/>
                    </a:cubicBezTo>
                    <a:cubicBezTo>
                      <a:pt x="3692" y="15875"/>
                      <a:pt x="4332" y="17243"/>
                      <a:pt x="4951" y="18566"/>
                    </a:cubicBezTo>
                    <a:cubicBezTo>
                      <a:pt x="4967" y="18604"/>
                      <a:pt x="5005" y="18626"/>
                      <a:pt x="5046" y="18626"/>
                    </a:cubicBezTo>
                    <a:cubicBezTo>
                      <a:pt x="5060" y="18626"/>
                      <a:pt x="5075" y="18621"/>
                      <a:pt x="5089" y="18617"/>
                    </a:cubicBezTo>
                    <a:cubicBezTo>
                      <a:pt x="5141" y="18591"/>
                      <a:pt x="5164" y="18530"/>
                      <a:pt x="5140" y="18476"/>
                    </a:cubicBezTo>
                    <a:cubicBezTo>
                      <a:pt x="4526" y="17166"/>
                      <a:pt x="3892" y="15811"/>
                      <a:pt x="3643" y="14364"/>
                    </a:cubicBezTo>
                    <a:cubicBezTo>
                      <a:pt x="3498" y="13518"/>
                      <a:pt x="3485" y="12638"/>
                      <a:pt x="3472" y="11785"/>
                    </a:cubicBezTo>
                    <a:cubicBezTo>
                      <a:pt x="3456" y="10684"/>
                      <a:pt x="3440" y="9543"/>
                      <a:pt x="3138" y="8462"/>
                    </a:cubicBezTo>
                    <a:cubicBezTo>
                      <a:pt x="2854" y="7444"/>
                      <a:pt x="2325" y="6509"/>
                      <a:pt x="1813" y="5605"/>
                    </a:cubicBezTo>
                    <a:cubicBezTo>
                      <a:pt x="1301" y="4702"/>
                      <a:pt x="772" y="3767"/>
                      <a:pt x="497" y="2759"/>
                    </a:cubicBezTo>
                    <a:cubicBezTo>
                      <a:pt x="286" y="1978"/>
                      <a:pt x="210" y="1111"/>
                      <a:pt x="268" y="112"/>
                    </a:cubicBezTo>
                    <a:cubicBezTo>
                      <a:pt x="271" y="54"/>
                      <a:pt x="228" y="5"/>
                      <a:pt x="170" y="2"/>
                    </a:cubicBezTo>
                    <a:cubicBezTo>
                      <a:pt x="166" y="1"/>
                      <a:pt x="162" y="1"/>
                      <a:pt x="1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3">
  <p:cSld name="SECTION_HEADER_2_1">
    <p:spTree>
      <p:nvGrpSpPr>
        <p:cNvPr id="1" name="Shape 750"/>
        <p:cNvGrpSpPr/>
        <p:nvPr/>
      </p:nvGrpSpPr>
      <p:grpSpPr>
        <a:xfrm>
          <a:off x="0" y="0"/>
          <a:ext cx="0" cy="0"/>
          <a:chOff x="0" y="0"/>
          <a:chExt cx="0" cy="0"/>
        </a:xfrm>
      </p:grpSpPr>
      <p:sp>
        <p:nvSpPr>
          <p:cNvPr id="751" name="Google Shape;751;p17"/>
          <p:cNvSpPr txBox="1">
            <a:spLocks noGrp="1"/>
          </p:cNvSpPr>
          <p:nvPr>
            <p:ph type="title" hasCustomPrompt="1"/>
          </p:nvPr>
        </p:nvSpPr>
        <p:spPr>
          <a:xfrm flipH="1">
            <a:off x="3421638" y="880875"/>
            <a:ext cx="2300700" cy="2004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11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752" name="Google Shape;752;p17"/>
          <p:cNvSpPr txBox="1">
            <a:spLocks noGrp="1"/>
          </p:cNvSpPr>
          <p:nvPr>
            <p:ph type="subTitle" idx="1"/>
          </p:nvPr>
        </p:nvSpPr>
        <p:spPr>
          <a:xfrm rot="-501" flipH="1">
            <a:off x="2512637" y="3993663"/>
            <a:ext cx="4118700" cy="4167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53" name="Google Shape;753;p17"/>
          <p:cNvSpPr txBox="1">
            <a:spLocks noGrp="1"/>
          </p:cNvSpPr>
          <p:nvPr>
            <p:ph type="title" idx="2"/>
          </p:nvPr>
        </p:nvSpPr>
        <p:spPr>
          <a:xfrm flipH="1">
            <a:off x="2512638" y="3103038"/>
            <a:ext cx="4118700" cy="987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grpSp>
        <p:nvGrpSpPr>
          <p:cNvPr id="754" name="Google Shape;754;p17"/>
          <p:cNvGrpSpPr/>
          <p:nvPr/>
        </p:nvGrpSpPr>
        <p:grpSpPr>
          <a:xfrm>
            <a:off x="27" y="-284822"/>
            <a:ext cx="9143978" cy="5509000"/>
            <a:chOff x="27" y="-284822"/>
            <a:chExt cx="9143978" cy="5509000"/>
          </a:xfrm>
        </p:grpSpPr>
        <p:sp>
          <p:nvSpPr>
            <p:cNvPr id="755" name="Google Shape;755;p17"/>
            <p:cNvSpPr/>
            <p:nvPr/>
          </p:nvSpPr>
          <p:spPr>
            <a:xfrm rot="5400000">
              <a:off x="6619226" y="2618731"/>
              <a:ext cx="4511035" cy="538523"/>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7"/>
            <p:cNvSpPr/>
            <p:nvPr/>
          </p:nvSpPr>
          <p:spPr>
            <a:xfrm rot="5400000">
              <a:off x="-1723288" y="1723314"/>
              <a:ext cx="5224178" cy="1777549"/>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7" name="Google Shape;757;p17"/>
            <p:cNvGrpSpPr/>
            <p:nvPr/>
          </p:nvGrpSpPr>
          <p:grpSpPr>
            <a:xfrm>
              <a:off x="6631356" y="1529861"/>
              <a:ext cx="1984345" cy="3073633"/>
              <a:chOff x="2752650" y="1365675"/>
              <a:chExt cx="789475" cy="1222850"/>
            </a:xfrm>
          </p:grpSpPr>
          <p:sp>
            <p:nvSpPr>
              <p:cNvPr id="758" name="Google Shape;758;p17"/>
              <p:cNvSpPr/>
              <p:nvPr/>
            </p:nvSpPr>
            <p:spPr>
              <a:xfrm>
                <a:off x="2752650" y="2546925"/>
                <a:ext cx="631250" cy="41600"/>
              </a:xfrm>
              <a:custGeom>
                <a:avLst/>
                <a:gdLst/>
                <a:ahLst/>
                <a:cxnLst/>
                <a:rect l="l" t="t" r="r" b="b"/>
                <a:pathLst>
                  <a:path w="25250" h="1664" extrusionOk="0">
                    <a:moveTo>
                      <a:pt x="12625" y="1"/>
                    </a:moveTo>
                    <a:cubicBezTo>
                      <a:pt x="9277" y="1"/>
                      <a:pt x="6066" y="89"/>
                      <a:pt x="3699" y="245"/>
                    </a:cubicBezTo>
                    <a:cubicBezTo>
                      <a:pt x="1331" y="401"/>
                      <a:pt x="1" y="612"/>
                      <a:pt x="1" y="833"/>
                    </a:cubicBezTo>
                    <a:cubicBezTo>
                      <a:pt x="1" y="1053"/>
                      <a:pt x="1331" y="1264"/>
                      <a:pt x="3699" y="1420"/>
                    </a:cubicBezTo>
                    <a:cubicBezTo>
                      <a:pt x="6066" y="1576"/>
                      <a:pt x="9277" y="1663"/>
                      <a:pt x="12625" y="1663"/>
                    </a:cubicBezTo>
                    <a:cubicBezTo>
                      <a:pt x="15974" y="1663"/>
                      <a:pt x="19185" y="1576"/>
                      <a:pt x="21552" y="1420"/>
                    </a:cubicBezTo>
                    <a:cubicBezTo>
                      <a:pt x="23919" y="1264"/>
                      <a:pt x="25250" y="1053"/>
                      <a:pt x="25250" y="833"/>
                    </a:cubicBezTo>
                    <a:cubicBezTo>
                      <a:pt x="25250" y="612"/>
                      <a:pt x="23919" y="401"/>
                      <a:pt x="21552" y="245"/>
                    </a:cubicBezTo>
                    <a:cubicBezTo>
                      <a:pt x="19185" y="89"/>
                      <a:pt x="15974" y="1"/>
                      <a:pt x="12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7"/>
              <p:cNvSpPr/>
              <p:nvPr/>
            </p:nvSpPr>
            <p:spPr>
              <a:xfrm>
                <a:off x="2796750" y="2439150"/>
                <a:ext cx="241175" cy="124525"/>
              </a:xfrm>
              <a:custGeom>
                <a:avLst/>
                <a:gdLst/>
                <a:ahLst/>
                <a:cxnLst/>
                <a:rect l="l" t="t" r="r" b="b"/>
                <a:pathLst>
                  <a:path w="9647" h="4981" extrusionOk="0">
                    <a:moveTo>
                      <a:pt x="5961" y="0"/>
                    </a:moveTo>
                    <a:cubicBezTo>
                      <a:pt x="5034" y="0"/>
                      <a:pt x="4109" y="83"/>
                      <a:pt x="3208" y="249"/>
                    </a:cubicBezTo>
                    <a:cubicBezTo>
                      <a:pt x="3300" y="1587"/>
                      <a:pt x="2579" y="2979"/>
                      <a:pt x="1492" y="3763"/>
                    </a:cubicBezTo>
                    <a:cubicBezTo>
                      <a:pt x="738" y="4303"/>
                      <a:pt x="264" y="4227"/>
                      <a:pt x="1" y="4981"/>
                    </a:cubicBezTo>
                    <a:lnTo>
                      <a:pt x="8732" y="4981"/>
                    </a:lnTo>
                    <a:cubicBezTo>
                      <a:pt x="9037" y="3471"/>
                      <a:pt x="9342" y="1963"/>
                      <a:pt x="9647" y="452"/>
                    </a:cubicBezTo>
                    <a:cubicBezTo>
                      <a:pt x="8454" y="150"/>
                      <a:pt x="7206" y="0"/>
                      <a:pt x="59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7"/>
              <p:cNvSpPr/>
              <p:nvPr/>
            </p:nvSpPr>
            <p:spPr>
              <a:xfrm>
                <a:off x="2801425" y="2544325"/>
                <a:ext cx="218750" cy="14325"/>
              </a:xfrm>
              <a:custGeom>
                <a:avLst/>
                <a:gdLst/>
                <a:ahLst/>
                <a:cxnLst/>
                <a:rect l="l" t="t" r="r" b="b"/>
                <a:pathLst>
                  <a:path w="8750" h="573" extrusionOk="0">
                    <a:moveTo>
                      <a:pt x="8684" y="1"/>
                    </a:moveTo>
                    <a:cubicBezTo>
                      <a:pt x="8681" y="1"/>
                      <a:pt x="8678" y="1"/>
                      <a:pt x="8675" y="2"/>
                    </a:cubicBezTo>
                    <a:cubicBezTo>
                      <a:pt x="5826" y="289"/>
                      <a:pt x="2930" y="436"/>
                      <a:pt x="68" y="439"/>
                    </a:cubicBezTo>
                    <a:cubicBezTo>
                      <a:pt x="29" y="439"/>
                      <a:pt x="1" y="471"/>
                      <a:pt x="1" y="506"/>
                    </a:cubicBezTo>
                    <a:cubicBezTo>
                      <a:pt x="1" y="544"/>
                      <a:pt x="32" y="572"/>
                      <a:pt x="68" y="572"/>
                    </a:cubicBezTo>
                    <a:cubicBezTo>
                      <a:pt x="2934" y="568"/>
                      <a:pt x="5836" y="422"/>
                      <a:pt x="8688" y="132"/>
                    </a:cubicBezTo>
                    <a:cubicBezTo>
                      <a:pt x="8724" y="129"/>
                      <a:pt x="8749" y="96"/>
                      <a:pt x="8747" y="60"/>
                    </a:cubicBezTo>
                    <a:cubicBezTo>
                      <a:pt x="8743" y="28"/>
                      <a:pt x="8716" y="1"/>
                      <a:pt x="868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7"/>
              <p:cNvSpPr/>
              <p:nvPr/>
            </p:nvSpPr>
            <p:spPr>
              <a:xfrm>
                <a:off x="3075325" y="2448400"/>
                <a:ext cx="196325" cy="116875"/>
              </a:xfrm>
              <a:custGeom>
                <a:avLst/>
                <a:gdLst/>
                <a:ahLst/>
                <a:cxnLst/>
                <a:rect l="l" t="t" r="r" b="b"/>
                <a:pathLst>
                  <a:path w="7853" h="4675" extrusionOk="0">
                    <a:moveTo>
                      <a:pt x="6606" y="1"/>
                    </a:moveTo>
                    <a:cubicBezTo>
                      <a:pt x="4585" y="1"/>
                      <a:pt x="2564" y="122"/>
                      <a:pt x="542" y="122"/>
                    </a:cubicBezTo>
                    <a:cubicBezTo>
                      <a:pt x="362" y="1623"/>
                      <a:pt x="181" y="3125"/>
                      <a:pt x="1" y="4626"/>
                    </a:cubicBezTo>
                    <a:lnTo>
                      <a:pt x="7853" y="4675"/>
                    </a:lnTo>
                    <a:cubicBezTo>
                      <a:pt x="7820" y="4223"/>
                      <a:pt x="7461" y="3879"/>
                      <a:pt x="7184" y="3521"/>
                    </a:cubicBezTo>
                    <a:cubicBezTo>
                      <a:pt x="6441" y="2559"/>
                      <a:pt x="6209" y="1150"/>
                      <a:pt x="66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7"/>
              <p:cNvSpPr/>
              <p:nvPr/>
            </p:nvSpPr>
            <p:spPr>
              <a:xfrm>
                <a:off x="3077150" y="2545800"/>
                <a:ext cx="190925" cy="16625"/>
              </a:xfrm>
              <a:custGeom>
                <a:avLst/>
                <a:gdLst/>
                <a:ahLst/>
                <a:cxnLst/>
                <a:rect l="l" t="t" r="r" b="b"/>
                <a:pathLst>
                  <a:path w="7637" h="665" extrusionOk="0">
                    <a:moveTo>
                      <a:pt x="77" y="1"/>
                    </a:moveTo>
                    <a:cubicBezTo>
                      <a:pt x="45" y="1"/>
                      <a:pt x="14" y="22"/>
                      <a:pt x="8" y="54"/>
                    </a:cubicBezTo>
                    <a:cubicBezTo>
                      <a:pt x="1" y="90"/>
                      <a:pt x="25" y="126"/>
                      <a:pt x="61" y="133"/>
                    </a:cubicBezTo>
                    <a:cubicBezTo>
                      <a:pt x="1766" y="486"/>
                      <a:pt x="3499" y="665"/>
                      <a:pt x="5233" y="665"/>
                    </a:cubicBezTo>
                    <a:cubicBezTo>
                      <a:pt x="6012" y="665"/>
                      <a:pt x="6794" y="629"/>
                      <a:pt x="7574" y="556"/>
                    </a:cubicBezTo>
                    <a:cubicBezTo>
                      <a:pt x="7610" y="552"/>
                      <a:pt x="7637" y="520"/>
                      <a:pt x="7633" y="485"/>
                    </a:cubicBezTo>
                    <a:cubicBezTo>
                      <a:pt x="7630" y="451"/>
                      <a:pt x="7600" y="424"/>
                      <a:pt x="7566" y="424"/>
                    </a:cubicBezTo>
                    <a:cubicBezTo>
                      <a:pt x="7565" y="424"/>
                      <a:pt x="7563" y="424"/>
                      <a:pt x="7561" y="424"/>
                    </a:cubicBezTo>
                    <a:cubicBezTo>
                      <a:pt x="6786" y="496"/>
                      <a:pt x="6009" y="532"/>
                      <a:pt x="5234" y="532"/>
                    </a:cubicBezTo>
                    <a:cubicBezTo>
                      <a:pt x="3506" y="532"/>
                      <a:pt x="1783" y="355"/>
                      <a:pt x="86" y="1"/>
                    </a:cubicBezTo>
                    <a:cubicBezTo>
                      <a:pt x="83" y="1"/>
                      <a:pt x="80" y="1"/>
                      <a:pt x="7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7"/>
              <p:cNvSpPr/>
              <p:nvPr/>
            </p:nvSpPr>
            <p:spPr>
              <a:xfrm>
                <a:off x="2816450" y="1511750"/>
                <a:ext cx="196175" cy="333525"/>
              </a:xfrm>
              <a:custGeom>
                <a:avLst/>
                <a:gdLst/>
                <a:ahLst/>
                <a:cxnLst/>
                <a:rect l="l" t="t" r="r" b="b"/>
                <a:pathLst>
                  <a:path w="7847" h="13341" extrusionOk="0">
                    <a:moveTo>
                      <a:pt x="4928" y="1"/>
                    </a:moveTo>
                    <a:cubicBezTo>
                      <a:pt x="4021" y="501"/>
                      <a:pt x="3117" y="1003"/>
                      <a:pt x="2212" y="1503"/>
                    </a:cubicBezTo>
                    <a:cubicBezTo>
                      <a:pt x="1311" y="2002"/>
                      <a:pt x="508" y="2785"/>
                      <a:pt x="255" y="3782"/>
                    </a:cubicBezTo>
                    <a:cubicBezTo>
                      <a:pt x="0" y="4781"/>
                      <a:pt x="255" y="5895"/>
                      <a:pt x="914" y="6684"/>
                    </a:cubicBezTo>
                    <a:cubicBezTo>
                      <a:pt x="2440" y="8512"/>
                      <a:pt x="3905" y="10416"/>
                      <a:pt x="5614" y="12072"/>
                    </a:cubicBezTo>
                    <a:lnTo>
                      <a:pt x="5614" y="12072"/>
                    </a:lnTo>
                    <a:cubicBezTo>
                      <a:pt x="5526" y="11994"/>
                      <a:pt x="5372" y="11957"/>
                      <a:pt x="5243" y="11957"/>
                    </a:cubicBezTo>
                    <a:cubicBezTo>
                      <a:pt x="5219" y="11957"/>
                      <a:pt x="5196" y="11959"/>
                      <a:pt x="5174" y="11961"/>
                    </a:cubicBezTo>
                    <a:cubicBezTo>
                      <a:pt x="5031" y="11980"/>
                      <a:pt x="4966" y="12136"/>
                      <a:pt x="4901" y="12263"/>
                    </a:cubicBezTo>
                    <a:cubicBezTo>
                      <a:pt x="5061" y="12380"/>
                      <a:pt x="5265" y="12535"/>
                      <a:pt x="5425" y="12652"/>
                    </a:cubicBezTo>
                    <a:cubicBezTo>
                      <a:pt x="5360" y="12623"/>
                      <a:pt x="5288" y="12609"/>
                      <a:pt x="5216" y="12609"/>
                    </a:cubicBezTo>
                    <a:cubicBezTo>
                      <a:pt x="5133" y="12609"/>
                      <a:pt x="5049" y="12628"/>
                      <a:pt x="4975" y="12666"/>
                    </a:cubicBezTo>
                    <a:cubicBezTo>
                      <a:pt x="4838" y="12736"/>
                      <a:pt x="4809" y="12829"/>
                      <a:pt x="4778" y="12981"/>
                    </a:cubicBezTo>
                    <a:cubicBezTo>
                      <a:pt x="5042" y="13159"/>
                      <a:pt x="5378" y="13277"/>
                      <a:pt x="5690" y="13341"/>
                    </a:cubicBezTo>
                    <a:cubicBezTo>
                      <a:pt x="6036" y="13204"/>
                      <a:pt x="6412" y="13049"/>
                      <a:pt x="6758" y="12913"/>
                    </a:cubicBezTo>
                    <a:cubicBezTo>
                      <a:pt x="7129" y="11921"/>
                      <a:pt x="7475" y="10921"/>
                      <a:pt x="7847" y="9927"/>
                    </a:cubicBezTo>
                    <a:cubicBezTo>
                      <a:pt x="7265" y="8355"/>
                      <a:pt x="6523" y="6817"/>
                      <a:pt x="5615" y="5409"/>
                    </a:cubicBezTo>
                    <a:cubicBezTo>
                      <a:pt x="6011" y="5177"/>
                      <a:pt x="6462" y="4917"/>
                      <a:pt x="6859" y="4687"/>
                    </a:cubicBezTo>
                    <a:cubicBezTo>
                      <a:pt x="6576" y="3030"/>
                      <a:pt x="5900" y="1372"/>
                      <a:pt x="4928"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7"/>
              <p:cNvSpPr/>
              <p:nvPr/>
            </p:nvSpPr>
            <p:spPr>
              <a:xfrm>
                <a:off x="2928850" y="1608775"/>
                <a:ext cx="33250" cy="41500"/>
              </a:xfrm>
              <a:custGeom>
                <a:avLst/>
                <a:gdLst/>
                <a:ahLst/>
                <a:cxnLst/>
                <a:rect l="l" t="t" r="r" b="b"/>
                <a:pathLst>
                  <a:path w="1330" h="1660" extrusionOk="0">
                    <a:moveTo>
                      <a:pt x="74" y="0"/>
                    </a:moveTo>
                    <a:cubicBezTo>
                      <a:pt x="57" y="0"/>
                      <a:pt x="40" y="7"/>
                      <a:pt x="27" y="21"/>
                    </a:cubicBezTo>
                    <a:cubicBezTo>
                      <a:pt x="0" y="47"/>
                      <a:pt x="3" y="88"/>
                      <a:pt x="27" y="114"/>
                    </a:cubicBezTo>
                    <a:cubicBezTo>
                      <a:pt x="483" y="565"/>
                      <a:pt x="879" y="1074"/>
                      <a:pt x="1205" y="1628"/>
                    </a:cubicBezTo>
                    <a:cubicBezTo>
                      <a:pt x="1218" y="1646"/>
                      <a:pt x="1239" y="1659"/>
                      <a:pt x="1262" y="1659"/>
                    </a:cubicBezTo>
                    <a:cubicBezTo>
                      <a:pt x="1268" y="1659"/>
                      <a:pt x="1275" y="1659"/>
                      <a:pt x="1281" y="1656"/>
                    </a:cubicBezTo>
                    <a:cubicBezTo>
                      <a:pt x="1312" y="1648"/>
                      <a:pt x="1330" y="1619"/>
                      <a:pt x="1328" y="1588"/>
                    </a:cubicBezTo>
                    <a:cubicBezTo>
                      <a:pt x="1315" y="1443"/>
                      <a:pt x="1299" y="1305"/>
                      <a:pt x="1284" y="1164"/>
                    </a:cubicBezTo>
                    <a:cubicBezTo>
                      <a:pt x="1268" y="1027"/>
                      <a:pt x="1251" y="890"/>
                      <a:pt x="1241" y="747"/>
                    </a:cubicBezTo>
                    <a:cubicBezTo>
                      <a:pt x="1237" y="710"/>
                      <a:pt x="1207" y="686"/>
                      <a:pt x="1172" y="686"/>
                    </a:cubicBezTo>
                    <a:cubicBezTo>
                      <a:pt x="1171" y="686"/>
                      <a:pt x="1170" y="686"/>
                      <a:pt x="1169" y="686"/>
                    </a:cubicBezTo>
                    <a:cubicBezTo>
                      <a:pt x="1134" y="690"/>
                      <a:pt x="1105" y="721"/>
                      <a:pt x="1108" y="757"/>
                    </a:cubicBezTo>
                    <a:cubicBezTo>
                      <a:pt x="1121" y="901"/>
                      <a:pt x="1137" y="1042"/>
                      <a:pt x="1154" y="1180"/>
                    </a:cubicBezTo>
                    <a:cubicBezTo>
                      <a:pt x="1158" y="1226"/>
                      <a:pt x="1164" y="1270"/>
                      <a:pt x="1169" y="1316"/>
                    </a:cubicBezTo>
                    <a:cubicBezTo>
                      <a:pt x="869" y="849"/>
                      <a:pt x="518" y="413"/>
                      <a:pt x="120" y="21"/>
                    </a:cubicBezTo>
                    <a:cubicBezTo>
                      <a:pt x="108" y="7"/>
                      <a:pt x="91" y="0"/>
                      <a:pt x="7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7"/>
              <p:cNvSpPr/>
              <p:nvPr/>
            </p:nvSpPr>
            <p:spPr>
              <a:xfrm>
                <a:off x="2948575" y="1806650"/>
                <a:ext cx="20850" cy="24200"/>
              </a:xfrm>
              <a:custGeom>
                <a:avLst/>
                <a:gdLst/>
                <a:ahLst/>
                <a:cxnLst/>
                <a:rect l="l" t="t" r="r" b="b"/>
                <a:pathLst>
                  <a:path w="834" h="968" extrusionOk="0">
                    <a:moveTo>
                      <a:pt x="71" y="0"/>
                    </a:moveTo>
                    <a:cubicBezTo>
                      <a:pt x="54" y="0"/>
                      <a:pt x="38" y="7"/>
                      <a:pt x="24" y="20"/>
                    </a:cubicBezTo>
                    <a:cubicBezTo>
                      <a:pt x="0" y="45"/>
                      <a:pt x="0" y="88"/>
                      <a:pt x="26" y="112"/>
                    </a:cubicBezTo>
                    <a:lnTo>
                      <a:pt x="639" y="711"/>
                    </a:lnTo>
                    <a:cubicBezTo>
                      <a:pt x="582" y="726"/>
                      <a:pt x="522" y="741"/>
                      <a:pt x="459" y="759"/>
                    </a:cubicBezTo>
                    <a:cubicBezTo>
                      <a:pt x="353" y="784"/>
                      <a:pt x="246" y="813"/>
                      <a:pt x="162" y="840"/>
                    </a:cubicBezTo>
                    <a:cubicBezTo>
                      <a:pt x="129" y="852"/>
                      <a:pt x="110" y="889"/>
                      <a:pt x="122" y="923"/>
                    </a:cubicBezTo>
                    <a:cubicBezTo>
                      <a:pt x="130" y="949"/>
                      <a:pt x="157" y="967"/>
                      <a:pt x="183" y="967"/>
                    </a:cubicBezTo>
                    <a:cubicBezTo>
                      <a:pt x="189" y="967"/>
                      <a:pt x="196" y="966"/>
                      <a:pt x="203" y="963"/>
                    </a:cubicBezTo>
                    <a:cubicBezTo>
                      <a:pt x="282" y="939"/>
                      <a:pt x="388" y="912"/>
                      <a:pt x="490" y="884"/>
                    </a:cubicBezTo>
                    <a:cubicBezTo>
                      <a:pt x="598" y="859"/>
                      <a:pt x="703" y="832"/>
                      <a:pt x="786" y="804"/>
                    </a:cubicBezTo>
                    <a:cubicBezTo>
                      <a:pt x="808" y="797"/>
                      <a:pt x="824" y="780"/>
                      <a:pt x="829" y="756"/>
                    </a:cubicBezTo>
                    <a:cubicBezTo>
                      <a:pt x="834" y="733"/>
                      <a:pt x="826" y="710"/>
                      <a:pt x="811" y="694"/>
                    </a:cubicBezTo>
                    <a:lnTo>
                      <a:pt x="117" y="18"/>
                    </a:lnTo>
                    <a:cubicBezTo>
                      <a:pt x="104" y="6"/>
                      <a:pt x="87" y="0"/>
                      <a:pt x="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7"/>
              <p:cNvSpPr/>
              <p:nvPr/>
            </p:nvSpPr>
            <p:spPr>
              <a:xfrm>
                <a:off x="3328350" y="1492825"/>
                <a:ext cx="197250" cy="159050"/>
              </a:xfrm>
              <a:custGeom>
                <a:avLst/>
                <a:gdLst/>
                <a:ahLst/>
                <a:cxnLst/>
                <a:rect l="l" t="t" r="r" b="b"/>
                <a:pathLst>
                  <a:path w="7890" h="6362" extrusionOk="0">
                    <a:moveTo>
                      <a:pt x="984" y="0"/>
                    </a:moveTo>
                    <a:lnTo>
                      <a:pt x="1" y="5146"/>
                    </a:lnTo>
                    <a:lnTo>
                      <a:pt x="3850" y="6361"/>
                    </a:lnTo>
                    <a:lnTo>
                      <a:pt x="7890" y="3051"/>
                    </a:lnTo>
                    <a:cubicBezTo>
                      <a:pt x="6731" y="1661"/>
                      <a:pt x="4255" y="901"/>
                      <a:pt x="98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7"/>
              <p:cNvSpPr/>
              <p:nvPr/>
            </p:nvSpPr>
            <p:spPr>
              <a:xfrm>
                <a:off x="2865375" y="1750650"/>
                <a:ext cx="468725" cy="713475"/>
              </a:xfrm>
              <a:custGeom>
                <a:avLst/>
                <a:gdLst/>
                <a:ahLst/>
                <a:cxnLst/>
                <a:rect l="l" t="t" r="r" b="b"/>
                <a:pathLst>
                  <a:path w="18749" h="28539" extrusionOk="0">
                    <a:moveTo>
                      <a:pt x="17939" y="1"/>
                    </a:moveTo>
                    <a:cubicBezTo>
                      <a:pt x="15071" y="314"/>
                      <a:pt x="12139" y="444"/>
                      <a:pt x="9224" y="444"/>
                    </a:cubicBezTo>
                    <a:cubicBezTo>
                      <a:pt x="7849" y="444"/>
                      <a:pt x="6478" y="415"/>
                      <a:pt x="5118" y="363"/>
                    </a:cubicBezTo>
                    <a:cubicBezTo>
                      <a:pt x="4888" y="1912"/>
                      <a:pt x="4576" y="3582"/>
                      <a:pt x="4345" y="5131"/>
                    </a:cubicBezTo>
                    <a:cubicBezTo>
                      <a:pt x="3926" y="7928"/>
                      <a:pt x="3308" y="10692"/>
                      <a:pt x="2801" y="13474"/>
                    </a:cubicBezTo>
                    <a:cubicBezTo>
                      <a:pt x="1907" y="18387"/>
                      <a:pt x="934" y="23416"/>
                      <a:pt x="0" y="28322"/>
                    </a:cubicBezTo>
                    <a:cubicBezTo>
                      <a:pt x="2372" y="28375"/>
                      <a:pt x="4803" y="28401"/>
                      <a:pt x="7175" y="28454"/>
                    </a:cubicBezTo>
                    <a:cubicBezTo>
                      <a:pt x="7913" y="25606"/>
                      <a:pt x="8517" y="22629"/>
                      <a:pt x="9255" y="19781"/>
                    </a:cubicBezTo>
                    <a:lnTo>
                      <a:pt x="9255" y="19781"/>
                    </a:lnTo>
                    <a:cubicBezTo>
                      <a:pt x="8982" y="22694"/>
                      <a:pt x="8710" y="25608"/>
                      <a:pt x="8436" y="28522"/>
                    </a:cubicBezTo>
                    <a:lnTo>
                      <a:pt x="15162" y="28538"/>
                    </a:lnTo>
                    <a:cubicBezTo>
                      <a:pt x="16644" y="21749"/>
                      <a:pt x="17497" y="14929"/>
                      <a:pt x="18398" y="8039"/>
                    </a:cubicBezTo>
                    <a:cubicBezTo>
                      <a:pt x="18748" y="5362"/>
                      <a:pt x="18591" y="2620"/>
                      <a:pt x="179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7"/>
              <p:cNvSpPr/>
              <p:nvPr/>
            </p:nvSpPr>
            <p:spPr>
              <a:xfrm>
                <a:off x="2978400" y="1774125"/>
                <a:ext cx="43350" cy="81200"/>
              </a:xfrm>
              <a:custGeom>
                <a:avLst/>
                <a:gdLst/>
                <a:ahLst/>
                <a:cxnLst/>
                <a:rect l="l" t="t" r="r" b="b"/>
                <a:pathLst>
                  <a:path w="1734" h="3248" extrusionOk="0">
                    <a:moveTo>
                      <a:pt x="1659" y="0"/>
                    </a:moveTo>
                    <a:cubicBezTo>
                      <a:pt x="1631" y="0"/>
                      <a:pt x="1605" y="20"/>
                      <a:pt x="1598" y="50"/>
                    </a:cubicBezTo>
                    <a:cubicBezTo>
                      <a:pt x="1330" y="1186"/>
                      <a:pt x="787" y="2254"/>
                      <a:pt x="24" y="3137"/>
                    </a:cubicBezTo>
                    <a:cubicBezTo>
                      <a:pt x="1" y="3167"/>
                      <a:pt x="4" y="3208"/>
                      <a:pt x="31" y="3230"/>
                    </a:cubicBezTo>
                    <a:cubicBezTo>
                      <a:pt x="44" y="3242"/>
                      <a:pt x="58" y="3248"/>
                      <a:pt x="74" y="3248"/>
                    </a:cubicBezTo>
                    <a:cubicBezTo>
                      <a:pt x="94" y="3248"/>
                      <a:pt x="111" y="3240"/>
                      <a:pt x="122" y="3225"/>
                    </a:cubicBezTo>
                    <a:cubicBezTo>
                      <a:pt x="899" y="2324"/>
                      <a:pt x="1453" y="1238"/>
                      <a:pt x="1725" y="81"/>
                    </a:cubicBezTo>
                    <a:cubicBezTo>
                      <a:pt x="1733" y="45"/>
                      <a:pt x="1712" y="11"/>
                      <a:pt x="1676" y="3"/>
                    </a:cubicBezTo>
                    <a:cubicBezTo>
                      <a:pt x="1670" y="1"/>
                      <a:pt x="1665" y="0"/>
                      <a:pt x="16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7"/>
              <p:cNvSpPr/>
              <p:nvPr/>
            </p:nvSpPr>
            <p:spPr>
              <a:xfrm>
                <a:off x="3228025" y="1767975"/>
                <a:ext cx="101375" cy="95275"/>
              </a:xfrm>
              <a:custGeom>
                <a:avLst/>
                <a:gdLst/>
                <a:ahLst/>
                <a:cxnLst/>
                <a:rect l="l" t="t" r="r" b="b"/>
                <a:pathLst>
                  <a:path w="4055" h="3811" extrusionOk="0">
                    <a:moveTo>
                      <a:pt x="69" y="1"/>
                    </a:moveTo>
                    <a:cubicBezTo>
                      <a:pt x="66" y="1"/>
                      <a:pt x="63" y="1"/>
                      <a:pt x="60" y="1"/>
                    </a:cubicBezTo>
                    <a:cubicBezTo>
                      <a:pt x="24" y="8"/>
                      <a:pt x="1" y="43"/>
                      <a:pt x="8" y="78"/>
                    </a:cubicBezTo>
                    <a:cubicBezTo>
                      <a:pt x="190" y="1033"/>
                      <a:pt x="678" y="1924"/>
                      <a:pt x="1388" y="2589"/>
                    </a:cubicBezTo>
                    <a:cubicBezTo>
                      <a:pt x="2097" y="3256"/>
                      <a:pt x="3017" y="3689"/>
                      <a:pt x="3979" y="3811"/>
                    </a:cubicBezTo>
                    <a:lnTo>
                      <a:pt x="3989" y="3811"/>
                    </a:lnTo>
                    <a:cubicBezTo>
                      <a:pt x="4021" y="3811"/>
                      <a:pt x="4049" y="3788"/>
                      <a:pt x="4051" y="3754"/>
                    </a:cubicBezTo>
                    <a:cubicBezTo>
                      <a:pt x="4055" y="3718"/>
                      <a:pt x="4029" y="3687"/>
                      <a:pt x="3994" y="3681"/>
                    </a:cubicBezTo>
                    <a:cubicBezTo>
                      <a:pt x="3057" y="3564"/>
                      <a:pt x="2164" y="3142"/>
                      <a:pt x="1476" y="2494"/>
                    </a:cubicBezTo>
                    <a:cubicBezTo>
                      <a:pt x="789" y="1848"/>
                      <a:pt x="313" y="980"/>
                      <a:pt x="137" y="54"/>
                    </a:cubicBezTo>
                    <a:cubicBezTo>
                      <a:pt x="129" y="21"/>
                      <a:pt x="101" y="1"/>
                      <a:pt x="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7"/>
              <p:cNvSpPr/>
              <p:nvPr/>
            </p:nvSpPr>
            <p:spPr>
              <a:xfrm>
                <a:off x="3093300" y="1855700"/>
                <a:ext cx="38600" cy="401200"/>
              </a:xfrm>
              <a:custGeom>
                <a:avLst/>
                <a:gdLst/>
                <a:ahLst/>
                <a:cxnLst/>
                <a:rect l="l" t="t" r="r" b="b"/>
                <a:pathLst>
                  <a:path w="1544" h="16048" extrusionOk="0">
                    <a:moveTo>
                      <a:pt x="934" y="1"/>
                    </a:moveTo>
                    <a:cubicBezTo>
                      <a:pt x="917" y="1"/>
                      <a:pt x="901" y="7"/>
                      <a:pt x="888" y="20"/>
                    </a:cubicBezTo>
                    <a:cubicBezTo>
                      <a:pt x="863" y="45"/>
                      <a:pt x="863" y="87"/>
                      <a:pt x="888" y="113"/>
                    </a:cubicBezTo>
                    <a:cubicBezTo>
                      <a:pt x="966" y="190"/>
                      <a:pt x="1068" y="265"/>
                      <a:pt x="1167" y="338"/>
                    </a:cubicBezTo>
                    <a:cubicBezTo>
                      <a:pt x="1253" y="401"/>
                      <a:pt x="1340" y="466"/>
                      <a:pt x="1409" y="529"/>
                    </a:cubicBezTo>
                    <a:lnTo>
                      <a:pt x="4" y="15976"/>
                    </a:lnTo>
                    <a:cubicBezTo>
                      <a:pt x="1" y="16012"/>
                      <a:pt x="26" y="16045"/>
                      <a:pt x="62" y="16048"/>
                    </a:cubicBezTo>
                    <a:lnTo>
                      <a:pt x="68" y="16048"/>
                    </a:lnTo>
                    <a:cubicBezTo>
                      <a:pt x="102" y="16048"/>
                      <a:pt x="131" y="16022"/>
                      <a:pt x="134" y="15988"/>
                    </a:cubicBezTo>
                    <a:lnTo>
                      <a:pt x="1542" y="509"/>
                    </a:lnTo>
                    <a:cubicBezTo>
                      <a:pt x="1543" y="491"/>
                      <a:pt x="1537" y="472"/>
                      <a:pt x="1523" y="458"/>
                    </a:cubicBezTo>
                    <a:cubicBezTo>
                      <a:pt x="1446" y="381"/>
                      <a:pt x="1342" y="306"/>
                      <a:pt x="1243" y="233"/>
                    </a:cubicBezTo>
                    <a:cubicBezTo>
                      <a:pt x="1149" y="163"/>
                      <a:pt x="1050" y="90"/>
                      <a:pt x="981" y="20"/>
                    </a:cubicBezTo>
                    <a:cubicBezTo>
                      <a:pt x="968" y="7"/>
                      <a:pt x="951" y="1"/>
                      <a:pt x="9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7"/>
              <p:cNvSpPr/>
              <p:nvPr/>
            </p:nvSpPr>
            <p:spPr>
              <a:xfrm>
                <a:off x="3082150" y="2425025"/>
                <a:ext cx="171200" cy="7325"/>
              </a:xfrm>
              <a:custGeom>
                <a:avLst/>
                <a:gdLst/>
                <a:ahLst/>
                <a:cxnLst/>
                <a:rect l="l" t="t" r="r" b="b"/>
                <a:pathLst>
                  <a:path w="6848" h="293" extrusionOk="0">
                    <a:moveTo>
                      <a:pt x="6781" y="1"/>
                    </a:moveTo>
                    <a:lnTo>
                      <a:pt x="65" y="161"/>
                    </a:lnTo>
                    <a:cubicBezTo>
                      <a:pt x="29" y="162"/>
                      <a:pt x="1" y="192"/>
                      <a:pt x="1" y="228"/>
                    </a:cubicBezTo>
                    <a:cubicBezTo>
                      <a:pt x="4" y="264"/>
                      <a:pt x="32" y="292"/>
                      <a:pt x="68" y="292"/>
                    </a:cubicBezTo>
                    <a:lnTo>
                      <a:pt x="6784" y="134"/>
                    </a:lnTo>
                    <a:cubicBezTo>
                      <a:pt x="6819" y="132"/>
                      <a:pt x="6848" y="101"/>
                      <a:pt x="6848" y="65"/>
                    </a:cubicBezTo>
                    <a:cubicBezTo>
                      <a:pt x="6847" y="29"/>
                      <a:pt x="6818" y="1"/>
                      <a:pt x="6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7"/>
              <p:cNvSpPr/>
              <p:nvPr/>
            </p:nvSpPr>
            <p:spPr>
              <a:xfrm>
                <a:off x="2873450" y="2425200"/>
                <a:ext cx="177825" cy="4025"/>
              </a:xfrm>
              <a:custGeom>
                <a:avLst/>
                <a:gdLst/>
                <a:ahLst/>
                <a:cxnLst/>
                <a:rect l="l" t="t" r="r" b="b"/>
                <a:pathLst>
                  <a:path w="7113" h="161" extrusionOk="0">
                    <a:moveTo>
                      <a:pt x="68" y="1"/>
                    </a:moveTo>
                    <a:cubicBezTo>
                      <a:pt x="32" y="1"/>
                      <a:pt x="0" y="32"/>
                      <a:pt x="0" y="68"/>
                    </a:cubicBezTo>
                    <a:cubicBezTo>
                      <a:pt x="0" y="104"/>
                      <a:pt x="32" y="134"/>
                      <a:pt x="68" y="134"/>
                    </a:cubicBezTo>
                    <a:lnTo>
                      <a:pt x="7046" y="161"/>
                    </a:lnTo>
                    <a:cubicBezTo>
                      <a:pt x="7084" y="161"/>
                      <a:pt x="7112" y="132"/>
                      <a:pt x="7112" y="94"/>
                    </a:cubicBezTo>
                    <a:cubicBezTo>
                      <a:pt x="7112" y="58"/>
                      <a:pt x="7082" y="28"/>
                      <a:pt x="7046" y="28"/>
                    </a:cubicBezTo>
                    <a:lnTo>
                      <a:pt x="6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7"/>
              <p:cNvSpPr/>
              <p:nvPr/>
            </p:nvSpPr>
            <p:spPr>
              <a:xfrm>
                <a:off x="2935425" y="1445925"/>
                <a:ext cx="447675" cy="330275"/>
              </a:xfrm>
              <a:custGeom>
                <a:avLst/>
                <a:gdLst/>
                <a:ahLst/>
                <a:cxnLst/>
                <a:rect l="l" t="t" r="r" b="b"/>
                <a:pathLst>
                  <a:path w="17907" h="13211" extrusionOk="0">
                    <a:moveTo>
                      <a:pt x="9465" y="1"/>
                    </a:moveTo>
                    <a:cubicBezTo>
                      <a:pt x="9040" y="311"/>
                      <a:pt x="8513" y="481"/>
                      <a:pt x="7988" y="481"/>
                    </a:cubicBezTo>
                    <a:cubicBezTo>
                      <a:pt x="7461" y="479"/>
                      <a:pt x="6875" y="379"/>
                      <a:pt x="6449" y="66"/>
                    </a:cubicBezTo>
                    <a:cubicBezTo>
                      <a:pt x="4300" y="875"/>
                      <a:pt x="2150" y="1683"/>
                      <a:pt x="0" y="2494"/>
                    </a:cubicBezTo>
                    <a:cubicBezTo>
                      <a:pt x="723" y="4209"/>
                      <a:pt x="1355" y="5934"/>
                      <a:pt x="2077" y="7650"/>
                    </a:cubicBezTo>
                    <a:cubicBezTo>
                      <a:pt x="2230" y="7561"/>
                      <a:pt x="2379" y="7484"/>
                      <a:pt x="2532" y="7397"/>
                    </a:cubicBezTo>
                    <a:lnTo>
                      <a:pt x="2532" y="7397"/>
                    </a:lnTo>
                    <a:cubicBezTo>
                      <a:pt x="2415" y="9327"/>
                      <a:pt x="2292" y="11282"/>
                      <a:pt x="2173" y="13211"/>
                    </a:cubicBezTo>
                    <a:lnTo>
                      <a:pt x="15374" y="12843"/>
                    </a:lnTo>
                    <a:cubicBezTo>
                      <a:pt x="15259" y="10958"/>
                      <a:pt x="15131" y="9129"/>
                      <a:pt x="15016" y="7244"/>
                    </a:cubicBezTo>
                    <a:lnTo>
                      <a:pt x="15016" y="7244"/>
                    </a:lnTo>
                    <a:cubicBezTo>
                      <a:pt x="15346" y="7314"/>
                      <a:pt x="15698" y="7315"/>
                      <a:pt x="16029" y="7385"/>
                    </a:cubicBezTo>
                    <a:cubicBezTo>
                      <a:pt x="16660" y="5593"/>
                      <a:pt x="17277" y="3782"/>
                      <a:pt x="17906" y="1989"/>
                    </a:cubicBezTo>
                    <a:cubicBezTo>
                      <a:pt x="16041" y="1486"/>
                      <a:pt x="14247" y="897"/>
                      <a:pt x="12350" y="532"/>
                    </a:cubicBezTo>
                    <a:cubicBezTo>
                      <a:pt x="11385" y="347"/>
                      <a:pt x="10430" y="186"/>
                      <a:pt x="94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7"/>
              <p:cNvSpPr/>
              <p:nvPr/>
            </p:nvSpPr>
            <p:spPr>
              <a:xfrm>
                <a:off x="3068300" y="1536225"/>
                <a:ext cx="143975" cy="137375"/>
              </a:xfrm>
              <a:custGeom>
                <a:avLst/>
                <a:gdLst/>
                <a:ahLst/>
                <a:cxnLst/>
                <a:rect l="l" t="t" r="r" b="b"/>
                <a:pathLst>
                  <a:path w="5759" h="5495" extrusionOk="0">
                    <a:moveTo>
                      <a:pt x="2898" y="1"/>
                    </a:moveTo>
                    <a:lnTo>
                      <a:pt x="1991" y="1795"/>
                    </a:lnTo>
                    <a:lnTo>
                      <a:pt x="0" y="2067"/>
                    </a:lnTo>
                    <a:lnTo>
                      <a:pt x="1427" y="3485"/>
                    </a:lnTo>
                    <a:lnTo>
                      <a:pt x="1069" y="5465"/>
                    </a:lnTo>
                    <a:lnTo>
                      <a:pt x="2859" y="4544"/>
                    </a:lnTo>
                    <a:lnTo>
                      <a:pt x="4629" y="5495"/>
                    </a:lnTo>
                    <a:lnTo>
                      <a:pt x="4307" y="3509"/>
                    </a:lnTo>
                    <a:lnTo>
                      <a:pt x="5758" y="2119"/>
                    </a:lnTo>
                    <a:lnTo>
                      <a:pt x="3771" y="1812"/>
                    </a:lnTo>
                    <a:lnTo>
                      <a:pt x="289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7"/>
              <p:cNvSpPr/>
              <p:nvPr/>
            </p:nvSpPr>
            <p:spPr>
              <a:xfrm>
                <a:off x="3069475" y="1453475"/>
                <a:ext cx="132500" cy="59925"/>
              </a:xfrm>
              <a:custGeom>
                <a:avLst/>
                <a:gdLst/>
                <a:ahLst/>
                <a:cxnLst/>
                <a:rect l="l" t="t" r="r" b="b"/>
                <a:pathLst>
                  <a:path w="5300" h="2397" extrusionOk="0">
                    <a:moveTo>
                      <a:pt x="5232" y="0"/>
                    </a:moveTo>
                    <a:cubicBezTo>
                      <a:pt x="5199" y="0"/>
                      <a:pt x="5170" y="24"/>
                      <a:pt x="5165" y="57"/>
                    </a:cubicBezTo>
                    <a:cubicBezTo>
                      <a:pt x="5059" y="848"/>
                      <a:pt x="4560" y="1577"/>
                      <a:pt x="3863" y="1959"/>
                    </a:cubicBezTo>
                    <a:cubicBezTo>
                      <a:pt x="3489" y="2164"/>
                      <a:pt x="3062" y="2267"/>
                      <a:pt x="2635" y="2267"/>
                    </a:cubicBezTo>
                    <a:cubicBezTo>
                      <a:pt x="2264" y="2267"/>
                      <a:pt x="1894" y="2189"/>
                      <a:pt x="1558" y="2032"/>
                    </a:cubicBezTo>
                    <a:cubicBezTo>
                      <a:pt x="836" y="1694"/>
                      <a:pt x="292" y="999"/>
                      <a:pt x="136" y="219"/>
                    </a:cubicBezTo>
                    <a:cubicBezTo>
                      <a:pt x="129" y="186"/>
                      <a:pt x="101" y="166"/>
                      <a:pt x="69" y="166"/>
                    </a:cubicBezTo>
                    <a:cubicBezTo>
                      <a:pt x="66" y="166"/>
                      <a:pt x="63" y="166"/>
                      <a:pt x="60" y="166"/>
                    </a:cubicBezTo>
                    <a:cubicBezTo>
                      <a:pt x="24" y="173"/>
                      <a:pt x="0" y="208"/>
                      <a:pt x="7" y="243"/>
                    </a:cubicBezTo>
                    <a:cubicBezTo>
                      <a:pt x="172" y="1065"/>
                      <a:pt x="744" y="1796"/>
                      <a:pt x="1504" y="2150"/>
                    </a:cubicBezTo>
                    <a:cubicBezTo>
                      <a:pt x="1856" y="2315"/>
                      <a:pt x="2245" y="2396"/>
                      <a:pt x="2635" y="2396"/>
                    </a:cubicBezTo>
                    <a:cubicBezTo>
                      <a:pt x="3084" y="2396"/>
                      <a:pt x="3531" y="2287"/>
                      <a:pt x="3924" y="2073"/>
                    </a:cubicBezTo>
                    <a:cubicBezTo>
                      <a:pt x="4660" y="1670"/>
                      <a:pt x="5185" y="905"/>
                      <a:pt x="5295" y="73"/>
                    </a:cubicBezTo>
                    <a:cubicBezTo>
                      <a:pt x="5299" y="37"/>
                      <a:pt x="5274" y="6"/>
                      <a:pt x="5238" y="0"/>
                    </a:cubicBezTo>
                    <a:cubicBezTo>
                      <a:pt x="5236" y="0"/>
                      <a:pt x="5234" y="0"/>
                      <a:pt x="523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7"/>
              <p:cNvSpPr/>
              <p:nvPr/>
            </p:nvSpPr>
            <p:spPr>
              <a:xfrm>
                <a:off x="2996525" y="1524200"/>
                <a:ext cx="4825" cy="111550"/>
              </a:xfrm>
              <a:custGeom>
                <a:avLst/>
                <a:gdLst/>
                <a:ahLst/>
                <a:cxnLst/>
                <a:rect l="l" t="t" r="r" b="b"/>
                <a:pathLst>
                  <a:path w="193" h="4462" extrusionOk="0">
                    <a:moveTo>
                      <a:pt x="116" y="1"/>
                    </a:moveTo>
                    <a:cubicBezTo>
                      <a:pt x="81" y="1"/>
                      <a:pt x="59" y="33"/>
                      <a:pt x="59" y="66"/>
                    </a:cubicBezTo>
                    <a:lnTo>
                      <a:pt x="1" y="4396"/>
                    </a:lnTo>
                    <a:cubicBezTo>
                      <a:pt x="1" y="4432"/>
                      <a:pt x="29" y="4462"/>
                      <a:pt x="66" y="4462"/>
                    </a:cubicBezTo>
                    <a:cubicBezTo>
                      <a:pt x="102" y="4462"/>
                      <a:pt x="131" y="4432"/>
                      <a:pt x="131" y="4397"/>
                    </a:cubicBezTo>
                    <a:lnTo>
                      <a:pt x="191" y="67"/>
                    </a:lnTo>
                    <a:cubicBezTo>
                      <a:pt x="192" y="32"/>
                      <a:pt x="162" y="2"/>
                      <a:pt x="126" y="2"/>
                    </a:cubicBezTo>
                    <a:cubicBezTo>
                      <a:pt x="123" y="1"/>
                      <a:pt x="119" y="1"/>
                      <a:pt x="11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7"/>
              <p:cNvSpPr/>
              <p:nvPr/>
            </p:nvSpPr>
            <p:spPr>
              <a:xfrm>
                <a:off x="3296150" y="1477475"/>
                <a:ext cx="17275" cy="151775"/>
              </a:xfrm>
              <a:custGeom>
                <a:avLst/>
                <a:gdLst/>
                <a:ahLst/>
                <a:cxnLst/>
                <a:rect l="l" t="t" r="r" b="b"/>
                <a:pathLst>
                  <a:path w="691" h="6071" extrusionOk="0">
                    <a:moveTo>
                      <a:pt x="439" y="1"/>
                    </a:moveTo>
                    <a:cubicBezTo>
                      <a:pt x="408" y="1"/>
                      <a:pt x="381" y="22"/>
                      <a:pt x="375" y="54"/>
                    </a:cubicBezTo>
                    <a:cubicBezTo>
                      <a:pt x="1" y="2018"/>
                      <a:pt x="62" y="4081"/>
                      <a:pt x="557" y="6020"/>
                    </a:cubicBezTo>
                    <a:cubicBezTo>
                      <a:pt x="565" y="6051"/>
                      <a:pt x="592" y="6071"/>
                      <a:pt x="621" y="6071"/>
                    </a:cubicBezTo>
                    <a:lnTo>
                      <a:pt x="634" y="6071"/>
                    </a:lnTo>
                    <a:cubicBezTo>
                      <a:pt x="670" y="6061"/>
                      <a:pt x="691" y="6025"/>
                      <a:pt x="682" y="5989"/>
                    </a:cubicBezTo>
                    <a:cubicBezTo>
                      <a:pt x="195" y="4069"/>
                      <a:pt x="132" y="2025"/>
                      <a:pt x="504" y="78"/>
                    </a:cubicBezTo>
                    <a:cubicBezTo>
                      <a:pt x="511" y="42"/>
                      <a:pt x="488" y="9"/>
                      <a:pt x="452" y="2"/>
                    </a:cubicBezTo>
                    <a:cubicBezTo>
                      <a:pt x="448" y="1"/>
                      <a:pt x="443" y="1"/>
                      <a:pt x="43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7"/>
              <p:cNvSpPr/>
              <p:nvPr/>
            </p:nvSpPr>
            <p:spPr>
              <a:xfrm>
                <a:off x="3328100" y="1491925"/>
                <a:ext cx="46350" cy="138850"/>
              </a:xfrm>
              <a:custGeom>
                <a:avLst/>
                <a:gdLst/>
                <a:ahLst/>
                <a:cxnLst/>
                <a:rect l="l" t="t" r="r" b="b"/>
                <a:pathLst>
                  <a:path w="1854" h="5554" extrusionOk="0">
                    <a:moveTo>
                      <a:pt x="1780" y="0"/>
                    </a:moveTo>
                    <a:cubicBezTo>
                      <a:pt x="1752" y="0"/>
                      <a:pt x="1725" y="18"/>
                      <a:pt x="1717" y="46"/>
                    </a:cubicBezTo>
                    <a:lnTo>
                      <a:pt x="11" y="5468"/>
                    </a:lnTo>
                    <a:cubicBezTo>
                      <a:pt x="1" y="5503"/>
                      <a:pt x="19" y="5540"/>
                      <a:pt x="53" y="5551"/>
                    </a:cubicBezTo>
                    <a:cubicBezTo>
                      <a:pt x="61" y="5553"/>
                      <a:pt x="66" y="5554"/>
                      <a:pt x="73" y="5554"/>
                    </a:cubicBezTo>
                    <a:cubicBezTo>
                      <a:pt x="102" y="5554"/>
                      <a:pt x="126" y="5537"/>
                      <a:pt x="136" y="5508"/>
                    </a:cubicBezTo>
                    <a:lnTo>
                      <a:pt x="1842" y="85"/>
                    </a:lnTo>
                    <a:cubicBezTo>
                      <a:pt x="1853" y="50"/>
                      <a:pt x="1833" y="13"/>
                      <a:pt x="1799" y="3"/>
                    </a:cubicBezTo>
                    <a:cubicBezTo>
                      <a:pt x="1793" y="1"/>
                      <a:pt x="1786" y="0"/>
                      <a:pt x="1780"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7"/>
              <p:cNvSpPr/>
              <p:nvPr/>
            </p:nvSpPr>
            <p:spPr>
              <a:xfrm>
                <a:off x="2948575" y="1502300"/>
                <a:ext cx="47750" cy="132775"/>
              </a:xfrm>
              <a:custGeom>
                <a:avLst/>
                <a:gdLst/>
                <a:ahLst/>
                <a:cxnLst/>
                <a:rect l="l" t="t" r="r" b="b"/>
                <a:pathLst>
                  <a:path w="1910" h="5311" extrusionOk="0">
                    <a:moveTo>
                      <a:pt x="75" y="0"/>
                    </a:moveTo>
                    <a:cubicBezTo>
                      <a:pt x="68" y="0"/>
                      <a:pt x="60" y="2"/>
                      <a:pt x="53" y="4"/>
                    </a:cubicBezTo>
                    <a:cubicBezTo>
                      <a:pt x="19" y="17"/>
                      <a:pt x="0" y="54"/>
                      <a:pt x="12" y="89"/>
                    </a:cubicBezTo>
                    <a:lnTo>
                      <a:pt x="1773" y="5266"/>
                    </a:lnTo>
                    <a:cubicBezTo>
                      <a:pt x="1781" y="5293"/>
                      <a:pt x="1808" y="5311"/>
                      <a:pt x="1834" y="5311"/>
                    </a:cubicBezTo>
                    <a:cubicBezTo>
                      <a:pt x="1841" y="5311"/>
                      <a:pt x="1849" y="5311"/>
                      <a:pt x="1856" y="5308"/>
                    </a:cubicBezTo>
                    <a:cubicBezTo>
                      <a:pt x="1890" y="5295"/>
                      <a:pt x="1910" y="5258"/>
                      <a:pt x="1897" y="5223"/>
                    </a:cubicBezTo>
                    <a:lnTo>
                      <a:pt x="137" y="44"/>
                    </a:lnTo>
                    <a:cubicBezTo>
                      <a:pt x="127" y="18"/>
                      <a:pt x="102"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7"/>
              <p:cNvSpPr/>
              <p:nvPr/>
            </p:nvSpPr>
            <p:spPr>
              <a:xfrm>
                <a:off x="2988975" y="1749050"/>
                <a:ext cx="328650" cy="12475"/>
              </a:xfrm>
              <a:custGeom>
                <a:avLst/>
                <a:gdLst/>
                <a:ahLst/>
                <a:cxnLst/>
                <a:rect l="l" t="t" r="r" b="b"/>
                <a:pathLst>
                  <a:path w="13146" h="499" extrusionOk="0">
                    <a:moveTo>
                      <a:pt x="13075" y="1"/>
                    </a:moveTo>
                    <a:lnTo>
                      <a:pt x="67" y="365"/>
                    </a:lnTo>
                    <a:cubicBezTo>
                      <a:pt x="30" y="368"/>
                      <a:pt x="1" y="398"/>
                      <a:pt x="2" y="434"/>
                    </a:cubicBezTo>
                    <a:cubicBezTo>
                      <a:pt x="4" y="470"/>
                      <a:pt x="32" y="498"/>
                      <a:pt x="68" y="498"/>
                    </a:cubicBezTo>
                    <a:lnTo>
                      <a:pt x="71" y="498"/>
                    </a:lnTo>
                    <a:lnTo>
                      <a:pt x="13079" y="134"/>
                    </a:lnTo>
                    <a:cubicBezTo>
                      <a:pt x="13117" y="132"/>
                      <a:pt x="13145" y="101"/>
                      <a:pt x="13144" y="65"/>
                    </a:cubicBezTo>
                    <a:cubicBezTo>
                      <a:pt x="13141" y="28"/>
                      <a:pt x="13117" y="5"/>
                      <a:pt x="130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7"/>
              <p:cNvSpPr/>
              <p:nvPr/>
            </p:nvSpPr>
            <p:spPr>
              <a:xfrm>
                <a:off x="3083325" y="1450250"/>
                <a:ext cx="105650" cy="48325"/>
              </a:xfrm>
              <a:custGeom>
                <a:avLst/>
                <a:gdLst/>
                <a:ahLst/>
                <a:cxnLst/>
                <a:rect l="l" t="t" r="r" b="b"/>
                <a:pathLst>
                  <a:path w="4226" h="1933" extrusionOk="0">
                    <a:moveTo>
                      <a:pt x="3306" y="1"/>
                    </a:moveTo>
                    <a:cubicBezTo>
                      <a:pt x="3034" y="398"/>
                      <a:pt x="2570" y="652"/>
                      <a:pt x="2089" y="671"/>
                    </a:cubicBezTo>
                    <a:cubicBezTo>
                      <a:pt x="2075" y="672"/>
                      <a:pt x="2061" y="672"/>
                      <a:pt x="2047" y="672"/>
                    </a:cubicBezTo>
                    <a:cubicBezTo>
                      <a:pt x="1581" y="672"/>
                      <a:pt x="1116" y="398"/>
                      <a:pt x="824" y="36"/>
                    </a:cubicBezTo>
                    <a:cubicBezTo>
                      <a:pt x="550" y="141"/>
                      <a:pt x="274" y="242"/>
                      <a:pt x="1" y="345"/>
                    </a:cubicBezTo>
                    <a:cubicBezTo>
                      <a:pt x="258" y="1228"/>
                      <a:pt x="1162" y="1933"/>
                      <a:pt x="2080" y="1933"/>
                    </a:cubicBezTo>
                    <a:cubicBezTo>
                      <a:pt x="2098" y="1933"/>
                      <a:pt x="2115" y="1932"/>
                      <a:pt x="2132" y="1932"/>
                    </a:cubicBezTo>
                    <a:cubicBezTo>
                      <a:pt x="3067" y="1906"/>
                      <a:pt x="4012" y="1141"/>
                      <a:pt x="4225" y="228"/>
                    </a:cubicBezTo>
                    <a:cubicBezTo>
                      <a:pt x="3921" y="152"/>
                      <a:pt x="3610" y="73"/>
                      <a:pt x="3306"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7"/>
              <p:cNvSpPr/>
              <p:nvPr/>
            </p:nvSpPr>
            <p:spPr>
              <a:xfrm>
                <a:off x="3151275" y="1365675"/>
                <a:ext cx="24725" cy="19525"/>
              </a:xfrm>
              <a:custGeom>
                <a:avLst/>
                <a:gdLst/>
                <a:ahLst/>
                <a:cxnLst/>
                <a:rect l="l" t="t" r="r" b="b"/>
                <a:pathLst>
                  <a:path w="989" h="781" extrusionOk="0">
                    <a:moveTo>
                      <a:pt x="785" y="0"/>
                    </a:moveTo>
                    <a:cubicBezTo>
                      <a:pt x="616" y="0"/>
                      <a:pt x="448" y="55"/>
                      <a:pt x="313" y="157"/>
                    </a:cubicBezTo>
                    <a:cubicBezTo>
                      <a:pt x="140" y="286"/>
                      <a:pt x="23" y="493"/>
                      <a:pt x="5" y="709"/>
                    </a:cubicBezTo>
                    <a:cubicBezTo>
                      <a:pt x="0" y="745"/>
                      <a:pt x="27" y="776"/>
                      <a:pt x="63" y="780"/>
                    </a:cubicBezTo>
                    <a:lnTo>
                      <a:pt x="69" y="780"/>
                    </a:lnTo>
                    <a:cubicBezTo>
                      <a:pt x="102" y="780"/>
                      <a:pt x="130" y="753"/>
                      <a:pt x="135" y="722"/>
                    </a:cubicBezTo>
                    <a:cubicBezTo>
                      <a:pt x="152" y="543"/>
                      <a:pt x="246" y="372"/>
                      <a:pt x="392" y="262"/>
                    </a:cubicBezTo>
                    <a:cubicBezTo>
                      <a:pt x="504" y="177"/>
                      <a:pt x="645" y="132"/>
                      <a:pt x="785" y="132"/>
                    </a:cubicBezTo>
                    <a:cubicBezTo>
                      <a:pt x="825" y="132"/>
                      <a:pt x="865" y="135"/>
                      <a:pt x="904" y="143"/>
                    </a:cubicBezTo>
                    <a:cubicBezTo>
                      <a:pt x="908" y="144"/>
                      <a:pt x="912" y="144"/>
                      <a:pt x="916" y="144"/>
                    </a:cubicBezTo>
                    <a:cubicBezTo>
                      <a:pt x="947" y="144"/>
                      <a:pt x="975" y="122"/>
                      <a:pt x="981" y="90"/>
                    </a:cubicBezTo>
                    <a:cubicBezTo>
                      <a:pt x="988" y="54"/>
                      <a:pt x="965" y="21"/>
                      <a:pt x="929" y="14"/>
                    </a:cubicBezTo>
                    <a:cubicBezTo>
                      <a:pt x="882" y="5"/>
                      <a:pt x="833" y="0"/>
                      <a:pt x="7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7"/>
              <p:cNvSpPr/>
              <p:nvPr/>
            </p:nvSpPr>
            <p:spPr>
              <a:xfrm>
                <a:off x="3092100" y="1372025"/>
                <a:ext cx="96925" cy="106200"/>
              </a:xfrm>
              <a:custGeom>
                <a:avLst/>
                <a:gdLst/>
                <a:ahLst/>
                <a:cxnLst/>
                <a:rect l="l" t="t" r="r" b="b"/>
                <a:pathLst>
                  <a:path w="3877" h="4248" extrusionOk="0">
                    <a:moveTo>
                      <a:pt x="3102" y="1"/>
                    </a:moveTo>
                    <a:cubicBezTo>
                      <a:pt x="3073" y="1"/>
                      <a:pt x="3045" y="2"/>
                      <a:pt x="3016" y="6"/>
                    </a:cubicBezTo>
                    <a:cubicBezTo>
                      <a:pt x="2793" y="35"/>
                      <a:pt x="2589" y="179"/>
                      <a:pt x="2483" y="378"/>
                    </a:cubicBezTo>
                    <a:cubicBezTo>
                      <a:pt x="2225" y="232"/>
                      <a:pt x="1929" y="150"/>
                      <a:pt x="1634" y="150"/>
                    </a:cubicBezTo>
                    <a:cubicBezTo>
                      <a:pt x="1562" y="150"/>
                      <a:pt x="1490" y="155"/>
                      <a:pt x="1418" y="165"/>
                    </a:cubicBezTo>
                    <a:cubicBezTo>
                      <a:pt x="898" y="241"/>
                      <a:pt x="443" y="597"/>
                      <a:pt x="229" y="1077"/>
                    </a:cubicBezTo>
                    <a:cubicBezTo>
                      <a:pt x="359" y="1208"/>
                      <a:pt x="488" y="1341"/>
                      <a:pt x="618" y="1473"/>
                    </a:cubicBezTo>
                    <a:cubicBezTo>
                      <a:pt x="493" y="1802"/>
                      <a:pt x="382" y="2128"/>
                      <a:pt x="320" y="2473"/>
                    </a:cubicBezTo>
                    <a:cubicBezTo>
                      <a:pt x="126" y="2564"/>
                      <a:pt x="0" y="2752"/>
                      <a:pt x="23" y="2964"/>
                    </a:cubicBezTo>
                    <a:cubicBezTo>
                      <a:pt x="64" y="3338"/>
                      <a:pt x="189" y="3696"/>
                      <a:pt x="482" y="3934"/>
                    </a:cubicBezTo>
                    <a:cubicBezTo>
                      <a:pt x="735" y="4139"/>
                      <a:pt x="1061" y="4247"/>
                      <a:pt x="1386" y="4247"/>
                    </a:cubicBezTo>
                    <a:cubicBezTo>
                      <a:pt x="1438" y="4247"/>
                      <a:pt x="1490" y="4244"/>
                      <a:pt x="1541" y="4239"/>
                    </a:cubicBezTo>
                    <a:cubicBezTo>
                      <a:pt x="1917" y="4200"/>
                      <a:pt x="2273" y="4017"/>
                      <a:pt x="2533" y="3744"/>
                    </a:cubicBezTo>
                    <a:cubicBezTo>
                      <a:pt x="2786" y="3716"/>
                      <a:pt x="3032" y="3597"/>
                      <a:pt x="3188" y="3398"/>
                    </a:cubicBezTo>
                    <a:cubicBezTo>
                      <a:pt x="3342" y="3198"/>
                      <a:pt x="3374" y="2891"/>
                      <a:pt x="3215" y="2692"/>
                    </a:cubicBezTo>
                    <a:lnTo>
                      <a:pt x="3364" y="2105"/>
                    </a:lnTo>
                    <a:cubicBezTo>
                      <a:pt x="3384" y="1899"/>
                      <a:pt x="3364" y="1690"/>
                      <a:pt x="3314" y="1487"/>
                    </a:cubicBezTo>
                    <a:cubicBezTo>
                      <a:pt x="3512" y="1414"/>
                      <a:pt x="3682" y="1264"/>
                      <a:pt x="3771" y="1071"/>
                    </a:cubicBezTo>
                    <a:cubicBezTo>
                      <a:pt x="3877" y="830"/>
                      <a:pt x="3854" y="532"/>
                      <a:pt x="3704" y="315"/>
                    </a:cubicBezTo>
                    <a:cubicBezTo>
                      <a:pt x="3569" y="123"/>
                      <a:pt x="3335" y="1"/>
                      <a:pt x="31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7"/>
              <p:cNvSpPr/>
              <p:nvPr/>
            </p:nvSpPr>
            <p:spPr>
              <a:xfrm>
                <a:off x="3165375" y="1410850"/>
                <a:ext cx="22025" cy="34575"/>
              </a:xfrm>
              <a:custGeom>
                <a:avLst/>
                <a:gdLst/>
                <a:ahLst/>
                <a:cxnLst/>
                <a:rect l="l" t="t" r="r" b="b"/>
                <a:pathLst>
                  <a:path w="881" h="1383" extrusionOk="0">
                    <a:moveTo>
                      <a:pt x="141" y="0"/>
                    </a:moveTo>
                    <a:cubicBezTo>
                      <a:pt x="103" y="0"/>
                      <a:pt x="65" y="3"/>
                      <a:pt x="28" y="10"/>
                    </a:cubicBezTo>
                    <a:lnTo>
                      <a:pt x="1" y="1368"/>
                    </a:lnTo>
                    <a:cubicBezTo>
                      <a:pt x="47" y="1378"/>
                      <a:pt x="94" y="1383"/>
                      <a:pt x="141" y="1383"/>
                    </a:cubicBezTo>
                    <a:cubicBezTo>
                      <a:pt x="365" y="1383"/>
                      <a:pt x="590" y="1272"/>
                      <a:pt x="717" y="1088"/>
                    </a:cubicBezTo>
                    <a:cubicBezTo>
                      <a:pt x="873" y="866"/>
                      <a:pt x="880" y="547"/>
                      <a:pt x="734" y="319"/>
                    </a:cubicBezTo>
                    <a:cubicBezTo>
                      <a:pt x="608" y="122"/>
                      <a:pt x="374" y="0"/>
                      <a:pt x="141"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7"/>
              <p:cNvSpPr/>
              <p:nvPr/>
            </p:nvSpPr>
            <p:spPr>
              <a:xfrm>
                <a:off x="3167750" y="1420075"/>
                <a:ext cx="12850" cy="6925"/>
              </a:xfrm>
              <a:custGeom>
                <a:avLst/>
                <a:gdLst/>
                <a:ahLst/>
                <a:cxnLst/>
                <a:rect l="l" t="t" r="r" b="b"/>
                <a:pathLst>
                  <a:path w="514" h="277" extrusionOk="0">
                    <a:moveTo>
                      <a:pt x="439" y="1"/>
                    </a:moveTo>
                    <a:cubicBezTo>
                      <a:pt x="431" y="1"/>
                      <a:pt x="423" y="2"/>
                      <a:pt x="415" y="5"/>
                    </a:cubicBezTo>
                    <a:lnTo>
                      <a:pt x="50" y="150"/>
                    </a:lnTo>
                    <a:cubicBezTo>
                      <a:pt x="17" y="164"/>
                      <a:pt x="0" y="201"/>
                      <a:pt x="13" y="236"/>
                    </a:cubicBezTo>
                    <a:cubicBezTo>
                      <a:pt x="25" y="261"/>
                      <a:pt x="47" y="277"/>
                      <a:pt x="75" y="277"/>
                    </a:cubicBezTo>
                    <a:cubicBezTo>
                      <a:pt x="82" y="277"/>
                      <a:pt x="90" y="277"/>
                      <a:pt x="99" y="273"/>
                    </a:cubicBezTo>
                    <a:lnTo>
                      <a:pt x="463" y="128"/>
                    </a:lnTo>
                    <a:cubicBezTo>
                      <a:pt x="498" y="114"/>
                      <a:pt x="514" y="77"/>
                      <a:pt x="501" y="43"/>
                    </a:cubicBezTo>
                    <a:cubicBezTo>
                      <a:pt x="490" y="16"/>
                      <a:pt x="465" y="1"/>
                      <a:pt x="43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7"/>
              <p:cNvSpPr/>
              <p:nvPr/>
            </p:nvSpPr>
            <p:spPr>
              <a:xfrm>
                <a:off x="3095150" y="1390425"/>
                <a:ext cx="65925" cy="51125"/>
              </a:xfrm>
              <a:custGeom>
                <a:avLst/>
                <a:gdLst/>
                <a:ahLst/>
                <a:cxnLst/>
                <a:rect l="l" t="t" r="r" b="b"/>
                <a:pathLst>
                  <a:path w="2637" h="2045" extrusionOk="0">
                    <a:moveTo>
                      <a:pt x="1203" y="1"/>
                    </a:moveTo>
                    <a:cubicBezTo>
                      <a:pt x="807" y="19"/>
                      <a:pt x="410" y="276"/>
                      <a:pt x="265" y="644"/>
                    </a:cubicBezTo>
                    <a:cubicBezTo>
                      <a:pt x="101" y="1058"/>
                      <a:pt x="1" y="1519"/>
                      <a:pt x="102" y="1952"/>
                    </a:cubicBezTo>
                    <a:cubicBezTo>
                      <a:pt x="440" y="1857"/>
                      <a:pt x="777" y="1812"/>
                      <a:pt x="1113" y="1812"/>
                    </a:cubicBezTo>
                    <a:cubicBezTo>
                      <a:pt x="1569" y="1812"/>
                      <a:pt x="2022" y="1894"/>
                      <a:pt x="2474" y="2045"/>
                    </a:cubicBezTo>
                    <a:cubicBezTo>
                      <a:pt x="2528" y="1650"/>
                      <a:pt x="2583" y="1256"/>
                      <a:pt x="2637" y="858"/>
                    </a:cubicBezTo>
                    <a:cubicBezTo>
                      <a:pt x="2400" y="754"/>
                      <a:pt x="2180" y="534"/>
                      <a:pt x="2100" y="287"/>
                    </a:cubicBezTo>
                    <a:cubicBezTo>
                      <a:pt x="2011" y="412"/>
                      <a:pt x="1856" y="477"/>
                      <a:pt x="1702" y="477"/>
                    </a:cubicBezTo>
                    <a:cubicBezTo>
                      <a:pt x="1650" y="477"/>
                      <a:pt x="1599" y="470"/>
                      <a:pt x="1551" y="455"/>
                    </a:cubicBezTo>
                    <a:cubicBezTo>
                      <a:pt x="1356" y="397"/>
                      <a:pt x="1209" y="205"/>
                      <a:pt x="1203"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7"/>
              <p:cNvSpPr/>
              <p:nvPr/>
            </p:nvSpPr>
            <p:spPr>
              <a:xfrm>
                <a:off x="3140900" y="1421100"/>
                <a:ext cx="6650" cy="6625"/>
              </a:xfrm>
              <a:custGeom>
                <a:avLst/>
                <a:gdLst/>
                <a:ahLst/>
                <a:cxnLst/>
                <a:rect l="l" t="t" r="r" b="b"/>
                <a:pathLst>
                  <a:path w="266" h="265" extrusionOk="0">
                    <a:moveTo>
                      <a:pt x="132" y="0"/>
                    </a:moveTo>
                    <a:cubicBezTo>
                      <a:pt x="59" y="0"/>
                      <a:pt x="1" y="59"/>
                      <a:pt x="1" y="132"/>
                    </a:cubicBezTo>
                    <a:cubicBezTo>
                      <a:pt x="1" y="205"/>
                      <a:pt x="59" y="265"/>
                      <a:pt x="132" y="265"/>
                    </a:cubicBezTo>
                    <a:cubicBezTo>
                      <a:pt x="207" y="265"/>
                      <a:pt x="265" y="205"/>
                      <a:pt x="265" y="132"/>
                    </a:cubicBezTo>
                    <a:cubicBezTo>
                      <a:pt x="265" y="59"/>
                      <a:pt x="207" y="0"/>
                      <a:pt x="13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7"/>
              <p:cNvSpPr/>
              <p:nvPr/>
            </p:nvSpPr>
            <p:spPr>
              <a:xfrm>
                <a:off x="3108700" y="1420150"/>
                <a:ext cx="6650" cy="6650"/>
              </a:xfrm>
              <a:custGeom>
                <a:avLst/>
                <a:gdLst/>
                <a:ahLst/>
                <a:cxnLst/>
                <a:rect l="l" t="t" r="r" b="b"/>
                <a:pathLst>
                  <a:path w="266" h="266" extrusionOk="0">
                    <a:moveTo>
                      <a:pt x="132" y="1"/>
                    </a:moveTo>
                    <a:cubicBezTo>
                      <a:pt x="59" y="1"/>
                      <a:pt x="1" y="60"/>
                      <a:pt x="1" y="132"/>
                    </a:cubicBezTo>
                    <a:cubicBezTo>
                      <a:pt x="1" y="205"/>
                      <a:pt x="59" y="265"/>
                      <a:pt x="132" y="265"/>
                    </a:cubicBezTo>
                    <a:cubicBezTo>
                      <a:pt x="205" y="265"/>
                      <a:pt x="265" y="205"/>
                      <a:pt x="265" y="132"/>
                    </a:cubicBezTo>
                    <a:cubicBezTo>
                      <a:pt x="265" y="60"/>
                      <a:pt x="205" y="1"/>
                      <a:pt x="13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7"/>
              <p:cNvSpPr/>
              <p:nvPr/>
            </p:nvSpPr>
            <p:spPr>
              <a:xfrm>
                <a:off x="3121725" y="1418125"/>
                <a:ext cx="8225" cy="20150"/>
              </a:xfrm>
              <a:custGeom>
                <a:avLst/>
                <a:gdLst/>
                <a:ahLst/>
                <a:cxnLst/>
                <a:rect l="l" t="t" r="r" b="b"/>
                <a:pathLst>
                  <a:path w="329" h="806" extrusionOk="0">
                    <a:moveTo>
                      <a:pt x="132" y="0"/>
                    </a:moveTo>
                    <a:cubicBezTo>
                      <a:pt x="98" y="0"/>
                      <a:pt x="69" y="26"/>
                      <a:pt x="66" y="61"/>
                    </a:cubicBezTo>
                    <a:lnTo>
                      <a:pt x="2" y="734"/>
                    </a:lnTo>
                    <a:cubicBezTo>
                      <a:pt x="0" y="751"/>
                      <a:pt x="7" y="771"/>
                      <a:pt x="22" y="785"/>
                    </a:cubicBezTo>
                    <a:cubicBezTo>
                      <a:pt x="33" y="798"/>
                      <a:pt x="50" y="805"/>
                      <a:pt x="67" y="805"/>
                    </a:cubicBezTo>
                    <a:cubicBezTo>
                      <a:pt x="69" y="805"/>
                      <a:pt x="72" y="805"/>
                      <a:pt x="72" y="802"/>
                    </a:cubicBezTo>
                    <a:lnTo>
                      <a:pt x="265" y="787"/>
                    </a:lnTo>
                    <a:cubicBezTo>
                      <a:pt x="302" y="784"/>
                      <a:pt x="329" y="751"/>
                      <a:pt x="325" y="715"/>
                    </a:cubicBezTo>
                    <a:cubicBezTo>
                      <a:pt x="322" y="682"/>
                      <a:pt x="293" y="656"/>
                      <a:pt x="261" y="656"/>
                    </a:cubicBezTo>
                    <a:cubicBezTo>
                      <a:pt x="258" y="656"/>
                      <a:pt x="256" y="656"/>
                      <a:pt x="253" y="657"/>
                    </a:cubicBezTo>
                    <a:lnTo>
                      <a:pt x="139" y="668"/>
                    </a:lnTo>
                    <a:lnTo>
                      <a:pt x="196" y="72"/>
                    </a:lnTo>
                    <a:cubicBezTo>
                      <a:pt x="200" y="36"/>
                      <a:pt x="173" y="5"/>
                      <a:pt x="137" y="0"/>
                    </a:cubicBezTo>
                    <a:cubicBezTo>
                      <a:pt x="136" y="0"/>
                      <a:pt x="134" y="0"/>
                      <a:pt x="13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7"/>
              <p:cNvSpPr/>
              <p:nvPr/>
            </p:nvSpPr>
            <p:spPr>
              <a:xfrm>
                <a:off x="3097775" y="1411300"/>
                <a:ext cx="21925" cy="21925"/>
              </a:xfrm>
              <a:custGeom>
                <a:avLst/>
                <a:gdLst/>
                <a:ahLst/>
                <a:cxnLst/>
                <a:rect l="l" t="t" r="r" b="b"/>
                <a:pathLst>
                  <a:path w="877" h="877" extrusionOk="0">
                    <a:moveTo>
                      <a:pt x="438" y="133"/>
                    </a:moveTo>
                    <a:cubicBezTo>
                      <a:pt x="608" y="133"/>
                      <a:pt x="745" y="271"/>
                      <a:pt x="745" y="441"/>
                    </a:cubicBezTo>
                    <a:cubicBezTo>
                      <a:pt x="745" y="609"/>
                      <a:pt x="608" y="748"/>
                      <a:pt x="438" y="748"/>
                    </a:cubicBezTo>
                    <a:cubicBezTo>
                      <a:pt x="268" y="748"/>
                      <a:pt x="130" y="609"/>
                      <a:pt x="130" y="441"/>
                    </a:cubicBezTo>
                    <a:cubicBezTo>
                      <a:pt x="130" y="271"/>
                      <a:pt x="268" y="133"/>
                      <a:pt x="438" y="133"/>
                    </a:cubicBezTo>
                    <a:close/>
                    <a:moveTo>
                      <a:pt x="438" y="0"/>
                    </a:moveTo>
                    <a:cubicBezTo>
                      <a:pt x="196" y="0"/>
                      <a:pt x="0" y="198"/>
                      <a:pt x="0" y="438"/>
                    </a:cubicBezTo>
                    <a:cubicBezTo>
                      <a:pt x="0" y="679"/>
                      <a:pt x="196" y="877"/>
                      <a:pt x="438" y="877"/>
                    </a:cubicBezTo>
                    <a:cubicBezTo>
                      <a:pt x="681" y="877"/>
                      <a:pt x="877" y="679"/>
                      <a:pt x="875" y="438"/>
                    </a:cubicBezTo>
                    <a:cubicBezTo>
                      <a:pt x="875" y="198"/>
                      <a:pt x="679" y="0"/>
                      <a:pt x="43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7"/>
              <p:cNvSpPr/>
              <p:nvPr/>
            </p:nvSpPr>
            <p:spPr>
              <a:xfrm>
                <a:off x="3131925" y="1411875"/>
                <a:ext cx="21975" cy="21925"/>
              </a:xfrm>
              <a:custGeom>
                <a:avLst/>
                <a:gdLst/>
                <a:ahLst/>
                <a:cxnLst/>
                <a:rect l="l" t="t" r="r" b="b"/>
                <a:pathLst>
                  <a:path w="879" h="877" extrusionOk="0">
                    <a:moveTo>
                      <a:pt x="438" y="132"/>
                    </a:moveTo>
                    <a:cubicBezTo>
                      <a:pt x="608" y="132"/>
                      <a:pt x="746" y="269"/>
                      <a:pt x="746" y="439"/>
                    </a:cubicBezTo>
                    <a:cubicBezTo>
                      <a:pt x="746" y="608"/>
                      <a:pt x="608" y="747"/>
                      <a:pt x="438" y="747"/>
                    </a:cubicBezTo>
                    <a:cubicBezTo>
                      <a:pt x="268" y="747"/>
                      <a:pt x="131" y="608"/>
                      <a:pt x="131" y="439"/>
                    </a:cubicBezTo>
                    <a:cubicBezTo>
                      <a:pt x="131" y="269"/>
                      <a:pt x="268" y="132"/>
                      <a:pt x="438" y="132"/>
                    </a:cubicBezTo>
                    <a:close/>
                    <a:moveTo>
                      <a:pt x="438" y="0"/>
                    </a:moveTo>
                    <a:cubicBezTo>
                      <a:pt x="197" y="0"/>
                      <a:pt x="1" y="198"/>
                      <a:pt x="1" y="439"/>
                    </a:cubicBezTo>
                    <a:cubicBezTo>
                      <a:pt x="1" y="679"/>
                      <a:pt x="197" y="877"/>
                      <a:pt x="438" y="877"/>
                    </a:cubicBezTo>
                    <a:cubicBezTo>
                      <a:pt x="681" y="877"/>
                      <a:pt x="879" y="679"/>
                      <a:pt x="876" y="439"/>
                    </a:cubicBezTo>
                    <a:cubicBezTo>
                      <a:pt x="876" y="198"/>
                      <a:pt x="680" y="0"/>
                      <a:pt x="43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7"/>
              <p:cNvSpPr/>
              <p:nvPr/>
            </p:nvSpPr>
            <p:spPr>
              <a:xfrm>
                <a:off x="3115925" y="1413175"/>
                <a:ext cx="19550" cy="6150"/>
              </a:xfrm>
              <a:custGeom>
                <a:avLst/>
                <a:gdLst/>
                <a:ahLst/>
                <a:cxnLst/>
                <a:rect l="l" t="t" r="r" b="b"/>
                <a:pathLst>
                  <a:path w="782" h="246" extrusionOk="0">
                    <a:moveTo>
                      <a:pt x="393" y="1"/>
                    </a:moveTo>
                    <a:cubicBezTo>
                      <a:pt x="262" y="1"/>
                      <a:pt x="131" y="44"/>
                      <a:pt x="31" y="130"/>
                    </a:cubicBezTo>
                    <a:cubicBezTo>
                      <a:pt x="3" y="153"/>
                      <a:pt x="1" y="196"/>
                      <a:pt x="25" y="223"/>
                    </a:cubicBezTo>
                    <a:cubicBezTo>
                      <a:pt x="36" y="238"/>
                      <a:pt x="56" y="246"/>
                      <a:pt x="75" y="246"/>
                    </a:cubicBezTo>
                    <a:cubicBezTo>
                      <a:pt x="89" y="246"/>
                      <a:pt x="105" y="240"/>
                      <a:pt x="118" y="227"/>
                    </a:cubicBezTo>
                    <a:cubicBezTo>
                      <a:pt x="192" y="162"/>
                      <a:pt x="292" y="129"/>
                      <a:pt x="391" y="129"/>
                    </a:cubicBezTo>
                    <a:cubicBezTo>
                      <a:pt x="490" y="129"/>
                      <a:pt x="590" y="161"/>
                      <a:pt x="665" y="226"/>
                    </a:cubicBezTo>
                    <a:cubicBezTo>
                      <a:pt x="678" y="236"/>
                      <a:pt x="694" y="241"/>
                      <a:pt x="709" y="241"/>
                    </a:cubicBezTo>
                    <a:cubicBezTo>
                      <a:pt x="727" y="241"/>
                      <a:pt x="746" y="233"/>
                      <a:pt x="758" y="218"/>
                    </a:cubicBezTo>
                    <a:cubicBezTo>
                      <a:pt x="781" y="190"/>
                      <a:pt x="778" y="148"/>
                      <a:pt x="751" y="126"/>
                    </a:cubicBezTo>
                    <a:cubicBezTo>
                      <a:pt x="652" y="42"/>
                      <a:pt x="522" y="1"/>
                      <a:pt x="39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7"/>
              <p:cNvSpPr/>
              <p:nvPr/>
            </p:nvSpPr>
            <p:spPr>
              <a:xfrm>
                <a:off x="3126475" y="1439075"/>
                <a:ext cx="12175" cy="6925"/>
              </a:xfrm>
              <a:custGeom>
                <a:avLst/>
                <a:gdLst/>
                <a:ahLst/>
                <a:cxnLst/>
                <a:rect l="l" t="t" r="r" b="b"/>
                <a:pathLst>
                  <a:path w="487" h="277" extrusionOk="0">
                    <a:moveTo>
                      <a:pt x="415" y="0"/>
                    </a:moveTo>
                    <a:cubicBezTo>
                      <a:pt x="385" y="0"/>
                      <a:pt x="357" y="22"/>
                      <a:pt x="350" y="53"/>
                    </a:cubicBezTo>
                    <a:cubicBezTo>
                      <a:pt x="342" y="99"/>
                      <a:pt x="299" y="139"/>
                      <a:pt x="253" y="145"/>
                    </a:cubicBezTo>
                    <a:cubicBezTo>
                      <a:pt x="250" y="145"/>
                      <a:pt x="246" y="145"/>
                      <a:pt x="243" y="145"/>
                    </a:cubicBezTo>
                    <a:cubicBezTo>
                      <a:pt x="199" y="145"/>
                      <a:pt x="153" y="120"/>
                      <a:pt x="135" y="80"/>
                    </a:cubicBezTo>
                    <a:cubicBezTo>
                      <a:pt x="123" y="56"/>
                      <a:pt x="99" y="42"/>
                      <a:pt x="75" y="42"/>
                    </a:cubicBezTo>
                    <a:cubicBezTo>
                      <a:pt x="65" y="42"/>
                      <a:pt x="56" y="44"/>
                      <a:pt x="47" y="49"/>
                    </a:cubicBezTo>
                    <a:cubicBezTo>
                      <a:pt x="15" y="66"/>
                      <a:pt x="0" y="105"/>
                      <a:pt x="17" y="137"/>
                    </a:cubicBezTo>
                    <a:cubicBezTo>
                      <a:pt x="56" y="220"/>
                      <a:pt x="147" y="276"/>
                      <a:pt x="240" y="276"/>
                    </a:cubicBezTo>
                    <a:cubicBezTo>
                      <a:pt x="249" y="276"/>
                      <a:pt x="260" y="276"/>
                      <a:pt x="269" y="273"/>
                    </a:cubicBezTo>
                    <a:cubicBezTo>
                      <a:pt x="370" y="260"/>
                      <a:pt x="461" y="177"/>
                      <a:pt x="479" y="77"/>
                    </a:cubicBezTo>
                    <a:cubicBezTo>
                      <a:pt x="486" y="42"/>
                      <a:pt x="463" y="9"/>
                      <a:pt x="428" y="2"/>
                    </a:cubicBezTo>
                    <a:cubicBezTo>
                      <a:pt x="423" y="1"/>
                      <a:pt x="419" y="0"/>
                      <a:pt x="41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7"/>
              <p:cNvSpPr/>
              <p:nvPr/>
            </p:nvSpPr>
            <p:spPr>
              <a:xfrm>
                <a:off x="3104025" y="1403700"/>
                <a:ext cx="14000" cy="4900"/>
              </a:xfrm>
              <a:custGeom>
                <a:avLst/>
                <a:gdLst/>
                <a:ahLst/>
                <a:cxnLst/>
                <a:rect l="l" t="t" r="r" b="b"/>
                <a:pathLst>
                  <a:path w="560" h="196" extrusionOk="0">
                    <a:moveTo>
                      <a:pt x="269" y="1"/>
                    </a:moveTo>
                    <a:cubicBezTo>
                      <a:pt x="190" y="1"/>
                      <a:pt x="110" y="21"/>
                      <a:pt x="41" y="61"/>
                    </a:cubicBezTo>
                    <a:cubicBezTo>
                      <a:pt x="11" y="80"/>
                      <a:pt x="1" y="120"/>
                      <a:pt x="18" y="151"/>
                    </a:cubicBezTo>
                    <a:cubicBezTo>
                      <a:pt x="30" y="172"/>
                      <a:pt x="52" y="183"/>
                      <a:pt x="74" y="183"/>
                    </a:cubicBezTo>
                    <a:cubicBezTo>
                      <a:pt x="85" y="183"/>
                      <a:pt x="97" y="180"/>
                      <a:pt x="108" y="174"/>
                    </a:cubicBezTo>
                    <a:cubicBezTo>
                      <a:pt x="156" y="147"/>
                      <a:pt x="212" y="133"/>
                      <a:pt x="269" y="133"/>
                    </a:cubicBezTo>
                    <a:cubicBezTo>
                      <a:pt x="332" y="133"/>
                      <a:pt x="395" y="150"/>
                      <a:pt x="447" y="184"/>
                    </a:cubicBezTo>
                    <a:cubicBezTo>
                      <a:pt x="458" y="192"/>
                      <a:pt x="469" y="196"/>
                      <a:pt x="482" y="196"/>
                    </a:cubicBezTo>
                    <a:cubicBezTo>
                      <a:pt x="504" y="196"/>
                      <a:pt x="525" y="187"/>
                      <a:pt x="539" y="167"/>
                    </a:cubicBezTo>
                    <a:cubicBezTo>
                      <a:pt x="559" y="137"/>
                      <a:pt x="552" y="96"/>
                      <a:pt x="522" y="76"/>
                    </a:cubicBezTo>
                    <a:cubicBezTo>
                      <a:pt x="448" y="26"/>
                      <a:pt x="359" y="1"/>
                      <a:pt x="26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7"/>
              <p:cNvSpPr/>
              <p:nvPr/>
            </p:nvSpPr>
            <p:spPr>
              <a:xfrm>
                <a:off x="3135550" y="1405975"/>
                <a:ext cx="10575" cy="3550"/>
              </a:xfrm>
              <a:custGeom>
                <a:avLst/>
                <a:gdLst/>
                <a:ahLst/>
                <a:cxnLst/>
                <a:rect l="l" t="t" r="r" b="b"/>
                <a:pathLst>
                  <a:path w="423" h="142" extrusionOk="0">
                    <a:moveTo>
                      <a:pt x="352" y="0"/>
                    </a:moveTo>
                    <a:lnTo>
                      <a:pt x="65" y="12"/>
                    </a:lnTo>
                    <a:cubicBezTo>
                      <a:pt x="29" y="13"/>
                      <a:pt x="0" y="43"/>
                      <a:pt x="2" y="79"/>
                    </a:cubicBezTo>
                    <a:cubicBezTo>
                      <a:pt x="5" y="115"/>
                      <a:pt x="33" y="142"/>
                      <a:pt x="69" y="142"/>
                    </a:cubicBezTo>
                    <a:lnTo>
                      <a:pt x="70" y="142"/>
                    </a:lnTo>
                    <a:lnTo>
                      <a:pt x="358" y="132"/>
                    </a:lnTo>
                    <a:cubicBezTo>
                      <a:pt x="393" y="129"/>
                      <a:pt x="422" y="99"/>
                      <a:pt x="421" y="63"/>
                    </a:cubicBezTo>
                    <a:cubicBezTo>
                      <a:pt x="419" y="28"/>
                      <a:pt x="386" y="3"/>
                      <a:pt x="35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7"/>
              <p:cNvSpPr/>
              <p:nvPr/>
            </p:nvSpPr>
            <p:spPr>
              <a:xfrm>
                <a:off x="3291725" y="1550375"/>
                <a:ext cx="250400" cy="302125"/>
              </a:xfrm>
              <a:custGeom>
                <a:avLst/>
                <a:gdLst/>
                <a:ahLst/>
                <a:cxnLst/>
                <a:rect l="l" t="t" r="r" b="b"/>
                <a:pathLst>
                  <a:path w="10016" h="12085" extrusionOk="0">
                    <a:moveTo>
                      <a:pt x="7667" y="1"/>
                    </a:moveTo>
                    <a:cubicBezTo>
                      <a:pt x="7365" y="1"/>
                      <a:pt x="7062" y="55"/>
                      <a:pt x="6782" y="161"/>
                    </a:cubicBezTo>
                    <a:cubicBezTo>
                      <a:pt x="5903" y="496"/>
                      <a:pt x="5262" y="1239"/>
                      <a:pt x="4846" y="2084"/>
                    </a:cubicBezTo>
                    <a:cubicBezTo>
                      <a:pt x="4379" y="3033"/>
                      <a:pt x="3901" y="4008"/>
                      <a:pt x="3410" y="4944"/>
                    </a:cubicBezTo>
                    <a:cubicBezTo>
                      <a:pt x="3082" y="5565"/>
                      <a:pt x="2571" y="6082"/>
                      <a:pt x="1972" y="6457"/>
                    </a:cubicBezTo>
                    <a:cubicBezTo>
                      <a:pt x="1651" y="6654"/>
                      <a:pt x="1398" y="6938"/>
                      <a:pt x="1234" y="7276"/>
                    </a:cubicBezTo>
                    <a:lnTo>
                      <a:pt x="462" y="8863"/>
                    </a:lnTo>
                    <a:cubicBezTo>
                      <a:pt x="0" y="9810"/>
                      <a:pt x="767" y="10921"/>
                      <a:pt x="1280" y="11842"/>
                    </a:cubicBezTo>
                    <a:cubicBezTo>
                      <a:pt x="1720" y="11927"/>
                      <a:pt x="2200" y="11999"/>
                      <a:pt x="2642" y="12085"/>
                    </a:cubicBezTo>
                    <a:cubicBezTo>
                      <a:pt x="3037" y="11940"/>
                      <a:pt x="3480" y="11806"/>
                      <a:pt x="3876" y="11661"/>
                    </a:cubicBezTo>
                    <a:cubicBezTo>
                      <a:pt x="3853" y="11414"/>
                      <a:pt x="3635" y="11190"/>
                      <a:pt x="3390" y="11190"/>
                    </a:cubicBezTo>
                    <a:cubicBezTo>
                      <a:pt x="3376" y="11190"/>
                      <a:pt x="3361" y="11191"/>
                      <a:pt x="3347" y="11193"/>
                    </a:cubicBezTo>
                    <a:cubicBezTo>
                      <a:pt x="3523" y="11153"/>
                      <a:pt x="3724" y="11093"/>
                      <a:pt x="3900" y="11053"/>
                    </a:cubicBezTo>
                    <a:cubicBezTo>
                      <a:pt x="3853" y="10797"/>
                      <a:pt x="3655" y="10546"/>
                      <a:pt x="3402" y="10546"/>
                    </a:cubicBezTo>
                    <a:cubicBezTo>
                      <a:pt x="3390" y="10546"/>
                      <a:pt x="3379" y="10547"/>
                      <a:pt x="3367" y="10548"/>
                    </a:cubicBezTo>
                    <a:cubicBezTo>
                      <a:pt x="4029" y="10241"/>
                      <a:pt x="4658" y="9930"/>
                      <a:pt x="5317" y="9623"/>
                    </a:cubicBezTo>
                    <a:cubicBezTo>
                      <a:pt x="6842" y="8911"/>
                      <a:pt x="8024" y="7467"/>
                      <a:pt x="8915" y="6078"/>
                    </a:cubicBezTo>
                    <a:cubicBezTo>
                      <a:pt x="9644" y="4943"/>
                      <a:pt x="10015" y="3605"/>
                      <a:pt x="9884" y="2263"/>
                    </a:cubicBezTo>
                    <a:cubicBezTo>
                      <a:pt x="9832" y="1728"/>
                      <a:pt x="9692" y="1172"/>
                      <a:pt x="9355" y="749"/>
                    </a:cubicBezTo>
                    <a:cubicBezTo>
                      <a:pt x="8956" y="247"/>
                      <a:pt x="8314" y="1"/>
                      <a:pt x="7667"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7"/>
              <p:cNvSpPr/>
              <p:nvPr/>
            </p:nvSpPr>
            <p:spPr>
              <a:xfrm>
                <a:off x="3389925" y="1571400"/>
                <a:ext cx="41950" cy="72150"/>
              </a:xfrm>
              <a:custGeom>
                <a:avLst/>
                <a:gdLst/>
                <a:ahLst/>
                <a:cxnLst/>
                <a:rect l="l" t="t" r="r" b="b"/>
                <a:pathLst>
                  <a:path w="1678" h="2886" extrusionOk="0">
                    <a:moveTo>
                      <a:pt x="1605" y="0"/>
                    </a:moveTo>
                    <a:cubicBezTo>
                      <a:pt x="1588" y="0"/>
                      <a:pt x="1571" y="7"/>
                      <a:pt x="1559" y="21"/>
                    </a:cubicBezTo>
                    <a:lnTo>
                      <a:pt x="1509" y="72"/>
                    </a:lnTo>
                    <a:cubicBezTo>
                      <a:pt x="1403" y="181"/>
                      <a:pt x="1310" y="274"/>
                      <a:pt x="1224" y="415"/>
                    </a:cubicBezTo>
                    <a:cubicBezTo>
                      <a:pt x="761" y="1173"/>
                      <a:pt x="354" y="1973"/>
                      <a:pt x="15" y="2794"/>
                    </a:cubicBezTo>
                    <a:cubicBezTo>
                      <a:pt x="1" y="2828"/>
                      <a:pt x="16" y="2865"/>
                      <a:pt x="51" y="2880"/>
                    </a:cubicBezTo>
                    <a:cubicBezTo>
                      <a:pt x="59" y="2882"/>
                      <a:pt x="66" y="2885"/>
                      <a:pt x="75" y="2885"/>
                    </a:cubicBezTo>
                    <a:cubicBezTo>
                      <a:pt x="102" y="2885"/>
                      <a:pt x="125" y="2868"/>
                      <a:pt x="136" y="2842"/>
                    </a:cubicBezTo>
                    <a:cubicBezTo>
                      <a:pt x="474" y="2029"/>
                      <a:pt x="877" y="1236"/>
                      <a:pt x="1337" y="484"/>
                    </a:cubicBezTo>
                    <a:cubicBezTo>
                      <a:pt x="1416" y="355"/>
                      <a:pt x="1497" y="271"/>
                      <a:pt x="1603" y="164"/>
                    </a:cubicBezTo>
                    <a:lnTo>
                      <a:pt x="1653" y="112"/>
                    </a:lnTo>
                    <a:cubicBezTo>
                      <a:pt x="1677" y="85"/>
                      <a:pt x="1677" y="43"/>
                      <a:pt x="1652" y="19"/>
                    </a:cubicBezTo>
                    <a:cubicBezTo>
                      <a:pt x="1638" y="6"/>
                      <a:pt x="1621" y="0"/>
                      <a:pt x="160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7"/>
              <p:cNvSpPr/>
              <p:nvPr/>
            </p:nvSpPr>
            <p:spPr>
              <a:xfrm>
                <a:off x="3359650" y="1811450"/>
                <a:ext cx="21125" cy="23750"/>
              </a:xfrm>
              <a:custGeom>
                <a:avLst/>
                <a:gdLst/>
                <a:ahLst/>
                <a:cxnLst/>
                <a:rect l="l" t="t" r="r" b="b"/>
                <a:pathLst>
                  <a:path w="845" h="950" extrusionOk="0">
                    <a:moveTo>
                      <a:pt x="668" y="1"/>
                    </a:moveTo>
                    <a:cubicBezTo>
                      <a:pt x="647" y="1"/>
                      <a:pt x="627" y="10"/>
                      <a:pt x="614" y="28"/>
                    </a:cubicBezTo>
                    <a:lnTo>
                      <a:pt x="19" y="847"/>
                    </a:lnTo>
                    <a:cubicBezTo>
                      <a:pt x="4" y="868"/>
                      <a:pt x="1" y="897"/>
                      <a:pt x="15" y="920"/>
                    </a:cubicBezTo>
                    <a:cubicBezTo>
                      <a:pt x="27" y="940"/>
                      <a:pt x="48" y="950"/>
                      <a:pt x="71" y="950"/>
                    </a:cubicBezTo>
                    <a:cubicBezTo>
                      <a:pt x="75" y="950"/>
                      <a:pt x="78" y="950"/>
                      <a:pt x="79" y="948"/>
                    </a:cubicBezTo>
                    <a:lnTo>
                      <a:pt x="786" y="828"/>
                    </a:lnTo>
                    <a:cubicBezTo>
                      <a:pt x="821" y="824"/>
                      <a:pt x="844" y="790"/>
                      <a:pt x="840" y="754"/>
                    </a:cubicBezTo>
                    <a:cubicBezTo>
                      <a:pt x="835" y="722"/>
                      <a:pt x="807" y="698"/>
                      <a:pt x="776" y="698"/>
                    </a:cubicBezTo>
                    <a:cubicBezTo>
                      <a:pt x="772" y="698"/>
                      <a:pt x="768" y="699"/>
                      <a:pt x="764" y="700"/>
                    </a:cubicBezTo>
                    <a:lnTo>
                      <a:pt x="219" y="792"/>
                    </a:lnTo>
                    <a:lnTo>
                      <a:pt x="720" y="105"/>
                    </a:lnTo>
                    <a:cubicBezTo>
                      <a:pt x="741" y="76"/>
                      <a:pt x="734" y="35"/>
                      <a:pt x="706" y="13"/>
                    </a:cubicBezTo>
                    <a:cubicBezTo>
                      <a:pt x="694" y="5"/>
                      <a:pt x="681" y="1"/>
                      <a:pt x="66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9" name="Google Shape;799;p17"/>
            <p:cNvSpPr/>
            <p:nvPr/>
          </p:nvSpPr>
          <p:spPr>
            <a:xfrm>
              <a:off x="672810" y="4133180"/>
              <a:ext cx="472375" cy="1043623"/>
            </a:xfrm>
            <a:custGeom>
              <a:avLst/>
              <a:gdLst/>
              <a:ahLst/>
              <a:cxnLst/>
              <a:rect l="l" t="t" r="r" b="b"/>
              <a:pathLst>
                <a:path w="10009" h="22113" extrusionOk="0">
                  <a:moveTo>
                    <a:pt x="2246" y="429"/>
                  </a:moveTo>
                  <a:cubicBezTo>
                    <a:pt x="2246" y="429"/>
                    <a:pt x="2247" y="430"/>
                    <a:pt x="2247" y="433"/>
                  </a:cubicBezTo>
                  <a:cubicBezTo>
                    <a:pt x="2275" y="472"/>
                    <a:pt x="2298" y="507"/>
                    <a:pt x="2311" y="532"/>
                  </a:cubicBezTo>
                  <a:cubicBezTo>
                    <a:pt x="2405" y="710"/>
                    <a:pt x="2482" y="871"/>
                    <a:pt x="2551" y="1024"/>
                  </a:cubicBezTo>
                  <a:cubicBezTo>
                    <a:pt x="2713" y="1390"/>
                    <a:pt x="2826" y="1723"/>
                    <a:pt x="2894" y="2042"/>
                  </a:cubicBezTo>
                  <a:cubicBezTo>
                    <a:pt x="2944" y="2266"/>
                    <a:pt x="2955" y="2492"/>
                    <a:pt x="2931" y="2735"/>
                  </a:cubicBezTo>
                  <a:cubicBezTo>
                    <a:pt x="2907" y="2977"/>
                    <a:pt x="2847" y="3220"/>
                    <a:pt x="2789" y="3455"/>
                  </a:cubicBezTo>
                  <a:cubicBezTo>
                    <a:pt x="2741" y="3654"/>
                    <a:pt x="2690" y="3859"/>
                    <a:pt x="2660" y="4064"/>
                  </a:cubicBezTo>
                  <a:cubicBezTo>
                    <a:pt x="2606" y="4436"/>
                    <a:pt x="2618" y="4794"/>
                    <a:pt x="2635" y="5141"/>
                  </a:cubicBezTo>
                  <a:cubicBezTo>
                    <a:pt x="2466" y="4565"/>
                    <a:pt x="2367" y="4009"/>
                    <a:pt x="2346" y="3491"/>
                  </a:cubicBezTo>
                  <a:cubicBezTo>
                    <a:pt x="2336" y="3252"/>
                    <a:pt x="2379" y="3010"/>
                    <a:pt x="2421" y="2773"/>
                  </a:cubicBezTo>
                  <a:cubicBezTo>
                    <a:pt x="2488" y="2395"/>
                    <a:pt x="2559" y="2004"/>
                    <a:pt x="2425" y="1600"/>
                  </a:cubicBezTo>
                  <a:cubicBezTo>
                    <a:pt x="2415" y="1569"/>
                    <a:pt x="2385" y="1549"/>
                    <a:pt x="2354" y="1549"/>
                  </a:cubicBezTo>
                  <a:cubicBezTo>
                    <a:pt x="2346" y="1549"/>
                    <a:pt x="2339" y="1550"/>
                    <a:pt x="2331" y="1552"/>
                  </a:cubicBezTo>
                  <a:cubicBezTo>
                    <a:pt x="2291" y="1565"/>
                    <a:pt x="2270" y="1609"/>
                    <a:pt x="2283" y="1647"/>
                  </a:cubicBezTo>
                  <a:cubicBezTo>
                    <a:pt x="2405" y="2016"/>
                    <a:pt x="2341" y="2370"/>
                    <a:pt x="2275" y="2747"/>
                  </a:cubicBezTo>
                  <a:cubicBezTo>
                    <a:pt x="2231" y="2990"/>
                    <a:pt x="2186" y="3242"/>
                    <a:pt x="2197" y="3497"/>
                  </a:cubicBezTo>
                  <a:cubicBezTo>
                    <a:pt x="2217" y="4011"/>
                    <a:pt x="2312" y="4559"/>
                    <a:pt x="2476" y="5128"/>
                  </a:cubicBezTo>
                  <a:cubicBezTo>
                    <a:pt x="2466" y="5112"/>
                    <a:pt x="2457" y="5095"/>
                    <a:pt x="2446" y="5077"/>
                  </a:cubicBezTo>
                  <a:cubicBezTo>
                    <a:pt x="2391" y="4982"/>
                    <a:pt x="2334" y="4888"/>
                    <a:pt x="2282" y="4791"/>
                  </a:cubicBezTo>
                  <a:cubicBezTo>
                    <a:pt x="1869" y="4021"/>
                    <a:pt x="1751" y="3156"/>
                    <a:pt x="1914" y="2066"/>
                  </a:cubicBezTo>
                  <a:cubicBezTo>
                    <a:pt x="1953" y="1799"/>
                    <a:pt x="2016" y="1529"/>
                    <a:pt x="2076" y="1269"/>
                  </a:cubicBezTo>
                  <a:cubicBezTo>
                    <a:pt x="2140" y="995"/>
                    <a:pt x="2205" y="716"/>
                    <a:pt x="2246" y="429"/>
                  </a:cubicBezTo>
                  <a:close/>
                  <a:moveTo>
                    <a:pt x="364" y="5108"/>
                  </a:moveTo>
                  <a:lnTo>
                    <a:pt x="364" y="5108"/>
                  </a:lnTo>
                  <a:cubicBezTo>
                    <a:pt x="530" y="5195"/>
                    <a:pt x="703" y="5261"/>
                    <a:pt x="740" y="5274"/>
                  </a:cubicBezTo>
                  <a:cubicBezTo>
                    <a:pt x="850" y="5310"/>
                    <a:pt x="959" y="5341"/>
                    <a:pt x="1066" y="5371"/>
                  </a:cubicBezTo>
                  <a:cubicBezTo>
                    <a:pt x="1314" y="5442"/>
                    <a:pt x="1550" y="5509"/>
                    <a:pt x="1777" y="5638"/>
                  </a:cubicBezTo>
                  <a:cubicBezTo>
                    <a:pt x="1998" y="5762"/>
                    <a:pt x="2197" y="5927"/>
                    <a:pt x="2382" y="6139"/>
                  </a:cubicBezTo>
                  <a:cubicBezTo>
                    <a:pt x="2609" y="6401"/>
                    <a:pt x="2789" y="6696"/>
                    <a:pt x="2999" y="7053"/>
                  </a:cubicBezTo>
                  <a:cubicBezTo>
                    <a:pt x="3042" y="7126"/>
                    <a:pt x="3080" y="7203"/>
                    <a:pt x="3122" y="7276"/>
                  </a:cubicBezTo>
                  <a:cubicBezTo>
                    <a:pt x="3164" y="7388"/>
                    <a:pt x="3209" y="7498"/>
                    <a:pt x="3259" y="7609"/>
                  </a:cubicBezTo>
                  <a:cubicBezTo>
                    <a:pt x="3120" y="7478"/>
                    <a:pt x="2964" y="7357"/>
                    <a:pt x="2812" y="7240"/>
                  </a:cubicBezTo>
                  <a:lnTo>
                    <a:pt x="2745" y="7190"/>
                  </a:lnTo>
                  <a:cubicBezTo>
                    <a:pt x="2201" y="6770"/>
                    <a:pt x="1680" y="6305"/>
                    <a:pt x="1202" y="5811"/>
                  </a:cubicBezTo>
                  <a:cubicBezTo>
                    <a:pt x="1187" y="5796"/>
                    <a:pt x="1167" y="5788"/>
                    <a:pt x="1148" y="5788"/>
                  </a:cubicBezTo>
                  <a:cubicBezTo>
                    <a:pt x="1129" y="5788"/>
                    <a:pt x="1111" y="5795"/>
                    <a:pt x="1096" y="5808"/>
                  </a:cubicBezTo>
                  <a:cubicBezTo>
                    <a:pt x="1067" y="5837"/>
                    <a:pt x="1066" y="5885"/>
                    <a:pt x="1095" y="5914"/>
                  </a:cubicBezTo>
                  <a:cubicBezTo>
                    <a:pt x="1580" y="6414"/>
                    <a:pt x="2104" y="6883"/>
                    <a:pt x="2654" y="7305"/>
                  </a:cubicBezTo>
                  <a:lnTo>
                    <a:pt x="2722" y="7356"/>
                  </a:lnTo>
                  <a:cubicBezTo>
                    <a:pt x="2919" y="7507"/>
                    <a:pt x="3117" y="7661"/>
                    <a:pt x="3281" y="7845"/>
                  </a:cubicBezTo>
                  <a:cubicBezTo>
                    <a:pt x="3259" y="7832"/>
                    <a:pt x="3239" y="7821"/>
                    <a:pt x="3224" y="7811"/>
                  </a:cubicBezTo>
                  <a:cubicBezTo>
                    <a:pt x="2949" y="7628"/>
                    <a:pt x="2651" y="7488"/>
                    <a:pt x="2363" y="7355"/>
                  </a:cubicBezTo>
                  <a:cubicBezTo>
                    <a:pt x="1813" y="7098"/>
                    <a:pt x="1292" y="6855"/>
                    <a:pt x="924" y="6328"/>
                  </a:cubicBezTo>
                  <a:cubicBezTo>
                    <a:pt x="740" y="6063"/>
                    <a:pt x="622" y="5764"/>
                    <a:pt x="501" y="5448"/>
                  </a:cubicBezTo>
                  <a:cubicBezTo>
                    <a:pt x="458" y="5335"/>
                    <a:pt x="413" y="5221"/>
                    <a:pt x="364" y="5108"/>
                  </a:cubicBezTo>
                  <a:close/>
                  <a:moveTo>
                    <a:pt x="4904" y="3925"/>
                  </a:moveTo>
                  <a:cubicBezTo>
                    <a:pt x="5048" y="4510"/>
                    <a:pt x="5173" y="5145"/>
                    <a:pt x="5103" y="5758"/>
                  </a:cubicBezTo>
                  <a:cubicBezTo>
                    <a:pt x="5046" y="6257"/>
                    <a:pt x="4859" y="6762"/>
                    <a:pt x="4561" y="7216"/>
                  </a:cubicBezTo>
                  <a:cubicBezTo>
                    <a:pt x="4493" y="7311"/>
                    <a:pt x="4426" y="7405"/>
                    <a:pt x="4361" y="7499"/>
                  </a:cubicBezTo>
                  <a:cubicBezTo>
                    <a:pt x="4273" y="7624"/>
                    <a:pt x="4187" y="7747"/>
                    <a:pt x="4109" y="7876"/>
                  </a:cubicBezTo>
                  <a:cubicBezTo>
                    <a:pt x="4187" y="7327"/>
                    <a:pt x="4314" y="6861"/>
                    <a:pt x="4507" y="6408"/>
                  </a:cubicBezTo>
                  <a:cubicBezTo>
                    <a:pt x="4717" y="5916"/>
                    <a:pt x="4915" y="5392"/>
                    <a:pt x="4811" y="4872"/>
                  </a:cubicBezTo>
                  <a:cubicBezTo>
                    <a:pt x="4803" y="4838"/>
                    <a:pt x="4773" y="4812"/>
                    <a:pt x="4738" y="4812"/>
                  </a:cubicBezTo>
                  <a:cubicBezTo>
                    <a:pt x="4733" y="4812"/>
                    <a:pt x="4728" y="4813"/>
                    <a:pt x="4723" y="4814"/>
                  </a:cubicBezTo>
                  <a:cubicBezTo>
                    <a:pt x="4684" y="4821"/>
                    <a:pt x="4656" y="4862"/>
                    <a:pt x="4665" y="4902"/>
                  </a:cubicBezTo>
                  <a:cubicBezTo>
                    <a:pt x="4760" y="5380"/>
                    <a:pt x="4579" y="5859"/>
                    <a:pt x="4370" y="6350"/>
                  </a:cubicBezTo>
                  <a:cubicBezTo>
                    <a:pt x="4141" y="6887"/>
                    <a:pt x="4003" y="7441"/>
                    <a:pt x="3928" y="8122"/>
                  </a:cubicBezTo>
                  <a:cubicBezTo>
                    <a:pt x="3880" y="7777"/>
                    <a:pt x="3838" y="7425"/>
                    <a:pt x="3847" y="7079"/>
                  </a:cubicBezTo>
                  <a:cubicBezTo>
                    <a:pt x="3866" y="6487"/>
                    <a:pt x="3960" y="5981"/>
                    <a:pt x="4134" y="5531"/>
                  </a:cubicBezTo>
                  <a:cubicBezTo>
                    <a:pt x="4238" y="5258"/>
                    <a:pt x="4377" y="4995"/>
                    <a:pt x="4513" y="4740"/>
                  </a:cubicBezTo>
                  <a:cubicBezTo>
                    <a:pt x="4652" y="4477"/>
                    <a:pt x="4795" y="4209"/>
                    <a:pt x="4904" y="3925"/>
                  </a:cubicBezTo>
                  <a:close/>
                  <a:moveTo>
                    <a:pt x="7355" y="6722"/>
                  </a:moveTo>
                  <a:cubicBezTo>
                    <a:pt x="7321" y="7195"/>
                    <a:pt x="7268" y="7672"/>
                    <a:pt x="7195" y="8141"/>
                  </a:cubicBezTo>
                  <a:cubicBezTo>
                    <a:pt x="7126" y="8578"/>
                    <a:pt x="7051" y="8938"/>
                    <a:pt x="6899" y="9273"/>
                  </a:cubicBezTo>
                  <a:cubicBezTo>
                    <a:pt x="6699" y="9708"/>
                    <a:pt x="6370" y="10080"/>
                    <a:pt x="6107" y="10353"/>
                  </a:cubicBezTo>
                  <a:cubicBezTo>
                    <a:pt x="5908" y="10558"/>
                    <a:pt x="5690" y="10770"/>
                    <a:pt x="5431" y="10917"/>
                  </a:cubicBezTo>
                  <a:cubicBezTo>
                    <a:pt x="5402" y="10935"/>
                    <a:pt x="5379" y="10945"/>
                    <a:pt x="5358" y="10953"/>
                  </a:cubicBezTo>
                  <a:cubicBezTo>
                    <a:pt x="5444" y="10790"/>
                    <a:pt x="5520" y="10623"/>
                    <a:pt x="5593" y="10460"/>
                  </a:cubicBezTo>
                  <a:cubicBezTo>
                    <a:pt x="5720" y="10177"/>
                    <a:pt x="5852" y="9885"/>
                    <a:pt x="6026" y="9619"/>
                  </a:cubicBezTo>
                  <a:lnTo>
                    <a:pt x="6136" y="9452"/>
                  </a:lnTo>
                  <a:cubicBezTo>
                    <a:pt x="6388" y="9076"/>
                    <a:pt x="6648" y="8686"/>
                    <a:pt x="6734" y="8223"/>
                  </a:cubicBezTo>
                  <a:cubicBezTo>
                    <a:pt x="6741" y="8184"/>
                    <a:pt x="6713" y="8144"/>
                    <a:pt x="6674" y="8136"/>
                  </a:cubicBezTo>
                  <a:cubicBezTo>
                    <a:pt x="6670" y="8135"/>
                    <a:pt x="6665" y="8135"/>
                    <a:pt x="6661" y="8135"/>
                  </a:cubicBezTo>
                  <a:cubicBezTo>
                    <a:pt x="6626" y="8135"/>
                    <a:pt x="6594" y="8161"/>
                    <a:pt x="6586" y="8196"/>
                  </a:cubicBezTo>
                  <a:cubicBezTo>
                    <a:pt x="6509" y="8627"/>
                    <a:pt x="6257" y="9003"/>
                    <a:pt x="6013" y="9368"/>
                  </a:cubicBezTo>
                  <a:lnTo>
                    <a:pt x="5901" y="9538"/>
                  </a:lnTo>
                  <a:cubicBezTo>
                    <a:pt x="5720" y="9814"/>
                    <a:pt x="5586" y="10112"/>
                    <a:pt x="5455" y="10400"/>
                  </a:cubicBezTo>
                  <a:cubicBezTo>
                    <a:pt x="5389" y="10552"/>
                    <a:pt x="5316" y="10704"/>
                    <a:pt x="5238" y="10856"/>
                  </a:cubicBezTo>
                  <a:cubicBezTo>
                    <a:pt x="5238" y="10794"/>
                    <a:pt x="5241" y="10725"/>
                    <a:pt x="5244" y="10671"/>
                  </a:cubicBezTo>
                  <a:lnTo>
                    <a:pt x="5247" y="10596"/>
                  </a:lnTo>
                  <a:cubicBezTo>
                    <a:pt x="5273" y="9976"/>
                    <a:pt x="5447" y="9367"/>
                    <a:pt x="5748" y="8835"/>
                  </a:cubicBezTo>
                  <a:cubicBezTo>
                    <a:pt x="5953" y="8469"/>
                    <a:pt x="6221" y="8135"/>
                    <a:pt x="6482" y="7811"/>
                  </a:cubicBezTo>
                  <a:lnTo>
                    <a:pt x="7355" y="6722"/>
                  </a:lnTo>
                  <a:close/>
                  <a:moveTo>
                    <a:pt x="1073" y="9056"/>
                  </a:moveTo>
                  <a:lnTo>
                    <a:pt x="1073" y="9056"/>
                  </a:lnTo>
                  <a:cubicBezTo>
                    <a:pt x="1518" y="9267"/>
                    <a:pt x="2000" y="9394"/>
                    <a:pt x="2469" y="9517"/>
                  </a:cubicBezTo>
                  <a:cubicBezTo>
                    <a:pt x="2724" y="9584"/>
                    <a:pt x="2987" y="9653"/>
                    <a:pt x="3239" y="9734"/>
                  </a:cubicBezTo>
                  <a:cubicBezTo>
                    <a:pt x="3883" y="9943"/>
                    <a:pt x="4358" y="10219"/>
                    <a:pt x="4688" y="10578"/>
                  </a:cubicBezTo>
                  <a:cubicBezTo>
                    <a:pt x="4775" y="10673"/>
                    <a:pt x="4844" y="10780"/>
                    <a:pt x="4909" y="10894"/>
                  </a:cubicBezTo>
                  <a:cubicBezTo>
                    <a:pt x="4766" y="10813"/>
                    <a:pt x="4608" y="10751"/>
                    <a:pt x="4449" y="10699"/>
                  </a:cubicBezTo>
                  <a:cubicBezTo>
                    <a:pt x="4258" y="10636"/>
                    <a:pt x="4063" y="10578"/>
                    <a:pt x="3867" y="10523"/>
                  </a:cubicBezTo>
                  <a:cubicBezTo>
                    <a:pt x="3224" y="10337"/>
                    <a:pt x="2559" y="10144"/>
                    <a:pt x="2036" y="9736"/>
                  </a:cubicBezTo>
                  <a:cubicBezTo>
                    <a:pt x="2022" y="9725"/>
                    <a:pt x="2006" y="9720"/>
                    <a:pt x="1989" y="9720"/>
                  </a:cubicBezTo>
                  <a:cubicBezTo>
                    <a:pt x="1967" y="9720"/>
                    <a:pt x="1945" y="9730"/>
                    <a:pt x="1930" y="9749"/>
                  </a:cubicBezTo>
                  <a:cubicBezTo>
                    <a:pt x="1906" y="9781"/>
                    <a:pt x="1911" y="9829"/>
                    <a:pt x="1943" y="9853"/>
                  </a:cubicBezTo>
                  <a:cubicBezTo>
                    <a:pt x="2490" y="10280"/>
                    <a:pt x="3168" y="10477"/>
                    <a:pt x="3825" y="10668"/>
                  </a:cubicBezTo>
                  <a:cubicBezTo>
                    <a:pt x="4019" y="10723"/>
                    <a:pt x="4213" y="10780"/>
                    <a:pt x="4403" y="10842"/>
                  </a:cubicBezTo>
                  <a:cubicBezTo>
                    <a:pt x="4636" y="10917"/>
                    <a:pt x="4896" y="11017"/>
                    <a:pt x="5069" y="11211"/>
                  </a:cubicBezTo>
                  <a:lnTo>
                    <a:pt x="4873" y="11215"/>
                  </a:lnTo>
                  <a:cubicBezTo>
                    <a:pt x="4739" y="11219"/>
                    <a:pt x="4602" y="11223"/>
                    <a:pt x="4465" y="11223"/>
                  </a:cubicBezTo>
                  <a:cubicBezTo>
                    <a:pt x="4369" y="11223"/>
                    <a:pt x="4273" y="11221"/>
                    <a:pt x="4177" y="11215"/>
                  </a:cubicBezTo>
                  <a:cubicBezTo>
                    <a:pt x="3375" y="11173"/>
                    <a:pt x="2683" y="10675"/>
                    <a:pt x="1987" y="10124"/>
                  </a:cubicBezTo>
                  <a:cubicBezTo>
                    <a:pt x="1597" y="9816"/>
                    <a:pt x="1212" y="9481"/>
                    <a:pt x="1073" y="9056"/>
                  </a:cubicBezTo>
                  <a:close/>
                  <a:moveTo>
                    <a:pt x="8307" y="9858"/>
                  </a:moveTo>
                  <a:cubicBezTo>
                    <a:pt x="8471" y="10796"/>
                    <a:pt x="8443" y="11579"/>
                    <a:pt x="8226" y="12240"/>
                  </a:cubicBezTo>
                  <a:cubicBezTo>
                    <a:pt x="7957" y="13070"/>
                    <a:pt x="7391" y="13588"/>
                    <a:pt x="6758" y="14089"/>
                  </a:cubicBezTo>
                  <a:cubicBezTo>
                    <a:pt x="7168" y="13233"/>
                    <a:pt x="7511" y="12346"/>
                    <a:pt x="7779" y="11437"/>
                  </a:cubicBezTo>
                  <a:cubicBezTo>
                    <a:pt x="7790" y="11396"/>
                    <a:pt x="7769" y="11356"/>
                    <a:pt x="7728" y="11344"/>
                  </a:cubicBezTo>
                  <a:cubicBezTo>
                    <a:pt x="7722" y="11343"/>
                    <a:pt x="7715" y="11342"/>
                    <a:pt x="7709" y="11342"/>
                  </a:cubicBezTo>
                  <a:cubicBezTo>
                    <a:pt x="7676" y="11342"/>
                    <a:pt x="7645" y="11362"/>
                    <a:pt x="7635" y="11395"/>
                  </a:cubicBezTo>
                  <a:cubicBezTo>
                    <a:pt x="7370" y="12300"/>
                    <a:pt x="7026" y="13187"/>
                    <a:pt x="6618" y="14038"/>
                  </a:cubicBezTo>
                  <a:cubicBezTo>
                    <a:pt x="6618" y="14024"/>
                    <a:pt x="6618" y="14009"/>
                    <a:pt x="6615" y="13996"/>
                  </a:cubicBezTo>
                  <a:cubicBezTo>
                    <a:pt x="6593" y="13345"/>
                    <a:pt x="6574" y="12727"/>
                    <a:pt x="6794" y="12129"/>
                  </a:cubicBezTo>
                  <a:cubicBezTo>
                    <a:pt x="7011" y="11537"/>
                    <a:pt x="7352" y="11001"/>
                    <a:pt x="7683" y="10503"/>
                  </a:cubicBezTo>
                  <a:cubicBezTo>
                    <a:pt x="7857" y="10241"/>
                    <a:pt x="8048" y="9979"/>
                    <a:pt x="8307" y="9858"/>
                  </a:cubicBezTo>
                  <a:close/>
                  <a:moveTo>
                    <a:pt x="1793" y="11799"/>
                  </a:moveTo>
                  <a:cubicBezTo>
                    <a:pt x="2600" y="11900"/>
                    <a:pt x="3497" y="12052"/>
                    <a:pt x="4296" y="12414"/>
                  </a:cubicBezTo>
                  <a:cubicBezTo>
                    <a:pt x="4771" y="12630"/>
                    <a:pt x="5180" y="12908"/>
                    <a:pt x="5516" y="13245"/>
                  </a:cubicBezTo>
                  <a:cubicBezTo>
                    <a:pt x="5745" y="13474"/>
                    <a:pt x="5917" y="13772"/>
                    <a:pt x="6076" y="14072"/>
                  </a:cubicBezTo>
                  <a:cubicBezTo>
                    <a:pt x="5299" y="13453"/>
                    <a:pt x="4401" y="12974"/>
                    <a:pt x="3456" y="12680"/>
                  </a:cubicBezTo>
                  <a:cubicBezTo>
                    <a:pt x="3448" y="12678"/>
                    <a:pt x="3441" y="12677"/>
                    <a:pt x="3433" y="12677"/>
                  </a:cubicBezTo>
                  <a:cubicBezTo>
                    <a:pt x="3402" y="12677"/>
                    <a:pt x="3372" y="12697"/>
                    <a:pt x="3362" y="12730"/>
                  </a:cubicBezTo>
                  <a:cubicBezTo>
                    <a:pt x="3349" y="12769"/>
                    <a:pt x="3371" y="12811"/>
                    <a:pt x="3411" y="12822"/>
                  </a:cubicBezTo>
                  <a:cubicBezTo>
                    <a:pt x="4367" y="13122"/>
                    <a:pt x="5271" y="13613"/>
                    <a:pt x="6049" y="14245"/>
                  </a:cubicBezTo>
                  <a:cubicBezTo>
                    <a:pt x="5830" y="14167"/>
                    <a:pt x="5613" y="14129"/>
                    <a:pt x="5390" y="14089"/>
                  </a:cubicBezTo>
                  <a:cubicBezTo>
                    <a:pt x="5286" y="14072"/>
                    <a:pt x="5179" y="14053"/>
                    <a:pt x="5067" y="14030"/>
                  </a:cubicBezTo>
                  <a:cubicBezTo>
                    <a:pt x="4598" y="13934"/>
                    <a:pt x="4138" y="13770"/>
                    <a:pt x="3706" y="13545"/>
                  </a:cubicBezTo>
                  <a:cubicBezTo>
                    <a:pt x="3274" y="13320"/>
                    <a:pt x="2877" y="13039"/>
                    <a:pt x="2524" y="12711"/>
                  </a:cubicBezTo>
                  <a:cubicBezTo>
                    <a:pt x="2353" y="12550"/>
                    <a:pt x="2191" y="12376"/>
                    <a:pt x="2045" y="12195"/>
                  </a:cubicBezTo>
                  <a:cubicBezTo>
                    <a:pt x="2029" y="12175"/>
                    <a:pt x="1981" y="12098"/>
                    <a:pt x="1936" y="12026"/>
                  </a:cubicBezTo>
                  <a:cubicBezTo>
                    <a:pt x="1878" y="11932"/>
                    <a:pt x="1832" y="11858"/>
                    <a:pt x="1793" y="11799"/>
                  </a:cubicBezTo>
                  <a:close/>
                  <a:moveTo>
                    <a:pt x="7356" y="13935"/>
                  </a:moveTo>
                  <a:cubicBezTo>
                    <a:pt x="7676" y="13935"/>
                    <a:pt x="7980" y="14117"/>
                    <a:pt x="8233" y="14296"/>
                  </a:cubicBezTo>
                  <a:cubicBezTo>
                    <a:pt x="8778" y="14678"/>
                    <a:pt x="9267" y="15133"/>
                    <a:pt x="9687" y="15648"/>
                  </a:cubicBezTo>
                  <a:cubicBezTo>
                    <a:pt x="9176" y="15619"/>
                    <a:pt x="8655" y="15581"/>
                    <a:pt x="8158" y="15461"/>
                  </a:cubicBezTo>
                  <a:cubicBezTo>
                    <a:pt x="7800" y="15376"/>
                    <a:pt x="7540" y="15266"/>
                    <a:pt x="7337" y="15115"/>
                  </a:cubicBezTo>
                  <a:cubicBezTo>
                    <a:pt x="7091" y="14931"/>
                    <a:pt x="6909" y="14671"/>
                    <a:pt x="6734" y="14415"/>
                  </a:cubicBezTo>
                  <a:lnTo>
                    <a:pt x="6734" y="14415"/>
                  </a:lnTo>
                  <a:cubicBezTo>
                    <a:pt x="7401" y="14493"/>
                    <a:pt x="8044" y="14726"/>
                    <a:pt x="8607" y="15099"/>
                  </a:cubicBezTo>
                  <a:cubicBezTo>
                    <a:pt x="8619" y="15108"/>
                    <a:pt x="8632" y="15112"/>
                    <a:pt x="8645" y="15112"/>
                  </a:cubicBezTo>
                  <a:cubicBezTo>
                    <a:pt x="8649" y="15112"/>
                    <a:pt x="8653" y="15112"/>
                    <a:pt x="8657" y="15111"/>
                  </a:cubicBezTo>
                  <a:cubicBezTo>
                    <a:pt x="8676" y="15108"/>
                    <a:pt x="8697" y="15097"/>
                    <a:pt x="8710" y="15078"/>
                  </a:cubicBezTo>
                  <a:cubicBezTo>
                    <a:pt x="8733" y="15043"/>
                    <a:pt x="8721" y="14997"/>
                    <a:pt x="8688" y="14975"/>
                  </a:cubicBezTo>
                  <a:cubicBezTo>
                    <a:pt x="8130" y="14607"/>
                    <a:pt x="7499" y="14373"/>
                    <a:pt x="6839" y="14280"/>
                  </a:cubicBezTo>
                  <a:cubicBezTo>
                    <a:pt x="6961" y="14185"/>
                    <a:pt x="7081" y="14088"/>
                    <a:pt x="7195" y="13991"/>
                  </a:cubicBezTo>
                  <a:cubicBezTo>
                    <a:pt x="7198" y="13991"/>
                    <a:pt x="7201" y="13991"/>
                    <a:pt x="7204" y="13991"/>
                  </a:cubicBezTo>
                  <a:cubicBezTo>
                    <a:pt x="7238" y="13991"/>
                    <a:pt x="7271" y="13976"/>
                    <a:pt x="7291" y="13946"/>
                  </a:cubicBezTo>
                  <a:cubicBezTo>
                    <a:pt x="7294" y="13943"/>
                    <a:pt x="7308" y="13936"/>
                    <a:pt x="7344" y="13936"/>
                  </a:cubicBezTo>
                  <a:cubicBezTo>
                    <a:pt x="7348" y="13935"/>
                    <a:pt x="7352" y="13935"/>
                    <a:pt x="7356" y="13935"/>
                  </a:cubicBezTo>
                  <a:close/>
                  <a:moveTo>
                    <a:pt x="5944" y="16071"/>
                  </a:moveTo>
                  <a:cubicBezTo>
                    <a:pt x="6167" y="16071"/>
                    <a:pt x="6381" y="16089"/>
                    <a:pt x="6590" y="16124"/>
                  </a:cubicBezTo>
                  <a:cubicBezTo>
                    <a:pt x="5874" y="16204"/>
                    <a:pt x="5213" y="16527"/>
                    <a:pt x="4575" y="16845"/>
                  </a:cubicBezTo>
                  <a:cubicBezTo>
                    <a:pt x="4239" y="17012"/>
                    <a:pt x="3895" y="17184"/>
                    <a:pt x="3547" y="17316"/>
                  </a:cubicBezTo>
                  <a:cubicBezTo>
                    <a:pt x="3508" y="17330"/>
                    <a:pt x="3489" y="17374"/>
                    <a:pt x="3504" y="17413"/>
                  </a:cubicBezTo>
                  <a:cubicBezTo>
                    <a:pt x="3514" y="17441"/>
                    <a:pt x="3541" y="17460"/>
                    <a:pt x="3572" y="17460"/>
                  </a:cubicBezTo>
                  <a:cubicBezTo>
                    <a:pt x="3575" y="17460"/>
                    <a:pt x="3579" y="17460"/>
                    <a:pt x="3583" y="17459"/>
                  </a:cubicBezTo>
                  <a:cubicBezTo>
                    <a:pt x="3588" y="17459"/>
                    <a:pt x="3594" y="17458"/>
                    <a:pt x="3601" y="17456"/>
                  </a:cubicBezTo>
                  <a:cubicBezTo>
                    <a:pt x="3955" y="17320"/>
                    <a:pt x="4304" y="17146"/>
                    <a:pt x="4642" y="16980"/>
                  </a:cubicBezTo>
                  <a:cubicBezTo>
                    <a:pt x="5267" y="16669"/>
                    <a:pt x="5917" y="16350"/>
                    <a:pt x="6609" y="16272"/>
                  </a:cubicBezTo>
                  <a:lnTo>
                    <a:pt x="6609" y="16272"/>
                  </a:lnTo>
                  <a:cubicBezTo>
                    <a:pt x="6395" y="16472"/>
                    <a:pt x="6149" y="16670"/>
                    <a:pt x="5850" y="16829"/>
                  </a:cubicBezTo>
                  <a:cubicBezTo>
                    <a:pt x="5407" y="17065"/>
                    <a:pt x="4937" y="17261"/>
                    <a:pt x="4453" y="17410"/>
                  </a:cubicBezTo>
                  <a:cubicBezTo>
                    <a:pt x="4329" y="17449"/>
                    <a:pt x="3431" y="17653"/>
                    <a:pt x="3132" y="17705"/>
                  </a:cubicBezTo>
                  <a:cubicBezTo>
                    <a:pt x="3165" y="17236"/>
                    <a:pt x="3583" y="16871"/>
                    <a:pt x="3772" y="16729"/>
                  </a:cubicBezTo>
                  <a:cubicBezTo>
                    <a:pt x="4184" y="16421"/>
                    <a:pt x="4678" y="16213"/>
                    <a:pt x="5202" y="16132"/>
                  </a:cubicBezTo>
                  <a:cubicBezTo>
                    <a:pt x="5464" y="16091"/>
                    <a:pt x="5710" y="16071"/>
                    <a:pt x="5944" y="16071"/>
                  </a:cubicBezTo>
                  <a:close/>
                  <a:moveTo>
                    <a:pt x="2191" y="1"/>
                  </a:moveTo>
                  <a:cubicBezTo>
                    <a:pt x="2136" y="1"/>
                    <a:pt x="2089" y="41"/>
                    <a:pt x="2087" y="95"/>
                  </a:cubicBezTo>
                  <a:cubicBezTo>
                    <a:pt x="2061" y="478"/>
                    <a:pt x="1972" y="863"/>
                    <a:pt x="1885" y="1237"/>
                  </a:cubicBezTo>
                  <a:cubicBezTo>
                    <a:pt x="1825" y="1500"/>
                    <a:pt x="1761" y="1774"/>
                    <a:pt x="1720" y="2049"/>
                  </a:cubicBezTo>
                  <a:cubicBezTo>
                    <a:pt x="1551" y="3184"/>
                    <a:pt x="1674" y="4089"/>
                    <a:pt x="2108" y="4895"/>
                  </a:cubicBezTo>
                  <a:cubicBezTo>
                    <a:pt x="2160" y="4995"/>
                    <a:pt x="2218" y="5090"/>
                    <a:pt x="2276" y="5189"/>
                  </a:cubicBezTo>
                  <a:cubicBezTo>
                    <a:pt x="2435" y="5460"/>
                    <a:pt x="2586" y="5714"/>
                    <a:pt x="2653" y="6002"/>
                  </a:cubicBezTo>
                  <a:cubicBezTo>
                    <a:pt x="2664" y="6046"/>
                    <a:pt x="2702" y="6076"/>
                    <a:pt x="2747" y="6079"/>
                  </a:cubicBezTo>
                  <a:cubicBezTo>
                    <a:pt x="2766" y="6139"/>
                    <a:pt x="2783" y="6199"/>
                    <a:pt x="2799" y="6260"/>
                  </a:cubicBezTo>
                  <a:lnTo>
                    <a:pt x="2848" y="6434"/>
                  </a:lnTo>
                  <a:cubicBezTo>
                    <a:pt x="2751" y="6285"/>
                    <a:pt x="2650" y="6147"/>
                    <a:pt x="2535" y="6017"/>
                  </a:cubicBezTo>
                  <a:cubicBezTo>
                    <a:pt x="2334" y="5787"/>
                    <a:pt x="2121" y="5610"/>
                    <a:pt x="1878" y="5474"/>
                  </a:cubicBezTo>
                  <a:cubicBezTo>
                    <a:pt x="1628" y="5334"/>
                    <a:pt x="1371" y="5261"/>
                    <a:pt x="1124" y="5190"/>
                  </a:cubicBezTo>
                  <a:cubicBezTo>
                    <a:pt x="1018" y="5160"/>
                    <a:pt x="913" y="5131"/>
                    <a:pt x="805" y="5095"/>
                  </a:cubicBezTo>
                  <a:cubicBezTo>
                    <a:pt x="626" y="5034"/>
                    <a:pt x="244" y="4843"/>
                    <a:pt x="200" y="4771"/>
                  </a:cubicBezTo>
                  <a:cubicBezTo>
                    <a:pt x="182" y="4737"/>
                    <a:pt x="148" y="4718"/>
                    <a:pt x="113" y="4718"/>
                  </a:cubicBezTo>
                  <a:cubicBezTo>
                    <a:pt x="97" y="4718"/>
                    <a:pt x="81" y="4722"/>
                    <a:pt x="66" y="4730"/>
                  </a:cubicBezTo>
                  <a:cubicBezTo>
                    <a:pt x="18" y="4747"/>
                    <a:pt x="1" y="4804"/>
                    <a:pt x="22" y="4852"/>
                  </a:cubicBezTo>
                  <a:cubicBezTo>
                    <a:pt x="24" y="4854"/>
                    <a:pt x="24" y="4856"/>
                    <a:pt x="24" y="4857"/>
                  </a:cubicBezTo>
                  <a:cubicBezTo>
                    <a:pt x="138" y="5067"/>
                    <a:pt x="228" y="5299"/>
                    <a:pt x="315" y="5522"/>
                  </a:cubicBezTo>
                  <a:cubicBezTo>
                    <a:pt x="436" y="5836"/>
                    <a:pt x="562" y="6160"/>
                    <a:pt x="762" y="6444"/>
                  </a:cubicBezTo>
                  <a:cubicBezTo>
                    <a:pt x="1160" y="7014"/>
                    <a:pt x="1728" y="7281"/>
                    <a:pt x="2281" y="7537"/>
                  </a:cubicBezTo>
                  <a:cubicBezTo>
                    <a:pt x="2560" y="7669"/>
                    <a:pt x="2852" y="7805"/>
                    <a:pt x="3116" y="7978"/>
                  </a:cubicBezTo>
                  <a:cubicBezTo>
                    <a:pt x="3151" y="8002"/>
                    <a:pt x="3203" y="8031"/>
                    <a:pt x="3261" y="8064"/>
                  </a:cubicBezTo>
                  <a:cubicBezTo>
                    <a:pt x="3366" y="8123"/>
                    <a:pt x="3541" y="8225"/>
                    <a:pt x="3620" y="8301"/>
                  </a:cubicBezTo>
                  <a:lnTo>
                    <a:pt x="3798" y="8631"/>
                  </a:lnTo>
                  <a:cubicBezTo>
                    <a:pt x="3798" y="8634"/>
                    <a:pt x="3798" y="8637"/>
                    <a:pt x="3801" y="8639"/>
                  </a:cubicBezTo>
                  <a:cubicBezTo>
                    <a:pt x="3803" y="8666"/>
                    <a:pt x="3818" y="8688"/>
                    <a:pt x="3838" y="8704"/>
                  </a:cubicBezTo>
                  <a:cubicBezTo>
                    <a:pt x="4112" y="9213"/>
                    <a:pt x="4381" y="9730"/>
                    <a:pt x="4643" y="10257"/>
                  </a:cubicBezTo>
                  <a:cubicBezTo>
                    <a:pt x="4307" y="9960"/>
                    <a:pt x="3867" y="9726"/>
                    <a:pt x="3303" y="9542"/>
                  </a:cubicBezTo>
                  <a:cubicBezTo>
                    <a:pt x="3043" y="9459"/>
                    <a:pt x="2777" y="9388"/>
                    <a:pt x="2521" y="9322"/>
                  </a:cubicBezTo>
                  <a:cubicBezTo>
                    <a:pt x="1995" y="9184"/>
                    <a:pt x="1455" y="9042"/>
                    <a:pt x="979" y="8780"/>
                  </a:cubicBezTo>
                  <a:cubicBezTo>
                    <a:pt x="964" y="8773"/>
                    <a:pt x="947" y="8769"/>
                    <a:pt x="931" y="8769"/>
                  </a:cubicBezTo>
                  <a:cubicBezTo>
                    <a:pt x="911" y="8769"/>
                    <a:pt x="891" y="8774"/>
                    <a:pt x="873" y="8786"/>
                  </a:cubicBezTo>
                  <a:cubicBezTo>
                    <a:pt x="843" y="8808"/>
                    <a:pt x="827" y="8844"/>
                    <a:pt x="830" y="8882"/>
                  </a:cubicBezTo>
                  <a:cubicBezTo>
                    <a:pt x="908" y="9477"/>
                    <a:pt x="1384" y="9899"/>
                    <a:pt x="1864" y="10279"/>
                  </a:cubicBezTo>
                  <a:cubicBezTo>
                    <a:pt x="2586" y="10851"/>
                    <a:pt x="3305" y="11369"/>
                    <a:pt x="4165" y="11415"/>
                  </a:cubicBezTo>
                  <a:cubicBezTo>
                    <a:pt x="4269" y="11421"/>
                    <a:pt x="4372" y="11423"/>
                    <a:pt x="4475" y="11423"/>
                  </a:cubicBezTo>
                  <a:cubicBezTo>
                    <a:pt x="4610" y="11423"/>
                    <a:pt x="4745" y="11419"/>
                    <a:pt x="4876" y="11415"/>
                  </a:cubicBezTo>
                  <a:cubicBezTo>
                    <a:pt x="4982" y="11412"/>
                    <a:pt x="5085" y="11409"/>
                    <a:pt x="5190" y="11409"/>
                  </a:cubicBezTo>
                  <a:cubicBezTo>
                    <a:pt x="5549" y="12197"/>
                    <a:pt x="5881" y="13000"/>
                    <a:pt x="6162" y="13818"/>
                  </a:cubicBezTo>
                  <a:cubicBezTo>
                    <a:pt x="6018" y="13562"/>
                    <a:pt x="5861" y="13312"/>
                    <a:pt x="5655" y="13106"/>
                  </a:cubicBezTo>
                  <a:cubicBezTo>
                    <a:pt x="5302" y="12753"/>
                    <a:pt x="4872" y="12459"/>
                    <a:pt x="4375" y="12235"/>
                  </a:cubicBezTo>
                  <a:cubicBezTo>
                    <a:pt x="3468" y="11822"/>
                    <a:pt x="2448" y="11676"/>
                    <a:pt x="1565" y="11573"/>
                  </a:cubicBezTo>
                  <a:cubicBezTo>
                    <a:pt x="1562" y="11573"/>
                    <a:pt x="1558" y="11572"/>
                    <a:pt x="1554" y="11572"/>
                  </a:cubicBezTo>
                  <a:cubicBezTo>
                    <a:pt x="1504" y="11572"/>
                    <a:pt x="1459" y="11609"/>
                    <a:pt x="1455" y="11660"/>
                  </a:cubicBezTo>
                  <a:cubicBezTo>
                    <a:pt x="1450" y="11705"/>
                    <a:pt x="1474" y="11747"/>
                    <a:pt x="1516" y="11764"/>
                  </a:cubicBezTo>
                  <a:cubicBezTo>
                    <a:pt x="1565" y="11810"/>
                    <a:pt x="1699" y="12028"/>
                    <a:pt x="1764" y="12133"/>
                  </a:cubicBezTo>
                  <a:cubicBezTo>
                    <a:pt x="1827" y="12235"/>
                    <a:pt x="1864" y="12295"/>
                    <a:pt x="1887" y="12324"/>
                  </a:cubicBezTo>
                  <a:cubicBezTo>
                    <a:pt x="2039" y="12512"/>
                    <a:pt x="2208" y="12691"/>
                    <a:pt x="2385" y="12860"/>
                  </a:cubicBezTo>
                  <a:cubicBezTo>
                    <a:pt x="2751" y="13202"/>
                    <a:pt x="3164" y="13493"/>
                    <a:pt x="3609" y="13726"/>
                  </a:cubicBezTo>
                  <a:cubicBezTo>
                    <a:pt x="4061" y="13960"/>
                    <a:pt x="4536" y="14129"/>
                    <a:pt x="5024" y="14229"/>
                  </a:cubicBezTo>
                  <a:cubicBezTo>
                    <a:pt x="5140" y="14253"/>
                    <a:pt x="5248" y="14271"/>
                    <a:pt x="5354" y="14289"/>
                  </a:cubicBezTo>
                  <a:cubicBezTo>
                    <a:pt x="5723" y="14352"/>
                    <a:pt x="6044" y="14406"/>
                    <a:pt x="6388" y="14636"/>
                  </a:cubicBezTo>
                  <a:cubicBezTo>
                    <a:pt x="6401" y="14645"/>
                    <a:pt x="6415" y="14649"/>
                    <a:pt x="6428" y="14651"/>
                  </a:cubicBezTo>
                  <a:cubicBezTo>
                    <a:pt x="6555" y="15083"/>
                    <a:pt x="6668" y="15518"/>
                    <a:pt x="6762" y="15958"/>
                  </a:cubicBezTo>
                  <a:cubicBezTo>
                    <a:pt x="6496" y="15902"/>
                    <a:pt x="6226" y="15873"/>
                    <a:pt x="5942" y="15873"/>
                  </a:cubicBezTo>
                  <a:cubicBezTo>
                    <a:pt x="5696" y="15873"/>
                    <a:pt x="5441" y="15895"/>
                    <a:pt x="5169" y="15938"/>
                  </a:cubicBezTo>
                  <a:cubicBezTo>
                    <a:pt x="4611" y="16024"/>
                    <a:pt x="4086" y="16243"/>
                    <a:pt x="3649" y="16575"/>
                  </a:cubicBezTo>
                  <a:cubicBezTo>
                    <a:pt x="3366" y="16787"/>
                    <a:pt x="2897" y="17233"/>
                    <a:pt x="2929" y="17822"/>
                  </a:cubicBezTo>
                  <a:cubicBezTo>
                    <a:pt x="2932" y="17853"/>
                    <a:pt x="2948" y="17883"/>
                    <a:pt x="2973" y="17901"/>
                  </a:cubicBezTo>
                  <a:cubicBezTo>
                    <a:pt x="2982" y="17908"/>
                    <a:pt x="3004" y="17911"/>
                    <a:pt x="3036" y="17911"/>
                  </a:cubicBezTo>
                  <a:cubicBezTo>
                    <a:pt x="3069" y="17911"/>
                    <a:pt x="3112" y="17907"/>
                    <a:pt x="3164" y="17901"/>
                  </a:cubicBezTo>
                  <a:cubicBezTo>
                    <a:pt x="3576" y="17848"/>
                    <a:pt x="4497" y="17610"/>
                    <a:pt x="4510" y="17605"/>
                  </a:cubicBezTo>
                  <a:cubicBezTo>
                    <a:pt x="5004" y="17452"/>
                    <a:pt x="5484" y="17253"/>
                    <a:pt x="5940" y="17010"/>
                  </a:cubicBezTo>
                  <a:cubicBezTo>
                    <a:pt x="6308" y="16815"/>
                    <a:pt x="6597" y="16566"/>
                    <a:pt x="6841" y="16330"/>
                  </a:cubicBezTo>
                  <a:lnTo>
                    <a:pt x="6841" y="16330"/>
                  </a:lnTo>
                  <a:cubicBezTo>
                    <a:pt x="7192" y="18177"/>
                    <a:pt x="7207" y="20076"/>
                    <a:pt x="6663" y="21984"/>
                  </a:cubicBezTo>
                  <a:cubicBezTo>
                    <a:pt x="6648" y="22038"/>
                    <a:pt x="6678" y="22093"/>
                    <a:pt x="6732" y="22107"/>
                  </a:cubicBezTo>
                  <a:cubicBezTo>
                    <a:pt x="6741" y="22111"/>
                    <a:pt x="6751" y="22112"/>
                    <a:pt x="6761" y="22112"/>
                  </a:cubicBezTo>
                  <a:cubicBezTo>
                    <a:pt x="6765" y="22112"/>
                    <a:pt x="6768" y="22112"/>
                    <a:pt x="6771" y="22112"/>
                  </a:cubicBezTo>
                  <a:cubicBezTo>
                    <a:pt x="6809" y="22106"/>
                    <a:pt x="6844" y="22078"/>
                    <a:pt x="6855" y="22039"/>
                  </a:cubicBezTo>
                  <a:cubicBezTo>
                    <a:pt x="7576" y="19509"/>
                    <a:pt x="7336" y="17012"/>
                    <a:pt x="6628" y="14620"/>
                  </a:cubicBezTo>
                  <a:lnTo>
                    <a:pt x="6628" y="14620"/>
                  </a:lnTo>
                  <a:cubicBezTo>
                    <a:pt x="6791" y="14853"/>
                    <a:pt x="6975" y="15098"/>
                    <a:pt x="7218" y="15279"/>
                  </a:cubicBezTo>
                  <a:cubicBezTo>
                    <a:pt x="7443" y="15447"/>
                    <a:pt x="7727" y="15566"/>
                    <a:pt x="8110" y="15658"/>
                  </a:cubicBezTo>
                  <a:cubicBezTo>
                    <a:pt x="8698" y="15800"/>
                    <a:pt x="9306" y="15832"/>
                    <a:pt x="9897" y="15862"/>
                  </a:cubicBezTo>
                  <a:lnTo>
                    <a:pt x="9914" y="15862"/>
                  </a:lnTo>
                  <a:cubicBezTo>
                    <a:pt x="9947" y="15859"/>
                    <a:pt x="9975" y="15839"/>
                    <a:pt x="9991" y="15810"/>
                  </a:cubicBezTo>
                  <a:cubicBezTo>
                    <a:pt x="10008" y="15777"/>
                    <a:pt x="10005" y="15735"/>
                    <a:pt x="9982" y="15705"/>
                  </a:cubicBezTo>
                  <a:cubicBezTo>
                    <a:pt x="9520" y="15101"/>
                    <a:pt x="8970" y="14575"/>
                    <a:pt x="8349" y="14138"/>
                  </a:cubicBezTo>
                  <a:cubicBezTo>
                    <a:pt x="8097" y="13962"/>
                    <a:pt x="7799" y="13782"/>
                    <a:pt x="7470" y="13750"/>
                  </a:cubicBezTo>
                  <a:cubicBezTo>
                    <a:pt x="7877" y="13361"/>
                    <a:pt x="8217" y="12918"/>
                    <a:pt x="8416" y="12311"/>
                  </a:cubicBezTo>
                  <a:cubicBezTo>
                    <a:pt x="8653" y="11587"/>
                    <a:pt x="8675" y="10739"/>
                    <a:pt x="8481" y="9713"/>
                  </a:cubicBezTo>
                  <a:cubicBezTo>
                    <a:pt x="8476" y="9685"/>
                    <a:pt x="8459" y="9661"/>
                    <a:pt x="8436" y="9646"/>
                  </a:cubicBezTo>
                  <a:cubicBezTo>
                    <a:pt x="8420" y="9636"/>
                    <a:pt x="8402" y="9631"/>
                    <a:pt x="8383" y="9631"/>
                  </a:cubicBezTo>
                  <a:cubicBezTo>
                    <a:pt x="8374" y="9631"/>
                    <a:pt x="8365" y="9632"/>
                    <a:pt x="8356" y="9635"/>
                  </a:cubicBezTo>
                  <a:cubicBezTo>
                    <a:pt x="7978" y="9745"/>
                    <a:pt x="7735" y="10072"/>
                    <a:pt x="7517" y="10400"/>
                  </a:cubicBezTo>
                  <a:cubicBezTo>
                    <a:pt x="7178" y="10908"/>
                    <a:pt x="6831" y="11456"/>
                    <a:pt x="6606" y="12067"/>
                  </a:cubicBezTo>
                  <a:cubicBezTo>
                    <a:pt x="6382" y="12679"/>
                    <a:pt x="6395" y="13317"/>
                    <a:pt x="6414" y="13938"/>
                  </a:cubicBezTo>
                  <a:cubicBezTo>
                    <a:pt x="6099" y="13000"/>
                    <a:pt x="5720" y="12081"/>
                    <a:pt x="5306" y="11184"/>
                  </a:cubicBezTo>
                  <a:cubicBezTo>
                    <a:pt x="5386" y="11173"/>
                    <a:pt x="5467" y="11133"/>
                    <a:pt x="5528" y="11097"/>
                  </a:cubicBezTo>
                  <a:cubicBezTo>
                    <a:pt x="5808" y="10936"/>
                    <a:pt x="6040" y="10713"/>
                    <a:pt x="6250" y="10497"/>
                  </a:cubicBezTo>
                  <a:cubicBezTo>
                    <a:pt x="6525" y="10212"/>
                    <a:pt x="6870" y="9826"/>
                    <a:pt x="7079" y="9361"/>
                  </a:cubicBezTo>
                  <a:cubicBezTo>
                    <a:pt x="7240" y="9006"/>
                    <a:pt x="7321" y="8631"/>
                    <a:pt x="7392" y="8178"/>
                  </a:cubicBezTo>
                  <a:cubicBezTo>
                    <a:pt x="7482" y="7601"/>
                    <a:pt x="7543" y="7011"/>
                    <a:pt x="7573" y="6427"/>
                  </a:cubicBezTo>
                  <a:cubicBezTo>
                    <a:pt x="7575" y="6383"/>
                    <a:pt x="7550" y="6343"/>
                    <a:pt x="7509" y="6328"/>
                  </a:cubicBezTo>
                  <a:cubicBezTo>
                    <a:pt x="7498" y="6324"/>
                    <a:pt x="7486" y="6321"/>
                    <a:pt x="7475" y="6321"/>
                  </a:cubicBezTo>
                  <a:cubicBezTo>
                    <a:pt x="7445" y="6321"/>
                    <a:pt x="7415" y="6335"/>
                    <a:pt x="7395" y="6360"/>
                  </a:cubicBezTo>
                  <a:lnTo>
                    <a:pt x="6327" y="7693"/>
                  </a:lnTo>
                  <a:cubicBezTo>
                    <a:pt x="6062" y="8022"/>
                    <a:pt x="5788" y="8365"/>
                    <a:pt x="5574" y="8744"/>
                  </a:cubicBezTo>
                  <a:cubicBezTo>
                    <a:pt x="5257" y="9306"/>
                    <a:pt x="5075" y="9944"/>
                    <a:pt x="5048" y="10596"/>
                  </a:cubicBezTo>
                  <a:lnTo>
                    <a:pt x="5047" y="10641"/>
                  </a:lnTo>
                  <a:cubicBezTo>
                    <a:pt x="4713" y="9950"/>
                    <a:pt x="4361" y="9271"/>
                    <a:pt x="4006" y="8611"/>
                  </a:cubicBezTo>
                  <a:cubicBezTo>
                    <a:pt x="4100" y="8223"/>
                    <a:pt x="4307" y="7931"/>
                    <a:pt x="4524" y="7622"/>
                  </a:cubicBezTo>
                  <a:cubicBezTo>
                    <a:pt x="4591" y="7528"/>
                    <a:pt x="4658" y="7430"/>
                    <a:pt x="4724" y="7331"/>
                  </a:cubicBezTo>
                  <a:cubicBezTo>
                    <a:pt x="5040" y="6851"/>
                    <a:pt x="5238" y="6318"/>
                    <a:pt x="5299" y="5787"/>
                  </a:cubicBezTo>
                  <a:cubicBezTo>
                    <a:pt x="5387" y="5018"/>
                    <a:pt x="5186" y="4236"/>
                    <a:pt x="5011" y="3547"/>
                  </a:cubicBezTo>
                  <a:cubicBezTo>
                    <a:pt x="4999" y="3504"/>
                    <a:pt x="4960" y="3473"/>
                    <a:pt x="4915" y="3473"/>
                  </a:cubicBezTo>
                  <a:cubicBezTo>
                    <a:pt x="4914" y="3473"/>
                    <a:pt x="4912" y="3473"/>
                    <a:pt x="4910" y="3473"/>
                  </a:cubicBezTo>
                  <a:cubicBezTo>
                    <a:pt x="4868" y="3473"/>
                    <a:pt x="4829" y="3506"/>
                    <a:pt x="4818" y="3547"/>
                  </a:cubicBezTo>
                  <a:cubicBezTo>
                    <a:pt x="4717" y="3934"/>
                    <a:pt x="4524" y="4300"/>
                    <a:pt x="4338" y="4653"/>
                  </a:cubicBezTo>
                  <a:cubicBezTo>
                    <a:pt x="4200" y="4914"/>
                    <a:pt x="4055" y="5183"/>
                    <a:pt x="3947" y="5465"/>
                  </a:cubicBezTo>
                  <a:cubicBezTo>
                    <a:pt x="3764" y="5937"/>
                    <a:pt x="3666" y="6466"/>
                    <a:pt x="3649" y="7079"/>
                  </a:cubicBezTo>
                  <a:cubicBezTo>
                    <a:pt x="3638" y="7383"/>
                    <a:pt x="3667" y="7688"/>
                    <a:pt x="3708" y="7986"/>
                  </a:cubicBezTo>
                  <a:cubicBezTo>
                    <a:pt x="3583" y="7716"/>
                    <a:pt x="3447" y="7450"/>
                    <a:pt x="3303" y="7192"/>
                  </a:cubicBezTo>
                  <a:cubicBezTo>
                    <a:pt x="3178" y="6862"/>
                    <a:pt x="3085" y="6538"/>
                    <a:pt x="2990" y="6205"/>
                  </a:cubicBezTo>
                  <a:cubicBezTo>
                    <a:pt x="2946" y="6050"/>
                    <a:pt x="2899" y="5892"/>
                    <a:pt x="2849" y="5729"/>
                  </a:cubicBezTo>
                  <a:cubicBezTo>
                    <a:pt x="2849" y="5551"/>
                    <a:pt x="2845" y="5371"/>
                    <a:pt x="2838" y="5199"/>
                  </a:cubicBezTo>
                  <a:cubicBezTo>
                    <a:pt x="2821" y="4827"/>
                    <a:pt x="2805" y="4474"/>
                    <a:pt x="2860" y="4103"/>
                  </a:cubicBezTo>
                  <a:cubicBezTo>
                    <a:pt x="2889" y="3905"/>
                    <a:pt x="2936" y="3706"/>
                    <a:pt x="2986" y="3513"/>
                  </a:cubicBezTo>
                  <a:cubicBezTo>
                    <a:pt x="3048" y="3271"/>
                    <a:pt x="3109" y="3020"/>
                    <a:pt x="3135" y="2764"/>
                  </a:cubicBezTo>
                  <a:cubicBezTo>
                    <a:pt x="3159" y="2501"/>
                    <a:pt x="3146" y="2255"/>
                    <a:pt x="3094" y="2011"/>
                  </a:cubicBezTo>
                  <a:cubicBezTo>
                    <a:pt x="3022" y="1678"/>
                    <a:pt x="2906" y="1332"/>
                    <a:pt x="2738" y="955"/>
                  </a:cubicBezTo>
                  <a:cubicBezTo>
                    <a:pt x="2667" y="797"/>
                    <a:pt x="2587" y="633"/>
                    <a:pt x="2492" y="451"/>
                  </a:cubicBezTo>
                  <a:cubicBezTo>
                    <a:pt x="2477" y="422"/>
                    <a:pt x="2448" y="380"/>
                    <a:pt x="2415" y="334"/>
                  </a:cubicBezTo>
                  <a:cubicBezTo>
                    <a:pt x="2375" y="271"/>
                    <a:pt x="2289" y="147"/>
                    <a:pt x="2285" y="105"/>
                  </a:cubicBezTo>
                  <a:cubicBezTo>
                    <a:pt x="2289" y="51"/>
                    <a:pt x="2247" y="3"/>
                    <a:pt x="2194" y="1"/>
                  </a:cubicBezTo>
                  <a:cubicBezTo>
                    <a:pt x="2193" y="1"/>
                    <a:pt x="2192" y="1"/>
                    <a:pt x="2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0" name="Google Shape;800;p17"/>
            <p:cNvGrpSpPr/>
            <p:nvPr/>
          </p:nvGrpSpPr>
          <p:grpSpPr>
            <a:xfrm rot="10005704">
              <a:off x="434830" y="-46152"/>
              <a:ext cx="907921" cy="1643347"/>
              <a:chOff x="1630300" y="2895025"/>
              <a:chExt cx="480950" cy="870525"/>
            </a:xfrm>
          </p:grpSpPr>
          <p:sp>
            <p:nvSpPr>
              <p:cNvPr id="801" name="Google Shape;801;p17"/>
              <p:cNvSpPr/>
              <p:nvPr/>
            </p:nvSpPr>
            <p:spPr>
              <a:xfrm>
                <a:off x="1630300" y="2895025"/>
                <a:ext cx="480950" cy="710575"/>
              </a:xfrm>
              <a:custGeom>
                <a:avLst/>
                <a:gdLst/>
                <a:ahLst/>
                <a:cxnLst/>
                <a:rect l="l" t="t" r="r" b="b"/>
                <a:pathLst>
                  <a:path w="19238" h="28423" extrusionOk="0">
                    <a:moveTo>
                      <a:pt x="15689" y="0"/>
                    </a:moveTo>
                    <a:cubicBezTo>
                      <a:pt x="15057" y="0"/>
                      <a:pt x="14403" y="330"/>
                      <a:pt x="13877" y="720"/>
                    </a:cubicBezTo>
                    <a:cubicBezTo>
                      <a:pt x="12032" y="2084"/>
                      <a:pt x="10822" y="4271"/>
                      <a:pt x="10643" y="6559"/>
                    </a:cubicBezTo>
                    <a:cubicBezTo>
                      <a:pt x="10131" y="5334"/>
                      <a:pt x="8999" y="4187"/>
                      <a:pt x="7594" y="4141"/>
                    </a:cubicBezTo>
                    <a:cubicBezTo>
                      <a:pt x="7575" y="4141"/>
                      <a:pt x="7557" y="4140"/>
                      <a:pt x="7538" y="4140"/>
                    </a:cubicBezTo>
                    <a:cubicBezTo>
                      <a:pt x="6279" y="4140"/>
                      <a:pt x="5140" y="5444"/>
                      <a:pt x="4826" y="6557"/>
                    </a:cubicBezTo>
                    <a:cubicBezTo>
                      <a:pt x="4406" y="8047"/>
                      <a:pt x="4881" y="9657"/>
                      <a:pt x="5647" y="11003"/>
                    </a:cubicBezTo>
                    <a:cubicBezTo>
                      <a:pt x="5405" y="10747"/>
                      <a:pt x="5156" y="10480"/>
                      <a:pt x="4830" y="10343"/>
                    </a:cubicBezTo>
                    <a:cubicBezTo>
                      <a:pt x="4705" y="10290"/>
                      <a:pt x="4567" y="10262"/>
                      <a:pt x="4430" y="10262"/>
                    </a:cubicBezTo>
                    <a:cubicBezTo>
                      <a:pt x="4210" y="10262"/>
                      <a:pt x="3995" y="10335"/>
                      <a:pt x="3853" y="10501"/>
                    </a:cubicBezTo>
                    <a:cubicBezTo>
                      <a:pt x="3694" y="10684"/>
                      <a:pt x="3658" y="10944"/>
                      <a:pt x="3639" y="11187"/>
                    </a:cubicBezTo>
                    <a:cubicBezTo>
                      <a:pt x="3552" y="12357"/>
                      <a:pt x="3883" y="13551"/>
                      <a:pt x="4076" y="14705"/>
                    </a:cubicBezTo>
                    <a:cubicBezTo>
                      <a:pt x="3862" y="14086"/>
                      <a:pt x="3317" y="13594"/>
                      <a:pt x="2682" y="13442"/>
                    </a:cubicBezTo>
                    <a:cubicBezTo>
                      <a:pt x="2538" y="13408"/>
                      <a:pt x="2391" y="13391"/>
                      <a:pt x="2244" y="13391"/>
                    </a:cubicBezTo>
                    <a:cubicBezTo>
                      <a:pt x="1739" y="13391"/>
                      <a:pt x="1234" y="13587"/>
                      <a:pt x="869" y="13939"/>
                    </a:cubicBezTo>
                    <a:cubicBezTo>
                      <a:pt x="1" y="14777"/>
                      <a:pt x="85" y="16186"/>
                      <a:pt x="382" y="17357"/>
                    </a:cubicBezTo>
                    <a:cubicBezTo>
                      <a:pt x="877" y="19308"/>
                      <a:pt x="1764" y="21122"/>
                      <a:pt x="2701" y="22892"/>
                    </a:cubicBezTo>
                    <a:cubicBezTo>
                      <a:pt x="3616" y="24622"/>
                      <a:pt x="4942" y="26413"/>
                      <a:pt x="5039" y="28422"/>
                    </a:cubicBezTo>
                    <a:cubicBezTo>
                      <a:pt x="7365" y="26746"/>
                      <a:pt x="10181" y="26070"/>
                      <a:pt x="12983" y="25335"/>
                    </a:cubicBezTo>
                    <a:cubicBezTo>
                      <a:pt x="14212" y="25013"/>
                      <a:pt x="15756" y="24806"/>
                      <a:pt x="16782" y="24016"/>
                    </a:cubicBezTo>
                    <a:cubicBezTo>
                      <a:pt x="17665" y="23337"/>
                      <a:pt x="18904" y="21610"/>
                      <a:pt x="17045" y="21238"/>
                    </a:cubicBezTo>
                    <a:cubicBezTo>
                      <a:pt x="16909" y="21211"/>
                      <a:pt x="16772" y="21200"/>
                      <a:pt x="16634" y="21200"/>
                    </a:cubicBezTo>
                    <a:cubicBezTo>
                      <a:pt x="16310" y="21200"/>
                      <a:pt x="15983" y="21261"/>
                      <a:pt x="15663" y="21323"/>
                    </a:cubicBezTo>
                    <a:cubicBezTo>
                      <a:pt x="16543" y="20665"/>
                      <a:pt x="17721" y="19217"/>
                      <a:pt x="17693" y="18031"/>
                    </a:cubicBezTo>
                    <a:cubicBezTo>
                      <a:pt x="17679" y="17497"/>
                      <a:pt x="17369" y="17310"/>
                      <a:pt x="16956" y="17310"/>
                    </a:cubicBezTo>
                    <a:cubicBezTo>
                      <a:pt x="16296" y="17310"/>
                      <a:pt x="15373" y="17788"/>
                      <a:pt x="14983" y="18088"/>
                    </a:cubicBezTo>
                    <a:cubicBezTo>
                      <a:pt x="16210" y="17145"/>
                      <a:pt x="17151" y="15837"/>
                      <a:pt x="17656" y="14375"/>
                    </a:cubicBezTo>
                    <a:cubicBezTo>
                      <a:pt x="17733" y="14150"/>
                      <a:pt x="17803" y="13908"/>
                      <a:pt x="17745" y="13678"/>
                    </a:cubicBezTo>
                    <a:cubicBezTo>
                      <a:pt x="17651" y="13299"/>
                      <a:pt x="17234" y="13081"/>
                      <a:pt x="16840" y="13081"/>
                    </a:cubicBezTo>
                    <a:cubicBezTo>
                      <a:pt x="16816" y="13081"/>
                      <a:pt x="16792" y="13082"/>
                      <a:pt x="16767" y="13083"/>
                    </a:cubicBezTo>
                    <a:cubicBezTo>
                      <a:pt x="16353" y="13112"/>
                      <a:pt x="15980" y="13331"/>
                      <a:pt x="15624" y="13542"/>
                    </a:cubicBezTo>
                    <a:cubicBezTo>
                      <a:pt x="17077" y="12248"/>
                      <a:pt x="18602" y="10839"/>
                      <a:pt x="19088" y="8955"/>
                    </a:cubicBezTo>
                    <a:cubicBezTo>
                      <a:pt x="19186" y="8569"/>
                      <a:pt x="19237" y="8155"/>
                      <a:pt x="19098" y="7782"/>
                    </a:cubicBezTo>
                    <a:cubicBezTo>
                      <a:pt x="18944" y="7370"/>
                      <a:pt x="18616" y="7217"/>
                      <a:pt x="18228" y="7217"/>
                    </a:cubicBezTo>
                    <a:cubicBezTo>
                      <a:pt x="17513" y="7217"/>
                      <a:pt x="16595" y="7736"/>
                      <a:pt x="16194" y="8108"/>
                    </a:cubicBezTo>
                    <a:cubicBezTo>
                      <a:pt x="17374" y="6414"/>
                      <a:pt x="17879" y="4264"/>
                      <a:pt x="17575" y="2223"/>
                    </a:cubicBezTo>
                    <a:cubicBezTo>
                      <a:pt x="17449" y="1391"/>
                      <a:pt x="17116" y="483"/>
                      <a:pt x="16348" y="137"/>
                    </a:cubicBezTo>
                    <a:cubicBezTo>
                      <a:pt x="16135" y="42"/>
                      <a:pt x="15914" y="0"/>
                      <a:pt x="156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7"/>
              <p:cNvSpPr/>
              <p:nvPr/>
            </p:nvSpPr>
            <p:spPr>
              <a:xfrm>
                <a:off x="1674950" y="2976400"/>
                <a:ext cx="401400" cy="789150"/>
              </a:xfrm>
              <a:custGeom>
                <a:avLst/>
                <a:gdLst/>
                <a:ahLst/>
                <a:cxnLst/>
                <a:rect l="l" t="t" r="r" b="b"/>
                <a:pathLst>
                  <a:path w="16056" h="31566" extrusionOk="0">
                    <a:moveTo>
                      <a:pt x="11729" y="1"/>
                    </a:moveTo>
                    <a:cubicBezTo>
                      <a:pt x="11677" y="1"/>
                      <a:pt x="11627" y="27"/>
                      <a:pt x="11603" y="90"/>
                    </a:cubicBezTo>
                    <a:cubicBezTo>
                      <a:pt x="10782" y="2243"/>
                      <a:pt x="10242" y="4494"/>
                      <a:pt x="10000" y="6782"/>
                    </a:cubicBezTo>
                    <a:cubicBezTo>
                      <a:pt x="9311" y="8243"/>
                      <a:pt x="8638" y="9710"/>
                      <a:pt x="7991" y="11190"/>
                    </a:cubicBezTo>
                    <a:cubicBezTo>
                      <a:pt x="7824" y="10100"/>
                      <a:pt x="7612" y="9019"/>
                      <a:pt x="7347" y="7948"/>
                    </a:cubicBezTo>
                    <a:cubicBezTo>
                      <a:pt x="7321" y="6965"/>
                      <a:pt x="7496" y="5986"/>
                      <a:pt x="7861" y="5073"/>
                    </a:cubicBezTo>
                    <a:cubicBezTo>
                      <a:pt x="7906" y="4959"/>
                      <a:pt x="7808" y="4872"/>
                      <a:pt x="7715" y="4872"/>
                    </a:cubicBezTo>
                    <a:cubicBezTo>
                      <a:pt x="7663" y="4872"/>
                      <a:pt x="7613" y="4898"/>
                      <a:pt x="7588" y="4960"/>
                    </a:cubicBezTo>
                    <a:cubicBezTo>
                      <a:pt x="7329" y="5605"/>
                      <a:pt x="7164" y="6282"/>
                      <a:pt x="7092" y="6969"/>
                    </a:cubicBezTo>
                    <a:cubicBezTo>
                      <a:pt x="6720" y="5610"/>
                      <a:pt x="6268" y="4272"/>
                      <a:pt x="5743" y="2966"/>
                    </a:cubicBezTo>
                    <a:cubicBezTo>
                      <a:pt x="5718" y="2905"/>
                      <a:pt x="5669" y="2879"/>
                      <a:pt x="5619" y="2879"/>
                    </a:cubicBezTo>
                    <a:cubicBezTo>
                      <a:pt x="5525" y="2879"/>
                      <a:pt x="5427" y="2969"/>
                      <a:pt x="5472" y="3084"/>
                    </a:cubicBezTo>
                    <a:cubicBezTo>
                      <a:pt x="6116" y="4682"/>
                      <a:pt x="6643" y="6325"/>
                      <a:pt x="7056" y="7994"/>
                    </a:cubicBezTo>
                    <a:cubicBezTo>
                      <a:pt x="7057" y="8027"/>
                      <a:pt x="7056" y="8059"/>
                      <a:pt x="7057" y="8094"/>
                    </a:cubicBezTo>
                    <a:cubicBezTo>
                      <a:pt x="7060" y="8139"/>
                      <a:pt x="7079" y="8172"/>
                      <a:pt x="7106" y="8192"/>
                    </a:cubicBezTo>
                    <a:cubicBezTo>
                      <a:pt x="7300" y="8996"/>
                      <a:pt x="7462" y="9807"/>
                      <a:pt x="7600" y="10620"/>
                    </a:cubicBezTo>
                    <a:cubicBezTo>
                      <a:pt x="6941" y="9293"/>
                      <a:pt x="5925" y="8163"/>
                      <a:pt x="4928" y="7073"/>
                    </a:cubicBezTo>
                    <a:cubicBezTo>
                      <a:pt x="4896" y="7038"/>
                      <a:pt x="4857" y="7023"/>
                      <a:pt x="4819" y="7023"/>
                    </a:cubicBezTo>
                    <a:cubicBezTo>
                      <a:pt x="4706" y="7023"/>
                      <a:pt x="4600" y="7151"/>
                      <a:pt x="4696" y="7254"/>
                    </a:cubicBezTo>
                    <a:cubicBezTo>
                      <a:pt x="5898" y="8566"/>
                      <a:pt x="7132" y="9931"/>
                      <a:pt x="7711" y="11648"/>
                    </a:cubicBezTo>
                    <a:cubicBezTo>
                      <a:pt x="7722" y="11681"/>
                      <a:pt x="7742" y="11700"/>
                      <a:pt x="7762" y="11715"/>
                    </a:cubicBezTo>
                    <a:cubicBezTo>
                      <a:pt x="7581" y="12134"/>
                      <a:pt x="7402" y="12554"/>
                      <a:pt x="7226" y="12977"/>
                    </a:cubicBezTo>
                    <a:cubicBezTo>
                      <a:pt x="6216" y="15399"/>
                      <a:pt x="5297" y="17866"/>
                      <a:pt x="4524" y="20376"/>
                    </a:cubicBezTo>
                    <a:cubicBezTo>
                      <a:pt x="4372" y="19614"/>
                      <a:pt x="4153" y="18873"/>
                      <a:pt x="3891" y="18146"/>
                    </a:cubicBezTo>
                    <a:cubicBezTo>
                      <a:pt x="3622" y="16655"/>
                      <a:pt x="3590" y="15137"/>
                      <a:pt x="3800" y="13637"/>
                    </a:cubicBezTo>
                    <a:cubicBezTo>
                      <a:pt x="3815" y="13534"/>
                      <a:pt x="3735" y="13477"/>
                      <a:pt x="3654" y="13477"/>
                    </a:cubicBezTo>
                    <a:cubicBezTo>
                      <a:pt x="3588" y="13477"/>
                      <a:pt x="3521" y="13517"/>
                      <a:pt x="3509" y="13602"/>
                    </a:cubicBezTo>
                    <a:cubicBezTo>
                      <a:pt x="3350" y="14731"/>
                      <a:pt x="3328" y="15874"/>
                      <a:pt x="3437" y="17006"/>
                    </a:cubicBezTo>
                    <a:cubicBezTo>
                      <a:pt x="2834" y="15613"/>
                      <a:pt x="2092" y="14272"/>
                      <a:pt x="1346" y="12958"/>
                    </a:cubicBezTo>
                    <a:cubicBezTo>
                      <a:pt x="1315" y="12903"/>
                      <a:pt x="1263" y="12880"/>
                      <a:pt x="1212" y="12880"/>
                    </a:cubicBezTo>
                    <a:cubicBezTo>
                      <a:pt x="1112" y="12880"/>
                      <a:pt x="1015" y="12967"/>
                      <a:pt x="1077" y="13075"/>
                    </a:cubicBezTo>
                    <a:cubicBezTo>
                      <a:pt x="1765" y="14288"/>
                      <a:pt x="2454" y="15526"/>
                      <a:pt x="3030" y="16809"/>
                    </a:cubicBezTo>
                    <a:cubicBezTo>
                      <a:pt x="2177" y="16072"/>
                      <a:pt x="1271" y="15403"/>
                      <a:pt x="311" y="14812"/>
                    </a:cubicBezTo>
                    <a:cubicBezTo>
                      <a:pt x="284" y="14796"/>
                      <a:pt x="257" y="14789"/>
                      <a:pt x="231" y="14789"/>
                    </a:cubicBezTo>
                    <a:cubicBezTo>
                      <a:pt x="101" y="14789"/>
                      <a:pt x="1" y="14965"/>
                      <a:pt x="134" y="15048"/>
                    </a:cubicBezTo>
                    <a:cubicBezTo>
                      <a:pt x="1262" y="15742"/>
                      <a:pt x="2322" y="16539"/>
                      <a:pt x="3299" y="17433"/>
                    </a:cubicBezTo>
                    <a:cubicBezTo>
                      <a:pt x="3299" y="17433"/>
                      <a:pt x="3300" y="17433"/>
                      <a:pt x="3300" y="17436"/>
                    </a:cubicBezTo>
                    <a:cubicBezTo>
                      <a:pt x="3777" y="18582"/>
                      <a:pt x="4147" y="19769"/>
                      <a:pt x="4338" y="21005"/>
                    </a:cubicBezTo>
                    <a:cubicBezTo>
                      <a:pt x="3991" y="22178"/>
                      <a:pt x="3672" y="23359"/>
                      <a:pt x="3397" y="24552"/>
                    </a:cubicBezTo>
                    <a:cubicBezTo>
                      <a:pt x="2879" y="26809"/>
                      <a:pt x="2510" y="29098"/>
                      <a:pt x="2323" y="31405"/>
                    </a:cubicBezTo>
                    <a:cubicBezTo>
                      <a:pt x="2315" y="31508"/>
                      <a:pt x="2399" y="31565"/>
                      <a:pt x="2479" y="31565"/>
                    </a:cubicBezTo>
                    <a:cubicBezTo>
                      <a:pt x="2545" y="31565"/>
                      <a:pt x="2609" y="31525"/>
                      <a:pt x="2616" y="31439"/>
                    </a:cubicBezTo>
                    <a:cubicBezTo>
                      <a:pt x="2899" y="27911"/>
                      <a:pt x="3619" y="24436"/>
                      <a:pt x="4625" y="21047"/>
                    </a:cubicBezTo>
                    <a:cubicBezTo>
                      <a:pt x="4625" y="21045"/>
                      <a:pt x="4628" y="21045"/>
                      <a:pt x="4628" y="21043"/>
                    </a:cubicBezTo>
                    <a:cubicBezTo>
                      <a:pt x="4899" y="20345"/>
                      <a:pt x="5404" y="19759"/>
                      <a:pt x="5898" y="19206"/>
                    </a:cubicBezTo>
                    <a:cubicBezTo>
                      <a:pt x="6416" y="18627"/>
                      <a:pt x="6954" y="18068"/>
                      <a:pt x="7513" y="17531"/>
                    </a:cubicBezTo>
                    <a:cubicBezTo>
                      <a:pt x="7564" y="17482"/>
                      <a:pt x="7617" y="17437"/>
                      <a:pt x="7668" y="17389"/>
                    </a:cubicBezTo>
                    <a:cubicBezTo>
                      <a:pt x="7784" y="17425"/>
                      <a:pt x="7868" y="17522"/>
                      <a:pt x="7968" y="17588"/>
                    </a:cubicBezTo>
                    <a:cubicBezTo>
                      <a:pt x="8068" y="17653"/>
                      <a:pt x="8176" y="17703"/>
                      <a:pt x="8279" y="17763"/>
                    </a:cubicBezTo>
                    <a:cubicBezTo>
                      <a:pt x="8519" y="17902"/>
                      <a:pt x="8757" y="18046"/>
                      <a:pt x="8993" y="18193"/>
                    </a:cubicBezTo>
                    <a:cubicBezTo>
                      <a:pt x="9472" y="18492"/>
                      <a:pt x="9944" y="18801"/>
                      <a:pt x="10407" y="19125"/>
                    </a:cubicBezTo>
                    <a:cubicBezTo>
                      <a:pt x="10435" y="19145"/>
                      <a:pt x="10464" y="19153"/>
                      <a:pt x="10491" y="19153"/>
                    </a:cubicBezTo>
                    <a:cubicBezTo>
                      <a:pt x="10616" y="19153"/>
                      <a:pt x="10712" y="18979"/>
                      <a:pt x="10585" y="18890"/>
                    </a:cubicBezTo>
                    <a:cubicBezTo>
                      <a:pt x="10088" y="18546"/>
                      <a:pt x="9586" y="18214"/>
                      <a:pt x="9072" y="17899"/>
                    </a:cubicBezTo>
                    <a:cubicBezTo>
                      <a:pt x="8828" y="17748"/>
                      <a:pt x="8581" y="17596"/>
                      <a:pt x="8330" y="17457"/>
                    </a:cubicBezTo>
                    <a:cubicBezTo>
                      <a:pt x="8243" y="17410"/>
                      <a:pt x="8163" y="17352"/>
                      <a:pt x="8081" y="17294"/>
                    </a:cubicBezTo>
                    <a:cubicBezTo>
                      <a:pt x="8267" y="17273"/>
                      <a:pt x="8452" y="17263"/>
                      <a:pt x="8638" y="17263"/>
                    </a:cubicBezTo>
                    <a:cubicBezTo>
                      <a:pt x="9785" y="17263"/>
                      <a:pt x="10924" y="17616"/>
                      <a:pt x="12070" y="17686"/>
                    </a:cubicBezTo>
                    <a:cubicBezTo>
                      <a:pt x="12074" y="17686"/>
                      <a:pt x="12078" y="17686"/>
                      <a:pt x="12081" y="17686"/>
                    </a:cubicBezTo>
                    <a:cubicBezTo>
                      <a:pt x="12260" y="17686"/>
                      <a:pt x="12291" y="17406"/>
                      <a:pt x="12105" y="17395"/>
                    </a:cubicBezTo>
                    <a:cubicBezTo>
                      <a:pt x="10938" y="17325"/>
                      <a:pt x="9784" y="16971"/>
                      <a:pt x="8619" y="16971"/>
                    </a:cubicBezTo>
                    <a:cubicBezTo>
                      <a:pt x="8443" y="16971"/>
                      <a:pt x="8268" y="16979"/>
                      <a:pt x="8092" y="16997"/>
                    </a:cubicBezTo>
                    <a:cubicBezTo>
                      <a:pt x="9039" y="16136"/>
                      <a:pt x="10038" y="15332"/>
                      <a:pt x="11087" y="14600"/>
                    </a:cubicBezTo>
                    <a:cubicBezTo>
                      <a:pt x="11826" y="14084"/>
                      <a:pt x="12590" y="13601"/>
                      <a:pt x="13372" y="13153"/>
                    </a:cubicBezTo>
                    <a:cubicBezTo>
                      <a:pt x="13510" y="13074"/>
                      <a:pt x="13446" y="12865"/>
                      <a:pt x="13321" y="12865"/>
                    </a:cubicBezTo>
                    <a:cubicBezTo>
                      <a:pt x="13300" y="12865"/>
                      <a:pt x="13277" y="12871"/>
                      <a:pt x="13253" y="12884"/>
                    </a:cubicBezTo>
                    <a:cubicBezTo>
                      <a:pt x="10478" y="14472"/>
                      <a:pt x="7966" y="16487"/>
                      <a:pt x="5818" y="18856"/>
                    </a:cubicBezTo>
                    <a:cubicBezTo>
                      <a:pt x="5541" y="19161"/>
                      <a:pt x="5259" y="19474"/>
                      <a:pt x="5006" y="19810"/>
                    </a:cubicBezTo>
                    <a:cubicBezTo>
                      <a:pt x="5043" y="19691"/>
                      <a:pt x="5080" y="19574"/>
                      <a:pt x="5117" y="19458"/>
                    </a:cubicBezTo>
                    <a:cubicBezTo>
                      <a:pt x="5795" y="17373"/>
                      <a:pt x="6572" y="15325"/>
                      <a:pt x="7410" y="13300"/>
                    </a:cubicBezTo>
                    <a:cubicBezTo>
                      <a:pt x="7432" y="13291"/>
                      <a:pt x="7452" y="13278"/>
                      <a:pt x="7470" y="13256"/>
                    </a:cubicBezTo>
                    <a:cubicBezTo>
                      <a:pt x="7989" y="12624"/>
                      <a:pt x="8541" y="12017"/>
                      <a:pt x="9119" y="11437"/>
                    </a:cubicBezTo>
                    <a:cubicBezTo>
                      <a:pt x="9126" y="11437"/>
                      <a:pt x="9134" y="11438"/>
                      <a:pt x="9142" y="11438"/>
                    </a:cubicBezTo>
                    <a:cubicBezTo>
                      <a:pt x="9161" y="11438"/>
                      <a:pt x="9182" y="11435"/>
                      <a:pt x="9204" y="11424"/>
                    </a:cubicBezTo>
                    <a:cubicBezTo>
                      <a:pt x="9764" y="11131"/>
                      <a:pt x="10398" y="11112"/>
                      <a:pt x="11016" y="11099"/>
                    </a:cubicBezTo>
                    <a:cubicBezTo>
                      <a:pt x="11755" y="11083"/>
                      <a:pt x="12494" y="11070"/>
                      <a:pt x="13233" y="11054"/>
                    </a:cubicBezTo>
                    <a:cubicBezTo>
                      <a:pt x="13420" y="11052"/>
                      <a:pt x="13377" y="10763"/>
                      <a:pt x="13193" y="10763"/>
                    </a:cubicBezTo>
                    <a:cubicBezTo>
                      <a:pt x="13192" y="10763"/>
                      <a:pt x="13191" y="10763"/>
                      <a:pt x="13189" y="10763"/>
                    </a:cubicBezTo>
                    <a:cubicBezTo>
                      <a:pt x="12428" y="10778"/>
                      <a:pt x="11668" y="10792"/>
                      <a:pt x="10906" y="10808"/>
                    </a:cubicBezTo>
                    <a:cubicBezTo>
                      <a:pt x="10468" y="10817"/>
                      <a:pt x="10023" y="10842"/>
                      <a:pt x="9602" y="10954"/>
                    </a:cubicBezTo>
                    <a:cubicBezTo>
                      <a:pt x="10879" y="9736"/>
                      <a:pt x="12280" y="8646"/>
                      <a:pt x="13781" y="7712"/>
                    </a:cubicBezTo>
                    <a:cubicBezTo>
                      <a:pt x="14469" y="7283"/>
                      <a:pt x="15178" y="6892"/>
                      <a:pt x="15904" y="6531"/>
                    </a:cubicBezTo>
                    <a:cubicBezTo>
                      <a:pt x="16055" y="6459"/>
                      <a:pt x="15989" y="6246"/>
                      <a:pt x="15857" y="6246"/>
                    </a:cubicBezTo>
                    <a:cubicBezTo>
                      <a:pt x="15837" y="6246"/>
                      <a:pt x="15815" y="6251"/>
                      <a:pt x="15792" y="6263"/>
                    </a:cubicBezTo>
                    <a:cubicBezTo>
                      <a:pt x="13224" y="7538"/>
                      <a:pt x="10875" y="9235"/>
                      <a:pt x="8859" y="11276"/>
                    </a:cubicBezTo>
                    <a:cubicBezTo>
                      <a:pt x="8483" y="11657"/>
                      <a:pt x="8120" y="12052"/>
                      <a:pt x="7766" y="12457"/>
                    </a:cubicBezTo>
                    <a:cubicBezTo>
                      <a:pt x="8396" y="10973"/>
                      <a:pt x="9055" y="9504"/>
                      <a:pt x="9734" y="8043"/>
                    </a:cubicBezTo>
                    <a:cubicBezTo>
                      <a:pt x="10394" y="6623"/>
                      <a:pt x="11073" y="5210"/>
                      <a:pt x="11759" y="3800"/>
                    </a:cubicBezTo>
                    <a:cubicBezTo>
                      <a:pt x="11765" y="3801"/>
                      <a:pt x="11771" y="3802"/>
                      <a:pt x="11778" y="3802"/>
                    </a:cubicBezTo>
                    <a:cubicBezTo>
                      <a:pt x="11807" y="3802"/>
                      <a:pt x="11836" y="3791"/>
                      <a:pt x="11863" y="3766"/>
                    </a:cubicBezTo>
                    <a:cubicBezTo>
                      <a:pt x="12930" y="2812"/>
                      <a:pt x="13868" y="1726"/>
                      <a:pt x="14654" y="530"/>
                    </a:cubicBezTo>
                    <a:cubicBezTo>
                      <a:pt x="14729" y="416"/>
                      <a:pt x="14627" y="291"/>
                      <a:pt x="14525" y="291"/>
                    </a:cubicBezTo>
                    <a:cubicBezTo>
                      <a:pt x="14487" y="291"/>
                      <a:pt x="14448" y="309"/>
                      <a:pt x="14418" y="353"/>
                    </a:cubicBezTo>
                    <a:cubicBezTo>
                      <a:pt x="13742" y="1386"/>
                      <a:pt x="12949" y="2338"/>
                      <a:pt x="12056" y="3191"/>
                    </a:cubicBezTo>
                    <a:cubicBezTo>
                      <a:pt x="12280" y="2730"/>
                      <a:pt x="12505" y="2273"/>
                      <a:pt x="12729" y="1816"/>
                    </a:cubicBezTo>
                    <a:cubicBezTo>
                      <a:pt x="12783" y="1705"/>
                      <a:pt x="12686" y="1619"/>
                      <a:pt x="12589" y="1619"/>
                    </a:cubicBezTo>
                    <a:cubicBezTo>
                      <a:pt x="12537" y="1619"/>
                      <a:pt x="12485" y="1644"/>
                      <a:pt x="12455" y="1703"/>
                    </a:cubicBezTo>
                    <a:cubicBezTo>
                      <a:pt x="11766" y="3111"/>
                      <a:pt x="11077" y="4520"/>
                      <a:pt x="10401" y="5936"/>
                    </a:cubicBezTo>
                    <a:cubicBezTo>
                      <a:pt x="10676" y="3975"/>
                      <a:pt x="11168" y="2054"/>
                      <a:pt x="11876" y="203"/>
                    </a:cubicBezTo>
                    <a:cubicBezTo>
                      <a:pt x="11919" y="88"/>
                      <a:pt x="11822" y="1"/>
                      <a:pt x="11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3" name="Google Shape;803;p17"/>
            <p:cNvGrpSpPr/>
            <p:nvPr/>
          </p:nvGrpSpPr>
          <p:grpSpPr>
            <a:xfrm>
              <a:off x="8299620" y="4166476"/>
              <a:ext cx="694946" cy="977031"/>
              <a:chOff x="2087075" y="2900650"/>
              <a:chExt cx="368125" cy="517550"/>
            </a:xfrm>
          </p:grpSpPr>
          <p:sp>
            <p:nvSpPr>
              <p:cNvPr id="804" name="Google Shape;804;p17"/>
              <p:cNvSpPr/>
              <p:nvPr/>
            </p:nvSpPr>
            <p:spPr>
              <a:xfrm>
                <a:off x="2143575" y="2900650"/>
                <a:ext cx="198300" cy="364250"/>
              </a:xfrm>
              <a:custGeom>
                <a:avLst/>
                <a:gdLst/>
                <a:ahLst/>
                <a:cxnLst/>
                <a:rect l="l" t="t" r="r" b="b"/>
                <a:pathLst>
                  <a:path w="7932" h="14570" extrusionOk="0">
                    <a:moveTo>
                      <a:pt x="1258" y="0"/>
                    </a:moveTo>
                    <a:cubicBezTo>
                      <a:pt x="1392" y="258"/>
                      <a:pt x="1098" y="1205"/>
                      <a:pt x="1057" y="1506"/>
                    </a:cubicBezTo>
                    <a:cubicBezTo>
                      <a:pt x="976" y="2120"/>
                      <a:pt x="892" y="2733"/>
                      <a:pt x="811" y="3346"/>
                    </a:cubicBezTo>
                    <a:cubicBezTo>
                      <a:pt x="668" y="4405"/>
                      <a:pt x="458" y="5433"/>
                      <a:pt x="275" y="6470"/>
                    </a:cubicBezTo>
                    <a:cubicBezTo>
                      <a:pt x="0" y="8038"/>
                      <a:pt x="718" y="9681"/>
                      <a:pt x="1736" y="10897"/>
                    </a:cubicBezTo>
                    <a:cubicBezTo>
                      <a:pt x="1918" y="11115"/>
                      <a:pt x="2112" y="11319"/>
                      <a:pt x="2314" y="11506"/>
                    </a:cubicBezTo>
                    <a:cubicBezTo>
                      <a:pt x="3822" y="12938"/>
                      <a:pt x="5789" y="13767"/>
                      <a:pt x="7709" y="14569"/>
                    </a:cubicBezTo>
                    <a:cubicBezTo>
                      <a:pt x="7650" y="11936"/>
                      <a:pt x="7932" y="8373"/>
                      <a:pt x="6589" y="6056"/>
                    </a:cubicBezTo>
                    <a:cubicBezTo>
                      <a:pt x="5209" y="3674"/>
                      <a:pt x="2525" y="2421"/>
                      <a:pt x="12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7"/>
              <p:cNvSpPr/>
              <p:nvPr/>
            </p:nvSpPr>
            <p:spPr>
              <a:xfrm>
                <a:off x="2188675" y="2962150"/>
                <a:ext cx="252300" cy="456050"/>
              </a:xfrm>
              <a:custGeom>
                <a:avLst/>
                <a:gdLst/>
                <a:ahLst/>
                <a:cxnLst/>
                <a:rect l="l" t="t" r="r" b="b"/>
                <a:pathLst>
                  <a:path w="10092" h="18242" extrusionOk="0">
                    <a:moveTo>
                      <a:pt x="111" y="0"/>
                    </a:moveTo>
                    <a:cubicBezTo>
                      <a:pt x="59" y="0"/>
                      <a:pt x="0" y="58"/>
                      <a:pt x="25" y="124"/>
                    </a:cubicBezTo>
                    <a:cubicBezTo>
                      <a:pt x="297" y="851"/>
                      <a:pt x="517" y="1594"/>
                      <a:pt x="701" y="2346"/>
                    </a:cubicBezTo>
                    <a:cubicBezTo>
                      <a:pt x="882" y="3078"/>
                      <a:pt x="1002" y="3829"/>
                      <a:pt x="1205" y="4554"/>
                    </a:cubicBezTo>
                    <a:cubicBezTo>
                      <a:pt x="1387" y="5210"/>
                      <a:pt x="1684" y="5825"/>
                      <a:pt x="2021" y="6413"/>
                    </a:cubicBezTo>
                    <a:cubicBezTo>
                      <a:pt x="2257" y="6823"/>
                      <a:pt x="2509" y="7221"/>
                      <a:pt x="2752" y="7623"/>
                    </a:cubicBezTo>
                    <a:cubicBezTo>
                      <a:pt x="2874" y="7824"/>
                      <a:pt x="2998" y="8026"/>
                      <a:pt x="3136" y="8217"/>
                    </a:cubicBezTo>
                    <a:cubicBezTo>
                      <a:pt x="4625" y="10322"/>
                      <a:pt x="6468" y="12153"/>
                      <a:pt x="7940" y="14271"/>
                    </a:cubicBezTo>
                    <a:cubicBezTo>
                      <a:pt x="8779" y="15474"/>
                      <a:pt x="9486" y="16772"/>
                      <a:pt x="9911" y="18181"/>
                    </a:cubicBezTo>
                    <a:cubicBezTo>
                      <a:pt x="9924" y="18223"/>
                      <a:pt x="9960" y="18242"/>
                      <a:pt x="9996" y="18242"/>
                    </a:cubicBezTo>
                    <a:cubicBezTo>
                      <a:pt x="10045" y="18242"/>
                      <a:pt x="10092" y="18206"/>
                      <a:pt x="10074" y="18146"/>
                    </a:cubicBezTo>
                    <a:cubicBezTo>
                      <a:pt x="9314" y="15631"/>
                      <a:pt x="7693" y="13543"/>
                      <a:pt x="6030" y="11559"/>
                    </a:cubicBezTo>
                    <a:cubicBezTo>
                      <a:pt x="5188" y="10555"/>
                      <a:pt x="4330" y="9563"/>
                      <a:pt x="3551" y="8509"/>
                    </a:cubicBezTo>
                    <a:cubicBezTo>
                      <a:pt x="3288" y="8154"/>
                      <a:pt x="3046" y="7782"/>
                      <a:pt x="2816" y="7406"/>
                    </a:cubicBezTo>
                    <a:cubicBezTo>
                      <a:pt x="2332" y="6616"/>
                      <a:pt x="1818" y="5818"/>
                      <a:pt x="1500" y="4936"/>
                    </a:cubicBezTo>
                    <a:cubicBezTo>
                      <a:pt x="1358" y="4543"/>
                      <a:pt x="1274" y="4134"/>
                      <a:pt x="1186" y="3725"/>
                    </a:cubicBezTo>
                    <a:cubicBezTo>
                      <a:pt x="1097" y="3312"/>
                      <a:pt x="1006" y="2899"/>
                      <a:pt x="906" y="2488"/>
                    </a:cubicBezTo>
                    <a:cubicBezTo>
                      <a:pt x="708" y="1662"/>
                      <a:pt x="471" y="844"/>
                      <a:pt x="171" y="45"/>
                    </a:cubicBezTo>
                    <a:cubicBezTo>
                      <a:pt x="159" y="13"/>
                      <a:pt x="136" y="0"/>
                      <a:pt x="111"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7"/>
              <p:cNvSpPr/>
              <p:nvPr/>
            </p:nvSpPr>
            <p:spPr>
              <a:xfrm>
                <a:off x="2248400" y="3121800"/>
                <a:ext cx="79675" cy="114700"/>
              </a:xfrm>
              <a:custGeom>
                <a:avLst/>
                <a:gdLst/>
                <a:ahLst/>
                <a:cxnLst/>
                <a:rect l="l" t="t" r="r" b="b"/>
                <a:pathLst>
                  <a:path w="3187" h="4588" extrusionOk="0">
                    <a:moveTo>
                      <a:pt x="2250" y="1"/>
                    </a:moveTo>
                    <a:cubicBezTo>
                      <a:pt x="2203" y="1"/>
                      <a:pt x="2150" y="39"/>
                      <a:pt x="2155" y="99"/>
                    </a:cubicBezTo>
                    <a:cubicBezTo>
                      <a:pt x="2285" y="1539"/>
                      <a:pt x="2553" y="2964"/>
                      <a:pt x="2959" y="4352"/>
                    </a:cubicBezTo>
                    <a:lnTo>
                      <a:pt x="2959" y="4352"/>
                    </a:lnTo>
                    <a:cubicBezTo>
                      <a:pt x="2019" y="3927"/>
                      <a:pt x="1079" y="3500"/>
                      <a:pt x="137" y="3076"/>
                    </a:cubicBezTo>
                    <a:cubicBezTo>
                      <a:pt x="125" y="3070"/>
                      <a:pt x="113" y="3067"/>
                      <a:pt x="103" y="3067"/>
                    </a:cubicBezTo>
                    <a:cubicBezTo>
                      <a:pt x="28" y="3067"/>
                      <a:pt x="0" y="3194"/>
                      <a:pt x="84" y="3233"/>
                    </a:cubicBezTo>
                    <a:cubicBezTo>
                      <a:pt x="1077" y="3682"/>
                      <a:pt x="2070" y="4132"/>
                      <a:pt x="3064" y="4581"/>
                    </a:cubicBezTo>
                    <a:cubicBezTo>
                      <a:pt x="3073" y="4585"/>
                      <a:pt x="3082" y="4587"/>
                      <a:pt x="3091" y="4587"/>
                    </a:cubicBezTo>
                    <a:cubicBezTo>
                      <a:pt x="3139" y="4587"/>
                      <a:pt x="3186" y="4533"/>
                      <a:pt x="3173" y="4486"/>
                    </a:cubicBezTo>
                    <a:cubicBezTo>
                      <a:pt x="2739" y="3045"/>
                      <a:pt x="2451" y="1563"/>
                      <a:pt x="2319" y="65"/>
                    </a:cubicBezTo>
                    <a:cubicBezTo>
                      <a:pt x="2315" y="20"/>
                      <a:pt x="2284" y="1"/>
                      <a:pt x="225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7"/>
              <p:cNvSpPr/>
              <p:nvPr/>
            </p:nvSpPr>
            <p:spPr>
              <a:xfrm>
                <a:off x="2202925" y="3055775"/>
                <a:ext cx="77200" cy="120775"/>
              </a:xfrm>
              <a:custGeom>
                <a:avLst/>
                <a:gdLst/>
                <a:ahLst/>
                <a:cxnLst/>
                <a:rect l="l" t="t" r="r" b="b"/>
                <a:pathLst>
                  <a:path w="3088" h="4831" extrusionOk="0">
                    <a:moveTo>
                      <a:pt x="2469" y="0"/>
                    </a:moveTo>
                    <a:cubicBezTo>
                      <a:pt x="2430" y="0"/>
                      <a:pt x="2390" y="25"/>
                      <a:pt x="2388" y="77"/>
                    </a:cubicBezTo>
                    <a:cubicBezTo>
                      <a:pt x="2309" y="1605"/>
                      <a:pt x="2472" y="3141"/>
                      <a:pt x="2869" y="4618"/>
                    </a:cubicBezTo>
                    <a:lnTo>
                      <a:pt x="2869" y="4618"/>
                    </a:lnTo>
                    <a:cubicBezTo>
                      <a:pt x="1881" y="4256"/>
                      <a:pt x="963" y="3721"/>
                      <a:pt x="158" y="3041"/>
                    </a:cubicBezTo>
                    <a:cubicBezTo>
                      <a:pt x="142" y="3027"/>
                      <a:pt x="125" y="3021"/>
                      <a:pt x="110" y="3021"/>
                    </a:cubicBezTo>
                    <a:cubicBezTo>
                      <a:pt x="46" y="3021"/>
                      <a:pt x="0" y="3123"/>
                      <a:pt x="66" y="3179"/>
                    </a:cubicBezTo>
                    <a:cubicBezTo>
                      <a:pt x="921" y="3903"/>
                      <a:pt x="1906" y="4462"/>
                      <a:pt x="2965" y="4826"/>
                    </a:cubicBezTo>
                    <a:cubicBezTo>
                      <a:pt x="2974" y="4829"/>
                      <a:pt x="2982" y="4831"/>
                      <a:pt x="2991" y="4831"/>
                    </a:cubicBezTo>
                    <a:cubicBezTo>
                      <a:pt x="3041" y="4831"/>
                      <a:pt x="3087" y="4784"/>
                      <a:pt x="3074" y="4731"/>
                    </a:cubicBezTo>
                    <a:cubicBezTo>
                      <a:pt x="2650" y="3222"/>
                      <a:pt x="2473" y="1652"/>
                      <a:pt x="2554" y="85"/>
                    </a:cubicBezTo>
                    <a:cubicBezTo>
                      <a:pt x="2557" y="30"/>
                      <a:pt x="2513" y="0"/>
                      <a:pt x="2469"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7"/>
              <p:cNvSpPr/>
              <p:nvPr/>
            </p:nvSpPr>
            <p:spPr>
              <a:xfrm>
                <a:off x="2173200" y="2999650"/>
                <a:ext cx="68425" cy="98750"/>
              </a:xfrm>
              <a:custGeom>
                <a:avLst/>
                <a:gdLst/>
                <a:ahLst/>
                <a:cxnLst/>
                <a:rect l="l" t="t" r="r" b="b"/>
                <a:pathLst>
                  <a:path w="2737" h="3950" extrusionOk="0">
                    <a:moveTo>
                      <a:pt x="2631" y="1"/>
                    </a:moveTo>
                    <a:cubicBezTo>
                      <a:pt x="2601" y="1"/>
                      <a:pt x="2573" y="18"/>
                      <a:pt x="2565" y="58"/>
                    </a:cubicBezTo>
                    <a:cubicBezTo>
                      <a:pt x="2328" y="1272"/>
                      <a:pt x="2203" y="2505"/>
                      <a:pt x="2201" y="3744"/>
                    </a:cubicBezTo>
                    <a:lnTo>
                      <a:pt x="2201" y="3744"/>
                    </a:lnTo>
                    <a:cubicBezTo>
                      <a:pt x="1775" y="3586"/>
                      <a:pt x="1322" y="3430"/>
                      <a:pt x="993" y="3109"/>
                    </a:cubicBezTo>
                    <a:cubicBezTo>
                      <a:pt x="605" y="2731"/>
                      <a:pt x="327" y="2248"/>
                      <a:pt x="182" y="1727"/>
                    </a:cubicBezTo>
                    <a:cubicBezTo>
                      <a:pt x="169" y="1682"/>
                      <a:pt x="133" y="1663"/>
                      <a:pt x="97" y="1663"/>
                    </a:cubicBezTo>
                    <a:cubicBezTo>
                      <a:pt x="48" y="1663"/>
                      <a:pt x="0" y="1700"/>
                      <a:pt x="17" y="1761"/>
                    </a:cubicBezTo>
                    <a:cubicBezTo>
                      <a:pt x="169" y="2309"/>
                      <a:pt x="458" y="2822"/>
                      <a:pt x="867" y="3221"/>
                    </a:cubicBezTo>
                    <a:cubicBezTo>
                      <a:pt x="1249" y="3593"/>
                      <a:pt x="1771" y="3761"/>
                      <a:pt x="2259" y="3944"/>
                    </a:cubicBezTo>
                    <a:cubicBezTo>
                      <a:pt x="2269" y="3948"/>
                      <a:pt x="2279" y="3950"/>
                      <a:pt x="2288" y="3950"/>
                    </a:cubicBezTo>
                    <a:cubicBezTo>
                      <a:pt x="2330" y="3950"/>
                      <a:pt x="2368" y="3916"/>
                      <a:pt x="2368" y="3869"/>
                    </a:cubicBezTo>
                    <a:cubicBezTo>
                      <a:pt x="2364" y="2608"/>
                      <a:pt x="2481" y="1349"/>
                      <a:pt x="2724" y="111"/>
                    </a:cubicBezTo>
                    <a:cubicBezTo>
                      <a:pt x="2737" y="46"/>
                      <a:pt x="2681" y="1"/>
                      <a:pt x="263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7"/>
              <p:cNvSpPr/>
              <p:nvPr/>
            </p:nvSpPr>
            <p:spPr>
              <a:xfrm>
                <a:off x="2087075" y="3242600"/>
                <a:ext cx="288825" cy="119000"/>
              </a:xfrm>
              <a:custGeom>
                <a:avLst/>
                <a:gdLst/>
                <a:ahLst/>
                <a:cxnLst/>
                <a:rect l="l" t="t" r="r" b="b"/>
                <a:pathLst>
                  <a:path w="11553" h="4760" extrusionOk="0">
                    <a:moveTo>
                      <a:pt x="6518" y="1"/>
                    </a:moveTo>
                    <a:cubicBezTo>
                      <a:pt x="6296" y="1"/>
                      <a:pt x="6083" y="9"/>
                      <a:pt x="5885" y="23"/>
                    </a:cubicBezTo>
                    <a:cubicBezTo>
                      <a:pt x="3786" y="168"/>
                      <a:pt x="1841" y="1142"/>
                      <a:pt x="1" y="2159"/>
                    </a:cubicBezTo>
                    <a:cubicBezTo>
                      <a:pt x="1531" y="3612"/>
                      <a:pt x="3917" y="4759"/>
                      <a:pt x="6127" y="4759"/>
                    </a:cubicBezTo>
                    <a:cubicBezTo>
                      <a:pt x="6402" y="4759"/>
                      <a:pt x="6674" y="4742"/>
                      <a:pt x="6942" y="4704"/>
                    </a:cubicBezTo>
                    <a:cubicBezTo>
                      <a:pt x="7783" y="4587"/>
                      <a:pt x="8579" y="4277"/>
                      <a:pt x="9364" y="3968"/>
                    </a:cubicBezTo>
                    <a:cubicBezTo>
                      <a:pt x="10083" y="3685"/>
                      <a:pt x="10797" y="3352"/>
                      <a:pt x="11553" y="3213"/>
                    </a:cubicBezTo>
                    <a:lnTo>
                      <a:pt x="11553" y="3213"/>
                    </a:lnTo>
                    <a:cubicBezTo>
                      <a:pt x="11550" y="3214"/>
                      <a:pt x="11547" y="3214"/>
                      <a:pt x="11544" y="3214"/>
                    </a:cubicBezTo>
                    <a:cubicBezTo>
                      <a:pt x="11412" y="3214"/>
                      <a:pt x="11129" y="2734"/>
                      <a:pt x="11065" y="2644"/>
                    </a:cubicBezTo>
                    <a:cubicBezTo>
                      <a:pt x="10888" y="2406"/>
                      <a:pt x="10722" y="2157"/>
                      <a:pt x="10535" y="1924"/>
                    </a:cubicBezTo>
                    <a:cubicBezTo>
                      <a:pt x="10170" y="1460"/>
                      <a:pt x="9759" y="1027"/>
                      <a:pt x="9283" y="674"/>
                    </a:cubicBezTo>
                    <a:cubicBezTo>
                      <a:pt x="8578" y="153"/>
                      <a:pt x="7471" y="1"/>
                      <a:pt x="65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7"/>
              <p:cNvSpPr/>
              <p:nvPr/>
            </p:nvSpPr>
            <p:spPr>
              <a:xfrm>
                <a:off x="2156625" y="3284100"/>
                <a:ext cx="248700" cy="53975"/>
              </a:xfrm>
              <a:custGeom>
                <a:avLst/>
                <a:gdLst/>
                <a:ahLst/>
                <a:cxnLst/>
                <a:rect l="l" t="t" r="r" b="b"/>
                <a:pathLst>
                  <a:path w="9948" h="2159" extrusionOk="0">
                    <a:moveTo>
                      <a:pt x="2890" y="0"/>
                    </a:moveTo>
                    <a:cubicBezTo>
                      <a:pt x="2735" y="0"/>
                      <a:pt x="2579" y="2"/>
                      <a:pt x="2424" y="6"/>
                    </a:cubicBezTo>
                    <a:cubicBezTo>
                      <a:pt x="1698" y="21"/>
                      <a:pt x="973" y="66"/>
                      <a:pt x="247" y="66"/>
                    </a:cubicBezTo>
                    <a:cubicBezTo>
                      <a:pt x="204" y="66"/>
                      <a:pt x="162" y="66"/>
                      <a:pt x="120" y="65"/>
                    </a:cubicBezTo>
                    <a:cubicBezTo>
                      <a:pt x="13" y="65"/>
                      <a:pt x="1" y="232"/>
                      <a:pt x="110" y="232"/>
                    </a:cubicBezTo>
                    <a:cubicBezTo>
                      <a:pt x="157" y="232"/>
                      <a:pt x="204" y="232"/>
                      <a:pt x="251" y="232"/>
                    </a:cubicBezTo>
                    <a:cubicBezTo>
                      <a:pt x="1122" y="232"/>
                      <a:pt x="1997" y="166"/>
                      <a:pt x="2869" y="166"/>
                    </a:cubicBezTo>
                    <a:cubicBezTo>
                      <a:pt x="3281" y="166"/>
                      <a:pt x="3693" y="180"/>
                      <a:pt x="4104" y="224"/>
                    </a:cubicBezTo>
                    <a:cubicBezTo>
                      <a:pt x="4745" y="294"/>
                      <a:pt x="5386" y="433"/>
                      <a:pt x="6009" y="596"/>
                    </a:cubicBezTo>
                    <a:cubicBezTo>
                      <a:pt x="6630" y="760"/>
                      <a:pt x="7239" y="969"/>
                      <a:pt x="7836" y="1213"/>
                    </a:cubicBezTo>
                    <a:cubicBezTo>
                      <a:pt x="8501" y="1487"/>
                      <a:pt x="9147" y="1802"/>
                      <a:pt x="9778" y="2147"/>
                    </a:cubicBezTo>
                    <a:cubicBezTo>
                      <a:pt x="9793" y="2155"/>
                      <a:pt x="9807" y="2158"/>
                      <a:pt x="9821" y="2158"/>
                    </a:cubicBezTo>
                    <a:cubicBezTo>
                      <a:pt x="9896" y="2158"/>
                      <a:pt x="9948" y="2052"/>
                      <a:pt x="9870" y="2009"/>
                    </a:cubicBezTo>
                    <a:cubicBezTo>
                      <a:pt x="8748" y="1396"/>
                      <a:pt x="7572" y="872"/>
                      <a:pt x="6342" y="517"/>
                    </a:cubicBezTo>
                    <a:cubicBezTo>
                      <a:pt x="5710" y="336"/>
                      <a:pt x="5058" y="191"/>
                      <a:pt x="4406" y="97"/>
                    </a:cubicBezTo>
                    <a:cubicBezTo>
                      <a:pt x="3904" y="23"/>
                      <a:pt x="3397" y="0"/>
                      <a:pt x="2890"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7"/>
              <p:cNvSpPr/>
              <p:nvPr/>
            </p:nvSpPr>
            <p:spPr>
              <a:xfrm>
                <a:off x="2156250" y="3267850"/>
                <a:ext cx="67325" cy="54475"/>
              </a:xfrm>
              <a:custGeom>
                <a:avLst/>
                <a:gdLst/>
                <a:ahLst/>
                <a:cxnLst/>
                <a:rect l="l" t="t" r="r" b="b"/>
                <a:pathLst>
                  <a:path w="2693" h="2179" extrusionOk="0">
                    <a:moveTo>
                      <a:pt x="590" y="1"/>
                    </a:moveTo>
                    <a:cubicBezTo>
                      <a:pt x="499" y="1"/>
                      <a:pt x="460" y="141"/>
                      <a:pt x="557" y="162"/>
                    </a:cubicBezTo>
                    <a:cubicBezTo>
                      <a:pt x="1173" y="295"/>
                      <a:pt x="1778" y="476"/>
                      <a:pt x="2367" y="702"/>
                    </a:cubicBezTo>
                    <a:lnTo>
                      <a:pt x="2367" y="702"/>
                    </a:lnTo>
                    <a:cubicBezTo>
                      <a:pt x="1559" y="1073"/>
                      <a:pt x="793" y="1520"/>
                      <a:pt x="71" y="2038"/>
                    </a:cubicBezTo>
                    <a:cubicBezTo>
                      <a:pt x="1" y="2089"/>
                      <a:pt x="60" y="2178"/>
                      <a:pt x="131" y="2178"/>
                    </a:cubicBezTo>
                    <a:cubicBezTo>
                      <a:pt x="148" y="2178"/>
                      <a:pt x="166" y="2173"/>
                      <a:pt x="182" y="2161"/>
                    </a:cubicBezTo>
                    <a:cubicBezTo>
                      <a:pt x="945" y="1616"/>
                      <a:pt x="1763" y="1149"/>
                      <a:pt x="2622" y="770"/>
                    </a:cubicBezTo>
                    <a:cubicBezTo>
                      <a:pt x="2693" y="740"/>
                      <a:pt x="2671" y="641"/>
                      <a:pt x="2610" y="617"/>
                    </a:cubicBezTo>
                    <a:cubicBezTo>
                      <a:pt x="1962" y="356"/>
                      <a:pt x="1294" y="151"/>
                      <a:pt x="609" y="3"/>
                    </a:cubicBezTo>
                    <a:cubicBezTo>
                      <a:pt x="603" y="2"/>
                      <a:pt x="596" y="1"/>
                      <a:pt x="590"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7"/>
              <p:cNvSpPr/>
              <p:nvPr/>
            </p:nvSpPr>
            <p:spPr>
              <a:xfrm>
                <a:off x="2211450" y="3257125"/>
                <a:ext cx="67000" cy="72950"/>
              </a:xfrm>
              <a:custGeom>
                <a:avLst/>
                <a:gdLst/>
                <a:ahLst/>
                <a:cxnLst/>
                <a:rect l="l" t="t" r="r" b="b"/>
                <a:pathLst>
                  <a:path w="2680" h="2918" extrusionOk="0">
                    <a:moveTo>
                      <a:pt x="874" y="0"/>
                    </a:moveTo>
                    <a:cubicBezTo>
                      <a:pt x="799" y="0"/>
                      <a:pt x="768" y="129"/>
                      <a:pt x="854" y="167"/>
                    </a:cubicBezTo>
                    <a:cubicBezTo>
                      <a:pt x="1446" y="431"/>
                      <a:pt x="1977" y="806"/>
                      <a:pt x="2425" y="1274"/>
                    </a:cubicBezTo>
                    <a:lnTo>
                      <a:pt x="2425" y="1274"/>
                    </a:lnTo>
                    <a:cubicBezTo>
                      <a:pt x="1540" y="1602"/>
                      <a:pt x="733" y="2110"/>
                      <a:pt x="59" y="2773"/>
                    </a:cubicBezTo>
                    <a:cubicBezTo>
                      <a:pt x="0" y="2829"/>
                      <a:pt x="56" y="2917"/>
                      <a:pt x="120" y="2917"/>
                    </a:cubicBezTo>
                    <a:cubicBezTo>
                      <a:pt x="138" y="2917"/>
                      <a:pt x="156" y="2910"/>
                      <a:pt x="173" y="2894"/>
                    </a:cubicBezTo>
                    <a:cubicBezTo>
                      <a:pt x="858" y="2221"/>
                      <a:pt x="1683" y="1704"/>
                      <a:pt x="2589" y="1389"/>
                    </a:cubicBezTo>
                    <a:cubicBezTo>
                      <a:pt x="2647" y="1369"/>
                      <a:pt x="2679" y="1302"/>
                      <a:pt x="2633" y="1251"/>
                    </a:cubicBezTo>
                    <a:cubicBezTo>
                      <a:pt x="2149" y="721"/>
                      <a:pt x="1562" y="299"/>
                      <a:pt x="906" y="8"/>
                    </a:cubicBezTo>
                    <a:cubicBezTo>
                      <a:pt x="894" y="3"/>
                      <a:pt x="884" y="0"/>
                      <a:pt x="874" y="0"/>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7"/>
              <p:cNvSpPr/>
              <p:nvPr/>
            </p:nvSpPr>
            <p:spPr>
              <a:xfrm>
                <a:off x="2248775" y="3254575"/>
                <a:ext cx="95075" cy="89575"/>
              </a:xfrm>
              <a:custGeom>
                <a:avLst/>
                <a:gdLst/>
                <a:ahLst/>
                <a:cxnLst/>
                <a:rect l="l" t="t" r="r" b="b"/>
                <a:pathLst>
                  <a:path w="3803" h="3583" extrusionOk="0">
                    <a:moveTo>
                      <a:pt x="1111" y="1"/>
                    </a:moveTo>
                    <a:cubicBezTo>
                      <a:pt x="1030" y="1"/>
                      <a:pt x="996" y="131"/>
                      <a:pt x="1083" y="163"/>
                    </a:cubicBezTo>
                    <a:cubicBezTo>
                      <a:pt x="1521" y="324"/>
                      <a:pt x="1949" y="508"/>
                      <a:pt x="2284" y="834"/>
                    </a:cubicBezTo>
                    <a:cubicBezTo>
                      <a:pt x="2711" y="1252"/>
                      <a:pt x="3137" y="1691"/>
                      <a:pt x="3515" y="2160"/>
                    </a:cubicBezTo>
                    <a:lnTo>
                      <a:pt x="3515" y="2160"/>
                    </a:lnTo>
                    <a:cubicBezTo>
                      <a:pt x="3459" y="2156"/>
                      <a:pt x="3402" y="2154"/>
                      <a:pt x="3345" y="2154"/>
                    </a:cubicBezTo>
                    <a:cubicBezTo>
                      <a:pt x="2831" y="2154"/>
                      <a:pt x="2319" y="2312"/>
                      <a:pt x="1833" y="2462"/>
                    </a:cubicBezTo>
                    <a:cubicBezTo>
                      <a:pt x="1182" y="2665"/>
                      <a:pt x="581" y="2988"/>
                      <a:pt x="64" y="3438"/>
                    </a:cubicBezTo>
                    <a:cubicBezTo>
                      <a:pt x="0" y="3494"/>
                      <a:pt x="57" y="3583"/>
                      <a:pt x="123" y="3583"/>
                    </a:cubicBezTo>
                    <a:cubicBezTo>
                      <a:pt x="141" y="3583"/>
                      <a:pt x="160" y="3576"/>
                      <a:pt x="177" y="3561"/>
                    </a:cubicBezTo>
                    <a:cubicBezTo>
                      <a:pt x="682" y="3119"/>
                      <a:pt x="1270" y="2810"/>
                      <a:pt x="1909" y="2613"/>
                    </a:cubicBezTo>
                    <a:cubicBezTo>
                      <a:pt x="2371" y="2470"/>
                      <a:pt x="2858" y="2322"/>
                      <a:pt x="3347" y="2322"/>
                    </a:cubicBezTo>
                    <a:cubicBezTo>
                      <a:pt x="3464" y="2322"/>
                      <a:pt x="3581" y="2330"/>
                      <a:pt x="3698" y="2349"/>
                    </a:cubicBezTo>
                    <a:cubicBezTo>
                      <a:pt x="3702" y="2350"/>
                      <a:pt x="3706" y="2350"/>
                      <a:pt x="3710" y="2350"/>
                    </a:cubicBezTo>
                    <a:cubicBezTo>
                      <a:pt x="3780" y="2350"/>
                      <a:pt x="3803" y="2257"/>
                      <a:pt x="3765" y="2209"/>
                    </a:cubicBezTo>
                    <a:cubicBezTo>
                      <a:pt x="3388" y="1720"/>
                      <a:pt x="2958" y="1246"/>
                      <a:pt x="2509" y="823"/>
                    </a:cubicBezTo>
                    <a:cubicBezTo>
                      <a:pt x="2117" y="454"/>
                      <a:pt x="1649" y="175"/>
                      <a:pt x="1140" y="6"/>
                    </a:cubicBezTo>
                    <a:cubicBezTo>
                      <a:pt x="1130" y="2"/>
                      <a:pt x="1120" y="1"/>
                      <a:pt x="1111" y="1"/>
                    </a:cubicBezTo>
                    <a:close/>
                  </a:path>
                </a:pathLst>
              </a:custGeom>
              <a:solidFill>
                <a:srgbClr val="2950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7"/>
              <p:cNvSpPr/>
              <p:nvPr/>
            </p:nvSpPr>
            <p:spPr>
              <a:xfrm>
                <a:off x="2338050" y="3193600"/>
                <a:ext cx="51100" cy="46800"/>
              </a:xfrm>
              <a:custGeom>
                <a:avLst/>
                <a:gdLst/>
                <a:ahLst/>
                <a:cxnLst/>
                <a:rect l="l" t="t" r="r" b="b"/>
                <a:pathLst>
                  <a:path w="2044" h="1872" extrusionOk="0">
                    <a:moveTo>
                      <a:pt x="1023" y="1"/>
                    </a:moveTo>
                    <a:cubicBezTo>
                      <a:pt x="958" y="1"/>
                      <a:pt x="893" y="7"/>
                      <a:pt x="828" y="21"/>
                    </a:cubicBezTo>
                    <a:cubicBezTo>
                      <a:pt x="322" y="130"/>
                      <a:pt x="1" y="626"/>
                      <a:pt x="107" y="1130"/>
                    </a:cubicBezTo>
                    <a:cubicBezTo>
                      <a:pt x="201" y="1570"/>
                      <a:pt x="590" y="1872"/>
                      <a:pt x="1022" y="1872"/>
                    </a:cubicBezTo>
                    <a:cubicBezTo>
                      <a:pt x="1086" y="1872"/>
                      <a:pt x="1152" y="1865"/>
                      <a:pt x="1217" y="1851"/>
                    </a:cubicBezTo>
                    <a:cubicBezTo>
                      <a:pt x="1722" y="1742"/>
                      <a:pt x="2044" y="1246"/>
                      <a:pt x="1936" y="742"/>
                    </a:cubicBezTo>
                    <a:cubicBezTo>
                      <a:pt x="1844" y="302"/>
                      <a:pt x="1455" y="1"/>
                      <a:pt x="10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7"/>
              <p:cNvSpPr/>
              <p:nvPr/>
            </p:nvSpPr>
            <p:spPr>
              <a:xfrm>
                <a:off x="2316175" y="3260150"/>
                <a:ext cx="51075" cy="46800"/>
              </a:xfrm>
              <a:custGeom>
                <a:avLst/>
                <a:gdLst/>
                <a:ahLst/>
                <a:cxnLst/>
                <a:rect l="l" t="t" r="r" b="b"/>
                <a:pathLst>
                  <a:path w="2043" h="1872" extrusionOk="0">
                    <a:moveTo>
                      <a:pt x="1023" y="0"/>
                    </a:moveTo>
                    <a:cubicBezTo>
                      <a:pt x="958" y="0"/>
                      <a:pt x="893" y="7"/>
                      <a:pt x="827" y="21"/>
                    </a:cubicBezTo>
                    <a:cubicBezTo>
                      <a:pt x="322" y="130"/>
                      <a:pt x="0" y="625"/>
                      <a:pt x="106" y="1130"/>
                    </a:cubicBezTo>
                    <a:cubicBezTo>
                      <a:pt x="200" y="1571"/>
                      <a:pt x="590" y="1871"/>
                      <a:pt x="1023" y="1871"/>
                    </a:cubicBezTo>
                    <a:cubicBezTo>
                      <a:pt x="1087" y="1871"/>
                      <a:pt x="1151" y="1865"/>
                      <a:pt x="1216" y="1851"/>
                    </a:cubicBezTo>
                    <a:cubicBezTo>
                      <a:pt x="1721" y="1743"/>
                      <a:pt x="2043" y="1246"/>
                      <a:pt x="1936" y="741"/>
                    </a:cubicBezTo>
                    <a:cubicBezTo>
                      <a:pt x="1844" y="303"/>
                      <a:pt x="1455" y="0"/>
                      <a:pt x="10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7"/>
              <p:cNvSpPr/>
              <p:nvPr/>
            </p:nvSpPr>
            <p:spPr>
              <a:xfrm>
                <a:off x="2404100" y="3217525"/>
                <a:ext cx="51100" cy="46800"/>
              </a:xfrm>
              <a:custGeom>
                <a:avLst/>
                <a:gdLst/>
                <a:ahLst/>
                <a:cxnLst/>
                <a:rect l="l" t="t" r="r" b="b"/>
                <a:pathLst>
                  <a:path w="2044" h="1872" extrusionOk="0">
                    <a:moveTo>
                      <a:pt x="1024" y="0"/>
                    </a:moveTo>
                    <a:cubicBezTo>
                      <a:pt x="959" y="0"/>
                      <a:pt x="893" y="7"/>
                      <a:pt x="828" y="21"/>
                    </a:cubicBezTo>
                    <a:cubicBezTo>
                      <a:pt x="322" y="130"/>
                      <a:pt x="1" y="626"/>
                      <a:pt x="107" y="1131"/>
                    </a:cubicBezTo>
                    <a:cubicBezTo>
                      <a:pt x="201" y="1570"/>
                      <a:pt x="590" y="1871"/>
                      <a:pt x="1022" y="1871"/>
                    </a:cubicBezTo>
                    <a:cubicBezTo>
                      <a:pt x="1086" y="1871"/>
                      <a:pt x="1152" y="1865"/>
                      <a:pt x="1217" y="1851"/>
                    </a:cubicBezTo>
                    <a:cubicBezTo>
                      <a:pt x="1722" y="1742"/>
                      <a:pt x="2044" y="1246"/>
                      <a:pt x="1936" y="742"/>
                    </a:cubicBezTo>
                    <a:cubicBezTo>
                      <a:pt x="1845" y="303"/>
                      <a:pt x="1456" y="0"/>
                      <a:pt x="1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7"/>
              <p:cNvSpPr/>
              <p:nvPr/>
            </p:nvSpPr>
            <p:spPr>
              <a:xfrm>
                <a:off x="2383150" y="3293150"/>
                <a:ext cx="51100" cy="46800"/>
              </a:xfrm>
              <a:custGeom>
                <a:avLst/>
                <a:gdLst/>
                <a:ahLst/>
                <a:cxnLst/>
                <a:rect l="l" t="t" r="r" b="b"/>
                <a:pathLst>
                  <a:path w="2044" h="1872" extrusionOk="0">
                    <a:moveTo>
                      <a:pt x="1024" y="1"/>
                    </a:moveTo>
                    <a:cubicBezTo>
                      <a:pt x="959" y="1"/>
                      <a:pt x="893" y="8"/>
                      <a:pt x="827" y="22"/>
                    </a:cubicBezTo>
                    <a:cubicBezTo>
                      <a:pt x="322" y="130"/>
                      <a:pt x="1" y="627"/>
                      <a:pt x="108" y="1132"/>
                    </a:cubicBezTo>
                    <a:cubicBezTo>
                      <a:pt x="202" y="1571"/>
                      <a:pt x="590" y="1872"/>
                      <a:pt x="1022" y="1872"/>
                    </a:cubicBezTo>
                    <a:cubicBezTo>
                      <a:pt x="1086" y="1872"/>
                      <a:pt x="1151" y="1865"/>
                      <a:pt x="1217" y="1851"/>
                    </a:cubicBezTo>
                    <a:cubicBezTo>
                      <a:pt x="1722" y="1743"/>
                      <a:pt x="2043" y="1248"/>
                      <a:pt x="1938" y="743"/>
                    </a:cubicBezTo>
                    <a:cubicBezTo>
                      <a:pt x="1845" y="303"/>
                      <a:pt x="1456" y="1"/>
                      <a:pt x="10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8" name="Google Shape;818;p17"/>
            <p:cNvSpPr/>
            <p:nvPr/>
          </p:nvSpPr>
          <p:spPr>
            <a:xfrm>
              <a:off x="8705792" y="3822355"/>
              <a:ext cx="246783" cy="310826"/>
            </a:xfrm>
            <a:custGeom>
              <a:avLst/>
              <a:gdLst/>
              <a:ahLst/>
              <a:cxnLst/>
              <a:rect l="l" t="t" r="r" b="b"/>
              <a:pathLst>
                <a:path w="5229" h="6586" extrusionOk="0">
                  <a:moveTo>
                    <a:pt x="4099" y="0"/>
                  </a:moveTo>
                  <a:cubicBezTo>
                    <a:pt x="4001" y="0"/>
                    <a:pt x="3902" y="21"/>
                    <a:pt x="3811" y="57"/>
                  </a:cubicBezTo>
                  <a:cubicBezTo>
                    <a:pt x="3562" y="154"/>
                    <a:pt x="3381" y="374"/>
                    <a:pt x="3236" y="600"/>
                  </a:cubicBezTo>
                  <a:cubicBezTo>
                    <a:pt x="2856" y="1192"/>
                    <a:pt x="2652" y="1896"/>
                    <a:pt x="2656" y="2598"/>
                  </a:cubicBezTo>
                  <a:cubicBezTo>
                    <a:pt x="2639" y="2174"/>
                    <a:pt x="2569" y="1751"/>
                    <a:pt x="2447" y="1344"/>
                  </a:cubicBezTo>
                  <a:cubicBezTo>
                    <a:pt x="2398" y="1182"/>
                    <a:pt x="2324" y="1006"/>
                    <a:pt x="2165" y="949"/>
                  </a:cubicBezTo>
                  <a:cubicBezTo>
                    <a:pt x="2134" y="938"/>
                    <a:pt x="2103" y="934"/>
                    <a:pt x="2072" y="934"/>
                  </a:cubicBezTo>
                  <a:cubicBezTo>
                    <a:pt x="1910" y="934"/>
                    <a:pt x="1753" y="1069"/>
                    <a:pt x="1674" y="1221"/>
                  </a:cubicBezTo>
                  <a:cubicBezTo>
                    <a:pt x="1564" y="1433"/>
                    <a:pt x="1543" y="1674"/>
                    <a:pt x="1530" y="1912"/>
                  </a:cubicBezTo>
                  <a:cubicBezTo>
                    <a:pt x="1502" y="2447"/>
                    <a:pt x="1517" y="2983"/>
                    <a:pt x="1534" y="3519"/>
                  </a:cubicBezTo>
                  <a:cubicBezTo>
                    <a:pt x="1493" y="3149"/>
                    <a:pt x="1386" y="2788"/>
                    <a:pt x="1220" y="2455"/>
                  </a:cubicBezTo>
                  <a:cubicBezTo>
                    <a:pt x="1152" y="2319"/>
                    <a:pt x="1071" y="2185"/>
                    <a:pt x="949" y="2094"/>
                  </a:cubicBezTo>
                  <a:cubicBezTo>
                    <a:pt x="871" y="2036"/>
                    <a:pt x="772" y="2000"/>
                    <a:pt x="675" y="2000"/>
                  </a:cubicBezTo>
                  <a:cubicBezTo>
                    <a:pt x="623" y="2000"/>
                    <a:pt x="570" y="2011"/>
                    <a:pt x="522" y="2035"/>
                  </a:cubicBezTo>
                  <a:cubicBezTo>
                    <a:pt x="421" y="2085"/>
                    <a:pt x="354" y="2187"/>
                    <a:pt x="311" y="2290"/>
                  </a:cubicBezTo>
                  <a:cubicBezTo>
                    <a:pt x="1" y="3019"/>
                    <a:pt x="451" y="3685"/>
                    <a:pt x="691" y="4351"/>
                  </a:cubicBezTo>
                  <a:cubicBezTo>
                    <a:pt x="952" y="5075"/>
                    <a:pt x="1187" y="5822"/>
                    <a:pt x="1320" y="6577"/>
                  </a:cubicBezTo>
                  <a:cubicBezTo>
                    <a:pt x="1321" y="6583"/>
                    <a:pt x="1328" y="6586"/>
                    <a:pt x="1340" y="6586"/>
                  </a:cubicBezTo>
                  <a:cubicBezTo>
                    <a:pt x="1472" y="6586"/>
                    <a:pt x="2223" y="6274"/>
                    <a:pt x="2999" y="5933"/>
                  </a:cubicBezTo>
                  <a:cubicBezTo>
                    <a:pt x="3831" y="5566"/>
                    <a:pt x="4693" y="5166"/>
                    <a:pt x="4843" y="5081"/>
                  </a:cubicBezTo>
                  <a:cubicBezTo>
                    <a:pt x="5034" y="4971"/>
                    <a:pt x="5228" y="4791"/>
                    <a:pt x="5207" y="4570"/>
                  </a:cubicBezTo>
                  <a:cubicBezTo>
                    <a:pt x="5198" y="4480"/>
                    <a:pt x="5150" y="4396"/>
                    <a:pt x="5092" y="4328"/>
                  </a:cubicBezTo>
                  <a:cubicBezTo>
                    <a:pt x="4914" y="4116"/>
                    <a:pt x="4626" y="4020"/>
                    <a:pt x="4350" y="4015"/>
                  </a:cubicBezTo>
                  <a:cubicBezTo>
                    <a:pt x="4339" y="4015"/>
                    <a:pt x="4329" y="4015"/>
                    <a:pt x="4318" y="4015"/>
                  </a:cubicBezTo>
                  <a:cubicBezTo>
                    <a:pt x="4050" y="4015"/>
                    <a:pt x="3789" y="4084"/>
                    <a:pt x="3532" y="4154"/>
                  </a:cubicBezTo>
                  <a:cubicBezTo>
                    <a:pt x="3952" y="3959"/>
                    <a:pt x="4353" y="3729"/>
                    <a:pt x="4735" y="3467"/>
                  </a:cubicBezTo>
                  <a:cubicBezTo>
                    <a:pt x="4846" y="3388"/>
                    <a:pt x="4961" y="3307"/>
                    <a:pt x="5033" y="3191"/>
                  </a:cubicBezTo>
                  <a:cubicBezTo>
                    <a:pt x="5107" y="3076"/>
                    <a:pt x="5131" y="2919"/>
                    <a:pt x="5060" y="2803"/>
                  </a:cubicBezTo>
                  <a:cubicBezTo>
                    <a:pt x="4989" y="2690"/>
                    <a:pt x="4861" y="2651"/>
                    <a:pt x="4723" y="2651"/>
                  </a:cubicBezTo>
                  <a:cubicBezTo>
                    <a:pt x="4628" y="2651"/>
                    <a:pt x="4527" y="2669"/>
                    <a:pt x="4438" y="2695"/>
                  </a:cubicBezTo>
                  <a:cubicBezTo>
                    <a:pt x="4091" y="2795"/>
                    <a:pt x="3753" y="2940"/>
                    <a:pt x="3441" y="3122"/>
                  </a:cubicBezTo>
                  <a:cubicBezTo>
                    <a:pt x="3930" y="2563"/>
                    <a:pt x="4321" y="1897"/>
                    <a:pt x="4494" y="1172"/>
                  </a:cubicBezTo>
                  <a:cubicBezTo>
                    <a:pt x="4555" y="913"/>
                    <a:pt x="4677" y="493"/>
                    <a:pt x="4541" y="247"/>
                  </a:cubicBezTo>
                  <a:cubicBezTo>
                    <a:pt x="4445" y="70"/>
                    <a:pt x="4276" y="0"/>
                    <a:pt x="40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9" name="Google Shape;819;p17"/>
            <p:cNvGrpSpPr/>
            <p:nvPr/>
          </p:nvGrpSpPr>
          <p:grpSpPr>
            <a:xfrm>
              <a:off x="1411319" y="234033"/>
              <a:ext cx="161218" cy="147201"/>
              <a:chOff x="2599225" y="2912400"/>
              <a:chExt cx="85400" cy="77975"/>
            </a:xfrm>
          </p:grpSpPr>
          <p:sp>
            <p:nvSpPr>
              <p:cNvPr id="820" name="Google Shape;820;p17"/>
              <p:cNvSpPr/>
              <p:nvPr/>
            </p:nvSpPr>
            <p:spPr>
              <a:xfrm>
                <a:off x="2599225" y="2912400"/>
                <a:ext cx="28575" cy="26900"/>
              </a:xfrm>
              <a:custGeom>
                <a:avLst/>
                <a:gdLst/>
                <a:ahLst/>
                <a:cxnLst/>
                <a:rect l="l" t="t" r="r" b="b"/>
                <a:pathLst>
                  <a:path w="1143" h="1076" extrusionOk="0">
                    <a:moveTo>
                      <a:pt x="596" y="0"/>
                    </a:moveTo>
                    <a:cubicBezTo>
                      <a:pt x="462" y="0"/>
                      <a:pt x="335" y="50"/>
                      <a:pt x="236" y="141"/>
                    </a:cubicBezTo>
                    <a:cubicBezTo>
                      <a:pt x="16" y="340"/>
                      <a:pt x="0" y="680"/>
                      <a:pt x="200" y="898"/>
                    </a:cubicBezTo>
                    <a:cubicBezTo>
                      <a:pt x="291" y="1000"/>
                      <a:pt x="417" y="1062"/>
                      <a:pt x="555" y="1072"/>
                    </a:cubicBezTo>
                    <a:cubicBezTo>
                      <a:pt x="559" y="1072"/>
                      <a:pt x="565" y="1072"/>
                      <a:pt x="572" y="1075"/>
                    </a:cubicBezTo>
                    <a:cubicBezTo>
                      <a:pt x="581" y="1075"/>
                      <a:pt x="590" y="1076"/>
                      <a:pt x="599" y="1076"/>
                    </a:cubicBezTo>
                    <a:cubicBezTo>
                      <a:pt x="732" y="1076"/>
                      <a:pt x="860" y="1025"/>
                      <a:pt x="960" y="935"/>
                    </a:cubicBezTo>
                    <a:cubicBezTo>
                      <a:pt x="1066" y="839"/>
                      <a:pt x="1128" y="707"/>
                      <a:pt x="1135" y="562"/>
                    </a:cubicBezTo>
                    <a:cubicBezTo>
                      <a:pt x="1142" y="419"/>
                      <a:pt x="1093" y="283"/>
                      <a:pt x="996" y="177"/>
                    </a:cubicBezTo>
                    <a:cubicBezTo>
                      <a:pt x="899" y="70"/>
                      <a:pt x="769" y="11"/>
                      <a:pt x="623" y="1"/>
                    </a:cubicBezTo>
                    <a:cubicBezTo>
                      <a:pt x="614" y="0"/>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7"/>
              <p:cNvSpPr/>
              <p:nvPr/>
            </p:nvSpPr>
            <p:spPr>
              <a:xfrm>
                <a:off x="2656075" y="2919450"/>
                <a:ext cx="28550" cy="26950"/>
              </a:xfrm>
              <a:custGeom>
                <a:avLst/>
                <a:gdLst/>
                <a:ahLst/>
                <a:cxnLst/>
                <a:rect l="l" t="t" r="r" b="b"/>
                <a:pathLst>
                  <a:path w="1142" h="1078" extrusionOk="0">
                    <a:moveTo>
                      <a:pt x="596" y="0"/>
                    </a:moveTo>
                    <a:cubicBezTo>
                      <a:pt x="464" y="0"/>
                      <a:pt x="335" y="51"/>
                      <a:pt x="236" y="142"/>
                    </a:cubicBezTo>
                    <a:cubicBezTo>
                      <a:pt x="16" y="340"/>
                      <a:pt x="0" y="680"/>
                      <a:pt x="200" y="902"/>
                    </a:cubicBezTo>
                    <a:cubicBezTo>
                      <a:pt x="293" y="1003"/>
                      <a:pt x="417" y="1064"/>
                      <a:pt x="555" y="1075"/>
                    </a:cubicBezTo>
                    <a:cubicBezTo>
                      <a:pt x="561" y="1075"/>
                      <a:pt x="565" y="1075"/>
                      <a:pt x="572" y="1077"/>
                    </a:cubicBezTo>
                    <a:cubicBezTo>
                      <a:pt x="581" y="1077"/>
                      <a:pt x="590" y="1077"/>
                      <a:pt x="599" y="1077"/>
                    </a:cubicBezTo>
                    <a:cubicBezTo>
                      <a:pt x="733" y="1077"/>
                      <a:pt x="860" y="1027"/>
                      <a:pt x="960" y="938"/>
                    </a:cubicBezTo>
                    <a:cubicBezTo>
                      <a:pt x="1066" y="841"/>
                      <a:pt x="1128" y="709"/>
                      <a:pt x="1135" y="564"/>
                    </a:cubicBezTo>
                    <a:cubicBezTo>
                      <a:pt x="1141" y="421"/>
                      <a:pt x="1092" y="283"/>
                      <a:pt x="996" y="178"/>
                    </a:cubicBezTo>
                    <a:cubicBezTo>
                      <a:pt x="901" y="71"/>
                      <a:pt x="771" y="8"/>
                      <a:pt x="623" y="1"/>
                    </a:cubicBezTo>
                    <a:cubicBezTo>
                      <a:pt x="614" y="1"/>
                      <a:pt x="605" y="0"/>
                      <a:pt x="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7"/>
              <p:cNvSpPr/>
              <p:nvPr/>
            </p:nvSpPr>
            <p:spPr>
              <a:xfrm>
                <a:off x="2621150" y="2963450"/>
                <a:ext cx="28575" cy="26925"/>
              </a:xfrm>
              <a:custGeom>
                <a:avLst/>
                <a:gdLst/>
                <a:ahLst/>
                <a:cxnLst/>
                <a:rect l="l" t="t" r="r" b="b"/>
                <a:pathLst>
                  <a:path w="1143" h="1077" extrusionOk="0">
                    <a:moveTo>
                      <a:pt x="600" y="1"/>
                    </a:moveTo>
                    <a:cubicBezTo>
                      <a:pt x="467" y="1"/>
                      <a:pt x="338" y="50"/>
                      <a:pt x="236" y="142"/>
                    </a:cubicBezTo>
                    <a:cubicBezTo>
                      <a:pt x="18" y="340"/>
                      <a:pt x="0" y="680"/>
                      <a:pt x="200" y="899"/>
                    </a:cubicBezTo>
                    <a:cubicBezTo>
                      <a:pt x="293" y="1000"/>
                      <a:pt x="417" y="1063"/>
                      <a:pt x="555" y="1073"/>
                    </a:cubicBezTo>
                    <a:cubicBezTo>
                      <a:pt x="561" y="1073"/>
                      <a:pt x="565" y="1073"/>
                      <a:pt x="572" y="1076"/>
                    </a:cubicBezTo>
                    <a:cubicBezTo>
                      <a:pt x="581" y="1076"/>
                      <a:pt x="590" y="1076"/>
                      <a:pt x="599" y="1076"/>
                    </a:cubicBezTo>
                    <a:cubicBezTo>
                      <a:pt x="733" y="1076"/>
                      <a:pt x="860" y="1026"/>
                      <a:pt x="960" y="937"/>
                    </a:cubicBezTo>
                    <a:cubicBezTo>
                      <a:pt x="1067" y="840"/>
                      <a:pt x="1128" y="708"/>
                      <a:pt x="1135" y="563"/>
                    </a:cubicBezTo>
                    <a:cubicBezTo>
                      <a:pt x="1143" y="420"/>
                      <a:pt x="1092" y="282"/>
                      <a:pt x="996" y="177"/>
                    </a:cubicBezTo>
                    <a:cubicBezTo>
                      <a:pt x="901" y="71"/>
                      <a:pt x="771" y="13"/>
                      <a:pt x="623" y="1"/>
                    </a:cubicBezTo>
                    <a:cubicBezTo>
                      <a:pt x="615" y="1"/>
                      <a:pt x="608" y="1"/>
                      <a:pt x="6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3" name="Google Shape;823;p17"/>
            <p:cNvGrpSpPr/>
            <p:nvPr/>
          </p:nvGrpSpPr>
          <p:grpSpPr>
            <a:xfrm rot="-7056208">
              <a:off x="7954305" y="-263858"/>
              <a:ext cx="785078" cy="1218276"/>
              <a:chOff x="1238225" y="2907350"/>
              <a:chExt cx="415875" cy="645350"/>
            </a:xfrm>
          </p:grpSpPr>
          <p:sp>
            <p:nvSpPr>
              <p:cNvPr id="824" name="Google Shape;824;p17"/>
              <p:cNvSpPr/>
              <p:nvPr/>
            </p:nvSpPr>
            <p:spPr>
              <a:xfrm>
                <a:off x="1353625" y="2907350"/>
                <a:ext cx="69250" cy="175425"/>
              </a:xfrm>
              <a:custGeom>
                <a:avLst/>
                <a:gdLst/>
                <a:ahLst/>
                <a:cxnLst/>
                <a:rect l="l" t="t" r="r" b="b"/>
                <a:pathLst>
                  <a:path w="2770" h="7017" extrusionOk="0">
                    <a:moveTo>
                      <a:pt x="345" y="0"/>
                    </a:moveTo>
                    <a:lnTo>
                      <a:pt x="345" y="0"/>
                    </a:lnTo>
                    <a:cubicBezTo>
                      <a:pt x="1" y="1173"/>
                      <a:pt x="96" y="2454"/>
                      <a:pt x="523" y="3600"/>
                    </a:cubicBezTo>
                    <a:cubicBezTo>
                      <a:pt x="769" y="4262"/>
                      <a:pt x="1124" y="4882"/>
                      <a:pt x="1550" y="5443"/>
                    </a:cubicBezTo>
                    <a:cubicBezTo>
                      <a:pt x="1762" y="5728"/>
                      <a:pt x="2022" y="5972"/>
                      <a:pt x="2242" y="6250"/>
                    </a:cubicBezTo>
                    <a:cubicBezTo>
                      <a:pt x="2433" y="6486"/>
                      <a:pt x="2538" y="6769"/>
                      <a:pt x="2725" y="7017"/>
                    </a:cubicBezTo>
                    <a:cubicBezTo>
                      <a:pt x="2731" y="6087"/>
                      <a:pt x="2770" y="5268"/>
                      <a:pt x="2609" y="4344"/>
                    </a:cubicBezTo>
                    <a:cubicBezTo>
                      <a:pt x="2250" y="2741"/>
                      <a:pt x="1289" y="1346"/>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7"/>
              <p:cNvSpPr/>
              <p:nvPr/>
            </p:nvSpPr>
            <p:spPr>
              <a:xfrm>
                <a:off x="1430525" y="3005700"/>
                <a:ext cx="44725" cy="160400"/>
              </a:xfrm>
              <a:custGeom>
                <a:avLst/>
                <a:gdLst/>
                <a:ahLst/>
                <a:cxnLst/>
                <a:rect l="l" t="t" r="r" b="b"/>
                <a:pathLst>
                  <a:path w="1789" h="6416" extrusionOk="0">
                    <a:moveTo>
                      <a:pt x="1450" y="1"/>
                    </a:moveTo>
                    <a:cubicBezTo>
                      <a:pt x="1479" y="117"/>
                      <a:pt x="699" y="1101"/>
                      <a:pt x="606" y="1292"/>
                    </a:cubicBezTo>
                    <a:cubicBezTo>
                      <a:pt x="367" y="1797"/>
                      <a:pt x="199" y="2337"/>
                      <a:pt x="105" y="2889"/>
                    </a:cubicBezTo>
                    <a:cubicBezTo>
                      <a:pt x="1" y="3510"/>
                      <a:pt x="15" y="4141"/>
                      <a:pt x="85" y="4765"/>
                    </a:cubicBezTo>
                    <a:cubicBezTo>
                      <a:pt x="154" y="5367"/>
                      <a:pt x="392" y="5849"/>
                      <a:pt x="599" y="6415"/>
                    </a:cubicBezTo>
                    <a:cubicBezTo>
                      <a:pt x="561" y="5621"/>
                      <a:pt x="887" y="4863"/>
                      <a:pt x="1169" y="4121"/>
                    </a:cubicBezTo>
                    <a:cubicBezTo>
                      <a:pt x="1181" y="4090"/>
                      <a:pt x="1192" y="4057"/>
                      <a:pt x="1204" y="4027"/>
                    </a:cubicBezTo>
                    <a:cubicBezTo>
                      <a:pt x="1687" y="2714"/>
                      <a:pt x="1789" y="1360"/>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7"/>
              <p:cNvSpPr/>
              <p:nvPr/>
            </p:nvSpPr>
            <p:spPr>
              <a:xfrm>
                <a:off x="1332125" y="3036325"/>
                <a:ext cx="117950" cy="133975"/>
              </a:xfrm>
              <a:custGeom>
                <a:avLst/>
                <a:gdLst/>
                <a:ahLst/>
                <a:cxnLst/>
                <a:rect l="l" t="t" r="r" b="b"/>
                <a:pathLst>
                  <a:path w="4718" h="5359" extrusionOk="0">
                    <a:moveTo>
                      <a:pt x="1" y="1"/>
                    </a:moveTo>
                    <a:lnTo>
                      <a:pt x="1" y="1"/>
                    </a:lnTo>
                    <a:cubicBezTo>
                      <a:pt x="431" y="1557"/>
                      <a:pt x="1421" y="3019"/>
                      <a:pt x="2882" y="3705"/>
                    </a:cubicBezTo>
                    <a:cubicBezTo>
                      <a:pt x="3704" y="4090"/>
                      <a:pt x="4302" y="4510"/>
                      <a:pt x="4717" y="5358"/>
                    </a:cubicBezTo>
                    <a:cubicBezTo>
                      <a:pt x="4284" y="4178"/>
                      <a:pt x="3482" y="3019"/>
                      <a:pt x="2531" y="2188"/>
                    </a:cubicBezTo>
                    <a:cubicBezTo>
                      <a:pt x="1689" y="1450"/>
                      <a:pt x="612" y="94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7"/>
              <p:cNvSpPr/>
              <p:nvPr/>
            </p:nvSpPr>
            <p:spPr>
              <a:xfrm>
                <a:off x="1362975" y="3123300"/>
                <a:ext cx="135375" cy="159900"/>
              </a:xfrm>
              <a:custGeom>
                <a:avLst/>
                <a:gdLst/>
                <a:ahLst/>
                <a:cxnLst/>
                <a:rect l="l" t="t" r="r" b="b"/>
                <a:pathLst>
                  <a:path w="5415" h="6396" extrusionOk="0">
                    <a:moveTo>
                      <a:pt x="0" y="0"/>
                    </a:moveTo>
                    <a:cubicBezTo>
                      <a:pt x="36" y="378"/>
                      <a:pt x="284" y="828"/>
                      <a:pt x="429" y="1180"/>
                    </a:cubicBezTo>
                    <a:cubicBezTo>
                      <a:pt x="601" y="1595"/>
                      <a:pt x="688" y="2059"/>
                      <a:pt x="960" y="2429"/>
                    </a:cubicBezTo>
                    <a:cubicBezTo>
                      <a:pt x="1265" y="2848"/>
                      <a:pt x="1758" y="3078"/>
                      <a:pt x="2211" y="3325"/>
                    </a:cubicBezTo>
                    <a:cubicBezTo>
                      <a:pt x="3397" y="3977"/>
                      <a:pt x="4641" y="4795"/>
                      <a:pt x="5264" y="6052"/>
                    </a:cubicBezTo>
                    <a:lnTo>
                      <a:pt x="5264" y="6052"/>
                    </a:lnTo>
                    <a:cubicBezTo>
                      <a:pt x="4136" y="3573"/>
                      <a:pt x="2240" y="1538"/>
                      <a:pt x="0" y="0"/>
                    </a:cubicBezTo>
                    <a:close/>
                    <a:moveTo>
                      <a:pt x="5264" y="6052"/>
                    </a:moveTo>
                    <a:cubicBezTo>
                      <a:pt x="5316" y="6165"/>
                      <a:pt x="5366" y="6280"/>
                      <a:pt x="5414" y="6396"/>
                    </a:cubicBezTo>
                    <a:cubicBezTo>
                      <a:pt x="5369" y="6278"/>
                      <a:pt x="5319" y="6163"/>
                      <a:pt x="5264" y="60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7"/>
              <p:cNvSpPr/>
              <p:nvPr/>
            </p:nvSpPr>
            <p:spPr>
              <a:xfrm>
                <a:off x="1449650" y="3219925"/>
                <a:ext cx="25" cy="25"/>
              </a:xfrm>
              <a:custGeom>
                <a:avLst/>
                <a:gdLst/>
                <a:ahLst/>
                <a:cxnLst/>
                <a:rect l="l" t="t" r="r" b="b"/>
                <a:pathLst>
                  <a:path w="1" h="1" extrusionOk="0">
                    <a:moveTo>
                      <a:pt x="0" y="0"/>
                    </a:move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7"/>
              <p:cNvSpPr/>
              <p:nvPr/>
            </p:nvSpPr>
            <p:spPr>
              <a:xfrm>
                <a:off x="1489900" y="3131150"/>
                <a:ext cx="40075" cy="163775"/>
              </a:xfrm>
              <a:custGeom>
                <a:avLst/>
                <a:gdLst/>
                <a:ahLst/>
                <a:cxnLst/>
                <a:rect l="l" t="t" r="r" b="b"/>
                <a:pathLst>
                  <a:path w="1603" h="6551" extrusionOk="0">
                    <a:moveTo>
                      <a:pt x="915" y="0"/>
                    </a:moveTo>
                    <a:cubicBezTo>
                      <a:pt x="915" y="1"/>
                      <a:pt x="915" y="1"/>
                      <a:pt x="915" y="1"/>
                    </a:cubicBezTo>
                    <a:lnTo>
                      <a:pt x="915" y="1"/>
                    </a:lnTo>
                    <a:cubicBezTo>
                      <a:pt x="915" y="1"/>
                      <a:pt x="915" y="1"/>
                      <a:pt x="915" y="0"/>
                    </a:cubicBezTo>
                    <a:close/>
                    <a:moveTo>
                      <a:pt x="915" y="1"/>
                    </a:moveTo>
                    <a:lnTo>
                      <a:pt x="915" y="1"/>
                    </a:lnTo>
                    <a:cubicBezTo>
                      <a:pt x="1013" y="200"/>
                      <a:pt x="479" y="1295"/>
                      <a:pt x="408" y="1542"/>
                    </a:cubicBezTo>
                    <a:cubicBezTo>
                      <a:pt x="264" y="2043"/>
                      <a:pt x="142" y="2547"/>
                      <a:pt x="98" y="3064"/>
                    </a:cubicBezTo>
                    <a:cubicBezTo>
                      <a:pt x="0" y="4240"/>
                      <a:pt x="110" y="5422"/>
                      <a:pt x="463" y="6551"/>
                    </a:cubicBezTo>
                    <a:cubicBezTo>
                      <a:pt x="421" y="6392"/>
                      <a:pt x="714" y="5904"/>
                      <a:pt x="777" y="5742"/>
                    </a:cubicBezTo>
                    <a:cubicBezTo>
                      <a:pt x="880" y="5478"/>
                      <a:pt x="1010" y="5210"/>
                      <a:pt x="1067" y="4931"/>
                    </a:cubicBezTo>
                    <a:cubicBezTo>
                      <a:pt x="1165" y="4450"/>
                      <a:pt x="1293" y="3971"/>
                      <a:pt x="1384" y="3486"/>
                    </a:cubicBezTo>
                    <a:cubicBezTo>
                      <a:pt x="1603" y="2315"/>
                      <a:pt x="1451" y="1069"/>
                      <a:pt x="9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7"/>
              <p:cNvSpPr/>
              <p:nvPr/>
            </p:nvSpPr>
            <p:spPr>
              <a:xfrm>
                <a:off x="1302300" y="3147175"/>
                <a:ext cx="90650" cy="119500"/>
              </a:xfrm>
              <a:custGeom>
                <a:avLst/>
                <a:gdLst/>
                <a:ahLst/>
                <a:cxnLst/>
                <a:rect l="l" t="t" r="r" b="b"/>
                <a:pathLst>
                  <a:path w="3626" h="4780" extrusionOk="0">
                    <a:moveTo>
                      <a:pt x="1" y="1"/>
                    </a:moveTo>
                    <a:lnTo>
                      <a:pt x="1" y="1"/>
                    </a:lnTo>
                    <a:cubicBezTo>
                      <a:pt x="202" y="755"/>
                      <a:pt x="237" y="1552"/>
                      <a:pt x="516" y="2282"/>
                    </a:cubicBezTo>
                    <a:cubicBezTo>
                      <a:pt x="758" y="2912"/>
                      <a:pt x="1187" y="3465"/>
                      <a:pt x="1725" y="3873"/>
                    </a:cubicBezTo>
                    <a:cubicBezTo>
                      <a:pt x="1997" y="4077"/>
                      <a:pt x="2220" y="4142"/>
                      <a:pt x="2531" y="4235"/>
                    </a:cubicBezTo>
                    <a:cubicBezTo>
                      <a:pt x="2929" y="4352"/>
                      <a:pt x="3265" y="4585"/>
                      <a:pt x="3626" y="4779"/>
                    </a:cubicBezTo>
                    <a:cubicBezTo>
                      <a:pt x="2641" y="3045"/>
                      <a:pt x="1087" y="166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7"/>
              <p:cNvSpPr/>
              <p:nvPr/>
            </p:nvSpPr>
            <p:spPr>
              <a:xfrm>
                <a:off x="1413575" y="3064425"/>
                <a:ext cx="127775" cy="488275"/>
              </a:xfrm>
              <a:custGeom>
                <a:avLst/>
                <a:gdLst/>
                <a:ahLst/>
                <a:cxnLst/>
                <a:rect l="l" t="t" r="r" b="b"/>
                <a:pathLst>
                  <a:path w="5111" h="19531" extrusionOk="0">
                    <a:moveTo>
                      <a:pt x="147" y="1"/>
                    </a:moveTo>
                    <a:cubicBezTo>
                      <a:pt x="78" y="1"/>
                      <a:pt x="0" y="67"/>
                      <a:pt x="23" y="158"/>
                    </a:cubicBezTo>
                    <a:cubicBezTo>
                      <a:pt x="346" y="1459"/>
                      <a:pt x="672" y="2769"/>
                      <a:pt x="1230" y="3992"/>
                    </a:cubicBezTo>
                    <a:cubicBezTo>
                      <a:pt x="1519" y="4619"/>
                      <a:pt x="1865" y="5219"/>
                      <a:pt x="2166" y="5840"/>
                    </a:cubicBezTo>
                    <a:cubicBezTo>
                      <a:pt x="2454" y="6435"/>
                      <a:pt x="2697" y="7053"/>
                      <a:pt x="2913" y="7678"/>
                    </a:cubicBezTo>
                    <a:cubicBezTo>
                      <a:pt x="3354" y="8961"/>
                      <a:pt x="3770" y="10278"/>
                      <a:pt x="3851" y="11639"/>
                    </a:cubicBezTo>
                    <a:cubicBezTo>
                      <a:pt x="3930" y="12968"/>
                      <a:pt x="3796" y="14295"/>
                      <a:pt x="3842" y="15624"/>
                    </a:cubicBezTo>
                    <a:cubicBezTo>
                      <a:pt x="3887" y="16966"/>
                      <a:pt x="4118" y="18340"/>
                      <a:pt x="4865" y="19482"/>
                    </a:cubicBezTo>
                    <a:cubicBezTo>
                      <a:pt x="4888" y="19517"/>
                      <a:pt x="4919" y="19531"/>
                      <a:pt x="4950" y="19531"/>
                    </a:cubicBezTo>
                    <a:cubicBezTo>
                      <a:pt x="5030" y="19531"/>
                      <a:pt x="5111" y="19436"/>
                      <a:pt x="5052" y="19346"/>
                    </a:cubicBezTo>
                    <a:cubicBezTo>
                      <a:pt x="3626" y="17167"/>
                      <a:pt x="4179" y="14408"/>
                      <a:pt x="4097" y="11965"/>
                    </a:cubicBezTo>
                    <a:cubicBezTo>
                      <a:pt x="4072" y="11283"/>
                      <a:pt x="4000" y="10604"/>
                      <a:pt x="3835" y="9942"/>
                    </a:cubicBezTo>
                    <a:cubicBezTo>
                      <a:pt x="3671" y="9292"/>
                      <a:pt x="3474" y="8648"/>
                      <a:pt x="3267" y="8011"/>
                    </a:cubicBezTo>
                    <a:cubicBezTo>
                      <a:pt x="3063" y="7381"/>
                      <a:pt x="2834" y="6759"/>
                      <a:pt x="2565" y="6155"/>
                    </a:cubicBezTo>
                    <a:cubicBezTo>
                      <a:pt x="2292" y="5541"/>
                      <a:pt x="1962" y="4957"/>
                      <a:pt x="1660" y="4356"/>
                    </a:cubicBezTo>
                    <a:cubicBezTo>
                      <a:pt x="980" y="3001"/>
                      <a:pt x="602" y="1540"/>
                      <a:pt x="239" y="77"/>
                    </a:cubicBezTo>
                    <a:cubicBezTo>
                      <a:pt x="225" y="23"/>
                      <a:pt x="188" y="1"/>
                      <a:pt x="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7"/>
              <p:cNvSpPr/>
              <p:nvPr/>
            </p:nvSpPr>
            <p:spPr>
              <a:xfrm>
                <a:off x="1510125" y="3119175"/>
                <a:ext cx="101400" cy="259475"/>
              </a:xfrm>
              <a:custGeom>
                <a:avLst/>
                <a:gdLst/>
                <a:ahLst/>
                <a:cxnLst/>
                <a:rect l="l" t="t" r="r" b="b"/>
                <a:pathLst>
                  <a:path w="4056" h="10379" extrusionOk="0">
                    <a:moveTo>
                      <a:pt x="3925" y="1"/>
                    </a:moveTo>
                    <a:cubicBezTo>
                      <a:pt x="3875" y="1"/>
                      <a:pt x="3824" y="28"/>
                      <a:pt x="3810" y="90"/>
                    </a:cubicBezTo>
                    <a:cubicBezTo>
                      <a:pt x="3467" y="1536"/>
                      <a:pt x="3305" y="3014"/>
                      <a:pt x="2993" y="4466"/>
                    </a:cubicBezTo>
                    <a:cubicBezTo>
                      <a:pt x="2687" y="5885"/>
                      <a:pt x="2238" y="7331"/>
                      <a:pt x="1358" y="8505"/>
                    </a:cubicBezTo>
                    <a:cubicBezTo>
                      <a:pt x="925" y="9083"/>
                      <a:pt x="433" y="9611"/>
                      <a:pt x="52" y="10223"/>
                    </a:cubicBezTo>
                    <a:cubicBezTo>
                      <a:pt x="1" y="10308"/>
                      <a:pt x="78" y="10379"/>
                      <a:pt x="158" y="10379"/>
                    </a:cubicBezTo>
                    <a:cubicBezTo>
                      <a:pt x="197" y="10379"/>
                      <a:pt x="237" y="10361"/>
                      <a:pt x="262" y="10320"/>
                    </a:cubicBezTo>
                    <a:cubicBezTo>
                      <a:pt x="604" y="9770"/>
                      <a:pt x="1045" y="9290"/>
                      <a:pt x="1439" y="8779"/>
                    </a:cubicBezTo>
                    <a:cubicBezTo>
                      <a:pt x="1645" y="8512"/>
                      <a:pt x="1837" y="8237"/>
                      <a:pt x="2008" y="7948"/>
                    </a:cubicBezTo>
                    <a:cubicBezTo>
                      <a:pt x="2195" y="7631"/>
                      <a:pt x="2343" y="7290"/>
                      <a:pt x="2482" y="6952"/>
                    </a:cubicBezTo>
                    <a:cubicBezTo>
                      <a:pt x="3058" y="5561"/>
                      <a:pt x="3323" y="4075"/>
                      <a:pt x="3569" y="2599"/>
                    </a:cubicBezTo>
                    <a:cubicBezTo>
                      <a:pt x="3706" y="1774"/>
                      <a:pt x="3844" y="947"/>
                      <a:pt x="4036" y="130"/>
                    </a:cubicBezTo>
                    <a:cubicBezTo>
                      <a:pt x="4056" y="48"/>
                      <a:pt x="3991" y="1"/>
                      <a:pt x="3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7"/>
              <p:cNvSpPr/>
              <p:nvPr/>
            </p:nvSpPr>
            <p:spPr>
              <a:xfrm>
                <a:off x="1361375" y="3232250"/>
                <a:ext cx="153300" cy="199300"/>
              </a:xfrm>
              <a:custGeom>
                <a:avLst/>
                <a:gdLst/>
                <a:ahLst/>
                <a:cxnLst/>
                <a:rect l="l" t="t" r="r" b="b"/>
                <a:pathLst>
                  <a:path w="6132" h="7972" extrusionOk="0">
                    <a:moveTo>
                      <a:pt x="150" y="1"/>
                    </a:moveTo>
                    <a:cubicBezTo>
                      <a:pt x="74" y="1"/>
                      <a:pt x="1" y="64"/>
                      <a:pt x="45" y="149"/>
                    </a:cubicBezTo>
                    <a:cubicBezTo>
                      <a:pt x="332" y="684"/>
                      <a:pt x="692" y="1172"/>
                      <a:pt x="1124" y="1599"/>
                    </a:cubicBezTo>
                    <a:cubicBezTo>
                      <a:pt x="1594" y="2064"/>
                      <a:pt x="2156" y="2411"/>
                      <a:pt x="2668" y="2827"/>
                    </a:cubicBezTo>
                    <a:cubicBezTo>
                      <a:pt x="3177" y="3242"/>
                      <a:pt x="3628" y="3721"/>
                      <a:pt x="4060" y="4214"/>
                    </a:cubicBezTo>
                    <a:cubicBezTo>
                      <a:pt x="4491" y="4702"/>
                      <a:pt x="4963" y="5191"/>
                      <a:pt x="5267" y="5773"/>
                    </a:cubicBezTo>
                    <a:cubicBezTo>
                      <a:pt x="5607" y="6427"/>
                      <a:pt x="5749" y="7160"/>
                      <a:pt x="5887" y="7878"/>
                    </a:cubicBezTo>
                    <a:cubicBezTo>
                      <a:pt x="5900" y="7941"/>
                      <a:pt x="5955" y="7971"/>
                      <a:pt x="6008" y="7971"/>
                    </a:cubicBezTo>
                    <a:cubicBezTo>
                      <a:pt x="6071" y="7971"/>
                      <a:pt x="6131" y="7929"/>
                      <a:pt x="6115" y="7850"/>
                    </a:cubicBezTo>
                    <a:cubicBezTo>
                      <a:pt x="5995" y="7216"/>
                      <a:pt x="5869" y="6572"/>
                      <a:pt x="5616" y="5974"/>
                    </a:cubicBezTo>
                    <a:cubicBezTo>
                      <a:pt x="5358" y="5363"/>
                      <a:pt x="4938" y="4868"/>
                      <a:pt x="4507" y="4373"/>
                    </a:cubicBezTo>
                    <a:cubicBezTo>
                      <a:pt x="4080" y="3881"/>
                      <a:pt x="3647" y="3390"/>
                      <a:pt x="3166" y="2950"/>
                    </a:cubicBezTo>
                    <a:cubicBezTo>
                      <a:pt x="2666" y="2492"/>
                      <a:pt x="2088" y="2138"/>
                      <a:pt x="1574" y="1698"/>
                    </a:cubicBezTo>
                    <a:cubicBezTo>
                      <a:pt x="1040" y="1240"/>
                      <a:pt x="593" y="684"/>
                      <a:pt x="260" y="66"/>
                    </a:cubicBezTo>
                    <a:cubicBezTo>
                      <a:pt x="235" y="20"/>
                      <a:pt x="192" y="1"/>
                      <a:pt x="1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7"/>
              <p:cNvSpPr/>
              <p:nvPr/>
            </p:nvSpPr>
            <p:spPr>
              <a:xfrm>
                <a:off x="1352800" y="3288800"/>
                <a:ext cx="112975" cy="48975"/>
              </a:xfrm>
              <a:custGeom>
                <a:avLst/>
                <a:gdLst/>
                <a:ahLst/>
                <a:cxnLst/>
                <a:rect l="l" t="t" r="r" b="b"/>
                <a:pathLst>
                  <a:path w="4519" h="1959" extrusionOk="0">
                    <a:moveTo>
                      <a:pt x="0" y="0"/>
                    </a:moveTo>
                    <a:cubicBezTo>
                      <a:pt x="255" y="290"/>
                      <a:pt x="513" y="579"/>
                      <a:pt x="768" y="872"/>
                    </a:cubicBezTo>
                    <a:cubicBezTo>
                      <a:pt x="1083" y="1229"/>
                      <a:pt x="1425" y="1603"/>
                      <a:pt x="1884" y="1733"/>
                    </a:cubicBezTo>
                    <a:cubicBezTo>
                      <a:pt x="2066" y="1784"/>
                      <a:pt x="2254" y="1793"/>
                      <a:pt x="2442" y="1793"/>
                    </a:cubicBezTo>
                    <a:cubicBezTo>
                      <a:pt x="2459" y="1793"/>
                      <a:pt x="2475" y="1793"/>
                      <a:pt x="2492" y="1792"/>
                    </a:cubicBezTo>
                    <a:cubicBezTo>
                      <a:pt x="2807" y="1788"/>
                      <a:pt x="3132" y="1698"/>
                      <a:pt x="3436" y="1697"/>
                    </a:cubicBezTo>
                    <a:cubicBezTo>
                      <a:pt x="3438" y="1697"/>
                      <a:pt x="3441" y="1697"/>
                      <a:pt x="3444" y="1697"/>
                    </a:cubicBezTo>
                    <a:cubicBezTo>
                      <a:pt x="3791" y="1697"/>
                      <a:pt x="4185" y="1871"/>
                      <a:pt x="4518" y="1959"/>
                    </a:cubicBezTo>
                    <a:lnTo>
                      <a:pt x="4518" y="1959"/>
                    </a:lnTo>
                    <a:cubicBezTo>
                      <a:pt x="4187" y="1871"/>
                      <a:pt x="3889" y="1202"/>
                      <a:pt x="3618" y="990"/>
                    </a:cubicBezTo>
                    <a:cubicBezTo>
                      <a:pt x="3379" y="804"/>
                      <a:pt x="3069" y="746"/>
                      <a:pt x="2789" y="642"/>
                    </a:cubicBezTo>
                    <a:cubicBezTo>
                      <a:pt x="1884" y="296"/>
                      <a:pt x="969" y="57"/>
                      <a:pt x="0" y="0"/>
                    </a:cubicBezTo>
                    <a:close/>
                    <a:moveTo>
                      <a:pt x="4518" y="1959"/>
                    </a:moveTo>
                    <a:lnTo>
                      <a:pt x="4518" y="1959"/>
                    </a:lnTo>
                    <a:cubicBezTo>
                      <a:pt x="4518" y="1959"/>
                      <a:pt x="4518" y="1959"/>
                      <a:pt x="4518" y="1959"/>
                    </a:cubicBezTo>
                    <a:cubicBezTo>
                      <a:pt x="4518" y="1959"/>
                      <a:pt x="4518" y="1959"/>
                      <a:pt x="4518" y="195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7"/>
              <p:cNvSpPr/>
              <p:nvPr/>
            </p:nvSpPr>
            <p:spPr>
              <a:xfrm>
                <a:off x="1429200" y="3238125"/>
                <a:ext cx="56950" cy="122100"/>
              </a:xfrm>
              <a:custGeom>
                <a:avLst/>
                <a:gdLst/>
                <a:ahLst/>
                <a:cxnLst/>
                <a:rect l="l" t="t" r="r" b="b"/>
                <a:pathLst>
                  <a:path w="2278" h="4884" extrusionOk="0">
                    <a:moveTo>
                      <a:pt x="0" y="1"/>
                    </a:moveTo>
                    <a:lnTo>
                      <a:pt x="0" y="1"/>
                    </a:lnTo>
                    <a:cubicBezTo>
                      <a:pt x="47" y="50"/>
                      <a:pt x="6" y="506"/>
                      <a:pt x="13" y="601"/>
                    </a:cubicBezTo>
                    <a:cubicBezTo>
                      <a:pt x="32" y="843"/>
                      <a:pt x="54" y="1067"/>
                      <a:pt x="135" y="1296"/>
                    </a:cubicBezTo>
                    <a:cubicBezTo>
                      <a:pt x="304" y="1770"/>
                      <a:pt x="634" y="2171"/>
                      <a:pt x="927" y="2570"/>
                    </a:cubicBezTo>
                    <a:cubicBezTo>
                      <a:pt x="1455" y="3291"/>
                      <a:pt x="1908" y="4067"/>
                      <a:pt x="2272" y="4883"/>
                    </a:cubicBezTo>
                    <a:cubicBezTo>
                      <a:pt x="2104" y="4506"/>
                      <a:pt x="2277" y="3850"/>
                      <a:pt x="2207" y="3436"/>
                    </a:cubicBezTo>
                    <a:cubicBezTo>
                      <a:pt x="2127" y="2958"/>
                      <a:pt x="1824" y="2479"/>
                      <a:pt x="1577" y="2066"/>
                    </a:cubicBezTo>
                    <a:cubicBezTo>
                      <a:pt x="1129" y="1324"/>
                      <a:pt x="601" y="629"/>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7"/>
              <p:cNvSpPr/>
              <p:nvPr/>
            </p:nvSpPr>
            <p:spPr>
              <a:xfrm>
                <a:off x="1583225" y="3032350"/>
                <a:ext cx="40125" cy="140225"/>
              </a:xfrm>
              <a:custGeom>
                <a:avLst/>
                <a:gdLst/>
                <a:ahLst/>
                <a:cxnLst/>
                <a:rect l="l" t="t" r="r" b="b"/>
                <a:pathLst>
                  <a:path w="1605" h="5609" extrusionOk="0">
                    <a:moveTo>
                      <a:pt x="1473" y="0"/>
                    </a:moveTo>
                    <a:lnTo>
                      <a:pt x="1473" y="0"/>
                    </a:lnTo>
                    <a:cubicBezTo>
                      <a:pt x="1121" y="461"/>
                      <a:pt x="765" y="928"/>
                      <a:pt x="556" y="1470"/>
                    </a:cubicBezTo>
                    <a:cubicBezTo>
                      <a:pt x="1" y="2907"/>
                      <a:pt x="656" y="4185"/>
                      <a:pt x="758" y="5608"/>
                    </a:cubicBezTo>
                    <a:cubicBezTo>
                      <a:pt x="917" y="4669"/>
                      <a:pt x="1302" y="3816"/>
                      <a:pt x="1473" y="2883"/>
                    </a:cubicBezTo>
                    <a:cubicBezTo>
                      <a:pt x="1561" y="2396"/>
                      <a:pt x="1604" y="1901"/>
                      <a:pt x="1603" y="1404"/>
                    </a:cubicBezTo>
                    <a:cubicBezTo>
                      <a:pt x="1603" y="1180"/>
                      <a:pt x="1370" y="135"/>
                      <a:pt x="1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7"/>
              <p:cNvSpPr/>
              <p:nvPr/>
            </p:nvSpPr>
            <p:spPr>
              <a:xfrm>
                <a:off x="1544650" y="3105625"/>
                <a:ext cx="42325" cy="143675"/>
              </a:xfrm>
              <a:custGeom>
                <a:avLst/>
                <a:gdLst/>
                <a:ahLst/>
                <a:cxnLst/>
                <a:rect l="l" t="t" r="r" b="b"/>
                <a:pathLst>
                  <a:path w="1693" h="5747" extrusionOk="0">
                    <a:moveTo>
                      <a:pt x="355" y="1"/>
                    </a:moveTo>
                    <a:cubicBezTo>
                      <a:pt x="422" y="189"/>
                      <a:pt x="257" y="421"/>
                      <a:pt x="203" y="583"/>
                    </a:cubicBezTo>
                    <a:cubicBezTo>
                      <a:pt x="125" y="826"/>
                      <a:pt x="92" y="1079"/>
                      <a:pt x="65" y="1337"/>
                    </a:cubicBezTo>
                    <a:cubicBezTo>
                      <a:pt x="5" y="1910"/>
                      <a:pt x="0" y="2491"/>
                      <a:pt x="105" y="3061"/>
                    </a:cubicBezTo>
                    <a:cubicBezTo>
                      <a:pt x="194" y="3566"/>
                      <a:pt x="372" y="4200"/>
                      <a:pt x="731" y="4584"/>
                    </a:cubicBezTo>
                    <a:cubicBezTo>
                      <a:pt x="1099" y="4978"/>
                      <a:pt x="1383" y="5215"/>
                      <a:pt x="1610" y="5746"/>
                    </a:cubicBezTo>
                    <a:cubicBezTo>
                      <a:pt x="1693" y="3776"/>
                      <a:pt x="1019" y="1860"/>
                      <a:pt x="3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7"/>
              <p:cNvSpPr/>
              <p:nvPr/>
            </p:nvSpPr>
            <p:spPr>
              <a:xfrm>
                <a:off x="1568250" y="3184175"/>
                <a:ext cx="85850" cy="112750"/>
              </a:xfrm>
              <a:custGeom>
                <a:avLst/>
                <a:gdLst/>
                <a:ahLst/>
                <a:cxnLst/>
                <a:rect l="l" t="t" r="r" b="b"/>
                <a:pathLst>
                  <a:path w="3434" h="4510" extrusionOk="0">
                    <a:moveTo>
                      <a:pt x="3434" y="0"/>
                    </a:moveTo>
                    <a:lnTo>
                      <a:pt x="3434" y="0"/>
                    </a:lnTo>
                    <a:cubicBezTo>
                      <a:pt x="2979" y="178"/>
                      <a:pt x="2618" y="527"/>
                      <a:pt x="2269" y="870"/>
                    </a:cubicBezTo>
                    <a:cubicBezTo>
                      <a:pt x="1210" y="1910"/>
                      <a:pt x="432" y="3089"/>
                      <a:pt x="0" y="4510"/>
                    </a:cubicBezTo>
                    <a:cubicBezTo>
                      <a:pt x="16" y="4459"/>
                      <a:pt x="282" y="4352"/>
                      <a:pt x="335" y="4320"/>
                    </a:cubicBezTo>
                    <a:cubicBezTo>
                      <a:pt x="453" y="4245"/>
                      <a:pt x="575" y="4169"/>
                      <a:pt x="689" y="4088"/>
                    </a:cubicBezTo>
                    <a:cubicBezTo>
                      <a:pt x="863" y="3964"/>
                      <a:pt x="961" y="3796"/>
                      <a:pt x="1116" y="3654"/>
                    </a:cubicBezTo>
                    <a:cubicBezTo>
                      <a:pt x="1477" y="3320"/>
                      <a:pt x="1821" y="2984"/>
                      <a:pt x="2125" y="2597"/>
                    </a:cubicBezTo>
                    <a:cubicBezTo>
                      <a:pt x="2726" y="1828"/>
                      <a:pt x="3179" y="943"/>
                      <a:pt x="3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7"/>
              <p:cNvSpPr/>
              <p:nvPr/>
            </p:nvSpPr>
            <p:spPr>
              <a:xfrm>
                <a:off x="1238225" y="3280175"/>
                <a:ext cx="27025" cy="26850"/>
              </a:xfrm>
              <a:custGeom>
                <a:avLst/>
                <a:gdLst/>
                <a:ahLst/>
                <a:cxnLst/>
                <a:rect l="l" t="t" r="r" b="b"/>
                <a:pathLst>
                  <a:path w="1081" h="1074" extrusionOk="0">
                    <a:moveTo>
                      <a:pt x="534" y="1"/>
                    </a:moveTo>
                    <a:cubicBezTo>
                      <a:pt x="395" y="1"/>
                      <a:pt x="267" y="55"/>
                      <a:pt x="162" y="154"/>
                    </a:cubicBezTo>
                    <a:cubicBezTo>
                      <a:pt x="61" y="255"/>
                      <a:pt x="3" y="389"/>
                      <a:pt x="2" y="532"/>
                    </a:cubicBezTo>
                    <a:cubicBezTo>
                      <a:pt x="0" y="829"/>
                      <a:pt x="239" y="1072"/>
                      <a:pt x="536" y="1073"/>
                    </a:cubicBezTo>
                    <a:cubicBezTo>
                      <a:pt x="538" y="1073"/>
                      <a:pt x="540" y="1073"/>
                      <a:pt x="541" y="1073"/>
                    </a:cubicBezTo>
                    <a:cubicBezTo>
                      <a:pt x="677" y="1073"/>
                      <a:pt x="805" y="1023"/>
                      <a:pt x="905" y="930"/>
                    </a:cubicBezTo>
                    <a:cubicBezTo>
                      <a:pt x="908" y="927"/>
                      <a:pt x="914" y="923"/>
                      <a:pt x="918" y="917"/>
                    </a:cubicBezTo>
                    <a:cubicBezTo>
                      <a:pt x="1019" y="816"/>
                      <a:pt x="1077" y="683"/>
                      <a:pt x="1079" y="539"/>
                    </a:cubicBezTo>
                    <a:cubicBezTo>
                      <a:pt x="1080" y="396"/>
                      <a:pt x="1024" y="261"/>
                      <a:pt x="922" y="157"/>
                    </a:cubicBezTo>
                    <a:cubicBezTo>
                      <a:pt x="822" y="59"/>
                      <a:pt x="688" y="2"/>
                      <a:pt x="544" y="1"/>
                    </a:cubicBezTo>
                    <a:cubicBezTo>
                      <a:pt x="541" y="1"/>
                      <a:pt x="537" y="1"/>
                      <a:pt x="5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7"/>
              <p:cNvSpPr/>
              <p:nvPr/>
            </p:nvSpPr>
            <p:spPr>
              <a:xfrm>
                <a:off x="1281975" y="3243200"/>
                <a:ext cx="27025" cy="26850"/>
              </a:xfrm>
              <a:custGeom>
                <a:avLst/>
                <a:gdLst/>
                <a:ahLst/>
                <a:cxnLst/>
                <a:rect l="l" t="t" r="r" b="b"/>
                <a:pathLst>
                  <a:path w="1081" h="1074" extrusionOk="0">
                    <a:moveTo>
                      <a:pt x="539" y="0"/>
                    </a:moveTo>
                    <a:cubicBezTo>
                      <a:pt x="398" y="0"/>
                      <a:pt x="265" y="55"/>
                      <a:pt x="162" y="155"/>
                    </a:cubicBezTo>
                    <a:cubicBezTo>
                      <a:pt x="61" y="256"/>
                      <a:pt x="3" y="390"/>
                      <a:pt x="2" y="533"/>
                    </a:cubicBezTo>
                    <a:cubicBezTo>
                      <a:pt x="0" y="830"/>
                      <a:pt x="239" y="1071"/>
                      <a:pt x="536" y="1073"/>
                    </a:cubicBezTo>
                    <a:cubicBezTo>
                      <a:pt x="540" y="1073"/>
                      <a:pt x="543" y="1073"/>
                      <a:pt x="547" y="1073"/>
                    </a:cubicBezTo>
                    <a:cubicBezTo>
                      <a:pt x="681" y="1073"/>
                      <a:pt x="807" y="1023"/>
                      <a:pt x="905" y="931"/>
                    </a:cubicBezTo>
                    <a:cubicBezTo>
                      <a:pt x="908" y="927"/>
                      <a:pt x="914" y="924"/>
                      <a:pt x="917" y="918"/>
                    </a:cubicBezTo>
                    <a:cubicBezTo>
                      <a:pt x="1018" y="817"/>
                      <a:pt x="1076" y="683"/>
                      <a:pt x="1079" y="540"/>
                    </a:cubicBezTo>
                    <a:cubicBezTo>
                      <a:pt x="1080" y="397"/>
                      <a:pt x="1024" y="261"/>
                      <a:pt x="922" y="158"/>
                    </a:cubicBezTo>
                    <a:cubicBezTo>
                      <a:pt x="823" y="58"/>
                      <a:pt x="688" y="3"/>
                      <a:pt x="545" y="0"/>
                    </a:cubicBezTo>
                    <a:cubicBezTo>
                      <a:pt x="543" y="0"/>
                      <a:pt x="541" y="0"/>
                      <a:pt x="5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7"/>
              <p:cNvSpPr/>
              <p:nvPr/>
            </p:nvSpPr>
            <p:spPr>
              <a:xfrm>
                <a:off x="1290700" y="3298675"/>
                <a:ext cx="26975" cy="26875"/>
              </a:xfrm>
              <a:custGeom>
                <a:avLst/>
                <a:gdLst/>
                <a:ahLst/>
                <a:cxnLst/>
                <a:rect l="l" t="t" r="r" b="b"/>
                <a:pathLst>
                  <a:path w="1079" h="1075" extrusionOk="0">
                    <a:moveTo>
                      <a:pt x="545" y="0"/>
                    </a:moveTo>
                    <a:cubicBezTo>
                      <a:pt x="398" y="0"/>
                      <a:pt x="268" y="57"/>
                      <a:pt x="161" y="155"/>
                    </a:cubicBezTo>
                    <a:cubicBezTo>
                      <a:pt x="60" y="257"/>
                      <a:pt x="2" y="391"/>
                      <a:pt x="2" y="533"/>
                    </a:cubicBezTo>
                    <a:cubicBezTo>
                      <a:pt x="0" y="830"/>
                      <a:pt x="239" y="1073"/>
                      <a:pt x="536" y="1075"/>
                    </a:cubicBezTo>
                    <a:cubicBezTo>
                      <a:pt x="538" y="1075"/>
                      <a:pt x="540" y="1075"/>
                      <a:pt x="542" y="1075"/>
                    </a:cubicBezTo>
                    <a:cubicBezTo>
                      <a:pt x="677" y="1075"/>
                      <a:pt x="805" y="1024"/>
                      <a:pt x="905" y="931"/>
                    </a:cubicBezTo>
                    <a:cubicBezTo>
                      <a:pt x="908" y="928"/>
                      <a:pt x="914" y="925"/>
                      <a:pt x="917" y="920"/>
                    </a:cubicBezTo>
                    <a:cubicBezTo>
                      <a:pt x="1018" y="818"/>
                      <a:pt x="1076" y="684"/>
                      <a:pt x="1076" y="542"/>
                    </a:cubicBezTo>
                    <a:cubicBezTo>
                      <a:pt x="1079" y="399"/>
                      <a:pt x="1022" y="262"/>
                      <a:pt x="922" y="160"/>
                    </a:cubicBezTo>
                    <a:cubicBezTo>
                      <a:pt x="821" y="58"/>
                      <a:pt x="688" y="0"/>
                      <a:pt x="5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2" name="Google Shape;842;p17"/>
            <p:cNvSpPr/>
            <p:nvPr/>
          </p:nvSpPr>
          <p:spPr>
            <a:xfrm>
              <a:off x="7176184" y="346959"/>
              <a:ext cx="420555" cy="386102"/>
            </a:xfrm>
            <a:custGeom>
              <a:avLst/>
              <a:gdLst/>
              <a:ahLst/>
              <a:cxnLst/>
              <a:rect l="l" t="t" r="r" b="b"/>
              <a:pathLst>
                <a:path w="8911" h="8181" extrusionOk="0">
                  <a:moveTo>
                    <a:pt x="6464" y="1"/>
                  </a:moveTo>
                  <a:cubicBezTo>
                    <a:pt x="6441" y="1"/>
                    <a:pt x="6419" y="13"/>
                    <a:pt x="6405" y="35"/>
                  </a:cubicBezTo>
                  <a:cubicBezTo>
                    <a:pt x="6179" y="394"/>
                    <a:pt x="5992" y="770"/>
                    <a:pt x="5834" y="1155"/>
                  </a:cubicBezTo>
                  <a:cubicBezTo>
                    <a:pt x="5817" y="1162"/>
                    <a:pt x="5800" y="1178"/>
                    <a:pt x="5795" y="1200"/>
                  </a:cubicBezTo>
                  <a:cubicBezTo>
                    <a:pt x="5630" y="1827"/>
                    <a:pt x="5270" y="2427"/>
                    <a:pt x="4727" y="2995"/>
                  </a:cubicBezTo>
                  <a:cubicBezTo>
                    <a:pt x="4711" y="2999"/>
                    <a:pt x="4697" y="3007"/>
                    <a:pt x="4685" y="3021"/>
                  </a:cubicBezTo>
                  <a:cubicBezTo>
                    <a:pt x="4517" y="3235"/>
                    <a:pt x="4255" y="3380"/>
                    <a:pt x="3983" y="3408"/>
                  </a:cubicBezTo>
                  <a:cubicBezTo>
                    <a:pt x="3946" y="3411"/>
                    <a:pt x="3909" y="3413"/>
                    <a:pt x="3872" y="3413"/>
                  </a:cubicBezTo>
                  <a:cubicBezTo>
                    <a:pt x="3719" y="3413"/>
                    <a:pt x="3565" y="3385"/>
                    <a:pt x="3404" y="3355"/>
                  </a:cubicBezTo>
                  <a:cubicBezTo>
                    <a:pt x="3329" y="3341"/>
                    <a:pt x="3249" y="3328"/>
                    <a:pt x="3169" y="3318"/>
                  </a:cubicBezTo>
                  <a:cubicBezTo>
                    <a:pt x="3156" y="3290"/>
                    <a:pt x="3142" y="3263"/>
                    <a:pt x="3124" y="3238"/>
                  </a:cubicBezTo>
                  <a:cubicBezTo>
                    <a:pt x="3043" y="3128"/>
                    <a:pt x="2918" y="3070"/>
                    <a:pt x="2792" y="3070"/>
                  </a:cubicBezTo>
                  <a:cubicBezTo>
                    <a:pt x="2707" y="3070"/>
                    <a:pt x="2622" y="3097"/>
                    <a:pt x="2548" y="3151"/>
                  </a:cubicBezTo>
                  <a:cubicBezTo>
                    <a:pt x="2366" y="3286"/>
                    <a:pt x="2325" y="3544"/>
                    <a:pt x="2461" y="3726"/>
                  </a:cubicBezTo>
                  <a:cubicBezTo>
                    <a:pt x="2543" y="3835"/>
                    <a:pt x="2668" y="3894"/>
                    <a:pt x="2794" y="3894"/>
                  </a:cubicBezTo>
                  <a:cubicBezTo>
                    <a:pt x="2878" y="3894"/>
                    <a:pt x="2964" y="3867"/>
                    <a:pt x="3038" y="3813"/>
                  </a:cubicBezTo>
                  <a:cubicBezTo>
                    <a:pt x="3149" y="3730"/>
                    <a:pt x="3207" y="3597"/>
                    <a:pt x="3204" y="3467"/>
                  </a:cubicBezTo>
                  <a:lnTo>
                    <a:pt x="3204" y="3467"/>
                  </a:lnTo>
                  <a:cubicBezTo>
                    <a:pt x="3262" y="3477"/>
                    <a:pt x="3320" y="3486"/>
                    <a:pt x="3379" y="3496"/>
                  </a:cubicBezTo>
                  <a:cubicBezTo>
                    <a:pt x="3542" y="3525"/>
                    <a:pt x="3709" y="3555"/>
                    <a:pt x="3879" y="3555"/>
                  </a:cubicBezTo>
                  <a:cubicBezTo>
                    <a:pt x="3918" y="3555"/>
                    <a:pt x="3958" y="3553"/>
                    <a:pt x="3997" y="3549"/>
                  </a:cubicBezTo>
                  <a:cubicBezTo>
                    <a:pt x="4051" y="3544"/>
                    <a:pt x="4104" y="3532"/>
                    <a:pt x="4157" y="3520"/>
                  </a:cubicBezTo>
                  <a:lnTo>
                    <a:pt x="4157" y="3520"/>
                  </a:lnTo>
                  <a:cubicBezTo>
                    <a:pt x="3816" y="3788"/>
                    <a:pt x="3443" y="4001"/>
                    <a:pt x="3075" y="4205"/>
                  </a:cubicBezTo>
                  <a:cubicBezTo>
                    <a:pt x="3067" y="4208"/>
                    <a:pt x="3055" y="4210"/>
                    <a:pt x="3046" y="4215"/>
                  </a:cubicBezTo>
                  <a:cubicBezTo>
                    <a:pt x="2957" y="4266"/>
                    <a:pt x="2857" y="4283"/>
                    <a:pt x="2762" y="4283"/>
                  </a:cubicBezTo>
                  <a:cubicBezTo>
                    <a:pt x="2677" y="4283"/>
                    <a:pt x="2595" y="4269"/>
                    <a:pt x="2527" y="4252"/>
                  </a:cubicBezTo>
                  <a:cubicBezTo>
                    <a:pt x="2415" y="4224"/>
                    <a:pt x="2308" y="4181"/>
                    <a:pt x="2194" y="4136"/>
                  </a:cubicBezTo>
                  <a:cubicBezTo>
                    <a:pt x="2121" y="4107"/>
                    <a:pt x="2050" y="4079"/>
                    <a:pt x="1978" y="4053"/>
                  </a:cubicBezTo>
                  <a:cubicBezTo>
                    <a:pt x="1739" y="3973"/>
                    <a:pt x="1486" y="3933"/>
                    <a:pt x="1233" y="3933"/>
                  </a:cubicBezTo>
                  <a:cubicBezTo>
                    <a:pt x="1113" y="3933"/>
                    <a:pt x="994" y="3941"/>
                    <a:pt x="876" y="3959"/>
                  </a:cubicBezTo>
                  <a:cubicBezTo>
                    <a:pt x="873" y="3884"/>
                    <a:pt x="847" y="3807"/>
                    <a:pt x="798" y="3742"/>
                  </a:cubicBezTo>
                  <a:cubicBezTo>
                    <a:pt x="718" y="3633"/>
                    <a:pt x="593" y="3575"/>
                    <a:pt x="467" y="3575"/>
                  </a:cubicBezTo>
                  <a:cubicBezTo>
                    <a:pt x="382" y="3575"/>
                    <a:pt x="297" y="3601"/>
                    <a:pt x="223" y="3655"/>
                  </a:cubicBezTo>
                  <a:cubicBezTo>
                    <a:pt x="41" y="3791"/>
                    <a:pt x="0" y="4049"/>
                    <a:pt x="136" y="4231"/>
                  </a:cubicBezTo>
                  <a:cubicBezTo>
                    <a:pt x="218" y="4340"/>
                    <a:pt x="343" y="4399"/>
                    <a:pt x="469" y="4399"/>
                  </a:cubicBezTo>
                  <a:cubicBezTo>
                    <a:pt x="553" y="4399"/>
                    <a:pt x="638" y="4373"/>
                    <a:pt x="711" y="4318"/>
                  </a:cubicBezTo>
                  <a:cubicBezTo>
                    <a:pt x="784" y="4263"/>
                    <a:pt x="833" y="4191"/>
                    <a:pt x="859" y="4110"/>
                  </a:cubicBezTo>
                  <a:cubicBezTo>
                    <a:pt x="982" y="4089"/>
                    <a:pt x="1107" y="4079"/>
                    <a:pt x="1233" y="4079"/>
                  </a:cubicBezTo>
                  <a:cubicBezTo>
                    <a:pt x="1391" y="4079"/>
                    <a:pt x="1549" y="4095"/>
                    <a:pt x="1703" y="4130"/>
                  </a:cubicBezTo>
                  <a:cubicBezTo>
                    <a:pt x="1604" y="4421"/>
                    <a:pt x="1418" y="4653"/>
                    <a:pt x="1085" y="4900"/>
                  </a:cubicBezTo>
                  <a:cubicBezTo>
                    <a:pt x="1077" y="4906"/>
                    <a:pt x="1072" y="4910"/>
                    <a:pt x="1069" y="4912"/>
                  </a:cubicBezTo>
                  <a:cubicBezTo>
                    <a:pt x="1062" y="4900"/>
                    <a:pt x="1056" y="4888"/>
                    <a:pt x="1047" y="4877"/>
                  </a:cubicBezTo>
                  <a:cubicBezTo>
                    <a:pt x="966" y="4768"/>
                    <a:pt x="841" y="4709"/>
                    <a:pt x="715" y="4709"/>
                  </a:cubicBezTo>
                  <a:cubicBezTo>
                    <a:pt x="630" y="4709"/>
                    <a:pt x="545" y="4735"/>
                    <a:pt x="471" y="4790"/>
                  </a:cubicBezTo>
                  <a:cubicBezTo>
                    <a:pt x="288" y="4926"/>
                    <a:pt x="248" y="5182"/>
                    <a:pt x="384" y="5366"/>
                  </a:cubicBezTo>
                  <a:cubicBezTo>
                    <a:pt x="465" y="5475"/>
                    <a:pt x="590" y="5533"/>
                    <a:pt x="716" y="5533"/>
                  </a:cubicBezTo>
                  <a:cubicBezTo>
                    <a:pt x="801" y="5533"/>
                    <a:pt x="886" y="5507"/>
                    <a:pt x="960" y="5453"/>
                  </a:cubicBezTo>
                  <a:cubicBezTo>
                    <a:pt x="1090" y="5355"/>
                    <a:pt x="1145" y="5197"/>
                    <a:pt x="1119" y="5048"/>
                  </a:cubicBezTo>
                  <a:cubicBezTo>
                    <a:pt x="1141" y="5038"/>
                    <a:pt x="1159" y="5023"/>
                    <a:pt x="1170" y="5016"/>
                  </a:cubicBezTo>
                  <a:cubicBezTo>
                    <a:pt x="1412" y="4835"/>
                    <a:pt x="1706" y="4577"/>
                    <a:pt x="1843" y="4166"/>
                  </a:cubicBezTo>
                  <a:cubicBezTo>
                    <a:pt x="1872" y="4173"/>
                    <a:pt x="1901" y="4182"/>
                    <a:pt x="1930" y="4191"/>
                  </a:cubicBezTo>
                  <a:cubicBezTo>
                    <a:pt x="2000" y="4217"/>
                    <a:pt x="2069" y="4244"/>
                    <a:pt x="2139" y="4270"/>
                  </a:cubicBezTo>
                  <a:cubicBezTo>
                    <a:pt x="2250" y="4317"/>
                    <a:pt x="2367" y="4363"/>
                    <a:pt x="2489" y="4393"/>
                  </a:cubicBezTo>
                  <a:cubicBezTo>
                    <a:pt x="2547" y="4408"/>
                    <a:pt x="2613" y="4421"/>
                    <a:pt x="2686" y="4427"/>
                  </a:cubicBezTo>
                  <a:cubicBezTo>
                    <a:pt x="2596" y="4477"/>
                    <a:pt x="2505" y="4531"/>
                    <a:pt x="2417" y="4586"/>
                  </a:cubicBezTo>
                  <a:cubicBezTo>
                    <a:pt x="2405" y="4589"/>
                    <a:pt x="2396" y="4595"/>
                    <a:pt x="2388" y="4603"/>
                  </a:cubicBezTo>
                  <a:cubicBezTo>
                    <a:pt x="2173" y="4738"/>
                    <a:pt x="1963" y="4881"/>
                    <a:pt x="1767" y="5045"/>
                  </a:cubicBezTo>
                  <a:cubicBezTo>
                    <a:pt x="1476" y="5291"/>
                    <a:pt x="1112" y="5679"/>
                    <a:pt x="911" y="6196"/>
                  </a:cubicBezTo>
                  <a:cubicBezTo>
                    <a:pt x="868" y="6182"/>
                    <a:pt x="823" y="6174"/>
                    <a:pt x="777" y="6174"/>
                  </a:cubicBezTo>
                  <a:cubicBezTo>
                    <a:pt x="692" y="6174"/>
                    <a:pt x="606" y="6200"/>
                    <a:pt x="533" y="6254"/>
                  </a:cubicBezTo>
                  <a:cubicBezTo>
                    <a:pt x="349" y="6390"/>
                    <a:pt x="310" y="6647"/>
                    <a:pt x="446" y="6830"/>
                  </a:cubicBezTo>
                  <a:cubicBezTo>
                    <a:pt x="527" y="6939"/>
                    <a:pt x="652" y="6997"/>
                    <a:pt x="778" y="6997"/>
                  </a:cubicBezTo>
                  <a:cubicBezTo>
                    <a:pt x="863" y="6997"/>
                    <a:pt x="948" y="6971"/>
                    <a:pt x="1021" y="6917"/>
                  </a:cubicBezTo>
                  <a:cubicBezTo>
                    <a:pt x="1203" y="6781"/>
                    <a:pt x="1244" y="6524"/>
                    <a:pt x="1108" y="6340"/>
                  </a:cubicBezTo>
                  <a:cubicBezTo>
                    <a:pt x="1089" y="6314"/>
                    <a:pt x="1063" y="6290"/>
                    <a:pt x="1037" y="6268"/>
                  </a:cubicBezTo>
                  <a:cubicBezTo>
                    <a:pt x="1228" y="5767"/>
                    <a:pt x="1578" y="5395"/>
                    <a:pt x="1861" y="5158"/>
                  </a:cubicBezTo>
                  <a:cubicBezTo>
                    <a:pt x="2000" y="5042"/>
                    <a:pt x="2149" y="4935"/>
                    <a:pt x="2299" y="4835"/>
                  </a:cubicBezTo>
                  <a:lnTo>
                    <a:pt x="2299" y="4835"/>
                  </a:lnTo>
                  <a:cubicBezTo>
                    <a:pt x="2244" y="5030"/>
                    <a:pt x="2231" y="5236"/>
                    <a:pt x="2220" y="5436"/>
                  </a:cubicBezTo>
                  <a:cubicBezTo>
                    <a:pt x="2212" y="5533"/>
                    <a:pt x="2207" y="5630"/>
                    <a:pt x="2195" y="5725"/>
                  </a:cubicBezTo>
                  <a:cubicBezTo>
                    <a:pt x="2172" y="5932"/>
                    <a:pt x="2123" y="6133"/>
                    <a:pt x="2056" y="6326"/>
                  </a:cubicBezTo>
                  <a:cubicBezTo>
                    <a:pt x="2029" y="6321"/>
                    <a:pt x="2001" y="6318"/>
                    <a:pt x="1973" y="6318"/>
                  </a:cubicBezTo>
                  <a:cubicBezTo>
                    <a:pt x="1890" y="6318"/>
                    <a:pt x="1806" y="6343"/>
                    <a:pt x="1733" y="6397"/>
                  </a:cubicBezTo>
                  <a:cubicBezTo>
                    <a:pt x="1549" y="6533"/>
                    <a:pt x="1510" y="6789"/>
                    <a:pt x="1646" y="6973"/>
                  </a:cubicBezTo>
                  <a:cubicBezTo>
                    <a:pt x="1727" y="7082"/>
                    <a:pt x="1852" y="7140"/>
                    <a:pt x="1978" y="7140"/>
                  </a:cubicBezTo>
                  <a:cubicBezTo>
                    <a:pt x="2062" y="7140"/>
                    <a:pt x="2148" y="7114"/>
                    <a:pt x="2221" y="7060"/>
                  </a:cubicBezTo>
                  <a:cubicBezTo>
                    <a:pt x="2403" y="6924"/>
                    <a:pt x="2444" y="6666"/>
                    <a:pt x="2308" y="6484"/>
                  </a:cubicBezTo>
                  <a:cubicBezTo>
                    <a:pt x="2276" y="6439"/>
                    <a:pt x="2236" y="6404"/>
                    <a:pt x="2192" y="6377"/>
                  </a:cubicBezTo>
                  <a:cubicBezTo>
                    <a:pt x="2265" y="6171"/>
                    <a:pt x="2315" y="5960"/>
                    <a:pt x="2341" y="5740"/>
                  </a:cubicBezTo>
                  <a:cubicBezTo>
                    <a:pt x="2351" y="5643"/>
                    <a:pt x="2359" y="5543"/>
                    <a:pt x="2364" y="5443"/>
                  </a:cubicBezTo>
                  <a:cubicBezTo>
                    <a:pt x="2380" y="5181"/>
                    <a:pt x="2396" y="4933"/>
                    <a:pt x="2498" y="4709"/>
                  </a:cubicBezTo>
                  <a:cubicBezTo>
                    <a:pt x="2692" y="4592"/>
                    <a:pt x="2888" y="4480"/>
                    <a:pt x="3084" y="4372"/>
                  </a:cubicBezTo>
                  <a:cubicBezTo>
                    <a:pt x="3297" y="4254"/>
                    <a:pt x="3509" y="4133"/>
                    <a:pt x="3721" y="4003"/>
                  </a:cubicBezTo>
                  <a:lnTo>
                    <a:pt x="3721" y="4003"/>
                  </a:lnTo>
                  <a:cubicBezTo>
                    <a:pt x="3620" y="4307"/>
                    <a:pt x="3498" y="4802"/>
                    <a:pt x="3546" y="5346"/>
                  </a:cubicBezTo>
                  <a:cubicBezTo>
                    <a:pt x="3502" y="5359"/>
                    <a:pt x="3460" y="5376"/>
                    <a:pt x="3423" y="5405"/>
                  </a:cubicBezTo>
                  <a:cubicBezTo>
                    <a:pt x="3240" y="5541"/>
                    <a:pt x="3200" y="5798"/>
                    <a:pt x="3336" y="5981"/>
                  </a:cubicBezTo>
                  <a:cubicBezTo>
                    <a:pt x="3417" y="6091"/>
                    <a:pt x="3542" y="6148"/>
                    <a:pt x="3668" y="6148"/>
                  </a:cubicBezTo>
                  <a:cubicBezTo>
                    <a:pt x="3753" y="6148"/>
                    <a:pt x="3838" y="6122"/>
                    <a:pt x="3912" y="6068"/>
                  </a:cubicBezTo>
                  <a:cubicBezTo>
                    <a:pt x="4094" y="5932"/>
                    <a:pt x="4133" y="5675"/>
                    <a:pt x="3999" y="5492"/>
                  </a:cubicBezTo>
                  <a:cubicBezTo>
                    <a:pt x="3922" y="5391"/>
                    <a:pt x="3811" y="5334"/>
                    <a:pt x="3692" y="5327"/>
                  </a:cubicBezTo>
                  <a:cubicBezTo>
                    <a:pt x="3638" y="4686"/>
                    <a:pt x="3827" y="4115"/>
                    <a:pt x="3924" y="3872"/>
                  </a:cubicBezTo>
                  <a:cubicBezTo>
                    <a:pt x="4089" y="3762"/>
                    <a:pt x="4248" y="3644"/>
                    <a:pt x="4400" y="3510"/>
                  </a:cubicBezTo>
                  <a:cubicBezTo>
                    <a:pt x="4828" y="3137"/>
                    <a:pt x="5174" y="2746"/>
                    <a:pt x="5436" y="2338"/>
                  </a:cubicBezTo>
                  <a:lnTo>
                    <a:pt x="5436" y="2338"/>
                  </a:lnTo>
                  <a:cubicBezTo>
                    <a:pt x="5239" y="3053"/>
                    <a:pt x="5102" y="3785"/>
                    <a:pt x="4966" y="4508"/>
                  </a:cubicBezTo>
                  <a:cubicBezTo>
                    <a:pt x="4814" y="5313"/>
                    <a:pt x="4659" y="6144"/>
                    <a:pt x="4422" y="6933"/>
                  </a:cubicBezTo>
                  <a:cubicBezTo>
                    <a:pt x="4393" y="6926"/>
                    <a:pt x="4363" y="6923"/>
                    <a:pt x="4333" y="6923"/>
                  </a:cubicBezTo>
                  <a:cubicBezTo>
                    <a:pt x="4249" y="6923"/>
                    <a:pt x="4164" y="6949"/>
                    <a:pt x="4090" y="7002"/>
                  </a:cubicBezTo>
                  <a:cubicBezTo>
                    <a:pt x="3908" y="7137"/>
                    <a:pt x="3869" y="7394"/>
                    <a:pt x="4003" y="7577"/>
                  </a:cubicBezTo>
                  <a:cubicBezTo>
                    <a:pt x="4085" y="7686"/>
                    <a:pt x="4210" y="7744"/>
                    <a:pt x="4336" y="7744"/>
                  </a:cubicBezTo>
                  <a:cubicBezTo>
                    <a:pt x="4421" y="7744"/>
                    <a:pt x="4506" y="7718"/>
                    <a:pt x="4579" y="7664"/>
                  </a:cubicBezTo>
                  <a:cubicBezTo>
                    <a:pt x="4762" y="7528"/>
                    <a:pt x="4802" y="7271"/>
                    <a:pt x="4666" y="7089"/>
                  </a:cubicBezTo>
                  <a:cubicBezTo>
                    <a:pt x="4636" y="7047"/>
                    <a:pt x="4597" y="7014"/>
                    <a:pt x="4556" y="6988"/>
                  </a:cubicBezTo>
                  <a:cubicBezTo>
                    <a:pt x="4796" y="6187"/>
                    <a:pt x="4954" y="5347"/>
                    <a:pt x="5108" y="4534"/>
                  </a:cubicBezTo>
                  <a:cubicBezTo>
                    <a:pt x="5121" y="4469"/>
                    <a:pt x="5132" y="4401"/>
                    <a:pt x="5145" y="4335"/>
                  </a:cubicBezTo>
                  <a:cubicBezTo>
                    <a:pt x="5224" y="4654"/>
                    <a:pt x="5390" y="4987"/>
                    <a:pt x="5664" y="5360"/>
                  </a:cubicBezTo>
                  <a:cubicBezTo>
                    <a:pt x="5755" y="5486"/>
                    <a:pt x="5853" y="5609"/>
                    <a:pt x="5950" y="5735"/>
                  </a:cubicBezTo>
                  <a:cubicBezTo>
                    <a:pt x="5976" y="5767"/>
                    <a:pt x="6004" y="5802"/>
                    <a:pt x="6028" y="5834"/>
                  </a:cubicBezTo>
                  <a:cubicBezTo>
                    <a:pt x="5808" y="6242"/>
                    <a:pt x="5758" y="6707"/>
                    <a:pt x="5739" y="7147"/>
                  </a:cubicBezTo>
                  <a:cubicBezTo>
                    <a:pt x="5711" y="7141"/>
                    <a:pt x="5682" y="7138"/>
                    <a:pt x="5653" y="7138"/>
                  </a:cubicBezTo>
                  <a:cubicBezTo>
                    <a:pt x="5570" y="7138"/>
                    <a:pt x="5486" y="7163"/>
                    <a:pt x="5413" y="7216"/>
                  </a:cubicBezTo>
                  <a:cubicBezTo>
                    <a:pt x="5231" y="7352"/>
                    <a:pt x="5190" y="7610"/>
                    <a:pt x="5326" y="7792"/>
                  </a:cubicBezTo>
                  <a:cubicBezTo>
                    <a:pt x="5408" y="7902"/>
                    <a:pt x="5532" y="7960"/>
                    <a:pt x="5659" y="7960"/>
                  </a:cubicBezTo>
                  <a:cubicBezTo>
                    <a:pt x="5743" y="7960"/>
                    <a:pt x="5829" y="7934"/>
                    <a:pt x="5902" y="7879"/>
                  </a:cubicBezTo>
                  <a:cubicBezTo>
                    <a:pt x="6085" y="7743"/>
                    <a:pt x="6124" y="7487"/>
                    <a:pt x="5989" y="7303"/>
                  </a:cubicBezTo>
                  <a:cubicBezTo>
                    <a:pt x="5957" y="7264"/>
                    <a:pt x="5920" y="7229"/>
                    <a:pt x="5881" y="7205"/>
                  </a:cubicBezTo>
                  <a:cubicBezTo>
                    <a:pt x="5897" y="6786"/>
                    <a:pt x="5939" y="6345"/>
                    <a:pt x="6127" y="5961"/>
                  </a:cubicBezTo>
                  <a:cubicBezTo>
                    <a:pt x="6257" y="6129"/>
                    <a:pt x="6382" y="6304"/>
                    <a:pt x="6486" y="6488"/>
                  </a:cubicBezTo>
                  <a:cubicBezTo>
                    <a:pt x="6658" y="6786"/>
                    <a:pt x="6752" y="7086"/>
                    <a:pt x="6768" y="7365"/>
                  </a:cubicBezTo>
                  <a:cubicBezTo>
                    <a:pt x="6710" y="7376"/>
                    <a:pt x="6652" y="7400"/>
                    <a:pt x="6600" y="7438"/>
                  </a:cubicBezTo>
                  <a:cubicBezTo>
                    <a:pt x="6418" y="7574"/>
                    <a:pt x="6377" y="7830"/>
                    <a:pt x="6513" y="8012"/>
                  </a:cubicBezTo>
                  <a:cubicBezTo>
                    <a:pt x="6595" y="8122"/>
                    <a:pt x="6719" y="8181"/>
                    <a:pt x="6845" y="8181"/>
                  </a:cubicBezTo>
                  <a:cubicBezTo>
                    <a:pt x="6930" y="8181"/>
                    <a:pt x="7016" y="8154"/>
                    <a:pt x="7090" y="8099"/>
                  </a:cubicBezTo>
                  <a:cubicBezTo>
                    <a:pt x="7272" y="7965"/>
                    <a:pt x="7311" y="7707"/>
                    <a:pt x="7176" y="7525"/>
                  </a:cubicBezTo>
                  <a:cubicBezTo>
                    <a:pt x="7111" y="7436"/>
                    <a:pt x="7014" y="7381"/>
                    <a:pt x="6913" y="7364"/>
                  </a:cubicBezTo>
                  <a:cubicBezTo>
                    <a:pt x="6897" y="7060"/>
                    <a:pt x="6796" y="6736"/>
                    <a:pt x="6613" y="6416"/>
                  </a:cubicBezTo>
                  <a:cubicBezTo>
                    <a:pt x="6455" y="6138"/>
                    <a:pt x="6257" y="5887"/>
                    <a:pt x="6065" y="5643"/>
                  </a:cubicBezTo>
                  <a:cubicBezTo>
                    <a:pt x="6015" y="5580"/>
                    <a:pt x="5969" y="5518"/>
                    <a:pt x="5920" y="5455"/>
                  </a:cubicBezTo>
                  <a:lnTo>
                    <a:pt x="5920" y="5455"/>
                  </a:lnTo>
                  <a:cubicBezTo>
                    <a:pt x="6180" y="5551"/>
                    <a:pt x="6453" y="5615"/>
                    <a:pt x="6716" y="5677"/>
                  </a:cubicBezTo>
                  <a:cubicBezTo>
                    <a:pt x="6894" y="5717"/>
                    <a:pt x="7075" y="5759"/>
                    <a:pt x="7250" y="5811"/>
                  </a:cubicBezTo>
                  <a:cubicBezTo>
                    <a:pt x="7528" y="5895"/>
                    <a:pt x="7865" y="6034"/>
                    <a:pt x="8125" y="6259"/>
                  </a:cubicBezTo>
                  <a:cubicBezTo>
                    <a:pt x="8010" y="6401"/>
                    <a:pt x="8002" y="6605"/>
                    <a:pt x="8113" y="6759"/>
                  </a:cubicBezTo>
                  <a:cubicBezTo>
                    <a:pt x="8195" y="6870"/>
                    <a:pt x="8321" y="6929"/>
                    <a:pt x="8448" y="6929"/>
                  </a:cubicBezTo>
                  <a:cubicBezTo>
                    <a:pt x="8531" y="6929"/>
                    <a:pt x="8615" y="6903"/>
                    <a:pt x="8688" y="6850"/>
                  </a:cubicBezTo>
                  <a:cubicBezTo>
                    <a:pt x="8872" y="6714"/>
                    <a:pt x="8911" y="6456"/>
                    <a:pt x="8775" y="6274"/>
                  </a:cubicBezTo>
                  <a:cubicBezTo>
                    <a:pt x="8695" y="6165"/>
                    <a:pt x="8571" y="6109"/>
                    <a:pt x="8446" y="6109"/>
                  </a:cubicBezTo>
                  <a:cubicBezTo>
                    <a:pt x="8374" y="6109"/>
                    <a:pt x="8300" y="6128"/>
                    <a:pt x="8235" y="6167"/>
                  </a:cubicBezTo>
                  <a:cubicBezTo>
                    <a:pt x="8003" y="5960"/>
                    <a:pt x="7684" y="5793"/>
                    <a:pt x="7291" y="5677"/>
                  </a:cubicBezTo>
                  <a:cubicBezTo>
                    <a:pt x="7114" y="5624"/>
                    <a:pt x="6929" y="5583"/>
                    <a:pt x="6751" y="5541"/>
                  </a:cubicBezTo>
                  <a:cubicBezTo>
                    <a:pt x="6461" y="5475"/>
                    <a:pt x="6162" y="5404"/>
                    <a:pt x="5887" y="5289"/>
                  </a:cubicBezTo>
                  <a:cubicBezTo>
                    <a:pt x="5940" y="5243"/>
                    <a:pt x="5984" y="5188"/>
                    <a:pt x="6024" y="5135"/>
                  </a:cubicBezTo>
                  <a:cubicBezTo>
                    <a:pt x="6081" y="5059"/>
                    <a:pt x="6133" y="4984"/>
                    <a:pt x="6188" y="4910"/>
                  </a:cubicBezTo>
                  <a:cubicBezTo>
                    <a:pt x="6306" y="4741"/>
                    <a:pt x="6432" y="4567"/>
                    <a:pt x="6573" y="4414"/>
                  </a:cubicBezTo>
                  <a:cubicBezTo>
                    <a:pt x="6632" y="4347"/>
                    <a:pt x="6694" y="4289"/>
                    <a:pt x="6755" y="4237"/>
                  </a:cubicBezTo>
                  <a:cubicBezTo>
                    <a:pt x="6837" y="4341"/>
                    <a:pt x="6959" y="4397"/>
                    <a:pt x="7082" y="4397"/>
                  </a:cubicBezTo>
                  <a:cubicBezTo>
                    <a:pt x="7167" y="4397"/>
                    <a:pt x="7252" y="4371"/>
                    <a:pt x="7325" y="4317"/>
                  </a:cubicBezTo>
                  <a:cubicBezTo>
                    <a:pt x="7508" y="4181"/>
                    <a:pt x="7548" y="3923"/>
                    <a:pt x="7412" y="3741"/>
                  </a:cubicBezTo>
                  <a:cubicBezTo>
                    <a:pt x="7331" y="3631"/>
                    <a:pt x="7206" y="3573"/>
                    <a:pt x="7080" y="3573"/>
                  </a:cubicBezTo>
                  <a:cubicBezTo>
                    <a:pt x="6996" y="3573"/>
                    <a:pt x="6911" y="3599"/>
                    <a:pt x="6838" y="3654"/>
                  </a:cubicBezTo>
                  <a:cubicBezTo>
                    <a:pt x="6693" y="3761"/>
                    <a:pt x="6639" y="3942"/>
                    <a:pt x="6689" y="4104"/>
                  </a:cubicBezTo>
                  <a:cubicBezTo>
                    <a:pt x="6613" y="4168"/>
                    <a:pt x="6538" y="4237"/>
                    <a:pt x="6466" y="4317"/>
                  </a:cubicBezTo>
                  <a:cubicBezTo>
                    <a:pt x="6319" y="4477"/>
                    <a:pt x="6193" y="4654"/>
                    <a:pt x="6070" y="4826"/>
                  </a:cubicBezTo>
                  <a:cubicBezTo>
                    <a:pt x="6017" y="4900"/>
                    <a:pt x="5963" y="4975"/>
                    <a:pt x="5908" y="5048"/>
                  </a:cubicBezTo>
                  <a:cubicBezTo>
                    <a:pt x="5860" y="5114"/>
                    <a:pt x="5805" y="5179"/>
                    <a:pt x="5740" y="5219"/>
                  </a:cubicBezTo>
                  <a:cubicBezTo>
                    <a:pt x="5449" y="4809"/>
                    <a:pt x="5292" y="4451"/>
                    <a:pt x="5252" y="4110"/>
                  </a:cubicBezTo>
                  <a:cubicBezTo>
                    <a:pt x="5455" y="3936"/>
                    <a:pt x="5668" y="3775"/>
                    <a:pt x="5889" y="3626"/>
                  </a:cubicBezTo>
                  <a:cubicBezTo>
                    <a:pt x="5970" y="3720"/>
                    <a:pt x="6085" y="3770"/>
                    <a:pt x="6201" y="3770"/>
                  </a:cubicBezTo>
                  <a:cubicBezTo>
                    <a:pt x="6285" y="3770"/>
                    <a:pt x="6369" y="3744"/>
                    <a:pt x="6442" y="3690"/>
                  </a:cubicBezTo>
                  <a:cubicBezTo>
                    <a:pt x="6610" y="3565"/>
                    <a:pt x="6654" y="3337"/>
                    <a:pt x="6555" y="3159"/>
                  </a:cubicBezTo>
                  <a:cubicBezTo>
                    <a:pt x="6552" y="3156"/>
                    <a:pt x="6552" y="3154"/>
                    <a:pt x="6552" y="3153"/>
                  </a:cubicBezTo>
                  <a:cubicBezTo>
                    <a:pt x="6551" y="3148"/>
                    <a:pt x="6550" y="3147"/>
                    <a:pt x="6548" y="3144"/>
                  </a:cubicBezTo>
                  <a:cubicBezTo>
                    <a:pt x="6545" y="3141"/>
                    <a:pt x="6544" y="3141"/>
                    <a:pt x="6544" y="3140"/>
                  </a:cubicBezTo>
                  <a:cubicBezTo>
                    <a:pt x="6541" y="3132"/>
                    <a:pt x="6535" y="3124"/>
                    <a:pt x="6529" y="3115"/>
                  </a:cubicBezTo>
                  <a:cubicBezTo>
                    <a:pt x="6448" y="3005"/>
                    <a:pt x="6324" y="2947"/>
                    <a:pt x="6198" y="2947"/>
                  </a:cubicBezTo>
                  <a:cubicBezTo>
                    <a:pt x="6113" y="2947"/>
                    <a:pt x="6028" y="2973"/>
                    <a:pt x="5955" y="3028"/>
                  </a:cubicBezTo>
                  <a:cubicBezTo>
                    <a:pt x="5803" y="3138"/>
                    <a:pt x="5752" y="3334"/>
                    <a:pt x="5814" y="3502"/>
                  </a:cubicBezTo>
                  <a:cubicBezTo>
                    <a:pt x="5607" y="3639"/>
                    <a:pt x="5409" y="3790"/>
                    <a:pt x="5219" y="3949"/>
                  </a:cubicBezTo>
                  <a:cubicBezTo>
                    <a:pt x="5478" y="2617"/>
                    <a:pt x="5795" y="1274"/>
                    <a:pt x="6528" y="113"/>
                  </a:cubicBezTo>
                  <a:cubicBezTo>
                    <a:pt x="6544" y="87"/>
                    <a:pt x="6541" y="55"/>
                    <a:pt x="6523" y="32"/>
                  </a:cubicBezTo>
                  <a:cubicBezTo>
                    <a:pt x="6519" y="24"/>
                    <a:pt x="6512" y="19"/>
                    <a:pt x="6505" y="13"/>
                  </a:cubicBezTo>
                  <a:cubicBezTo>
                    <a:pt x="6492" y="5"/>
                    <a:pt x="6478" y="1"/>
                    <a:pt x="64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7"/>
            <p:cNvSpPr/>
            <p:nvPr/>
          </p:nvSpPr>
          <p:spPr>
            <a:xfrm>
              <a:off x="363184" y="4603511"/>
              <a:ext cx="238146" cy="269200"/>
            </a:xfrm>
            <a:custGeom>
              <a:avLst/>
              <a:gdLst/>
              <a:ahLst/>
              <a:cxnLst/>
              <a:rect l="l" t="t" r="r" b="b"/>
              <a:pathLst>
                <a:path w="5046" h="5704" extrusionOk="0">
                  <a:moveTo>
                    <a:pt x="239" y="0"/>
                  </a:moveTo>
                  <a:cubicBezTo>
                    <a:pt x="176" y="0"/>
                    <a:pt x="114" y="877"/>
                    <a:pt x="68" y="1791"/>
                  </a:cubicBezTo>
                  <a:cubicBezTo>
                    <a:pt x="25" y="2700"/>
                    <a:pt x="0" y="3649"/>
                    <a:pt x="7" y="3815"/>
                  </a:cubicBezTo>
                  <a:cubicBezTo>
                    <a:pt x="22" y="4035"/>
                    <a:pt x="96" y="4291"/>
                    <a:pt x="303" y="4368"/>
                  </a:cubicBezTo>
                  <a:cubicBezTo>
                    <a:pt x="346" y="4385"/>
                    <a:pt x="392" y="4392"/>
                    <a:pt x="438" y="4392"/>
                  </a:cubicBezTo>
                  <a:cubicBezTo>
                    <a:pt x="482" y="4392"/>
                    <a:pt x="527" y="4386"/>
                    <a:pt x="571" y="4375"/>
                  </a:cubicBezTo>
                  <a:cubicBezTo>
                    <a:pt x="840" y="4310"/>
                    <a:pt x="1053" y="4096"/>
                    <a:pt x="1182" y="3850"/>
                  </a:cubicBezTo>
                  <a:cubicBezTo>
                    <a:pt x="1310" y="3605"/>
                    <a:pt x="1368" y="3329"/>
                    <a:pt x="1422" y="3057"/>
                  </a:cubicBezTo>
                  <a:lnTo>
                    <a:pt x="1422" y="3057"/>
                  </a:lnTo>
                  <a:cubicBezTo>
                    <a:pt x="1410" y="3518"/>
                    <a:pt x="1436" y="3982"/>
                    <a:pt x="1500" y="4439"/>
                  </a:cubicBezTo>
                  <a:cubicBezTo>
                    <a:pt x="1519" y="4575"/>
                    <a:pt x="1542" y="4713"/>
                    <a:pt x="1613" y="4830"/>
                  </a:cubicBezTo>
                  <a:cubicBezTo>
                    <a:pt x="1678" y="4940"/>
                    <a:pt x="1795" y="5028"/>
                    <a:pt x="1922" y="5028"/>
                  </a:cubicBezTo>
                  <a:cubicBezTo>
                    <a:pt x="1930" y="5028"/>
                    <a:pt x="1939" y="5028"/>
                    <a:pt x="1947" y="5027"/>
                  </a:cubicBezTo>
                  <a:cubicBezTo>
                    <a:pt x="2173" y="5008"/>
                    <a:pt x="2280" y="4742"/>
                    <a:pt x="2322" y="4519"/>
                  </a:cubicBezTo>
                  <a:cubicBezTo>
                    <a:pt x="2389" y="4163"/>
                    <a:pt x="2409" y="3796"/>
                    <a:pt x="2385" y="3434"/>
                  </a:cubicBezTo>
                  <a:lnTo>
                    <a:pt x="2385" y="3434"/>
                  </a:lnTo>
                  <a:cubicBezTo>
                    <a:pt x="2667" y="4122"/>
                    <a:pt x="3090" y="4769"/>
                    <a:pt x="3661" y="5248"/>
                  </a:cubicBezTo>
                  <a:cubicBezTo>
                    <a:pt x="3861" y="5415"/>
                    <a:pt x="4175" y="5703"/>
                    <a:pt x="4452" y="5703"/>
                  </a:cubicBezTo>
                  <a:cubicBezTo>
                    <a:pt x="4457" y="5703"/>
                    <a:pt x="4462" y="5703"/>
                    <a:pt x="4466" y="5703"/>
                  </a:cubicBezTo>
                  <a:cubicBezTo>
                    <a:pt x="4777" y="5691"/>
                    <a:pt x="4938" y="5408"/>
                    <a:pt x="4961" y="5134"/>
                  </a:cubicBezTo>
                  <a:cubicBezTo>
                    <a:pt x="4983" y="4866"/>
                    <a:pt x="4870" y="4606"/>
                    <a:pt x="4733" y="4375"/>
                  </a:cubicBezTo>
                  <a:cubicBezTo>
                    <a:pt x="4372" y="3773"/>
                    <a:pt x="3832" y="3278"/>
                    <a:pt x="3202" y="2967"/>
                  </a:cubicBezTo>
                  <a:lnTo>
                    <a:pt x="3202" y="2967"/>
                  </a:lnTo>
                  <a:cubicBezTo>
                    <a:pt x="3590" y="3142"/>
                    <a:pt x="4002" y="3268"/>
                    <a:pt x="4418" y="3340"/>
                  </a:cubicBezTo>
                  <a:cubicBezTo>
                    <a:pt x="4482" y="3351"/>
                    <a:pt x="4550" y="3360"/>
                    <a:pt x="4616" y="3360"/>
                  </a:cubicBezTo>
                  <a:cubicBezTo>
                    <a:pt x="4722" y="3360"/>
                    <a:pt x="4824" y="3337"/>
                    <a:pt x="4899" y="3265"/>
                  </a:cubicBezTo>
                  <a:cubicBezTo>
                    <a:pt x="5045" y="3123"/>
                    <a:pt x="4995" y="2870"/>
                    <a:pt x="4874" y="2706"/>
                  </a:cubicBezTo>
                  <a:cubicBezTo>
                    <a:pt x="4735" y="2514"/>
                    <a:pt x="4527" y="2383"/>
                    <a:pt x="4321" y="2268"/>
                  </a:cubicBezTo>
                  <a:cubicBezTo>
                    <a:pt x="3854" y="2006"/>
                    <a:pt x="3367" y="1780"/>
                    <a:pt x="2881" y="1555"/>
                  </a:cubicBezTo>
                  <a:lnTo>
                    <a:pt x="2881" y="1555"/>
                  </a:lnTo>
                  <a:cubicBezTo>
                    <a:pt x="3226" y="1684"/>
                    <a:pt x="3593" y="1751"/>
                    <a:pt x="3962" y="1751"/>
                  </a:cubicBezTo>
                  <a:cubicBezTo>
                    <a:pt x="3966" y="1751"/>
                    <a:pt x="3970" y="1751"/>
                    <a:pt x="3974" y="1751"/>
                  </a:cubicBezTo>
                  <a:cubicBezTo>
                    <a:pt x="4126" y="1748"/>
                    <a:pt x="4281" y="1736"/>
                    <a:pt x="4417" y="1667"/>
                  </a:cubicBezTo>
                  <a:cubicBezTo>
                    <a:pt x="4553" y="1599"/>
                    <a:pt x="4663" y="1463"/>
                    <a:pt x="4662" y="1311"/>
                  </a:cubicBezTo>
                  <a:cubicBezTo>
                    <a:pt x="4662" y="1198"/>
                    <a:pt x="4599" y="1094"/>
                    <a:pt x="4527" y="1008"/>
                  </a:cubicBezTo>
                  <a:cubicBezTo>
                    <a:pt x="4016" y="406"/>
                    <a:pt x="3217" y="515"/>
                    <a:pt x="2513" y="431"/>
                  </a:cubicBezTo>
                  <a:cubicBezTo>
                    <a:pt x="1748" y="342"/>
                    <a:pt x="976" y="218"/>
                    <a:pt x="241" y="1"/>
                  </a:cubicBezTo>
                  <a:cubicBezTo>
                    <a:pt x="240" y="0"/>
                    <a:pt x="239" y="0"/>
                    <a:pt x="2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4">
  <p:cSld name="SECTION_HEADER_1_1">
    <p:spTree>
      <p:nvGrpSpPr>
        <p:cNvPr id="1" name="Shape 844"/>
        <p:cNvGrpSpPr/>
        <p:nvPr/>
      </p:nvGrpSpPr>
      <p:grpSpPr>
        <a:xfrm>
          <a:off x="0" y="0"/>
          <a:ext cx="0" cy="0"/>
          <a:chOff x="0" y="0"/>
          <a:chExt cx="0" cy="0"/>
        </a:xfrm>
      </p:grpSpPr>
      <p:sp>
        <p:nvSpPr>
          <p:cNvPr id="845" name="Google Shape;845;p18"/>
          <p:cNvSpPr txBox="1">
            <a:spLocks noGrp="1"/>
          </p:cNvSpPr>
          <p:nvPr>
            <p:ph type="title" hasCustomPrompt="1"/>
          </p:nvPr>
        </p:nvSpPr>
        <p:spPr>
          <a:xfrm>
            <a:off x="1042775" y="1854900"/>
            <a:ext cx="1550100" cy="1433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75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46" name="Google Shape;846;p18"/>
          <p:cNvSpPr txBox="1">
            <a:spLocks noGrp="1"/>
          </p:cNvSpPr>
          <p:nvPr>
            <p:ph type="subTitle" idx="1"/>
          </p:nvPr>
        </p:nvSpPr>
        <p:spPr>
          <a:xfrm rot="390">
            <a:off x="2817012" y="2808550"/>
            <a:ext cx="5284200" cy="4167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47" name="Google Shape;847;p18"/>
          <p:cNvSpPr txBox="1">
            <a:spLocks noGrp="1"/>
          </p:cNvSpPr>
          <p:nvPr>
            <p:ph type="title" idx="2"/>
          </p:nvPr>
        </p:nvSpPr>
        <p:spPr>
          <a:xfrm>
            <a:off x="2817012" y="1917925"/>
            <a:ext cx="5284200" cy="9879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54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grpSp>
        <p:nvGrpSpPr>
          <p:cNvPr id="848" name="Google Shape;848;p18"/>
          <p:cNvGrpSpPr/>
          <p:nvPr/>
        </p:nvGrpSpPr>
        <p:grpSpPr>
          <a:xfrm>
            <a:off x="0" y="-86272"/>
            <a:ext cx="9181509" cy="5286193"/>
            <a:chOff x="0" y="-86272"/>
            <a:chExt cx="9181509" cy="5286193"/>
          </a:xfrm>
        </p:grpSpPr>
        <p:sp>
          <p:nvSpPr>
            <p:cNvPr id="849" name="Google Shape;849;p18"/>
            <p:cNvSpPr/>
            <p:nvPr/>
          </p:nvSpPr>
          <p:spPr>
            <a:xfrm>
              <a:off x="1740472" y="1"/>
              <a:ext cx="7441036" cy="2065095"/>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8"/>
            <p:cNvSpPr/>
            <p:nvPr/>
          </p:nvSpPr>
          <p:spPr>
            <a:xfrm>
              <a:off x="0" y="3811302"/>
              <a:ext cx="8479944" cy="1332149"/>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1" name="Google Shape;851;p18"/>
            <p:cNvGrpSpPr/>
            <p:nvPr/>
          </p:nvGrpSpPr>
          <p:grpSpPr>
            <a:xfrm>
              <a:off x="1523087" y="4603490"/>
              <a:ext cx="210920" cy="196006"/>
              <a:chOff x="2294687" y="652640"/>
              <a:chExt cx="210920" cy="196006"/>
            </a:xfrm>
          </p:grpSpPr>
          <p:sp>
            <p:nvSpPr>
              <p:cNvPr id="852" name="Google Shape;852;p18"/>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8"/>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8"/>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5" name="Google Shape;855;p18"/>
            <p:cNvSpPr/>
            <p:nvPr/>
          </p:nvSpPr>
          <p:spPr>
            <a:xfrm>
              <a:off x="8631119" y="451745"/>
              <a:ext cx="243904" cy="326117"/>
            </a:xfrm>
            <a:custGeom>
              <a:avLst/>
              <a:gdLst/>
              <a:ahLst/>
              <a:cxnLst/>
              <a:rect l="l" t="t" r="r" b="b"/>
              <a:pathLst>
                <a:path w="5168" h="6910" extrusionOk="0">
                  <a:moveTo>
                    <a:pt x="1000" y="1"/>
                  </a:moveTo>
                  <a:cubicBezTo>
                    <a:pt x="990" y="1"/>
                    <a:pt x="980" y="3"/>
                    <a:pt x="971" y="9"/>
                  </a:cubicBezTo>
                  <a:cubicBezTo>
                    <a:pt x="930" y="34"/>
                    <a:pt x="937" y="96"/>
                    <a:pt x="952" y="142"/>
                  </a:cubicBezTo>
                  <a:cubicBezTo>
                    <a:pt x="1063" y="525"/>
                    <a:pt x="1191" y="902"/>
                    <a:pt x="1325" y="1277"/>
                  </a:cubicBezTo>
                  <a:cubicBezTo>
                    <a:pt x="1461" y="1648"/>
                    <a:pt x="1648" y="2008"/>
                    <a:pt x="1770" y="2383"/>
                  </a:cubicBezTo>
                  <a:cubicBezTo>
                    <a:pt x="1699" y="2392"/>
                    <a:pt x="1248" y="2524"/>
                    <a:pt x="1088" y="2524"/>
                  </a:cubicBezTo>
                  <a:cubicBezTo>
                    <a:pt x="1057" y="2524"/>
                    <a:pt x="1038" y="2519"/>
                    <a:pt x="1033" y="2508"/>
                  </a:cubicBezTo>
                  <a:cubicBezTo>
                    <a:pt x="969" y="2357"/>
                    <a:pt x="822" y="2253"/>
                    <a:pt x="654" y="2253"/>
                  </a:cubicBezTo>
                  <a:cubicBezTo>
                    <a:pt x="638" y="2253"/>
                    <a:pt x="622" y="2254"/>
                    <a:pt x="606" y="2256"/>
                  </a:cubicBezTo>
                  <a:cubicBezTo>
                    <a:pt x="380" y="2283"/>
                    <a:pt x="218" y="2488"/>
                    <a:pt x="245" y="2712"/>
                  </a:cubicBezTo>
                  <a:cubicBezTo>
                    <a:pt x="247" y="2724"/>
                    <a:pt x="251" y="2732"/>
                    <a:pt x="251" y="2745"/>
                  </a:cubicBezTo>
                  <a:cubicBezTo>
                    <a:pt x="251" y="2748"/>
                    <a:pt x="253" y="2752"/>
                    <a:pt x="253" y="2755"/>
                  </a:cubicBezTo>
                  <a:cubicBezTo>
                    <a:pt x="253" y="2757"/>
                    <a:pt x="254" y="2760"/>
                    <a:pt x="254" y="2761"/>
                  </a:cubicBezTo>
                  <a:cubicBezTo>
                    <a:pt x="300" y="2945"/>
                    <a:pt x="464" y="3075"/>
                    <a:pt x="654" y="3075"/>
                  </a:cubicBezTo>
                  <a:cubicBezTo>
                    <a:pt x="669" y="3075"/>
                    <a:pt x="684" y="3074"/>
                    <a:pt x="700" y="3072"/>
                  </a:cubicBezTo>
                  <a:cubicBezTo>
                    <a:pt x="916" y="3046"/>
                    <a:pt x="1069" y="2861"/>
                    <a:pt x="1062" y="2647"/>
                  </a:cubicBezTo>
                  <a:cubicBezTo>
                    <a:pt x="1324" y="2603"/>
                    <a:pt x="1590" y="2576"/>
                    <a:pt x="1857" y="2566"/>
                  </a:cubicBezTo>
                  <a:cubicBezTo>
                    <a:pt x="2061" y="2842"/>
                    <a:pt x="2191" y="3210"/>
                    <a:pt x="2260" y="3709"/>
                  </a:cubicBezTo>
                  <a:cubicBezTo>
                    <a:pt x="2233" y="3715"/>
                    <a:pt x="2205" y="3717"/>
                    <a:pt x="2176" y="3717"/>
                  </a:cubicBezTo>
                  <a:cubicBezTo>
                    <a:pt x="2124" y="3717"/>
                    <a:pt x="2071" y="3710"/>
                    <a:pt x="2019" y="3701"/>
                  </a:cubicBezTo>
                  <a:cubicBezTo>
                    <a:pt x="1929" y="3683"/>
                    <a:pt x="1839" y="3666"/>
                    <a:pt x="1749" y="3650"/>
                  </a:cubicBezTo>
                  <a:cubicBezTo>
                    <a:pt x="1541" y="3608"/>
                    <a:pt x="1328" y="3566"/>
                    <a:pt x="1111" y="3549"/>
                  </a:cubicBezTo>
                  <a:cubicBezTo>
                    <a:pt x="1053" y="3543"/>
                    <a:pt x="997" y="3541"/>
                    <a:pt x="942" y="3541"/>
                  </a:cubicBezTo>
                  <a:cubicBezTo>
                    <a:pt x="895" y="3541"/>
                    <a:pt x="849" y="3542"/>
                    <a:pt x="804" y="3546"/>
                  </a:cubicBezTo>
                  <a:cubicBezTo>
                    <a:pt x="737" y="3407"/>
                    <a:pt x="594" y="3316"/>
                    <a:pt x="436" y="3316"/>
                  </a:cubicBezTo>
                  <a:cubicBezTo>
                    <a:pt x="420" y="3316"/>
                    <a:pt x="405" y="3317"/>
                    <a:pt x="389" y="3319"/>
                  </a:cubicBezTo>
                  <a:cubicBezTo>
                    <a:pt x="163" y="3346"/>
                    <a:pt x="1" y="3550"/>
                    <a:pt x="28" y="3775"/>
                  </a:cubicBezTo>
                  <a:cubicBezTo>
                    <a:pt x="54" y="3984"/>
                    <a:pt x="232" y="4138"/>
                    <a:pt x="437" y="4138"/>
                  </a:cubicBezTo>
                  <a:cubicBezTo>
                    <a:pt x="452" y="4138"/>
                    <a:pt x="468" y="4137"/>
                    <a:pt x="484" y="4135"/>
                  </a:cubicBezTo>
                  <a:cubicBezTo>
                    <a:pt x="707" y="4109"/>
                    <a:pt x="866" y="3908"/>
                    <a:pt x="845" y="3688"/>
                  </a:cubicBezTo>
                  <a:cubicBezTo>
                    <a:pt x="880" y="3686"/>
                    <a:pt x="916" y="3685"/>
                    <a:pt x="953" y="3685"/>
                  </a:cubicBezTo>
                  <a:cubicBezTo>
                    <a:pt x="1001" y="3685"/>
                    <a:pt x="1050" y="3686"/>
                    <a:pt x="1099" y="3691"/>
                  </a:cubicBezTo>
                  <a:cubicBezTo>
                    <a:pt x="1308" y="3708"/>
                    <a:pt x="1518" y="3748"/>
                    <a:pt x="1721" y="3789"/>
                  </a:cubicBezTo>
                  <a:cubicBezTo>
                    <a:pt x="1810" y="3806"/>
                    <a:pt x="1901" y="3825"/>
                    <a:pt x="1991" y="3841"/>
                  </a:cubicBezTo>
                  <a:cubicBezTo>
                    <a:pt x="2054" y="3853"/>
                    <a:pt x="2119" y="3862"/>
                    <a:pt x="2183" y="3862"/>
                  </a:cubicBezTo>
                  <a:cubicBezTo>
                    <a:pt x="2188" y="3862"/>
                    <a:pt x="2193" y="3861"/>
                    <a:pt x="2198" y="3861"/>
                  </a:cubicBezTo>
                  <a:lnTo>
                    <a:pt x="2198" y="3861"/>
                  </a:lnTo>
                  <a:cubicBezTo>
                    <a:pt x="2075" y="4132"/>
                    <a:pt x="1907" y="4388"/>
                    <a:pt x="1741" y="4634"/>
                  </a:cubicBezTo>
                  <a:cubicBezTo>
                    <a:pt x="1637" y="4786"/>
                    <a:pt x="1532" y="4943"/>
                    <a:pt x="1438" y="5105"/>
                  </a:cubicBezTo>
                  <a:cubicBezTo>
                    <a:pt x="1230" y="5457"/>
                    <a:pt x="1113" y="5795"/>
                    <a:pt x="1085" y="6107"/>
                  </a:cubicBezTo>
                  <a:cubicBezTo>
                    <a:pt x="881" y="6152"/>
                    <a:pt x="739" y="6343"/>
                    <a:pt x="764" y="6555"/>
                  </a:cubicBezTo>
                  <a:cubicBezTo>
                    <a:pt x="791" y="6756"/>
                    <a:pt x="969" y="6910"/>
                    <a:pt x="1175" y="6910"/>
                  </a:cubicBezTo>
                  <a:cubicBezTo>
                    <a:pt x="1191" y="6910"/>
                    <a:pt x="1206" y="6909"/>
                    <a:pt x="1223" y="6907"/>
                  </a:cubicBezTo>
                  <a:cubicBezTo>
                    <a:pt x="1448" y="6880"/>
                    <a:pt x="1611" y="6676"/>
                    <a:pt x="1583" y="6451"/>
                  </a:cubicBezTo>
                  <a:cubicBezTo>
                    <a:pt x="1561" y="6260"/>
                    <a:pt x="1412" y="6120"/>
                    <a:pt x="1234" y="6092"/>
                  </a:cubicBezTo>
                  <a:cubicBezTo>
                    <a:pt x="1267" y="5749"/>
                    <a:pt x="1418" y="5419"/>
                    <a:pt x="1566" y="5167"/>
                  </a:cubicBezTo>
                  <a:cubicBezTo>
                    <a:pt x="1657" y="5011"/>
                    <a:pt x="1763" y="4854"/>
                    <a:pt x="1864" y="4704"/>
                  </a:cubicBezTo>
                  <a:cubicBezTo>
                    <a:pt x="2016" y="4478"/>
                    <a:pt x="2169" y="4246"/>
                    <a:pt x="2292" y="3997"/>
                  </a:cubicBezTo>
                  <a:cubicBezTo>
                    <a:pt x="2300" y="4077"/>
                    <a:pt x="2308" y="4154"/>
                    <a:pt x="2316" y="4233"/>
                  </a:cubicBezTo>
                  <a:cubicBezTo>
                    <a:pt x="2343" y="4543"/>
                    <a:pt x="2371" y="4863"/>
                    <a:pt x="2443" y="5173"/>
                  </a:cubicBezTo>
                  <a:cubicBezTo>
                    <a:pt x="2527" y="5532"/>
                    <a:pt x="2676" y="5837"/>
                    <a:pt x="2871" y="6070"/>
                  </a:cubicBezTo>
                  <a:cubicBezTo>
                    <a:pt x="2809" y="6152"/>
                    <a:pt x="2777" y="6257"/>
                    <a:pt x="2790" y="6367"/>
                  </a:cubicBezTo>
                  <a:cubicBezTo>
                    <a:pt x="2814" y="6576"/>
                    <a:pt x="2992" y="6731"/>
                    <a:pt x="3197" y="6731"/>
                  </a:cubicBezTo>
                  <a:cubicBezTo>
                    <a:pt x="3213" y="6731"/>
                    <a:pt x="3230" y="6730"/>
                    <a:pt x="3246" y="6728"/>
                  </a:cubicBezTo>
                  <a:cubicBezTo>
                    <a:pt x="3472" y="6700"/>
                    <a:pt x="3633" y="6496"/>
                    <a:pt x="3605" y="6272"/>
                  </a:cubicBezTo>
                  <a:cubicBezTo>
                    <a:pt x="3581" y="6063"/>
                    <a:pt x="3403" y="5908"/>
                    <a:pt x="3199" y="5908"/>
                  </a:cubicBezTo>
                  <a:cubicBezTo>
                    <a:pt x="3183" y="5908"/>
                    <a:pt x="3166" y="5909"/>
                    <a:pt x="3149" y="5911"/>
                  </a:cubicBezTo>
                  <a:cubicBezTo>
                    <a:pt x="3087" y="5918"/>
                    <a:pt x="3029" y="5942"/>
                    <a:pt x="2979" y="5975"/>
                  </a:cubicBezTo>
                  <a:cubicBezTo>
                    <a:pt x="2799" y="5759"/>
                    <a:pt x="2663" y="5477"/>
                    <a:pt x="2583" y="5143"/>
                  </a:cubicBezTo>
                  <a:cubicBezTo>
                    <a:pt x="2534" y="4936"/>
                    <a:pt x="2508" y="4724"/>
                    <a:pt x="2486" y="4513"/>
                  </a:cubicBezTo>
                  <a:lnTo>
                    <a:pt x="2486" y="4513"/>
                  </a:lnTo>
                  <a:cubicBezTo>
                    <a:pt x="2884" y="4665"/>
                    <a:pt x="3219" y="4957"/>
                    <a:pt x="3516" y="5251"/>
                  </a:cubicBezTo>
                  <a:cubicBezTo>
                    <a:pt x="3504" y="5297"/>
                    <a:pt x="3500" y="5347"/>
                    <a:pt x="3504" y="5397"/>
                  </a:cubicBezTo>
                  <a:cubicBezTo>
                    <a:pt x="3529" y="5606"/>
                    <a:pt x="3708" y="5761"/>
                    <a:pt x="3911" y="5761"/>
                  </a:cubicBezTo>
                  <a:cubicBezTo>
                    <a:pt x="3927" y="5761"/>
                    <a:pt x="3943" y="5760"/>
                    <a:pt x="3960" y="5758"/>
                  </a:cubicBezTo>
                  <a:cubicBezTo>
                    <a:pt x="4187" y="5730"/>
                    <a:pt x="4348" y="5526"/>
                    <a:pt x="4320" y="5302"/>
                  </a:cubicBezTo>
                  <a:cubicBezTo>
                    <a:pt x="4295" y="5093"/>
                    <a:pt x="4118" y="4938"/>
                    <a:pt x="3914" y="4938"/>
                  </a:cubicBezTo>
                  <a:cubicBezTo>
                    <a:pt x="3898" y="4938"/>
                    <a:pt x="3881" y="4939"/>
                    <a:pt x="3864" y="4941"/>
                  </a:cubicBezTo>
                  <a:cubicBezTo>
                    <a:pt x="3746" y="4956"/>
                    <a:pt x="3644" y="5021"/>
                    <a:pt x="3579" y="5114"/>
                  </a:cubicBezTo>
                  <a:cubicBezTo>
                    <a:pt x="3264" y="4805"/>
                    <a:pt x="2909" y="4500"/>
                    <a:pt x="2472" y="4354"/>
                  </a:cubicBezTo>
                  <a:cubicBezTo>
                    <a:pt x="2468" y="4312"/>
                    <a:pt x="2465" y="4268"/>
                    <a:pt x="2460" y="4226"/>
                  </a:cubicBezTo>
                  <a:cubicBezTo>
                    <a:pt x="2449" y="4070"/>
                    <a:pt x="2434" y="3912"/>
                    <a:pt x="2415" y="3756"/>
                  </a:cubicBezTo>
                  <a:cubicBezTo>
                    <a:pt x="2359" y="3298"/>
                    <a:pt x="2255" y="2941"/>
                    <a:pt x="2093" y="2655"/>
                  </a:cubicBezTo>
                  <a:lnTo>
                    <a:pt x="2093" y="2655"/>
                  </a:lnTo>
                  <a:cubicBezTo>
                    <a:pt x="2148" y="2696"/>
                    <a:pt x="2201" y="2735"/>
                    <a:pt x="2255" y="2774"/>
                  </a:cubicBezTo>
                  <a:cubicBezTo>
                    <a:pt x="2924" y="3263"/>
                    <a:pt x="3613" y="3767"/>
                    <a:pt x="4335" y="4187"/>
                  </a:cubicBezTo>
                  <a:cubicBezTo>
                    <a:pt x="4323" y="4233"/>
                    <a:pt x="4319" y="4284"/>
                    <a:pt x="4325" y="4335"/>
                  </a:cubicBezTo>
                  <a:cubicBezTo>
                    <a:pt x="4350" y="4545"/>
                    <a:pt x="4527" y="4698"/>
                    <a:pt x="4731" y="4698"/>
                  </a:cubicBezTo>
                  <a:cubicBezTo>
                    <a:pt x="4747" y="4698"/>
                    <a:pt x="4764" y="4697"/>
                    <a:pt x="4781" y="4695"/>
                  </a:cubicBezTo>
                  <a:cubicBezTo>
                    <a:pt x="5007" y="4668"/>
                    <a:pt x="5167" y="4464"/>
                    <a:pt x="5140" y="4239"/>
                  </a:cubicBezTo>
                  <a:cubicBezTo>
                    <a:pt x="5116" y="4029"/>
                    <a:pt x="4937" y="3876"/>
                    <a:pt x="4733" y="3876"/>
                  </a:cubicBezTo>
                  <a:cubicBezTo>
                    <a:pt x="4717" y="3876"/>
                    <a:pt x="4701" y="3877"/>
                    <a:pt x="4685" y="3879"/>
                  </a:cubicBezTo>
                  <a:cubicBezTo>
                    <a:pt x="4561" y="3893"/>
                    <a:pt x="4461" y="3961"/>
                    <a:pt x="4396" y="4057"/>
                  </a:cubicBezTo>
                  <a:cubicBezTo>
                    <a:pt x="3914" y="3777"/>
                    <a:pt x="3455" y="3463"/>
                    <a:pt x="3002" y="3140"/>
                  </a:cubicBezTo>
                  <a:cubicBezTo>
                    <a:pt x="2779" y="2981"/>
                    <a:pt x="2565" y="2789"/>
                    <a:pt x="2327" y="2651"/>
                  </a:cubicBezTo>
                  <a:cubicBezTo>
                    <a:pt x="2124" y="2532"/>
                    <a:pt x="2032" y="2398"/>
                    <a:pt x="1943" y="2176"/>
                  </a:cubicBezTo>
                  <a:cubicBezTo>
                    <a:pt x="1664" y="1487"/>
                    <a:pt x="1386" y="795"/>
                    <a:pt x="1105" y="106"/>
                  </a:cubicBezTo>
                  <a:cubicBezTo>
                    <a:pt x="1086" y="57"/>
                    <a:pt x="1045" y="1"/>
                    <a:pt x="10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8"/>
            <p:cNvSpPr/>
            <p:nvPr/>
          </p:nvSpPr>
          <p:spPr>
            <a:xfrm>
              <a:off x="1335896" y="1059894"/>
              <a:ext cx="187175" cy="272315"/>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7" name="Google Shape;857;p18"/>
            <p:cNvGrpSpPr/>
            <p:nvPr/>
          </p:nvGrpSpPr>
          <p:grpSpPr>
            <a:xfrm rot="10800000">
              <a:off x="585270" y="3947979"/>
              <a:ext cx="812604" cy="1251942"/>
              <a:chOff x="1411275" y="1061050"/>
              <a:chExt cx="430450" cy="663175"/>
            </a:xfrm>
          </p:grpSpPr>
          <p:sp>
            <p:nvSpPr>
              <p:cNvPr id="858" name="Google Shape;858;p18"/>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8"/>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8"/>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8"/>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8"/>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8"/>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4" name="Google Shape;864;p18"/>
            <p:cNvSpPr/>
            <p:nvPr/>
          </p:nvSpPr>
          <p:spPr>
            <a:xfrm>
              <a:off x="1451958" y="2"/>
              <a:ext cx="539250" cy="1004357"/>
            </a:xfrm>
            <a:custGeom>
              <a:avLst/>
              <a:gdLst/>
              <a:ahLst/>
              <a:cxnLst/>
              <a:rect l="l" t="t" r="r" b="b"/>
              <a:pathLst>
                <a:path w="11426" h="21281" extrusionOk="0">
                  <a:moveTo>
                    <a:pt x="6547" y="3862"/>
                  </a:moveTo>
                  <a:lnTo>
                    <a:pt x="6547" y="3862"/>
                  </a:lnTo>
                  <a:cubicBezTo>
                    <a:pt x="6580" y="4331"/>
                    <a:pt x="6214" y="4751"/>
                    <a:pt x="6047" y="4917"/>
                  </a:cubicBezTo>
                  <a:cubicBezTo>
                    <a:pt x="5684" y="5281"/>
                    <a:pt x="5222" y="5554"/>
                    <a:pt x="4714" y="5706"/>
                  </a:cubicBezTo>
                  <a:cubicBezTo>
                    <a:pt x="4262" y="5842"/>
                    <a:pt x="3853" y="5905"/>
                    <a:pt x="3455" y="5905"/>
                  </a:cubicBezTo>
                  <a:cubicBezTo>
                    <a:pt x="3416" y="5905"/>
                    <a:pt x="3378" y="5904"/>
                    <a:pt x="3340" y="5903"/>
                  </a:cubicBezTo>
                  <a:cubicBezTo>
                    <a:pt x="4040" y="5727"/>
                    <a:pt x="4649" y="5314"/>
                    <a:pt x="5240" y="4912"/>
                  </a:cubicBezTo>
                  <a:cubicBezTo>
                    <a:pt x="5547" y="4702"/>
                    <a:pt x="5865" y="4483"/>
                    <a:pt x="6192" y="4304"/>
                  </a:cubicBezTo>
                  <a:cubicBezTo>
                    <a:pt x="6228" y="4285"/>
                    <a:pt x="6241" y="4238"/>
                    <a:pt x="6221" y="4202"/>
                  </a:cubicBezTo>
                  <a:cubicBezTo>
                    <a:pt x="6208" y="4178"/>
                    <a:pt x="6182" y="4164"/>
                    <a:pt x="6156" y="4164"/>
                  </a:cubicBezTo>
                  <a:cubicBezTo>
                    <a:pt x="6150" y="4164"/>
                    <a:pt x="6143" y="4164"/>
                    <a:pt x="6137" y="4166"/>
                  </a:cubicBezTo>
                  <a:cubicBezTo>
                    <a:pt x="6131" y="4169"/>
                    <a:pt x="6126" y="4170"/>
                    <a:pt x="6120" y="4173"/>
                  </a:cubicBezTo>
                  <a:cubicBezTo>
                    <a:pt x="5787" y="4357"/>
                    <a:pt x="5466" y="4577"/>
                    <a:pt x="5154" y="4789"/>
                  </a:cubicBezTo>
                  <a:cubicBezTo>
                    <a:pt x="4577" y="5184"/>
                    <a:pt x="3977" y="5589"/>
                    <a:pt x="3303" y="5759"/>
                  </a:cubicBezTo>
                  <a:cubicBezTo>
                    <a:pt x="3487" y="5533"/>
                    <a:pt x="3704" y="5301"/>
                    <a:pt x="3977" y="5103"/>
                  </a:cubicBezTo>
                  <a:cubicBezTo>
                    <a:pt x="4384" y="4807"/>
                    <a:pt x="4823" y="4548"/>
                    <a:pt x="5280" y="4335"/>
                  </a:cubicBezTo>
                  <a:cubicBezTo>
                    <a:pt x="5398" y="4279"/>
                    <a:pt x="6259" y="3953"/>
                    <a:pt x="6547" y="3862"/>
                  </a:cubicBezTo>
                  <a:close/>
                  <a:moveTo>
                    <a:pt x="1334" y="6753"/>
                  </a:moveTo>
                  <a:cubicBezTo>
                    <a:pt x="1516" y="6753"/>
                    <a:pt x="1698" y="6760"/>
                    <a:pt x="1878" y="6778"/>
                  </a:cubicBezTo>
                  <a:cubicBezTo>
                    <a:pt x="2243" y="6814"/>
                    <a:pt x="2515" y="6886"/>
                    <a:pt x="2738" y="7008"/>
                  </a:cubicBezTo>
                  <a:cubicBezTo>
                    <a:pt x="3007" y="7154"/>
                    <a:pt x="3225" y="7387"/>
                    <a:pt x="3435" y="7617"/>
                  </a:cubicBezTo>
                  <a:cubicBezTo>
                    <a:pt x="3404" y="7618"/>
                    <a:pt x="3373" y="7618"/>
                    <a:pt x="3342" y="7618"/>
                  </a:cubicBezTo>
                  <a:cubicBezTo>
                    <a:pt x="2703" y="7618"/>
                    <a:pt x="2066" y="7475"/>
                    <a:pt x="1486" y="7197"/>
                  </a:cubicBezTo>
                  <a:cubicBezTo>
                    <a:pt x="1475" y="7193"/>
                    <a:pt x="1463" y="7190"/>
                    <a:pt x="1451" y="7190"/>
                  </a:cubicBezTo>
                  <a:cubicBezTo>
                    <a:pt x="1445" y="7190"/>
                    <a:pt x="1439" y="7191"/>
                    <a:pt x="1434" y="7192"/>
                  </a:cubicBezTo>
                  <a:cubicBezTo>
                    <a:pt x="1414" y="7197"/>
                    <a:pt x="1396" y="7212"/>
                    <a:pt x="1386" y="7232"/>
                  </a:cubicBezTo>
                  <a:cubicBezTo>
                    <a:pt x="1369" y="7270"/>
                    <a:pt x="1385" y="7313"/>
                    <a:pt x="1421" y="7332"/>
                  </a:cubicBezTo>
                  <a:cubicBezTo>
                    <a:pt x="2022" y="7619"/>
                    <a:pt x="2682" y="7766"/>
                    <a:pt x="3346" y="7766"/>
                  </a:cubicBezTo>
                  <a:cubicBezTo>
                    <a:pt x="3239" y="7876"/>
                    <a:pt x="3135" y="7988"/>
                    <a:pt x="3035" y="8102"/>
                  </a:cubicBezTo>
                  <a:cubicBezTo>
                    <a:pt x="2999" y="8102"/>
                    <a:pt x="2963" y="8124"/>
                    <a:pt x="2947" y="8160"/>
                  </a:cubicBezTo>
                  <a:cubicBezTo>
                    <a:pt x="2942" y="8162"/>
                    <a:pt x="2931" y="8170"/>
                    <a:pt x="2895" y="8176"/>
                  </a:cubicBezTo>
                  <a:cubicBezTo>
                    <a:pt x="2849" y="8183"/>
                    <a:pt x="2803" y="8187"/>
                    <a:pt x="2757" y="8187"/>
                  </a:cubicBezTo>
                  <a:cubicBezTo>
                    <a:pt x="2480" y="8187"/>
                    <a:pt x="2204" y="8066"/>
                    <a:pt x="1964" y="7943"/>
                  </a:cubicBezTo>
                  <a:cubicBezTo>
                    <a:pt x="1372" y="7639"/>
                    <a:pt x="826" y="7257"/>
                    <a:pt x="339" y="6804"/>
                  </a:cubicBezTo>
                  <a:cubicBezTo>
                    <a:pt x="668" y="6777"/>
                    <a:pt x="1002" y="6753"/>
                    <a:pt x="1334" y="6753"/>
                  </a:cubicBezTo>
                  <a:close/>
                  <a:moveTo>
                    <a:pt x="4135" y="7691"/>
                  </a:moveTo>
                  <a:lnTo>
                    <a:pt x="4135" y="7691"/>
                  </a:lnTo>
                  <a:cubicBezTo>
                    <a:pt x="4364" y="7739"/>
                    <a:pt x="4582" y="7748"/>
                    <a:pt x="4810" y="7755"/>
                  </a:cubicBezTo>
                  <a:cubicBezTo>
                    <a:pt x="4915" y="7759"/>
                    <a:pt x="5025" y="7762"/>
                    <a:pt x="5140" y="7769"/>
                  </a:cubicBezTo>
                  <a:cubicBezTo>
                    <a:pt x="5618" y="7800"/>
                    <a:pt x="6094" y="7898"/>
                    <a:pt x="6554" y="8063"/>
                  </a:cubicBezTo>
                  <a:cubicBezTo>
                    <a:pt x="7015" y="8225"/>
                    <a:pt x="7444" y="8450"/>
                    <a:pt x="7840" y="8726"/>
                  </a:cubicBezTo>
                  <a:cubicBezTo>
                    <a:pt x="8031" y="8862"/>
                    <a:pt x="8216" y="9013"/>
                    <a:pt x="8385" y="9172"/>
                  </a:cubicBezTo>
                  <a:cubicBezTo>
                    <a:pt x="8404" y="9189"/>
                    <a:pt x="8462" y="9259"/>
                    <a:pt x="8516" y="9324"/>
                  </a:cubicBezTo>
                  <a:cubicBezTo>
                    <a:pt x="8587" y="9409"/>
                    <a:pt x="8643" y="9476"/>
                    <a:pt x="8689" y="9530"/>
                  </a:cubicBezTo>
                  <a:cubicBezTo>
                    <a:pt x="8595" y="9531"/>
                    <a:pt x="8499" y="9532"/>
                    <a:pt x="8402" y="9532"/>
                  </a:cubicBezTo>
                  <a:cubicBezTo>
                    <a:pt x="7665" y="9532"/>
                    <a:pt x="6869" y="9485"/>
                    <a:pt x="6126" y="9265"/>
                  </a:cubicBezTo>
                  <a:cubicBezTo>
                    <a:pt x="5626" y="9116"/>
                    <a:pt x="5182" y="8897"/>
                    <a:pt x="4803" y="8609"/>
                  </a:cubicBezTo>
                  <a:cubicBezTo>
                    <a:pt x="4541" y="8413"/>
                    <a:pt x="4331" y="8143"/>
                    <a:pt x="4132" y="7868"/>
                  </a:cubicBezTo>
                  <a:lnTo>
                    <a:pt x="4132" y="7868"/>
                  </a:lnTo>
                  <a:cubicBezTo>
                    <a:pt x="4986" y="8372"/>
                    <a:pt x="5942" y="8723"/>
                    <a:pt x="6919" y="8885"/>
                  </a:cubicBezTo>
                  <a:cubicBezTo>
                    <a:pt x="6923" y="8886"/>
                    <a:pt x="6928" y="8887"/>
                    <a:pt x="6932" y="8887"/>
                  </a:cubicBezTo>
                  <a:cubicBezTo>
                    <a:pt x="6967" y="8887"/>
                    <a:pt x="6999" y="8862"/>
                    <a:pt x="7006" y="8825"/>
                  </a:cubicBezTo>
                  <a:cubicBezTo>
                    <a:pt x="7013" y="8783"/>
                    <a:pt x="6986" y="8745"/>
                    <a:pt x="6944" y="8738"/>
                  </a:cubicBezTo>
                  <a:cubicBezTo>
                    <a:pt x="5956" y="8573"/>
                    <a:pt x="4994" y="8212"/>
                    <a:pt x="4135" y="7691"/>
                  </a:cubicBezTo>
                  <a:close/>
                  <a:moveTo>
                    <a:pt x="6581" y="10431"/>
                  </a:moveTo>
                  <a:cubicBezTo>
                    <a:pt x="7316" y="10431"/>
                    <a:pt x="8014" y="10804"/>
                    <a:pt x="8723" y="11220"/>
                  </a:cubicBezTo>
                  <a:cubicBezTo>
                    <a:pt x="9150" y="11472"/>
                    <a:pt x="9578" y="11750"/>
                    <a:pt x="9774" y="12151"/>
                  </a:cubicBezTo>
                  <a:cubicBezTo>
                    <a:pt x="9303" y="12004"/>
                    <a:pt x="8810" y="11944"/>
                    <a:pt x="8329" y="11888"/>
                  </a:cubicBezTo>
                  <a:cubicBezTo>
                    <a:pt x="8067" y="11857"/>
                    <a:pt x="7798" y="11824"/>
                    <a:pt x="7536" y="11778"/>
                  </a:cubicBezTo>
                  <a:cubicBezTo>
                    <a:pt x="6871" y="11656"/>
                    <a:pt x="6365" y="11446"/>
                    <a:pt x="5987" y="11135"/>
                  </a:cubicBezTo>
                  <a:cubicBezTo>
                    <a:pt x="5887" y="11054"/>
                    <a:pt x="5806" y="10956"/>
                    <a:pt x="5726" y="10853"/>
                  </a:cubicBezTo>
                  <a:lnTo>
                    <a:pt x="5726" y="10853"/>
                  </a:lnTo>
                  <a:cubicBezTo>
                    <a:pt x="5878" y="10915"/>
                    <a:pt x="6043" y="10954"/>
                    <a:pt x="6207" y="10983"/>
                  </a:cubicBezTo>
                  <a:cubicBezTo>
                    <a:pt x="6407" y="11019"/>
                    <a:pt x="6608" y="11048"/>
                    <a:pt x="6808" y="11077"/>
                  </a:cubicBezTo>
                  <a:cubicBezTo>
                    <a:pt x="7471" y="11173"/>
                    <a:pt x="8157" y="11273"/>
                    <a:pt x="8731" y="11606"/>
                  </a:cubicBezTo>
                  <a:cubicBezTo>
                    <a:pt x="8743" y="11612"/>
                    <a:pt x="8756" y="11615"/>
                    <a:pt x="8769" y="11615"/>
                  </a:cubicBezTo>
                  <a:cubicBezTo>
                    <a:pt x="8795" y="11615"/>
                    <a:pt x="8819" y="11602"/>
                    <a:pt x="8833" y="11578"/>
                  </a:cubicBezTo>
                  <a:cubicBezTo>
                    <a:pt x="8853" y="11542"/>
                    <a:pt x="8841" y="11497"/>
                    <a:pt x="8805" y="11477"/>
                  </a:cubicBezTo>
                  <a:cubicBezTo>
                    <a:pt x="8204" y="11129"/>
                    <a:pt x="7507" y="11028"/>
                    <a:pt x="6829" y="10931"/>
                  </a:cubicBezTo>
                  <a:cubicBezTo>
                    <a:pt x="6631" y="10902"/>
                    <a:pt x="6430" y="10873"/>
                    <a:pt x="6233" y="10838"/>
                  </a:cubicBezTo>
                  <a:cubicBezTo>
                    <a:pt x="5990" y="10795"/>
                    <a:pt x="5720" y="10731"/>
                    <a:pt x="5522" y="10565"/>
                  </a:cubicBezTo>
                  <a:cubicBezTo>
                    <a:pt x="5586" y="10555"/>
                    <a:pt x="5649" y="10546"/>
                    <a:pt x="5715" y="10534"/>
                  </a:cubicBezTo>
                  <a:cubicBezTo>
                    <a:pt x="5940" y="10497"/>
                    <a:pt x="6175" y="10459"/>
                    <a:pt x="6404" y="10439"/>
                  </a:cubicBezTo>
                  <a:cubicBezTo>
                    <a:pt x="6463" y="10434"/>
                    <a:pt x="6522" y="10431"/>
                    <a:pt x="6581" y="10431"/>
                  </a:cubicBezTo>
                  <a:close/>
                  <a:moveTo>
                    <a:pt x="3455" y="7943"/>
                  </a:moveTo>
                  <a:lnTo>
                    <a:pt x="3455" y="7943"/>
                  </a:lnTo>
                  <a:cubicBezTo>
                    <a:pt x="3167" y="8846"/>
                    <a:pt x="2948" y="9774"/>
                    <a:pt x="2809" y="10709"/>
                  </a:cubicBezTo>
                  <a:cubicBezTo>
                    <a:pt x="2803" y="10751"/>
                    <a:pt x="2831" y="10789"/>
                    <a:pt x="2873" y="10795"/>
                  </a:cubicBezTo>
                  <a:cubicBezTo>
                    <a:pt x="2876" y="10795"/>
                    <a:pt x="2880" y="10796"/>
                    <a:pt x="2884" y="10796"/>
                  </a:cubicBezTo>
                  <a:cubicBezTo>
                    <a:pt x="2920" y="10796"/>
                    <a:pt x="2953" y="10769"/>
                    <a:pt x="2957" y="10731"/>
                  </a:cubicBezTo>
                  <a:cubicBezTo>
                    <a:pt x="3097" y="9797"/>
                    <a:pt x="3316" y="8872"/>
                    <a:pt x="3604" y="7972"/>
                  </a:cubicBezTo>
                  <a:cubicBezTo>
                    <a:pt x="3605" y="7986"/>
                    <a:pt x="3608" y="8001"/>
                    <a:pt x="3611" y="8014"/>
                  </a:cubicBezTo>
                  <a:cubicBezTo>
                    <a:pt x="3721" y="8655"/>
                    <a:pt x="3825" y="9265"/>
                    <a:pt x="3691" y="9889"/>
                  </a:cubicBezTo>
                  <a:cubicBezTo>
                    <a:pt x="3556" y="10504"/>
                    <a:pt x="3293" y="11081"/>
                    <a:pt x="3034" y="11620"/>
                  </a:cubicBezTo>
                  <a:cubicBezTo>
                    <a:pt x="2896" y="11904"/>
                    <a:pt x="2744" y="12190"/>
                    <a:pt x="2505" y="12345"/>
                  </a:cubicBezTo>
                  <a:cubicBezTo>
                    <a:pt x="2214" y="11438"/>
                    <a:pt x="2135" y="10660"/>
                    <a:pt x="2258" y="9973"/>
                  </a:cubicBezTo>
                  <a:cubicBezTo>
                    <a:pt x="2410" y="9120"/>
                    <a:pt x="2897" y="8526"/>
                    <a:pt x="3455" y="7943"/>
                  </a:cubicBezTo>
                  <a:close/>
                  <a:moveTo>
                    <a:pt x="5273" y="10854"/>
                  </a:moveTo>
                  <a:lnTo>
                    <a:pt x="5273" y="10854"/>
                  </a:lnTo>
                  <a:cubicBezTo>
                    <a:pt x="5212" y="11028"/>
                    <a:pt x="5157" y="11206"/>
                    <a:pt x="5108" y="11375"/>
                  </a:cubicBezTo>
                  <a:cubicBezTo>
                    <a:pt x="5021" y="11672"/>
                    <a:pt x="4931" y="11982"/>
                    <a:pt x="4795" y="12270"/>
                  </a:cubicBezTo>
                  <a:lnTo>
                    <a:pt x="4708" y="12451"/>
                  </a:lnTo>
                  <a:cubicBezTo>
                    <a:pt x="4512" y="12858"/>
                    <a:pt x="4307" y="13279"/>
                    <a:pt x="4287" y="13748"/>
                  </a:cubicBezTo>
                  <a:cubicBezTo>
                    <a:pt x="4286" y="13790"/>
                    <a:pt x="4318" y="13825"/>
                    <a:pt x="4360" y="13826"/>
                  </a:cubicBezTo>
                  <a:cubicBezTo>
                    <a:pt x="4360" y="13826"/>
                    <a:pt x="4361" y="13826"/>
                    <a:pt x="4362" y="13826"/>
                  </a:cubicBezTo>
                  <a:cubicBezTo>
                    <a:pt x="4403" y="13826"/>
                    <a:pt x="4435" y="13795"/>
                    <a:pt x="4438" y="13754"/>
                  </a:cubicBezTo>
                  <a:cubicBezTo>
                    <a:pt x="4455" y="13315"/>
                    <a:pt x="4652" y="12908"/>
                    <a:pt x="4845" y="12515"/>
                  </a:cubicBezTo>
                  <a:lnTo>
                    <a:pt x="4931" y="12334"/>
                  </a:lnTo>
                  <a:cubicBezTo>
                    <a:pt x="5072" y="12034"/>
                    <a:pt x="5164" y="11721"/>
                    <a:pt x="5253" y="11417"/>
                  </a:cubicBezTo>
                  <a:cubicBezTo>
                    <a:pt x="5301" y="11258"/>
                    <a:pt x="5350" y="11097"/>
                    <a:pt x="5405" y="10937"/>
                  </a:cubicBezTo>
                  <a:cubicBezTo>
                    <a:pt x="5415" y="10996"/>
                    <a:pt x="5422" y="11067"/>
                    <a:pt x="5425" y="11119"/>
                  </a:cubicBezTo>
                  <a:lnTo>
                    <a:pt x="5432" y="11194"/>
                  </a:lnTo>
                  <a:cubicBezTo>
                    <a:pt x="5493" y="11813"/>
                    <a:pt x="5405" y="12438"/>
                    <a:pt x="5179" y="13008"/>
                  </a:cubicBezTo>
                  <a:cubicBezTo>
                    <a:pt x="5025" y="13398"/>
                    <a:pt x="4805" y="13767"/>
                    <a:pt x="4593" y="14123"/>
                  </a:cubicBezTo>
                  <a:lnTo>
                    <a:pt x="3877" y="15323"/>
                  </a:lnTo>
                  <a:cubicBezTo>
                    <a:pt x="3846" y="14848"/>
                    <a:pt x="3833" y="14369"/>
                    <a:pt x="3841" y="13894"/>
                  </a:cubicBezTo>
                  <a:cubicBezTo>
                    <a:pt x="3849" y="13451"/>
                    <a:pt x="3876" y="13084"/>
                    <a:pt x="3982" y="12733"/>
                  </a:cubicBezTo>
                  <a:cubicBezTo>
                    <a:pt x="4119" y="12273"/>
                    <a:pt x="4394" y="11863"/>
                    <a:pt x="4616" y="11555"/>
                  </a:cubicBezTo>
                  <a:cubicBezTo>
                    <a:pt x="4781" y="11325"/>
                    <a:pt x="4969" y="11084"/>
                    <a:pt x="5206" y="10902"/>
                  </a:cubicBezTo>
                  <a:cubicBezTo>
                    <a:pt x="5234" y="10882"/>
                    <a:pt x="5253" y="10867"/>
                    <a:pt x="5273" y="10854"/>
                  </a:cubicBezTo>
                  <a:close/>
                  <a:moveTo>
                    <a:pt x="7756" y="13648"/>
                  </a:moveTo>
                  <a:lnTo>
                    <a:pt x="7756" y="13648"/>
                  </a:lnTo>
                  <a:cubicBezTo>
                    <a:pt x="7780" y="13658"/>
                    <a:pt x="7799" y="13667"/>
                    <a:pt x="7817" y="13676"/>
                  </a:cubicBezTo>
                  <a:cubicBezTo>
                    <a:pt x="8115" y="13819"/>
                    <a:pt x="8427" y="13916"/>
                    <a:pt x="8731" y="14010"/>
                  </a:cubicBezTo>
                  <a:cubicBezTo>
                    <a:pt x="9312" y="14190"/>
                    <a:pt x="9861" y="14357"/>
                    <a:pt x="10296" y="14828"/>
                  </a:cubicBezTo>
                  <a:cubicBezTo>
                    <a:pt x="10516" y="15065"/>
                    <a:pt x="10673" y="15346"/>
                    <a:pt x="10838" y="15643"/>
                  </a:cubicBezTo>
                  <a:cubicBezTo>
                    <a:pt x="10900" y="15747"/>
                    <a:pt x="10959" y="15854"/>
                    <a:pt x="11023" y="15961"/>
                  </a:cubicBezTo>
                  <a:cubicBezTo>
                    <a:pt x="10845" y="15898"/>
                    <a:pt x="10665" y="15856"/>
                    <a:pt x="10626" y="15849"/>
                  </a:cubicBezTo>
                  <a:cubicBezTo>
                    <a:pt x="10512" y="15827"/>
                    <a:pt x="10401" y="15812"/>
                    <a:pt x="10289" y="15796"/>
                  </a:cubicBezTo>
                  <a:cubicBezTo>
                    <a:pt x="10034" y="15760"/>
                    <a:pt x="9793" y="15726"/>
                    <a:pt x="9548" y="15630"/>
                  </a:cubicBezTo>
                  <a:cubicBezTo>
                    <a:pt x="9310" y="15536"/>
                    <a:pt x="9093" y="15403"/>
                    <a:pt x="8881" y="15217"/>
                  </a:cubicBezTo>
                  <a:cubicBezTo>
                    <a:pt x="8617" y="14990"/>
                    <a:pt x="8400" y="14721"/>
                    <a:pt x="8144" y="14395"/>
                  </a:cubicBezTo>
                  <a:cubicBezTo>
                    <a:pt x="8092" y="14329"/>
                    <a:pt x="8042" y="14260"/>
                    <a:pt x="7992" y="14194"/>
                  </a:cubicBezTo>
                  <a:cubicBezTo>
                    <a:pt x="7935" y="14090"/>
                    <a:pt x="7876" y="13987"/>
                    <a:pt x="7811" y="13883"/>
                  </a:cubicBezTo>
                  <a:lnTo>
                    <a:pt x="7811" y="13883"/>
                  </a:lnTo>
                  <a:cubicBezTo>
                    <a:pt x="7969" y="13994"/>
                    <a:pt x="8136" y="14090"/>
                    <a:pt x="8304" y="14187"/>
                  </a:cubicBezTo>
                  <a:lnTo>
                    <a:pt x="8377" y="14227"/>
                  </a:lnTo>
                  <a:cubicBezTo>
                    <a:pt x="8976" y="14570"/>
                    <a:pt x="9554" y="14957"/>
                    <a:pt x="10097" y="15381"/>
                  </a:cubicBezTo>
                  <a:cubicBezTo>
                    <a:pt x="10110" y="15391"/>
                    <a:pt x="10126" y="15396"/>
                    <a:pt x="10142" y="15396"/>
                  </a:cubicBezTo>
                  <a:cubicBezTo>
                    <a:pt x="10164" y="15396"/>
                    <a:pt x="10186" y="15387"/>
                    <a:pt x="10201" y="15368"/>
                  </a:cubicBezTo>
                  <a:cubicBezTo>
                    <a:pt x="10227" y="15335"/>
                    <a:pt x="10221" y="15288"/>
                    <a:pt x="10188" y="15262"/>
                  </a:cubicBezTo>
                  <a:cubicBezTo>
                    <a:pt x="9641" y="14835"/>
                    <a:pt x="9056" y="14443"/>
                    <a:pt x="8451" y="14097"/>
                  </a:cubicBezTo>
                  <a:lnTo>
                    <a:pt x="8377" y="14056"/>
                  </a:lnTo>
                  <a:cubicBezTo>
                    <a:pt x="8161" y="13933"/>
                    <a:pt x="7941" y="13807"/>
                    <a:pt x="7756" y="13648"/>
                  </a:cubicBezTo>
                  <a:close/>
                  <a:moveTo>
                    <a:pt x="7081" y="13466"/>
                  </a:moveTo>
                  <a:cubicBezTo>
                    <a:pt x="7177" y="13800"/>
                    <a:pt x="7268" y="14142"/>
                    <a:pt x="7304" y="14488"/>
                  </a:cubicBezTo>
                  <a:cubicBezTo>
                    <a:pt x="7368" y="15076"/>
                    <a:pt x="7343" y="15589"/>
                    <a:pt x="7233" y="16060"/>
                  </a:cubicBezTo>
                  <a:cubicBezTo>
                    <a:pt x="7167" y="16342"/>
                    <a:pt x="7065" y="16624"/>
                    <a:pt x="6965" y="16897"/>
                  </a:cubicBezTo>
                  <a:cubicBezTo>
                    <a:pt x="6864" y="17175"/>
                    <a:pt x="6758" y="17461"/>
                    <a:pt x="6690" y="17757"/>
                  </a:cubicBezTo>
                  <a:cubicBezTo>
                    <a:pt x="6467" y="17196"/>
                    <a:pt x="6256" y="16585"/>
                    <a:pt x="6241" y="15969"/>
                  </a:cubicBezTo>
                  <a:cubicBezTo>
                    <a:pt x="6228" y="15465"/>
                    <a:pt x="6346" y="14941"/>
                    <a:pt x="6577" y="14450"/>
                  </a:cubicBezTo>
                  <a:cubicBezTo>
                    <a:pt x="6629" y="14346"/>
                    <a:pt x="6683" y="14242"/>
                    <a:pt x="6735" y="14140"/>
                  </a:cubicBezTo>
                  <a:cubicBezTo>
                    <a:pt x="6806" y="14006"/>
                    <a:pt x="6873" y="13871"/>
                    <a:pt x="6935" y="13734"/>
                  </a:cubicBezTo>
                  <a:lnTo>
                    <a:pt x="6935" y="13734"/>
                  </a:lnTo>
                  <a:cubicBezTo>
                    <a:pt x="6933" y="14287"/>
                    <a:pt x="6871" y="14767"/>
                    <a:pt x="6742" y="15243"/>
                  </a:cubicBezTo>
                  <a:cubicBezTo>
                    <a:pt x="6602" y="15760"/>
                    <a:pt x="6480" y="16307"/>
                    <a:pt x="6654" y="16807"/>
                  </a:cubicBezTo>
                  <a:cubicBezTo>
                    <a:pt x="6665" y="16837"/>
                    <a:pt x="6694" y="16856"/>
                    <a:pt x="6724" y="16856"/>
                  </a:cubicBezTo>
                  <a:cubicBezTo>
                    <a:pt x="6733" y="16856"/>
                    <a:pt x="6741" y="16855"/>
                    <a:pt x="6750" y="16852"/>
                  </a:cubicBezTo>
                  <a:cubicBezTo>
                    <a:pt x="6790" y="16839"/>
                    <a:pt x="6810" y="16795"/>
                    <a:pt x="6796" y="16756"/>
                  </a:cubicBezTo>
                  <a:cubicBezTo>
                    <a:pt x="6635" y="16296"/>
                    <a:pt x="6748" y="15795"/>
                    <a:pt x="6887" y="15281"/>
                  </a:cubicBezTo>
                  <a:cubicBezTo>
                    <a:pt x="7042" y="14718"/>
                    <a:pt x="7101" y="14150"/>
                    <a:pt x="7081" y="13466"/>
                  </a:cubicBezTo>
                  <a:close/>
                  <a:moveTo>
                    <a:pt x="8928" y="16232"/>
                  </a:moveTo>
                  <a:cubicBezTo>
                    <a:pt x="8940" y="16247"/>
                    <a:pt x="8953" y="16263"/>
                    <a:pt x="8963" y="16277"/>
                  </a:cubicBezTo>
                  <a:cubicBezTo>
                    <a:pt x="9033" y="16365"/>
                    <a:pt x="9101" y="16451"/>
                    <a:pt x="9164" y="16541"/>
                  </a:cubicBezTo>
                  <a:cubicBezTo>
                    <a:pt x="9678" y="17244"/>
                    <a:pt x="9913" y="18085"/>
                    <a:pt x="9901" y="19185"/>
                  </a:cubicBezTo>
                  <a:cubicBezTo>
                    <a:pt x="9897" y="19455"/>
                    <a:pt x="9874" y="19733"/>
                    <a:pt x="9850" y="19999"/>
                  </a:cubicBezTo>
                  <a:cubicBezTo>
                    <a:pt x="9824" y="20278"/>
                    <a:pt x="9798" y="20565"/>
                    <a:pt x="9797" y="20852"/>
                  </a:cubicBezTo>
                  <a:lnTo>
                    <a:pt x="9795" y="20850"/>
                  </a:lnTo>
                  <a:cubicBezTo>
                    <a:pt x="9762" y="20814"/>
                    <a:pt x="9733" y="20784"/>
                    <a:pt x="9720" y="20762"/>
                  </a:cubicBezTo>
                  <a:cubicBezTo>
                    <a:pt x="9601" y="20598"/>
                    <a:pt x="9503" y="20451"/>
                    <a:pt x="9413" y="20307"/>
                  </a:cubicBezTo>
                  <a:cubicBezTo>
                    <a:pt x="9202" y="19967"/>
                    <a:pt x="9044" y="19654"/>
                    <a:pt x="8933" y="19346"/>
                  </a:cubicBezTo>
                  <a:cubicBezTo>
                    <a:pt x="8853" y="19132"/>
                    <a:pt x="8811" y="18909"/>
                    <a:pt x="8801" y="18666"/>
                  </a:cubicBezTo>
                  <a:cubicBezTo>
                    <a:pt x="8789" y="18424"/>
                    <a:pt x="8817" y="18175"/>
                    <a:pt x="8844" y="17933"/>
                  </a:cubicBezTo>
                  <a:cubicBezTo>
                    <a:pt x="8868" y="17728"/>
                    <a:pt x="8889" y="17518"/>
                    <a:pt x="8891" y="17309"/>
                  </a:cubicBezTo>
                  <a:cubicBezTo>
                    <a:pt x="8892" y="16934"/>
                    <a:pt x="8831" y="16583"/>
                    <a:pt x="8768" y="16239"/>
                  </a:cubicBezTo>
                  <a:lnTo>
                    <a:pt x="8768" y="16239"/>
                  </a:lnTo>
                  <a:cubicBezTo>
                    <a:pt x="9014" y="16788"/>
                    <a:pt x="9189" y="17324"/>
                    <a:pt x="9282" y="17836"/>
                  </a:cubicBezTo>
                  <a:cubicBezTo>
                    <a:pt x="9324" y="18071"/>
                    <a:pt x="9315" y="18317"/>
                    <a:pt x="9305" y="18557"/>
                  </a:cubicBezTo>
                  <a:cubicBezTo>
                    <a:pt x="9290" y="18941"/>
                    <a:pt x="9274" y="19337"/>
                    <a:pt x="9462" y="19720"/>
                  </a:cubicBezTo>
                  <a:cubicBezTo>
                    <a:pt x="9476" y="19747"/>
                    <a:pt x="9503" y="19762"/>
                    <a:pt x="9530" y="19762"/>
                  </a:cubicBezTo>
                  <a:cubicBezTo>
                    <a:pt x="9541" y="19762"/>
                    <a:pt x="9552" y="19759"/>
                    <a:pt x="9562" y="19754"/>
                  </a:cubicBezTo>
                  <a:cubicBezTo>
                    <a:pt x="9600" y="19735"/>
                    <a:pt x="9614" y="19691"/>
                    <a:pt x="9597" y="19654"/>
                  </a:cubicBezTo>
                  <a:cubicBezTo>
                    <a:pt x="9425" y="19307"/>
                    <a:pt x="9439" y="18945"/>
                    <a:pt x="9454" y="18563"/>
                  </a:cubicBezTo>
                  <a:cubicBezTo>
                    <a:pt x="9462" y="18317"/>
                    <a:pt x="9474" y="18061"/>
                    <a:pt x="9428" y="17810"/>
                  </a:cubicBezTo>
                  <a:cubicBezTo>
                    <a:pt x="9338" y="17303"/>
                    <a:pt x="9167" y="16774"/>
                    <a:pt x="8928" y="16232"/>
                  </a:cubicBezTo>
                  <a:close/>
                  <a:moveTo>
                    <a:pt x="2356" y="0"/>
                  </a:moveTo>
                  <a:cubicBezTo>
                    <a:pt x="2348" y="0"/>
                    <a:pt x="2340" y="1"/>
                    <a:pt x="2333" y="3"/>
                  </a:cubicBezTo>
                  <a:cubicBezTo>
                    <a:pt x="2295" y="14"/>
                    <a:pt x="2266" y="45"/>
                    <a:pt x="2260" y="87"/>
                  </a:cubicBezTo>
                  <a:cubicBezTo>
                    <a:pt x="1893" y="2690"/>
                    <a:pt x="2475" y="5130"/>
                    <a:pt x="3505" y="7403"/>
                  </a:cubicBezTo>
                  <a:cubicBezTo>
                    <a:pt x="3311" y="7196"/>
                    <a:pt x="3097" y="6979"/>
                    <a:pt x="2831" y="6831"/>
                  </a:cubicBezTo>
                  <a:cubicBezTo>
                    <a:pt x="2585" y="6697"/>
                    <a:pt x="2288" y="6617"/>
                    <a:pt x="1896" y="6578"/>
                  </a:cubicBezTo>
                  <a:cubicBezTo>
                    <a:pt x="1706" y="6560"/>
                    <a:pt x="1515" y="6552"/>
                    <a:pt x="1325" y="6552"/>
                  </a:cubicBezTo>
                  <a:cubicBezTo>
                    <a:pt x="913" y="6552"/>
                    <a:pt x="501" y="6587"/>
                    <a:pt x="98" y="6623"/>
                  </a:cubicBezTo>
                  <a:cubicBezTo>
                    <a:pt x="93" y="6623"/>
                    <a:pt x="86" y="6624"/>
                    <a:pt x="80" y="6626"/>
                  </a:cubicBezTo>
                  <a:cubicBezTo>
                    <a:pt x="50" y="6634"/>
                    <a:pt x="24" y="6656"/>
                    <a:pt x="14" y="6688"/>
                  </a:cubicBezTo>
                  <a:cubicBezTo>
                    <a:pt x="1" y="6724"/>
                    <a:pt x="9" y="6765"/>
                    <a:pt x="37" y="6792"/>
                  </a:cubicBezTo>
                  <a:cubicBezTo>
                    <a:pt x="578" y="7326"/>
                    <a:pt x="1194" y="7771"/>
                    <a:pt x="1870" y="8118"/>
                  </a:cubicBezTo>
                  <a:cubicBezTo>
                    <a:pt x="2131" y="8254"/>
                    <a:pt x="2435" y="8384"/>
                    <a:pt x="2750" y="8384"/>
                  </a:cubicBezTo>
                  <a:cubicBezTo>
                    <a:pt x="2765" y="8384"/>
                    <a:pt x="2780" y="8384"/>
                    <a:pt x="2795" y="8383"/>
                  </a:cubicBezTo>
                  <a:lnTo>
                    <a:pt x="2795" y="8383"/>
                  </a:lnTo>
                  <a:cubicBezTo>
                    <a:pt x="2446" y="8822"/>
                    <a:pt x="2168" y="9311"/>
                    <a:pt x="2056" y="9936"/>
                  </a:cubicBezTo>
                  <a:cubicBezTo>
                    <a:pt x="1922" y="10686"/>
                    <a:pt x="2016" y="11532"/>
                    <a:pt x="2347" y="12519"/>
                  </a:cubicBezTo>
                  <a:cubicBezTo>
                    <a:pt x="2356" y="12546"/>
                    <a:pt x="2376" y="12568"/>
                    <a:pt x="2402" y="12578"/>
                  </a:cubicBezTo>
                  <a:cubicBezTo>
                    <a:pt x="2415" y="12584"/>
                    <a:pt x="2428" y="12587"/>
                    <a:pt x="2442" y="12587"/>
                  </a:cubicBezTo>
                  <a:cubicBezTo>
                    <a:pt x="2456" y="12587"/>
                    <a:pt x="2470" y="12584"/>
                    <a:pt x="2483" y="12578"/>
                  </a:cubicBezTo>
                  <a:cubicBezTo>
                    <a:pt x="2841" y="12418"/>
                    <a:pt x="3039" y="12060"/>
                    <a:pt x="3209" y="11705"/>
                  </a:cubicBezTo>
                  <a:cubicBezTo>
                    <a:pt x="3474" y="11155"/>
                    <a:pt x="3743" y="10565"/>
                    <a:pt x="3880" y="9929"/>
                  </a:cubicBezTo>
                  <a:cubicBezTo>
                    <a:pt x="4018" y="9292"/>
                    <a:pt x="3918" y="8661"/>
                    <a:pt x="3814" y="8052"/>
                  </a:cubicBezTo>
                  <a:lnTo>
                    <a:pt x="3814" y="8052"/>
                  </a:lnTo>
                  <a:cubicBezTo>
                    <a:pt x="4252" y="8936"/>
                    <a:pt x="4755" y="9796"/>
                    <a:pt x="5290" y="10627"/>
                  </a:cubicBezTo>
                  <a:cubicBezTo>
                    <a:pt x="5212" y="10649"/>
                    <a:pt x="5138" y="10699"/>
                    <a:pt x="5080" y="10744"/>
                  </a:cubicBezTo>
                  <a:cubicBezTo>
                    <a:pt x="4824" y="10943"/>
                    <a:pt x="4624" y="11194"/>
                    <a:pt x="4448" y="11438"/>
                  </a:cubicBezTo>
                  <a:cubicBezTo>
                    <a:pt x="4215" y="11758"/>
                    <a:pt x="3930" y="12187"/>
                    <a:pt x="3782" y="12677"/>
                  </a:cubicBezTo>
                  <a:cubicBezTo>
                    <a:pt x="3672" y="13049"/>
                    <a:pt x="3643" y="13434"/>
                    <a:pt x="3636" y="13893"/>
                  </a:cubicBezTo>
                  <a:cubicBezTo>
                    <a:pt x="3626" y="14478"/>
                    <a:pt x="3647" y="15068"/>
                    <a:pt x="3698" y="15653"/>
                  </a:cubicBezTo>
                  <a:cubicBezTo>
                    <a:pt x="3701" y="15697"/>
                    <a:pt x="3731" y="15733"/>
                    <a:pt x="3775" y="15743"/>
                  </a:cubicBezTo>
                  <a:cubicBezTo>
                    <a:pt x="3782" y="15744"/>
                    <a:pt x="3788" y="15745"/>
                    <a:pt x="3795" y="15745"/>
                  </a:cubicBezTo>
                  <a:cubicBezTo>
                    <a:pt x="3830" y="15745"/>
                    <a:pt x="3864" y="15727"/>
                    <a:pt x="3883" y="15697"/>
                  </a:cubicBezTo>
                  <a:lnTo>
                    <a:pt x="4759" y="14227"/>
                  </a:lnTo>
                  <a:cubicBezTo>
                    <a:pt x="4976" y="13864"/>
                    <a:pt x="5199" y="13487"/>
                    <a:pt x="5360" y="13084"/>
                  </a:cubicBezTo>
                  <a:cubicBezTo>
                    <a:pt x="5597" y="12486"/>
                    <a:pt x="5690" y="11827"/>
                    <a:pt x="5626" y="11178"/>
                  </a:cubicBezTo>
                  <a:lnTo>
                    <a:pt x="5623" y="11134"/>
                  </a:lnTo>
                  <a:lnTo>
                    <a:pt x="5623" y="11134"/>
                  </a:lnTo>
                  <a:cubicBezTo>
                    <a:pt x="6047" y="11772"/>
                    <a:pt x="6489" y="12394"/>
                    <a:pt x="6933" y="13001"/>
                  </a:cubicBezTo>
                  <a:cubicBezTo>
                    <a:pt x="6891" y="13398"/>
                    <a:pt x="6731" y="13716"/>
                    <a:pt x="6557" y="14051"/>
                  </a:cubicBezTo>
                  <a:cubicBezTo>
                    <a:pt x="6504" y="14153"/>
                    <a:pt x="6450" y="14259"/>
                    <a:pt x="6398" y="14368"/>
                  </a:cubicBezTo>
                  <a:cubicBezTo>
                    <a:pt x="6152" y="14884"/>
                    <a:pt x="6029" y="15440"/>
                    <a:pt x="6040" y="15976"/>
                  </a:cubicBezTo>
                  <a:cubicBezTo>
                    <a:pt x="6059" y="16748"/>
                    <a:pt x="6365" y="17496"/>
                    <a:pt x="6634" y="18155"/>
                  </a:cubicBezTo>
                  <a:cubicBezTo>
                    <a:pt x="6649" y="18193"/>
                    <a:pt x="6688" y="18216"/>
                    <a:pt x="6727" y="18216"/>
                  </a:cubicBezTo>
                  <a:cubicBezTo>
                    <a:pt x="6731" y="18216"/>
                    <a:pt x="6735" y="18216"/>
                    <a:pt x="6739" y="18215"/>
                  </a:cubicBezTo>
                  <a:cubicBezTo>
                    <a:pt x="6783" y="18211"/>
                    <a:pt x="6819" y="18175"/>
                    <a:pt x="6825" y="18129"/>
                  </a:cubicBezTo>
                  <a:cubicBezTo>
                    <a:pt x="6871" y="17733"/>
                    <a:pt x="7013" y="17344"/>
                    <a:pt x="7151" y="16968"/>
                  </a:cubicBezTo>
                  <a:cubicBezTo>
                    <a:pt x="7252" y="16691"/>
                    <a:pt x="7356" y="16403"/>
                    <a:pt x="7426" y="16108"/>
                  </a:cubicBezTo>
                  <a:cubicBezTo>
                    <a:pt x="7541" y="15615"/>
                    <a:pt x="7565" y="15078"/>
                    <a:pt x="7499" y="14469"/>
                  </a:cubicBezTo>
                  <a:cubicBezTo>
                    <a:pt x="7466" y="14166"/>
                    <a:pt x="7397" y="13870"/>
                    <a:pt x="7317" y="13579"/>
                  </a:cubicBezTo>
                  <a:lnTo>
                    <a:pt x="7317" y="13579"/>
                  </a:lnTo>
                  <a:cubicBezTo>
                    <a:pt x="7478" y="13828"/>
                    <a:pt x="7647" y="14072"/>
                    <a:pt x="7827" y="14310"/>
                  </a:cubicBezTo>
                  <a:cubicBezTo>
                    <a:pt x="7995" y="14618"/>
                    <a:pt x="8132" y="14926"/>
                    <a:pt x="8273" y="15243"/>
                  </a:cubicBezTo>
                  <a:cubicBezTo>
                    <a:pt x="8338" y="15390"/>
                    <a:pt x="8404" y="15542"/>
                    <a:pt x="8475" y="15695"/>
                  </a:cubicBezTo>
                  <a:cubicBezTo>
                    <a:pt x="8500" y="15873"/>
                    <a:pt x="8529" y="16048"/>
                    <a:pt x="8559" y="16218"/>
                  </a:cubicBezTo>
                  <a:cubicBezTo>
                    <a:pt x="8629" y="16585"/>
                    <a:pt x="8692" y="16931"/>
                    <a:pt x="8689" y="17308"/>
                  </a:cubicBezTo>
                  <a:cubicBezTo>
                    <a:pt x="8688" y="17506"/>
                    <a:pt x="8666" y="17712"/>
                    <a:pt x="8645" y="17910"/>
                  </a:cubicBezTo>
                  <a:cubicBezTo>
                    <a:pt x="8617" y="18158"/>
                    <a:pt x="8591" y="18415"/>
                    <a:pt x="8601" y="18671"/>
                  </a:cubicBezTo>
                  <a:cubicBezTo>
                    <a:pt x="8613" y="18935"/>
                    <a:pt x="8659" y="19177"/>
                    <a:pt x="8744" y="19413"/>
                  </a:cubicBezTo>
                  <a:cubicBezTo>
                    <a:pt x="8860" y="19733"/>
                    <a:pt x="9025" y="20058"/>
                    <a:pt x="9244" y="20409"/>
                  </a:cubicBezTo>
                  <a:cubicBezTo>
                    <a:pt x="9334" y="20553"/>
                    <a:pt x="9438" y="20705"/>
                    <a:pt x="9557" y="20875"/>
                  </a:cubicBezTo>
                  <a:cubicBezTo>
                    <a:pt x="9575" y="20899"/>
                    <a:pt x="9609" y="20937"/>
                    <a:pt x="9648" y="20980"/>
                  </a:cubicBezTo>
                  <a:cubicBezTo>
                    <a:pt x="9696" y="21035"/>
                    <a:pt x="9800" y="21150"/>
                    <a:pt x="9808" y="21189"/>
                  </a:cubicBezTo>
                  <a:cubicBezTo>
                    <a:pt x="9811" y="21242"/>
                    <a:pt x="9856" y="21280"/>
                    <a:pt x="9910" y="21280"/>
                  </a:cubicBezTo>
                  <a:cubicBezTo>
                    <a:pt x="9912" y="21280"/>
                    <a:pt x="9914" y="21280"/>
                    <a:pt x="9916" y="21280"/>
                  </a:cubicBezTo>
                  <a:cubicBezTo>
                    <a:pt x="9971" y="21274"/>
                    <a:pt x="10011" y="21225"/>
                    <a:pt x="10007" y="21172"/>
                  </a:cubicBezTo>
                  <a:cubicBezTo>
                    <a:pt x="9981" y="20788"/>
                    <a:pt x="10014" y="20393"/>
                    <a:pt x="10049" y="20013"/>
                  </a:cubicBezTo>
                  <a:cubicBezTo>
                    <a:pt x="10072" y="19741"/>
                    <a:pt x="10098" y="19463"/>
                    <a:pt x="10101" y="19184"/>
                  </a:cubicBezTo>
                  <a:cubicBezTo>
                    <a:pt x="10114" y="18037"/>
                    <a:pt x="9868" y="17159"/>
                    <a:pt x="9325" y="16417"/>
                  </a:cubicBezTo>
                  <a:cubicBezTo>
                    <a:pt x="9258" y="16326"/>
                    <a:pt x="9189" y="16238"/>
                    <a:pt x="9119" y="16150"/>
                  </a:cubicBezTo>
                  <a:cubicBezTo>
                    <a:pt x="8924" y="15904"/>
                    <a:pt x="8740" y="15672"/>
                    <a:pt x="8634" y="15395"/>
                  </a:cubicBezTo>
                  <a:cubicBezTo>
                    <a:pt x="8619" y="15357"/>
                    <a:pt x="8581" y="15332"/>
                    <a:pt x="8542" y="15332"/>
                  </a:cubicBezTo>
                  <a:cubicBezTo>
                    <a:pt x="8538" y="15332"/>
                    <a:pt x="8534" y="15333"/>
                    <a:pt x="8530" y="15333"/>
                  </a:cubicBezTo>
                  <a:cubicBezTo>
                    <a:pt x="8506" y="15275"/>
                    <a:pt x="8478" y="15217"/>
                    <a:pt x="8453" y="15161"/>
                  </a:cubicBezTo>
                  <a:cubicBezTo>
                    <a:pt x="8429" y="15106"/>
                    <a:pt x="8404" y="15051"/>
                    <a:pt x="8381" y="14997"/>
                  </a:cubicBezTo>
                  <a:lnTo>
                    <a:pt x="8381" y="14997"/>
                  </a:lnTo>
                  <a:cubicBezTo>
                    <a:pt x="8498" y="15129"/>
                    <a:pt x="8617" y="15252"/>
                    <a:pt x="8747" y="15366"/>
                  </a:cubicBezTo>
                  <a:cubicBezTo>
                    <a:pt x="8978" y="15565"/>
                    <a:pt x="9215" y="15711"/>
                    <a:pt x="9474" y="15812"/>
                  </a:cubicBezTo>
                  <a:cubicBezTo>
                    <a:pt x="9739" y="15918"/>
                    <a:pt x="10004" y="15956"/>
                    <a:pt x="10260" y="15992"/>
                  </a:cubicBezTo>
                  <a:cubicBezTo>
                    <a:pt x="10369" y="16006"/>
                    <a:pt x="10477" y="16022"/>
                    <a:pt x="10589" y="16043"/>
                  </a:cubicBezTo>
                  <a:cubicBezTo>
                    <a:pt x="10773" y="16077"/>
                    <a:pt x="11178" y="16215"/>
                    <a:pt x="11230" y="16280"/>
                  </a:cubicBezTo>
                  <a:cubicBezTo>
                    <a:pt x="11250" y="16306"/>
                    <a:pt x="11281" y="16320"/>
                    <a:pt x="11313" y="16320"/>
                  </a:cubicBezTo>
                  <a:cubicBezTo>
                    <a:pt x="11333" y="16320"/>
                    <a:pt x="11353" y="16314"/>
                    <a:pt x="11370" y="16302"/>
                  </a:cubicBezTo>
                  <a:cubicBezTo>
                    <a:pt x="11415" y="16271"/>
                    <a:pt x="11425" y="16210"/>
                    <a:pt x="11397" y="16167"/>
                  </a:cubicBezTo>
                  <a:cubicBezTo>
                    <a:pt x="11395" y="16166"/>
                    <a:pt x="11395" y="16164"/>
                    <a:pt x="11394" y="16164"/>
                  </a:cubicBezTo>
                  <a:cubicBezTo>
                    <a:pt x="11250" y="15972"/>
                    <a:pt x="11132" y="15754"/>
                    <a:pt x="11013" y="15545"/>
                  </a:cubicBezTo>
                  <a:cubicBezTo>
                    <a:pt x="10849" y="15251"/>
                    <a:pt x="10680" y="14947"/>
                    <a:pt x="10444" y="14690"/>
                  </a:cubicBezTo>
                  <a:cubicBezTo>
                    <a:pt x="9971" y="14181"/>
                    <a:pt x="9370" y="13996"/>
                    <a:pt x="8789" y="13818"/>
                  </a:cubicBezTo>
                  <a:cubicBezTo>
                    <a:pt x="8493" y="13725"/>
                    <a:pt x="8187" y="13631"/>
                    <a:pt x="7900" y="13493"/>
                  </a:cubicBezTo>
                  <a:cubicBezTo>
                    <a:pt x="7863" y="13474"/>
                    <a:pt x="7809" y="13453"/>
                    <a:pt x="7747" y="13428"/>
                  </a:cubicBezTo>
                  <a:cubicBezTo>
                    <a:pt x="7637" y="13385"/>
                    <a:pt x="7447" y="13308"/>
                    <a:pt x="7358" y="13241"/>
                  </a:cubicBezTo>
                  <a:cubicBezTo>
                    <a:pt x="7284" y="13140"/>
                    <a:pt x="7210" y="13040"/>
                    <a:pt x="7136" y="12939"/>
                  </a:cubicBezTo>
                  <a:cubicBezTo>
                    <a:pt x="7136" y="12937"/>
                    <a:pt x="7133" y="12934"/>
                    <a:pt x="7133" y="12932"/>
                  </a:cubicBezTo>
                  <a:cubicBezTo>
                    <a:pt x="7126" y="12907"/>
                    <a:pt x="7110" y="12887"/>
                    <a:pt x="7087" y="12872"/>
                  </a:cubicBezTo>
                  <a:cubicBezTo>
                    <a:pt x="6747" y="12408"/>
                    <a:pt x="6407" y="11931"/>
                    <a:pt x="6075" y="11445"/>
                  </a:cubicBezTo>
                  <a:lnTo>
                    <a:pt x="6075" y="11445"/>
                  </a:lnTo>
                  <a:cubicBezTo>
                    <a:pt x="6450" y="11692"/>
                    <a:pt x="6919" y="11865"/>
                    <a:pt x="7501" y="11967"/>
                  </a:cubicBezTo>
                  <a:cubicBezTo>
                    <a:pt x="7769" y="12015"/>
                    <a:pt x="8042" y="12047"/>
                    <a:pt x="8306" y="12079"/>
                  </a:cubicBezTo>
                  <a:cubicBezTo>
                    <a:pt x="8844" y="12143"/>
                    <a:pt x="9402" y="12209"/>
                    <a:pt x="9908" y="12403"/>
                  </a:cubicBezTo>
                  <a:cubicBezTo>
                    <a:pt x="9920" y="12408"/>
                    <a:pt x="9932" y="12410"/>
                    <a:pt x="9944" y="12410"/>
                  </a:cubicBezTo>
                  <a:cubicBezTo>
                    <a:pt x="9968" y="12410"/>
                    <a:pt x="9992" y="12401"/>
                    <a:pt x="10011" y="12384"/>
                  </a:cubicBezTo>
                  <a:cubicBezTo>
                    <a:pt x="10039" y="12358"/>
                    <a:pt x="10050" y="12321"/>
                    <a:pt x="10040" y="12284"/>
                  </a:cubicBezTo>
                  <a:cubicBezTo>
                    <a:pt x="9881" y="11705"/>
                    <a:pt x="9352" y="11354"/>
                    <a:pt x="8824" y="11042"/>
                  </a:cubicBezTo>
                  <a:cubicBezTo>
                    <a:pt x="8091" y="10612"/>
                    <a:pt x="7367" y="10226"/>
                    <a:pt x="6584" y="10226"/>
                  </a:cubicBezTo>
                  <a:cubicBezTo>
                    <a:pt x="6518" y="10226"/>
                    <a:pt x="6453" y="10229"/>
                    <a:pt x="6386" y="10235"/>
                  </a:cubicBezTo>
                  <a:cubicBezTo>
                    <a:pt x="6149" y="10253"/>
                    <a:pt x="5910" y="10294"/>
                    <a:pt x="5681" y="10332"/>
                  </a:cubicBezTo>
                  <a:cubicBezTo>
                    <a:pt x="5577" y="10348"/>
                    <a:pt x="5474" y="10366"/>
                    <a:pt x="5371" y="10381"/>
                  </a:cubicBezTo>
                  <a:cubicBezTo>
                    <a:pt x="4907" y="9650"/>
                    <a:pt x="4468" y="8900"/>
                    <a:pt x="4077" y="8130"/>
                  </a:cubicBezTo>
                  <a:lnTo>
                    <a:pt x="4077" y="8130"/>
                  </a:lnTo>
                  <a:cubicBezTo>
                    <a:pt x="4255" y="8364"/>
                    <a:pt x="4445" y="8589"/>
                    <a:pt x="4678" y="8767"/>
                  </a:cubicBezTo>
                  <a:cubicBezTo>
                    <a:pt x="5076" y="9066"/>
                    <a:pt x="5544" y="9298"/>
                    <a:pt x="6065" y="9453"/>
                  </a:cubicBezTo>
                  <a:cubicBezTo>
                    <a:pt x="6838" y="9682"/>
                    <a:pt x="7658" y="9728"/>
                    <a:pt x="8414" y="9728"/>
                  </a:cubicBezTo>
                  <a:cubicBezTo>
                    <a:pt x="8593" y="9728"/>
                    <a:pt x="8769" y="9725"/>
                    <a:pt x="8940" y="9722"/>
                  </a:cubicBezTo>
                  <a:cubicBezTo>
                    <a:pt x="8993" y="9721"/>
                    <a:pt x="9040" y="9674"/>
                    <a:pt x="9037" y="9621"/>
                  </a:cubicBezTo>
                  <a:cubicBezTo>
                    <a:pt x="9037" y="9576"/>
                    <a:pt x="9005" y="9537"/>
                    <a:pt x="8963" y="9527"/>
                  </a:cubicBezTo>
                  <a:cubicBezTo>
                    <a:pt x="8909" y="9489"/>
                    <a:pt x="8746" y="9291"/>
                    <a:pt x="8666" y="9195"/>
                  </a:cubicBezTo>
                  <a:cubicBezTo>
                    <a:pt x="8591" y="9103"/>
                    <a:pt x="8545" y="9049"/>
                    <a:pt x="8519" y="9023"/>
                  </a:cubicBezTo>
                  <a:cubicBezTo>
                    <a:pt x="8341" y="8859"/>
                    <a:pt x="8151" y="8703"/>
                    <a:pt x="7951" y="8563"/>
                  </a:cubicBezTo>
                  <a:cubicBezTo>
                    <a:pt x="7543" y="8275"/>
                    <a:pt x="7094" y="8041"/>
                    <a:pt x="6618" y="7872"/>
                  </a:cubicBezTo>
                  <a:cubicBezTo>
                    <a:pt x="6140" y="7703"/>
                    <a:pt x="5647" y="7601"/>
                    <a:pt x="5149" y="7568"/>
                  </a:cubicBezTo>
                  <a:cubicBezTo>
                    <a:pt x="5031" y="7561"/>
                    <a:pt x="4921" y="7558"/>
                    <a:pt x="4813" y="7554"/>
                  </a:cubicBezTo>
                  <a:cubicBezTo>
                    <a:pt x="4438" y="7543"/>
                    <a:pt x="4113" y="7532"/>
                    <a:pt x="3741" y="7351"/>
                  </a:cubicBezTo>
                  <a:cubicBezTo>
                    <a:pt x="3728" y="7344"/>
                    <a:pt x="3714" y="7342"/>
                    <a:pt x="3699" y="7342"/>
                  </a:cubicBezTo>
                  <a:cubicBezTo>
                    <a:pt x="3513" y="6931"/>
                    <a:pt x="3340" y="6516"/>
                    <a:pt x="3187" y="6096"/>
                  </a:cubicBezTo>
                  <a:lnTo>
                    <a:pt x="3187" y="6096"/>
                  </a:lnTo>
                  <a:cubicBezTo>
                    <a:pt x="3276" y="6102"/>
                    <a:pt x="3366" y="6105"/>
                    <a:pt x="3456" y="6105"/>
                  </a:cubicBezTo>
                  <a:cubicBezTo>
                    <a:pt x="3874" y="6105"/>
                    <a:pt x="4300" y="6038"/>
                    <a:pt x="4769" y="5896"/>
                  </a:cubicBezTo>
                  <a:cubicBezTo>
                    <a:pt x="5308" y="5735"/>
                    <a:pt x="5799" y="5444"/>
                    <a:pt x="6188" y="5056"/>
                  </a:cubicBezTo>
                  <a:cubicBezTo>
                    <a:pt x="6437" y="4807"/>
                    <a:pt x="6841" y="4302"/>
                    <a:pt x="6728" y="3722"/>
                  </a:cubicBezTo>
                  <a:cubicBezTo>
                    <a:pt x="6724" y="3691"/>
                    <a:pt x="6702" y="3664"/>
                    <a:pt x="6674" y="3651"/>
                  </a:cubicBezTo>
                  <a:cubicBezTo>
                    <a:pt x="6669" y="3648"/>
                    <a:pt x="6660" y="3647"/>
                    <a:pt x="6649" y="3647"/>
                  </a:cubicBezTo>
                  <a:cubicBezTo>
                    <a:pt x="6615" y="3647"/>
                    <a:pt x="6557" y="3658"/>
                    <a:pt x="6486" y="3678"/>
                  </a:cubicBezTo>
                  <a:cubicBezTo>
                    <a:pt x="6084" y="3788"/>
                    <a:pt x="5205" y="4150"/>
                    <a:pt x="5193" y="4155"/>
                  </a:cubicBezTo>
                  <a:cubicBezTo>
                    <a:pt x="4726" y="4373"/>
                    <a:pt x="4277" y="4639"/>
                    <a:pt x="3859" y="4941"/>
                  </a:cubicBezTo>
                  <a:cubicBezTo>
                    <a:pt x="3521" y="5185"/>
                    <a:pt x="3268" y="5473"/>
                    <a:pt x="3061" y="5740"/>
                  </a:cubicBezTo>
                  <a:cubicBezTo>
                    <a:pt x="2457" y="3956"/>
                    <a:pt x="2181" y="2080"/>
                    <a:pt x="2457" y="113"/>
                  </a:cubicBezTo>
                  <a:cubicBezTo>
                    <a:pt x="2465" y="59"/>
                    <a:pt x="2427" y="8"/>
                    <a:pt x="2373" y="1"/>
                  </a:cubicBezTo>
                  <a:cubicBezTo>
                    <a:pt x="2367" y="1"/>
                    <a:pt x="2362" y="0"/>
                    <a:pt x="23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5" name="Google Shape;865;p18"/>
            <p:cNvGrpSpPr/>
            <p:nvPr/>
          </p:nvGrpSpPr>
          <p:grpSpPr>
            <a:xfrm>
              <a:off x="2356340" y="-47402"/>
              <a:ext cx="460670" cy="971792"/>
              <a:chOff x="1118425" y="996600"/>
              <a:chExt cx="244025" cy="514775"/>
            </a:xfrm>
          </p:grpSpPr>
          <p:sp>
            <p:nvSpPr>
              <p:cNvPr id="866" name="Google Shape;866;p18"/>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8"/>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8" name="Google Shape;868;p18"/>
            <p:cNvGrpSpPr/>
            <p:nvPr/>
          </p:nvGrpSpPr>
          <p:grpSpPr>
            <a:xfrm>
              <a:off x="631267" y="-5"/>
              <a:ext cx="632838" cy="1148821"/>
              <a:chOff x="1981825" y="1045200"/>
              <a:chExt cx="335225" cy="608550"/>
            </a:xfrm>
          </p:grpSpPr>
          <p:sp>
            <p:nvSpPr>
              <p:cNvPr id="869" name="Google Shape;869;p18"/>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8"/>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1" name="Google Shape;871;p18"/>
            <p:cNvGrpSpPr/>
            <p:nvPr/>
          </p:nvGrpSpPr>
          <p:grpSpPr>
            <a:xfrm>
              <a:off x="7865604" y="-86272"/>
              <a:ext cx="614337" cy="1049522"/>
              <a:chOff x="916650" y="1440625"/>
              <a:chExt cx="325425" cy="555950"/>
            </a:xfrm>
          </p:grpSpPr>
          <p:sp>
            <p:nvSpPr>
              <p:cNvPr id="872" name="Google Shape;872;p18"/>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8"/>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4" name="Google Shape;874;p18"/>
            <p:cNvSpPr/>
            <p:nvPr/>
          </p:nvSpPr>
          <p:spPr>
            <a:xfrm>
              <a:off x="7498546" y="345523"/>
              <a:ext cx="215870" cy="185948"/>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ext">
  <p:cSld name="MAIN_POINT_1">
    <p:spTree>
      <p:nvGrpSpPr>
        <p:cNvPr id="1" name="Shape 943"/>
        <p:cNvGrpSpPr/>
        <p:nvPr/>
      </p:nvGrpSpPr>
      <p:grpSpPr>
        <a:xfrm>
          <a:off x="0" y="0"/>
          <a:ext cx="0" cy="0"/>
          <a:chOff x="0" y="0"/>
          <a:chExt cx="0" cy="0"/>
        </a:xfrm>
      </p:grpSpPr>
      <p:sp>
        <p:nvSpPr>
          <p:cNvPr id="944" name="Google Shape;944;p20"/>
          <p:cNvSpPr txBox="1">
            <a:spLocks noGrp="1"/>
          </p:cNvSpPr>
          <p:nvPr>
            <p:ph type="subTitle" idx="1"/>
          </p:nvPr>
        </p:nvSpPr>
        <p:spPr>
          <a:xfrm rot="210">
            <a:off x="3514800" y="3402638"/>
            <a:ext cx="4909200" cy="695700"/>
          </a:xfrm>
          <a:prstGeom prst="rect">
            <a:avLst/>
          </a:prstGeom>
          <a:noFill/>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45" name="Google Shape;945;p20"/>
          <p:cNvSpPr txBox="1">
            <a:spLocks noGrp="1"/>
          </p:cNvSpPr>
          <p:nvPr>
            <p:ph type="title"/>
          </p:nvPr>
        </p:nvSpPr>
        <p:spPr>
          <a:xfrm>
            <a:off x="1484800" y="1045025"/>
            <a:ext cx="6939300" cy="2345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800"/>
              <a:buNone/>
              <a:defRPr sz="150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grpSp>
        <p:nvGrpSpPr>
          <p:cNvPr id="946" name="Google Shape;946;p20"/>
          <p:cNvGrpSpPr/>
          <p:nvPr/>
        </p:nvGrpSpPr>
        <p:grpSpPr>
          <a:xfrm>
            <a:off x="-306654" y="-115930"/>
            <a:ext cx="9497598" cy="5581928"/>
            <a:chOff x="-306654" y="-115930"/>
            <a:chExt cx="9497598" cy="5581928"/>
          </a:xfrm>
        </p:grpSpPr>
        <p:sp>
          <p:nvSpPr>
            <p:cNvPr id="947" name="Google Shape;947;p20"/>
            <p:cNvSpPr/>
            <p:nvPr/>
          </p:nvSpPr>
          <p:spPr>
            <a:xfrm>
              <a:off x="4670494" y="-1"/>
              <a:ext cx="4511035" cy="1251938"/>
            </a:xfrm>
            <a:custGeom>
              <a:avLst/>
              <a:gdLst/>
              <a:ahLst/>
              <a:cxnLst/>
              <a:rect l="l" t="t" r="r" b="b"/>
              <a:pathLst>
                <a:path w="86031" h="23876" extrusionOk="0">
                  <a:moveTo>
                    <a:pt x="763" y="1"/>
                  </a:moveTo>
                  <a:cubicBezTo>
                    <a:pt x="0" y="4481"/>
                    <a:pt x="1517" y="9326"/>
                    <a:pt x="4785" y="12504"/>
                  </a:cubicBezTo>
                  <a:cubicBezTo>
                    <a:pt x="7881" y="15513"/>
                    <a:pt x="12173" y="16841"/>
                    <a:pt x="16536" y="16841"/>
                  </a:cubicBezTo>
                  <a:cubicBezTo>
                    <a:pt x="18933" y="16841"/>
                    <a:pt x="21353" y="16439"/>
                    <a:pt x="23607" y="15696"/>
                  </a:cubicBezTo>
                  <a:cubicBezTo>
                    <a:pt x="27714" y="14341"/>
                    <a:pt x="31452" y="12009"/>
                    <a:pt x="35563" y="10670"/>
                  </a:cubicBezTo>
                  <a:cubicBezTo>
                    <a:pt x="38192" y="9814"/>
                    <a:pt x="40957" y="9390"/>
                    <a:pt x="43721" y="9390"/>
                  </a:cubicBezTo>
                  <a:cubicBezTo>
                    <a:pt x="47426" y="9390"/>
                    <a:pt x="51131" y="10152"/>
                    <a:pt x="54515" y="11659"/>
                  </a:cubicBezTo>
                  <a:cubicBezTo>
                    <a:pt x="59368" y="13823"/>
                    <a:pt x="63446" y="17384"/>
                    <a:pt x="67993" y="20134"/>
                  </a:cubicBezTo>
                  <a:cubicBezTo>
                    <a:pt x="71458" y="22233"/>
                    <a:pt x="75473" y="23875"/>
                    <a:pt x="79444" y="23875"/>
                  </a:cubicBezTo>
                  <a:cubicBezTo>
                    <a:pt x="80684" y="23875"/>
                    <a:pt x="81920" y="23715"/>
                    <a:pt x="83134" y="23358"/>
                  </a:cubicBezTo>
                  <a:cubicBezTo>
                    <a:pt x="84165" y="23054"/>
                    <a:pt x="85177" y="22594"/>
                    <a:pt x="86031" y="21948"/>
                  </a:cubicBezTo>
                  <a:lnTo>
                    <a:pt x="86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0"/>
            <p:cNvSpPr/>
            <p:nvPr/>
          </p:nvSpPr>
          <p:spPr>
            <a:xfrm>
              <a:off x="1" y="3761911"/>
              <a:ext cx="4060315" cy="1381575"/>
            </a:xfrm>
            <a:custGeom>
              <a:avLst/>
              <a:gdLst/>
              <a:ahLst/>
              <a:cxnLst/>
              <a:rect l="l" t="t" r="r" b="b"/>
              <a:pathLst>
                <a:path w="74392" h="25314" extrusionOk="0">
                  <a:moveTo>
                    <a:pt x="6415" y="0"/>
                  </a:moveTo>
                  <a:cubicBezTo>
                    <a:pt x="5511" y="0"/>
                    <a:pt x="4607" y="72"/>
                    <a:pt x="3713" y="218"/>
                  </a:cubicBezTo>
                  <a:cubicBezTo>
                    <a:pt x="2439" y="428"/>
                    <a:pt x="1193" y="786"/>
                    <a:pt x="0" y="1281"/>
                  </a:cubicBezTo>
                  <a:lnTo>
                    <a:pt x="0" y="25313"/>
                  </a:lnTo>
                  <a:lnTo>
                    <a:pt x="74392" y="25313"/>
                  </a:lnTo>
                  <a:cubicBezTo>
                    <a:pt x="73335" y="21817"/>
                    <a:pt x="70786" y="18680"/>
                    <a:pt x="67305" y="17638"/>
                  </a:cubicBezTo>
                  <a:cubicBezTo>
                    <a:pt x="66185" y="17301"/>
                    <a:pt x="65018" y="17188"/>
                    <a:pt x="63844" y="17188"/>
                  </a:cubicBezTo>
                  <a:cubicBezTo>
                    <a:pt x="63125" y="17188"/>
                    <a:pt x="62403" y="17230"/>
                    <a:pt x="61689" y="17290"/>
                  </a:cubicBezTo>
                  <a:cubicBezTo>
                    <a:pt x="58043" y="17597"/>
                    <a:pt x="54436" y="18333"/>
                    <a:pt x="50962" y="19476"/>
                  </a:cubicBezTo>
                  <a:cubicBezTo>
                    <a:pt x="47904" y="20484"/>
                    <a:pt x="44892" y="21821"/>
                    <a:pt x="41681" y="22007"/>
                  </a:cubicBezTo>
                  <a:cubicBezTo>
                    <a:pt x="41436" y="22021"/>
                    <a:pt x="41192" y="22028"/>
                    <a:pt x="40947" y="22028"/>
                  </a:cubicBezTo>
                  <a:cubicBezTo>
                    <a:pt x="38042" y="22028"/>
                    <a:pt x="35147" y="21031"/>
                    <a:pt x="32836" y="19276"/>
                  </a:cubicBezTo>
                  <a:cubicBezTo>
                    <a:pt x="30521" y="17522"/>
                    <a:pt x="27990" y="15966"/>
                    <a:pt x="26000" y="13791"/>
                  </a:cubicBezTo>
                  <a:cubicBezTo>
                    <a:pt x="22931" y="10439"/>
                    <a:pt x="20597" y="6369"/>
                    <a:pt x="17006" y="3585"/>
                  </a:cubicBezTo>
                  <a:cubicBezTo>
                    <a:pt x="14003" y="1263"/>
                    <a:pt x="10208" y="0"/>
                    <a:pt x="64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9" name="Google Shape;949;p20"/>
            <p:cNvGrpSpPr/>
            <p:nvPr/>
          </p:nvGrpSpPr>
          <p:grpSpPr>
            <a:xfrm rot="-10196315">
              <a:off x="2203416" y="4620417"/>
              <a:ext cx="210916" cy="196002"/>
              <a:chOff x="2294687" y="652640"/>
              <a:chExt cx="210920" cy="196006"/>
            </a:xfrm>
          </p:grpSpPr>
          <p:sp>
            <p:nvSpPr>
              <p:cNvPr id="950" name="Google Shape;950;p20"/>
              <p:cNvSpPr/>
              <p:nvPr/>
            </p:nvSpPr>
            <p:spPr>
              <a:xfrm>
                <a:off x="2358638" y="652640"/>
                <a:ext cx="50876" cy="50782"/>
              </a:xfrm>
              <a:custGeom>
                <a:avLst/>
                <a:gdLst/>
                <a:ahLst/>
                <a:cxnLst/>
                <a:rect l="l" t="t" r="r" b="b"/>
                <a:pathLst>
                  <a:path w="1078" h="1076" extrusionOk="0">
                    <a:moveTo>
                      <a:pt x="536" y="0"/>
                    </a:moveTo>
                    <a:cubicBezTo>
                      <a:pt x="239" y="2"/>
                      <a:pt x="0" y="245"/>
                      <a:pt x="2" y="540"/>
                    </a:cubicBezTo>
                    <a:cubicBezTo>
                      <a:pt x="2" y="678"/>
                      <a:pt x="54" y="808"/>
                      <a:pt x="148" y="906"/>
                    </a:cubicBezTo>
                    <a:lnTo>
                      <a:pt x="161" y="919"/>
                    </a:lnTo>
                    <a:cubicBezTo>
                      <a:pt x="262" y="1021"/>
                      <a:pt x="398" y="1076"/>
                      <a:pt x="540" y="1076"/>
                    </a:cubicBezTo>
                    <a:cubicBezTo>
                      <a:pt x="683" y="1076"/>
                      <a:pt x="819" y="1018"/>
                      <a:pt x="921" y="917"/>
                    </a:cubicBezTo>
                    <a:cubicBezTo>
                      <a:pt x="1021" y="815"/>
                      <a:pt x="1077" y="679"/>
                      <a:pt x="1074" y="536"/>
                    </a:cubicBezTo>
                    <a:cubicBezTo>
                      <a:pt x="1074" y="392"/>
                      <a:pt x="1019" y="261"/>
                      <a:pt x="915" y="157"/>
                    </a:cubicBezTo>
                    <a:cubicBezTo>
                      <a:pt x="814" y="55"/>
                      <a:pt x="679"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0"/>
              <p:cNvSpPr/>
              <p:nvPr/>
            </p:nvSpPr>
            <p:spPr>
              <a:xfrm>
                <a:off x="2454731" y="797818"/>
                <a:ext cx="50876" cy="50829"/>
              </a:xfrm>
              <a:custGeom>
                <a:avLst/>
                <a:gdLst/>
                <a:ahLst/>
                <a:cxnLst/>
                <a:rect l="l" t="t" r="r" b="b"/>
                <a:pathLst>
                  <a:path w="1078" h="1077" extrusionOk="0">
                    <a:moveTo>
                      <a:pt x="537" y="0"/>
                    </a:moveTo>
                    <a:cubicBezTo>
                      <a:pt x="240" y="2"/>
                      <a:pt x="1" y="245"/>
                      <a:pt x="1" y="540"/>
                    </a:cubicBezTo>
                    <a:cubicBezTo>
                      <a:pt x="1" y="678"/>
                      <a:pt x="54" y="808"/>
                      <a:pt x="149" y="907"/>
                    </a:cubicBezTo>
                    <a:lnTo>
                      <a:pt x="160" y="920"/>
                    </a:lnTo>
                    <a:cubicBezTo>
                      <a:pt x="261" y="1021"/>
                      <a:pt x="398" y="1076"/>
                      <a:pt x="541" y="1076"/>
                    </a:cubicBezTo>
                    <a:cubicBezTo>
                      <a:pt x="684" y="1076"/>
                      <a:pt x="819" y="1018"/>
                      <a:pt x="920" y="915"/>
                    </a:cubicBezTo>
                    <a:cubicBezTo>
                      <a:pt x="1021" y="815"/>
                      <a:pt x="1078" y="679"/>
                      <a:pt x="1077" y="536"/>
                    </a:cubicBezTo>
                    <a:cubicBezTo>
                      <a:pt x="1077" y="393"/>
                      <a:pt x="1020" y="260"/>
                      <a:pt x="917" y="155"/>
                    </a:cubicBezTo>
                    <a:cubicBezTo>
                      <a:pt x="816" y="55"/>
                      <a:pt x="680" y="0"/>
                      <a:pt x="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0"/>
              <p:cNvSpPr/>
              <p:nvPr/>
            </p:nvSpPr>
            <p:spPr>
              <a:xfrm>
                <a:off x="2294687" y="772473"/>
                <a:ext cx="50735" cy="50735"/>
              </a:xfrm>
              <a:custGeom>
                <a:avLst/>
                <a:gdLst/>
                <a:ahLst/>
                <a:cxnLst/>
                <a:rect l="l" t="t" r="r" b="b"/>
                <a:pathLst>
                  <a:path w="1075" h="1075" extrusionOk="0">
                    <a:moveTo>
                      <a:pt x="536" y="0"/>
                    </a:moveTo>
                    <a:cubicBezTo>
                      <a:pt x="239" y="2"/>
                      <a:pt x="0" y="245"/>
                      <a:pt x="0" y="539"/>
                    </a:cubicBezTo>
                    <a:cubicBezTo>
                      <a:pt x="0" y="676"/>
                      <a:pt x="52" y="807"/>
                      <a:pt x="146" y="907"/>
                    </a:cubicBezTo>
                    <a:lnTo>
                      <a:pt x="158" y="920"/>
                    </a:lnTo>
                    <a:cubicBezTo>
                      <a:pt x="259" y="1021"/>
                      <a:pt x="395" y="1074"/>
                      <a:pt x="539" y="1074"/>
                    </a:cubicBezTo>
                    <a:cubicBezTo>
                      <a:pt x="682" y="1074"/>
                      <a:pt x="818" y="1017"/>
                      <a:pt x="918" y="915"/>
                    </a:cubicBezTo>
                    <a:cubicBezTo>
                      <a:pt x="1019" y="814"/>
                      <a:pt x="1074" y="679"/>
                      <a:pt x="1074" y="536"/>
                    </a:cubicBezTo>
                    <a:cubicBezTo>
                      <a:pt x="1073" y="391"/>
                      <a:pt x="1016" y="261"/>
                      <a:pt x="915" y="155"/>
                    </a:cubicBezTo>
                    <a:cubicBezTo>
                      <a:pt x="814" y="54"/>
                      <a:pt x="678" y="0"/>
                      <a:pt x="5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3" name="Google Shape;953;p20"/>
            <p:cNvSpPr/>
            <p:nvPr/>
          </p:nvSpPr>
          <p:spPr>
            <a:xfrm>
              <a:off x="1415144" y="3714120"/>
              <a:ext cx="243904" cy="326117"/>
            </a:xfrm>
            <a:custGeom>
              <a:avLst/>
              <a:gdLst/>
              <a:ahLst/>
              <a:cxnLst/>
              <a:rect l="l" t="t" r="r" b="b"/>
              <a:pathLst>
                <a:path w="5168" h="6910" extrusionOk="0">
                  <a:moveTo>
                    <a:pt x="1000" y="1"/>
                  </a:moveTo>
                  <a:cubicBezTo>
                    <a:pt x="990" y="1"/>
                    <a:pt x="980" y="3"/>
                    <a:pt x="971" y="9"/>
                  </a:cubicBezTo>
                  <a:cubicBezTo>
                    <a:pt x="930" y="34"/>
                    <a:pt x="937" y="96"/>
                    <a:pt x="952" y="142"/>
                  </a:cubicBezTo>
                  <a:cubicBezTo>
                    <a:pt x="1063" y="525"/>
                    <a:pt x="1191" y="902"/>
                    <a:pt x="1325" y="1277"/>
                  </a:cubicBezTo>
                  <a:cubicBezTo>
                    <a:pt x="1461" y="1648"/>
                    <a:pt x="1648" y="2008"/>
                    <a:pt x="1770" y="2383"/>
                  </a:cubicBezTo>
                  <a:cubicBezTo>
                    <a:pt x="1699" y="2392"/>
                    <a:pt x="1248" y="2524"/>
                    <a:pt x="1088" y="2524"/>
                  </a:cubicBezTo>
                  <a:cubicBezTo>
                    <a:pt x="1057" y="2524"/>
                    <a:pt x="1038" y="2519"/>
                    <a:pt x="1033" y="2508"/>
                  </a:cubicBezTo>
                  <a:cubicBezTo>
                    <a:pt x="969" y="2357"/>
                    <a:pt x="822" y="2253"/>
                    <a:pt x="654" y="2253"/>
                  </a:cubicBezTo>
                  <a:cubicBezTo>
                    <a:pt x="638" y="2253"/>
                    <a:pt x="622" y="2254"/>
                    <a:pt x="606" y="2256"/>
                  </a:cubicBezTo>
                  <a:cubicBezTo>
                    <a:pt x="380" y="2283"/>
                    <a:pt x="218" y="2488"/>
                    <a:pt x="245" y="2712"/>
                  </a:cubicBezTo>
                  <a:cubicBezTo>
                    <a:pt x="247" y="2724"/>
                    <a:pt x="251" y="2732"/>
                    <a:pt x="251" y="2745"/>
                  </a:cubicBezTo>
                  <a:cubicBezTo>
                    <a:pt x="251" y="2748"/>
                    <a:pt x="253" y="2752"/>
                    <a:pt x="253" y="2755"/>
                  </a:cubicBezTo>
                  <a:cubicBezTo>
                    <a:pt x="253" y="2757"/>
                    <a:pt x="254" y="2760"/>
                    <a:pt x="254" y="2761"/>
                  </a:cubicBezTo>
                  <a:cubicBezTo>
                    <a:pt x="300" y="2945"/>
                    <a:pt x="464" y="3075"/>
                    <a:pt x="654" y="3075"/>
                  </a:cubicBezTo>
                  <a:cubicBezTo>
                    <a:pt x="669" y="3075"/>
                    <a:pt x="684" y="3074"/>
                    <a:pt x="700" y="3072"/>
                  </a:cubicBezTo>
                  <a:cubicBezTo>
                    <a:pt x="916" y="3046"/>
                    <a:pt x="1069" y="2861"/>
                    <a:pt x="1062" y="2647"/>
                  </a:cubicBezTo>
                  <a:cubicBezTo>
                    <a:pt x="1324" y="2603"/>
                    <a:pt x="1590" y="2576"/>
                    <a:pt x="1857" y="2566"/>
                  </a:cubicBezTo>
                  <a:cubicBezTo>
                    <a:pt x="2061" y="2842"/>
                    <a:pt x="2191" y="3210"/>
                    <a:pt x="2260" y="3709"/>
                  </a:cubicBezTo>
                  <a:cubicBezTo>
                    <a:pt x="2233" y="3715"/>
                    <a:pt x="2205" y="3717"/>
                    <a:pt x="2176" y="3717"/>
                  </a:cubicBezTo>
                  <a:cubicBezTo>
                    <a:pt x="2124" y="3717"/>
                    <a:pt x="2071" y="3710"/>
                    <a:pt x="2019" y="3701"/>
                  </a:cubicBezTo>
                  <a:cubicBezTo>
                    <a:pt x="1929" y="3683"/>
                    <a:pt x="1839" y="3666"/>
                    <a:pt x="1749" y="3650"/>
                  </a:cubicBezTo>
                  <a:cubicBezTo>
                    <a:pt x="1541" y="3608"/>
                    <a:pt x="1328" y="3566"/>
                    <a:pt x="1111" y="3549"/>
                  </a:cubicBezTo>
                  <a:cubicBezTo>
                    <a:pt x="1053" y="3543"/>
                    <a:pt x="997" y="3541"/>
                    <a:pt x="942" y="3541"/>
                  </a:cubicBezTo>
                  <a:cubicBezTo>
                    <a:pt x="895" y="3541"/>
                    <a:pt x="849" y="3542"/>
                    <a:pt x="804" y="3546"/>
                  </a:cubicBezTo>
                  <a:cubicBezTo>
                    <a:pt x="737" y="3407"/>
                    <a:pt x="594" y="3316"/>
                    <a:pt x="436" y="3316"/>
                  </a:cubicBezTo>
                  <a:cubicBezTo>
                    <a:pt x="420" y="3316"/>
                    <a:pt x="405" y="3317"/>
                    <a:pt x="389" y="3319"/>
                  </a:cubicBezTo>
                  <a:cubicBezTo>
                    <a:pt x="163" y="3346"/>
                    <a:pt x="1" y="3550"/>
                    <a:pt x="28" y="3775"/>
                  </a:cubicBezTo>
                  <a:cubicBezTo>
                    <a:pt x="54" y="3984"/>
                    <a:pt x="232" y="4138"/>
                    <a:pt x="437" y="4138"/>
                  </a:cubicBezTo>
                  <a:cubicBezTo>
                    <a:pt x="452" y="4138"/>
                    <a:pt x="468" y="4137"/>
                    <a:pt x="484" y="4135"/>
                  </a:cubicBezTo>
                  <a:cubicBezTo>
                    <a:pt x="707" y="4109"/>
                    <a:pt x="866" y="3908"/>
                    <a:pt x="845" y="3688"/>
                  </a:cubicBezTo>
                  <a:cubicBezTo>
                    <a:pt x="880" y="3686"/>
                    <a:pt x="916" y="3685"/>
                    <a:pt x="953" y="3685"/>
                  </a:cubicBezTo>
                  <a:cubicBezTo>
                    <a:pt x="1001" y="3685"/>
                    <a:pt x="1050" y="3686"/>
                    <a:pt x="1099" y="3691"/>
                  </a:cubicBezTo>
                  <a:cubicBezTo>
                    <a:pt x="1308" y="3708"/>
                    <a:pt x="1518" y="3748"/>
                    <a:pt x="1721" y="3789"/>
                  </a:cubicBezTo>
                  <a:cubicBezTo>
                    <a:pt x="1810" y="3806"/>
                    <a:pt x="1901" y="3825"/>
                    <a:pt x="1991" y="3841"/>
                  </a:cubicBezTo>
                  <a:cubicBezTo>
                    <a:pt x="2054" y="3853"/>
                    <a:pt x="2119" y="3862"/>
                    <a:pt x="2183" y="3862"/>
                  </a:cubicBezTo>
                  <a:cubicBezTo>
                    <a:pt x="2188" y="3862"/>
                    <a:pt x="2193" y="3861"/>
                    <a:pt x="2198" y="3861"/>
                  </a:cubicBezTo>
                  <a:lnTo>
                    <a:pt x="2198" y="3861"/>
                  </a:lnTo>
                  <a:cubicBezTo>
                    <a:pt x="2075" y="4132"/>
                    <a:pt x="1907" y="4388"/>
                    <a:pt x="1741" y="4634"/>
                  </a:cubicBezTo>
                  <a:cubicBezTo>
                    <a:pt x="1637" y="4786"/>
                    <a:pt x="1532" y="4943"/>
                    <a:pt x="1438" y="5105"/>
                  </a:cubicBezTo>
                  <a:cubicBezTo>
                    <a:pt x="1230" y="5457"/>
                    <a:pt x="1113" y="5795"/>
                    <a:pt x="1085" y="6107"/>
                  </a:cubicBezTo>
                  <a:cubicBezTo>
                    <a:pt x="881" y="6152"/>
                    <a:pt x="739" y="6343"/>
                    <a:pt x="764" y="6555"/>
                  </a:cubicBezTo>
                  <a:cubicBezTo>
                    <a:pt x="791" y="6756"/>
                    <a:pt x="969" y="6910"/>
                    <a:pt x="1175" y="6910"/>
                  </a:cubicBezTo>
                  <a:cubicBezTo>
                    <a:pt x="1191" y="6910"/>
                    <a:pt x="1206" y="6909"/>
                    <a:pt x="1223" y="6907"/>
                  </a:cubicBezTo>
                  <a:cubicBezTo>
                    <a:pt x="1448" y="6880"/>
                    <a:pt x="1611" y="6676"/>
                    <a:pt x="1583" y="6451"/>
                  </a:cubicBezTo>
                  <a:cubicBezTo>
                    <a:pt x="1561" y="6260"/>
                    <a:pt x="1412" y="6120"/>
                    <a:pt x="1234" y="6092"/>
                  </a:cubicBezTo>
                  <a:cubicBezTo>
                    <a:pt x="1267" y="5749"/>
                    <a:pt x="1418" y="5419"/>
                    <a:pt x="1566" y="5167"/>
                  </a:cubicBezTo>
                  <a:cubicBezTo>
                    <a:pt x="1657" y="5011"/>
                    <a:pt x="1763" y="4854"/>
                    <a:pt x="1864" y="4704"/>
                  </a:cubicBezTo>
                  <a:cubicBezTo>
                    <a:pt x="2016" y="4478"/>
                    <a:pt x="2169" y="4246"/>
                    <a:pt x="2292" y="3997"/>
                  </a:cubicBezTo>
                  <a:cubicBezTo>
                    <a:pt x="2300" y="4077"/>
                    <a:pt x="2308" y="4154"/>
                    <a:pt x="2316" y="4233"/>
                  </a:cubicBezTo>
                  <a:cubicBezTo>
                    <a:pt x="2343" y="4543"/>
                    <a:pt x="2371" y="4863"/>
                    <a:pt x="2443" y="5173"/>
                  </a:cubicBezTo>
                  <a:cubicBezTo>
                    <a:pt x="2527" y="5532"/>
                    <a:pt x="2676" y="5837"/>
                    <a:pt x="2871" y="6070"/>
                  </a:cubicBezTo>
                  <a:cubicBezTo>
                    <a:pt x="2809" y="6152"/>
                    <a:pt x="2777" y="6257"/>
                    <a:pt x="2790" y="6367"/>
                  </a:cubicBezTo>
                  <a:cubicBezTo>
                    <a:pt x="2814" y="6576"/>
                    <a:pt x="2992" y="6731"/>
                    <a:pt x="3197" y="6731"/>
                  </a:cubicBezTo>
                  <a:cubicBezTo>
                    <a:pt x="3213" y="6731"/>
                    <a:pt x="3230" y="6730"/>
                    <a:pt x="3246" y="6728"/>
                  </a:cubicBezTo>
                  <a:cubicBezTo>
                    <a:pt x="3472" y="6700"/>
                    <a:pt x="3633" y="6496"/>
                    <a:pt x="3605" y="6272"/>
                  </a:cubicBezTo>
                  <a:cubicBezTo>
                    <a:pt x="3581" y="6063"/>
                    <a:pt x="3403" y="5908"/>
                    <a:pt x="3199" y="5908"/>
                  </a:cubicBezTo>
                  <a:cubicBezTo>
                    <a:pt x="3183" y="5908"/>
                    <a:pt x="3166" y="5909"/>
                    <a:pt x="3149" y="5911"/>
                  </a:cubicBezTo>
                  <a:cubicBezTo>
                    <a:pt x="3087" y="5918"/>
                    <a:pt x="3029" y="5942"/>
                    <a:pt x="2979" y="5975"/>
                  </a:cubicBezTo>
                  <a:cubicBezTo>
                    <a:pt x="2799" y="5759"/>
                    <a:pt x="2663" y="5477"/>
                    <a:pt x="2583" y="5143"/>
                  </a:cubicBezTo>
                  <a:cubicBezTo>
                    <a:pt x="2534" y="4936"/>
                    <a:pt x="2508" y="4724"/>
                    <a:pt x="2486" y="4513"/>
                  </a:cubicBezTo>
                  <a:lnTo>
                    <a:pt x="2486" y="4513"/>
                  </a:lnTo>
                  <a:cubicBezTo>
                    <a:pt x="2884" y="4665"/>
                    <a:pt x="3219" y="4957"/>
                    <a:pt x="3516" y="5251"/>
                  </a:cubicBezTo>
                  <a:cubicBezTo>
                    <a:pt x="3504" y="5297"/>
                    <a:pt x="3500" y="5347"/>
                    <a:pt x="3504" y="5397"/>
                  </a:cubicBezTo>
                  <a:cubicBezTo>
                    <a:pt x="3529" y="5606"/>
                    <a:pt x="3708" y="5761"/>
                    <a:pt x="3911" y="5761"/>
                  </a:cubicBezTo>
                  <a:cubicBezTo>
                    <a:pt x="3927" y="5761"/>
                    <a:pt x="3943" y="5760"/>
                    <a:pt x="3960" y="5758"/>
                  </a:cubicBezTo>
                  <a:cubicBezTo>
                    <a:pt x="4187" y="5730"/>
                    <a:pt x="4348" y="5526"/>
                    <a:pt x="4320" y="5302"/>
                  </a:cubicBezTo>
                  <a:cubicBezTo>
                    <a:pt x="4295" y="5093"/>
                    <a:pt x="4118" y="4938"/>
                    <a:pt x="3914" y="4938"/>
                  </a:cubicBezTo>
                  <a:cubicBezTo>
                    <a:pt x="3898" y="4938"/>
                    <a:pt x="3881" y="4939"/>
                    <a:pt x="3864" y="4941"/>
                  </a:cubicBezTo>
                  <a:cubicBezTo>
                    <a:pt x="3746" y="4956"/>
                    <a:pt x="3644" y="5021"/>
                    <a:pt x="3579" y="5114"/>
                  </a:cubicBezTo>
                  <a:cubicBezTo>
                    <a:pt x="3264" y="4805"/>
                    <a:pt x="2909" y="4500"/>
                    <a:pt x="2472" y="4354"/>
                  </a:cubicBezTo>
                  <a:cubicBezTo>
                    <a:pt x="2468" y="4312"/>
                    <a:pt x="2465" y="4268"/>
                    <a:pt x="2460" y="4226"/>
                  </a:cubicBezTo>
                  <a:cubicBezTo>
                    <a:pt x="2449" y="4070"/>
                    <a:pt x="2434" y="3912"/>
                    <a:pt x="2415" y="3756"/>
                  </a:cubicBezTo>
                  <a:cubicBezTo>
                    <a:pt x="2359" y="3298"/>
                    <a:pt x="2255" y="2941"/>
                    <a:pt x="2093" y="2655"/>
                  </a:cubicBezTo>
                  <a:lnTo>
                    <a:pt x="2093" y="2655"/>
                  </a:lnTo>
                  <a:cubicBezTo>
                    <a:pt x="2148" y="2696"/>
                    <a:pt x="2201" y="2735"/>
                    <a:pt x="2255" y="2774"/>
                  </a:cubicBezTo>
                  <a:cubicBezTo>
                    <a:pt x="2924" y="3263"/>
                    <a:pt x="3613" y="3767"/>
                    <a:pt x="4335" y="4187"/>
                  </a:cubicBezTo>
                  <a:cubicBezTo>
                    <a:pt x="4323" y="4233"/>
                    <a:pt x="4319" y="4284"/>
                    <a:pt x="4325" y="4335"/>
                  </a:cubicBezTo>
                  <a:cubicBezTo>
                    <a:pt x="4350" y="4545"/>
                    <a:pt x="4527" y="4698"/>
                    <a:pt x="4731" y="4698"/>
                  </a:cubicBezTo>
                  <a:cubicBezTo>
                    <a:pt x="4747" y="4698"/>
                    <a:pt x="4764" y="4697"/>
                    <a:pt x="4781" y="4695"/>
                  </a:cubicBezTo>
                  <a:cubicBezTo>
                    <a:pt x="5007" y="4668"/>
                    <a:pt x="5167" y="4464"/>
                    <a:pt x="5140" y="4239"/>
                  </a:cubicBezTo>
                  <a:cubicBezTo>
                    <a:pt x="5116" y="4029"/>
                    <a:pt x="4937" y="3876"/>
                    <a:pt x="4733" y="3876"/>
                  </a:cubicBezTo>
                  <a:cubicBezTo>
                    <a:pt x="4717" y="3876"/>
                    <a:pt x="4701" y="3877"/>
                    <a:pt x="4685" y="3879"/>
                  </a:cubicBezTo>
                  <a:cubicBezTo>
                    <a:pt x="4561" y="3893"/>
                    <a:pt x="4461" y="3961"/>
                    <a:pt x="4396" y="4057"/>
                  </a:cubicBezTo>
                  <a:cubicBezTo>
                    <a:pt x="3914" y="3777"/>
                    <a:pt x="3455" y="3463"/>
                    <a:pt x="3002" y="3140"/>
                  </a:cubicBezTo>
                  <a:cubicBezTo>
                    <a:pt x="2779" y="2981"/>
                    <a:pt x="2565" y="2789"/>
                    <a:pt x="2327" y="2651"/>
                  </a:cubicBezTo>
                  <a:cubicBezTo>
                    <a:pt x="2124" y="2532"/>
                    <a:pt x="2032" y="2398"/>
                    <a:pt x="1943" y="2176"/>
                  </a:cubicBezTo>
                  <a:cubicBezTo>
                    <a:pt x="1664" y="1487"/>
                    <a:pt x="1386" y="795"/>
                    <a:pt x="1105" y="106"/>
                  </a:cubicBezTo>
                  <a:cubicBezTo>
                    <a:pt x="1086" y="57"/>
                    <a:pt x="1045" y="1"/>
                    <a:pt x="10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0"/>
            <p:cNvSpPr/>
            <p:nvPr/>
          </p:nvSpPr>
          <p:spPr>
            <a:xfrm rot="-10196156">
              <a:off x="7990652" y="299504"/>
              <a:ext cx="187180" cy="272322"/>
            </a:xfrm>
            <a:custGeom>
              <a:avLst/>
              <a:gdLst/>
              <a:ahLst/>
              <a:cxnLst/>
              <a:rect l="l" t="t" r="r" b="b"/>
              <a:pathLst>
                <a:path w="3966" h="5770" extrusionOk="0">
                  <a:moveTo>
                    <a:pt x="200" y="0"/>
                  </a:moveTo>
                  <a:cubicBezTo>
                    <a:pt x="193" y="0"/>
                    <a:pt x="186" y="2"/>
                    <a:pt x="180" y="6"/>
                  </a:cubicBezTo>
                  <a:cubicBezTo>
                    <a:pt x="90" y="62"/>
                    <a:pt x="285" y="265"/>
                    <a:pt x="314" y="305"/>
                  </a:cubicBezTo>
                  <a:cubicBezTo>
                    <a:pt x="420" y="457"/>
                    <a:pt x="528" y="609"/>
                    <a:pt x="634" y="763"/>
                  </a:cubicBezTo>
                  <a:cubicBezTo>
                    <a:pt x="770" y="961"/>
                    <a:pt x="818" y="1229"/>
                    <a:pt x="782" y="1465"/>
                  </a:cubicBezTo>
                  <a:cubicBezTo>
                    <a:pt x="753" y="1653"/>
                    <a:pt x="673" y="1828"/>
                    <a:pt x="589" y="2012"/>
                  </a:cubicBezTo>
                  <a:cubicBezTo>
                    <a:pt x="556" y="2084"/>
                    <a:pt x="524" y="2157"/>
                    <a:pt x="492" y="2232"/>
                  </a:cubicBezTo>
                  <a:cubicBezTo>
                    <a:pt x="463" y="2236"/>
                    <a:pt x="433" y="2244"/>
                    <a:pt x="404" y="2255"/>
                  </a:cubicBezTo>
                  <a:cubicBezTo>
                    <a:pt x="194" y="2341"/>
                    <a:pt x="91" y="2581"/>
                    <a:pt x="177" y="2791"/>
                  </a:cubicBezTo>
                  <a:cubicBezTo>
                    <a:pt x="241" y="2951"/>
                    <a:pt x="396" y="3048"/>
                    <a:pt x="559" y="3048"/>
                  </a:cubicBezTo>
                  <a:cubicBezTo>
                    <a:pt x="610" y="3048"/>
                    <a:pt x="662" y="3039"/>
                    <a:pt x="712" y="3018"/>
                  </a:cubicBezTo>
                  <a:cubicBezTo>
                    <a:pt x="922" y="2934"/>
                    <a:pt x="1025" y="2692"/>
                    <a:pt x="940" y="2482"/>
                  </a:cubicBezTo>
                  <a:cubicBezTo>
                    <a:pt x="887" y="2352"/>
                    <a:pt x="775" y="2264"/>
                    <a:pt x="647" y="2235"/>
                  </a:cubicBezTo>
                  <a:cubicBezTo>
                    <a:pt x="670" y="2181"/>
                    <a:pt x="693" y="2126"/>
                    <a:pt x="720" y="2073"/>
                  </a:cubicBezTo>
                  <a:cubicBezTo>
                    <a:pt x="803" y="1887"/>
                    <a:pt x="893" y="1696"/>
                    <a:pt x="924" y="1486"/>
                  </a:cubicBezTo>
                  <a:cubicBezTo>
                    <a:pt x="932" y="1431"/>
                    <a:pt x="934" y="1378"/>
                    <a:pt x="934" y="1323"/>
                  </a:cubicBezTo>
                  <a:cubicBezTo>
                    <a:pt x="1110" y="1720"/>
                    <a:pt x="1223" y="2135"/>
                    <a:pt x="1330" y="2540"/>
                  </a:cubicBezTo>
                  <a:cubicBezTo>
                    <a:pt x="1329" y="2552"/>
                    <a:pt x="1329" y="2561"/>
                    <a:pt x="1330" y="2572"/>
                  </a:cubicBezTo>
                  <a:cubicBezTo>
                    <a:pt x="1381" y="2760"/>
                    <a:pt x="1307" y="2953"/>
                    <a:pt x="1236" y="3083"/>
                  </a:cubicBezTo>
                  <a:cubicBezTo>
                    <a:pt x="1180" y="3185"/>
                    <a:pt x="1113" y="3279"/>
                    <a:pt x="1041" y="3377"/>
                  </a:cubicBezTo>
                  <a:cubicBezTo>
                    <a:pt x="996" y="3438"/>
                    <a:pt x="951" y="3500"/>
                    <a:pt x="909" y="3565"/>
                  </a:cubicBezTo>
                  <a:cubicBezTo>
                    <a:pt x="705" y="3877"/>
                    <a:pt x="579" y="4238"/>
                    <a:pt x="543" y="4609"/>
                  </a:cubicBezTo>
                  <a:cubicBezTo>
                    <a:pt x="517" y="4604"/>
                    <a:pt x="491" y="4601"/>
                    <a:pt x="465" y="4601"/>
                  </a:cubicBezTo>
                  <a:cubicBezTo>
                    <a:pt x="415" y="4601"/>
                    <a:pt x="364" y="4611"/>
                    <a:pt x="314" y="4631"/>
                  </a:cubicBezTo>
                  <a:cubicBezTo>
                    <a:pt x="104" y="4716"/>
                    <a:pt x="0" y="4956"/>
                    <a:pt x="85" y="5166"/>
                  </a:cubicBezTo>
                  <a:cubicBezTo>
                    <a:pt x="153" y="5330"/>
                    <a:pt x="308" y="5428"/>
                    <a:pt x="471" y="5428"/>
                  </a:cubicBezTo>
                  <a:cubicBezTo>
                    <a:pt x="523" y="5428"/>
                    <a:pt x="575" y="5419"/>
                    <a:pt x="625" y="5398"/>
                  </a:cubicBezTo>
                  <a:cubicBezTo>
                    <a:pt x="835" y="5314"/>
                    <a:pt x="938" y="5072"/>
                    <a:pt x="853" y="4862"/>
                  </a:cubicBezTo>
                  <a:cubicBezTo>
                    <a:pt x="818" y="4778"/>
                    <a:pt x="759" y="4713"/>
                    <a:pt x="688" y="4667"/>
                  </a:cubicBezTo>
                  <a:cubicBezTo>
                    <a:pt x="709" y="4385"/>
                    <a:pt x="788" y="4107"/>
                    <a:pt x="916" y="3853"/>
                  </a:cubicBezTo>
                  <a:cubicBezTo>
                    <a:pt x="1173" y="4021"/>
                    <a:pt x="1351" y="4260"/>
                    <a:pt x="1508" y="4644"/>
                  </a:cubicBezTo>
                  <a:cubicBezTo>
                    <a:pt x="1511" y="4652"/>
                    <a:pt x="1513" y="4658"/>
                    <a:pt x="1516" y="4663"/>
                  </a:cubicBezTo>
                  <a:cubicBezTo>
                    <a:pt x="1503" y="4666"/>
                    <a:pt x="1488" y="4667"/>
                    <a:pt x="1475" y="4673"/>
                  </a:cubicBezTo>
                  <a:cubicBezTo>
                    <a:pt x="1265" y="4758"/>
                    <a:pt x="1162" y="4998"/>
                    <a:pt x="1248" y="5208"/>
                  </a:cubicBezTo>
                  <a:cubicBezTo>
                    <a:pt x="1312" y="5368"/>
                    <a:pt x="1467" y="5466"/>
                    <a:pt x="1630" y="5466"/>
                  </a:cubicBezTo>
                  <a:cubicBezTo>
                    <a:pt x="1681" y="5466"/>
                    <a:pt x="1733" y="5456"/>
                    <a:pt x="1784" y="5436"/>
                  </a:cubicBezTo>
                  <a:cubicBezTo>
                    <a:pt x="1993" y="5352"/>
                    <a:pt x="2096" y="5110"/>
                    <a:pt x="2011" y="4900"/>
                  </a:cubicBezTo>
                  <a:cubicBezTo>
                    <a:pt x="1950" y="4751"/>
                    <a:pt x="1810" y="4657"/>
                    <a:pt x="1658" y="4645"/>
                  </a:cubicBezTo>
                  <a:cubicBezTo>
                    <a:pt x="1655" y="4622"/>
                    <a:pt x="1646" y="4600"/>
                    <a:pt x="1640" y="4587"/>
                  </a:cubicBezTo>
                  <a:cubicBezTo>
                    <a:pt x="1526" y="4309"/>
                    <a:pt x="1346" y="3961"/>
                    <a:pt x="983" y="3725"/>
                  </a:cubicBezTo>
                  <a:cubicBezTo>
                    <a:pt x="999" y="3700"/>
                    <a:pt x="1013" y="3672"/>
                    <a:pt x="1031" y="3646"/>
                  </a:cubicBezTo>
                  <a:cubicBezTo>
                    <a:pt x="1070" y="3586"/>
                    <a:pt x="1115" y="3526"/>
                    <a:pt x="1158" y="3465"/>
                  </a:cubicBezTo>
                  <a:cubicBezTo>
                    <a:pt x="1231" y="3368"/>
                    <a:pt x="1303" y="3267"/>
                    <a:pt x="1365" y="3157"/>
                  </a:cubicBezTo>
                  <a:cubicBezTo>
                    <a:pt x="1394" y="3104"/>
                    <a:pt x="1423" y="3041"/>
                    <a:pt x="1446" y="2973"/>
                  </a:cubicBezTo>
                  <a:cubicBezTo>
                    <a:pt x="1474" y="3073"/>
                    <a:pt x="1503" y="3174"/>
                    <a:pt x="1533" y="3274"/>
                  </a:cubicBezTo>
                  <a:cubicBezTo>
                    <a:pt x="1533" y="3284"/>
                    <a:pt x="1537" y="3297"/>
                    <a:pt x="1545" y="3306"/>
                  </a:cubicBezTo>
                  <a:cubicBezTo>
                    <a:pt x="1620" y="3548"/>
                    <a:pt x="1707" y="3785"/>
                    <a:pt x="1817" y="4018"/>
                  </a:cubicBezTo>
                  <a:cubicBezTo>
                    <a:pt x="1982" y="4362"/>
                    <a:pt x="2266" y="4809"/>
                    <a:pt x="2719" y="5133"/>
                  </a:cubicBezTo>
                  <a:cubicBezTo>
                    <a:pt x="2646" y="5242"/>
                    <a:pt x="2628" y="5382"/>
                    <a:pt x="2681" y="5512"/>
                  </a:cubicBezTo>
                  <a:cubicBezTo>
                    <a:pt x="2745" y="5672"/>
                    <a:pt x="2900" y="5770"/>
                    <a:pt x="3063" y="5770"/>
                  </a:cubicBezTo>
                  <a:cubicBezTo>
                    <a:pt x="3114" y="5770"/>
                    <a:pt x="3166" y="5760"/>
                    <a:pt x="3217" y="5740"/>
                  </a:cubicBezTo>
                  <a:cubicBezTo>
                    <a:pt x="3427" y="5656"/>
                    <a:pt x="3529" y="5414"/>
                    <a:pt x="3444" y="5205"/>
                  </a:cubicBezTo>
                  <a:cubicBezTo>
                    <a:pt x="3379" y="5045"/>
                    <a:pt x="3224" y="4947"/>
                    <a:pt x="3061" y="4947"/>
                  </a:cubicBezTo>
                  <a:cubicBezTo>
                    <a:pt x="3010" y="4947"/>
                    <a:pt x="2958" y="4956"/>
                    <a:pt x="2908" y="4977"/>
                  </a:cubicBezTo>
                  <a:cubicBezTo>
                    <a:pt x="2876" y="4990"/>
                    <a:pt x="2848" y="5007"/>
                    <a:pt x="2820" y="5027"/>
                  </a:cubicBezTo>
                  <a:cubicBezTo>
                    <a:pt x="2381" y="4721"/>
                    <a:pt x="2106" y="4288"/>
                    <a:pt x="1947" y="3955"/>
                  </a:cubicBezTo>
                  <a:cubicBezTo>
                    <a:pt x="1870" y="3790"/>
                    <a:pt x="1802" y="3622"/>
                    <a:pt x="1744" y="3451"/>
                  </a:cubicBezTo>
                  <a:lnTo>
                    <a:pt x="1744" y="3451"/>
                  </a:lnTo>
                  <a:cubicBezTo>
                    <a:pt x="1921" y="3552"/>
                    <a:pt x="2116" y="3616"/>
                    <a:pt x="2306" y="3677"/>
                  </a:cubicBezTo>
                  <a:cubicBezTo>
                    <a:pt x="2399" y="3709"/>
                    <a:pt x="2490" y="3738"/>
                    <a:pt x="2581" y="3771"/>
                  </a:cubicBezTo>
                  <a:cubicBezTo>
                    <a:pt x="2775" y="3846"/>
                    <a:pt x="2958" y="3942"/>
                    <a:pt x="3130" y="4056"/>
                  </a:cubicBezTo>
                  <a:cubicBezTo>
                    <a:pt x="3081" y="4157"/>
                    <a:pt x="3072" y="4276"/>
                    <a:pt x="3117" y="4389"/>
                  </a:cubicBezTo>
                  <a:cubicBezTo>
                    <a:pt x="3182" y="4549"/>
                    <a:pt x="3336" y="4646"/>
                    <a:pt x="3499" y="4646"/>
                  </a:cubicBezTo>
                  <a:cubicBezTo>
                    <a:pt x="3550" y="4646"/>
                    <a:pt x="3602" y="4637"/>
                    <a:pt x="3652" y="4616"/>
                  </a:cubicBezTo>
                  <a:cubicBezTo>
                    <a:pt x="3862" y="4531"/>
                    <a:pt x="3965" y="4291"/>
                    <a:pt x="3880" y="4081"/>
                  </a:cubicBezTo>
                  <a:cubicBezTo>
                    <a:pt x="3816" y="3921"/>
                    <a:pt x="3661" y="3823"/>
                    <a:pt x="3498" y="3823"/>
                  </a:cubicBezTo>
                  <a:cubicBezTo>
                    <a:pt x="3446" y="3823"/>
                    <a:pt x="3394" y="3833"/>
                    <a:pt x="3344" y="3853"/>
                  </a:cubicBezTo>
                  <a:cubicBezTo>
                    <a:pt x="3293" y="3872"/>
                    <a:pt x="3250" y="3904"/>
                    <a:pt x="3212" y="3940"/>
                  </a:cubicBezTo>
                  <a:cubicBezTo>
                    <a:pt x="3031" y="3819"/>
                    <a:pt x="2837" y="3716"/>
                    <a:pt x="2632" y="3638"/>
                  </a:cubicBezTo>
                  <a:cubicBezTo>
                    <a:pt x="2539" y="3603"/>
                    <a:pt x="2444" y="3573"/>
                    <a:pt x="2350" y="3541"/>
                  </a:cubicBezTo>
                  <a:cubicBezTo>
                    <a:pt x="2099" y="3458"/>
                    <a:pt x="1863" y="3381"/>
                    <a:pt x="1671" y="3227"/>
                  </a:cubicBezTo>
                  <a:cubicBezTo>
                    <a:pt x="1604" y="3009"/>
                    <a:pt x="1546" y="2791"/>
                    <a:pt x="1490" y="2575"/>
                  </a:cubicBezTo>
                  <a:cubicBezTo>
                    <a:pt x="1429" y="2341"/>
                    <a:pt x="1365" y="2103"/>
                    <a:pt x="1291" y="1866"/>
                  </a:cubicBezTo>
                  <a:lnTo>
                    <a:pt x="1291" y="1866"/>
                  </a:lnTo>
                  <a:cubicBezTo>
                    <a:pt x="1561" y="2042"/>
                    <a:pt x="2009" y="2281"/>
                    <a:pt x="2548" y="2371"/>
                  </a:cubicBezTo>
                  <a:cubicBezTo>
                    <a:pt x="2551" y="2416"/>
                    <a:pt x="2559" y="2462"/>
                    <a:pt x="2575" y="2506"/>
                  </a:cubicBezTo>
                  <a:cubicBezTo>
                    <a:pt x="2640" y="2665"/>
                    <a:pt x="2795" y="2763"/>
                    <a:pt x="2958" y="2763"/>
                  </a:cubicBezTo>
                  <a:cubicBezTo>
                    <a:pt x="3009" y="2763"/>
                    <a:pt x="3061" y="2753"/>
                    <a:pt x="3111" y="2733"/>
                  </a:cubicBezTo>
                  <a:cubicBezTo>
                    <a:pt x="3321" y="2648"/>
                    <a:pt x="3424" y="2407"/>
                    <a:pt x="3340" y="2197"/>
                  </a:cubicBezTo>
                  <a:cubicBezTo>
                    <a:pt x="3275" y="2038"/>
                    <a:pt x="3120" y="1940"/>
                    <a:pt x="2957" y="1940"/>
                  </a:cubicBezTo>
                  <a:cubicBezTo>
                    <a:pt x="2906" y="1940"/>
                    <a:pt x="2854" y="1950"/>
                    <a:pt x="2804" y="1970"/>
                  </a:cubicBezTo>
                  <a:cubicBezTo>
                    <a:pt x="2685" y="2016"/>
                    <a:pt x="2604" y="2112"/>
                    <a:pt x="2568" y="2225"/>
                  </a:cubicBezTo>
                  <a:cubicBezTo>
                    <a:pt x="1931" y="2116"/>
                    <a:pt x="1426" y="1793"/>
                    <a:pt x="1216" y="1638"/>
                  </a:cubicBezTo>
                  <a:cubicBezTo>
                    <a:pt x="1151" y="1452"/>
                    <a:pt x="1076" y="1268"/>
                    <a:pt x="984" y="1088"/>
                  </a:cubicBezTo>
                  <a:cubicBezTo>
                    <a:pt x="882" y="881"/>
                    <a:pt x="767" y="683"/>
                    <a:pt x="643" y="489"/>
                  </a:cubicBezTo>
                  <a:cubicBezTo>
                    <a:pt x="585" y="401"/>
                    <a:pt x="527" y="307"/>
                    <a:pt x="459" y="227"/>
                  </a:cubicBezTo>
                  <a:cubicBezTo>
                    <a:pt x="389" y="149"/>
                    <a:pt x="339" y="69"/>
                    <a:pt x="245" y="16"/>
                  </a:cubicBezTo>
                  <a:cubicBezTo>
                    <a:pt x="231" y="8"/>
                    <a:pt x="215" y="0"/>
                    <a:pt x="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5" name="Google Shape;955;p20"/>
            <p:cNvGrpSpPr/>
            <p:nvPr/>
          </p:nvGrpSpPr>
          <p:grpSpPr>
            <a:xfrm rot="-10196156">
              <a:off x="446484" y="3977506"/>
              <a:ext cx="812624" cy="1251974"/>
              <a:chOff x="1411275" y="1061050"/>
              <a:chExt cx="430450" cy="663175"/>
            </a:xfrm>
          </p:grpSpPr>
          <p:sp>
            <p:nvSpPr>
              <p:cNvPr id="956" name="Google Shape;956;p20"/>
              <p:cNvSpPr/>
              <p:nvPr/>
            </p:nvSpPr>
            <p:spPr>
              <a:xfrm>
                <a:off x="1653500" y="1111300"/>
                <a:ext cx="188225" cy="540050"/>
              </a:xfrm>
              <a:custGeom>
                <a:avLst/>
                <a:gdLst/>
                <a:ahLst/>
                <a:cxnLst/>
                <a:rect l="l" t="t" r="r" b="b"/>
                <a:pathLst>
                  <a:path w="7529" h="21602" extrusionOk="0">
                    <a:moveTo>
                      <a:pt x="335" y="0"/>
                    </a:moveTo>
                    <a:cubicBezTo>
                      <a:pt x="839" y="2131"/>
                      <a:pt x="1696" y="4863"/>
                      <a:pt x="935" y="6998"/>
                    </a:cubicBezTo>
                    <a:cubicBezTo>
                      <a:pt x="1" y="9614"/>
                      <a:pt x="1414" y="12267"/>
                      <a:pt x="2931" y="14323"/>
                    </a:cubicBezTo>
                    <a:cubicBezTo>
                      <a:pt x="4426" y="16351"/>
                      <a:pt x="3112" y="19189"/>
                      <a:pt x="4606" y="21156"/>
                    </a:cubicBezTo>
                    <a:cubicBezTo>
                      <a:pt x="4738" y="21330"/>
                      <a:pt x="4901" y="21492"/>
                      <a:pt x="5107" y="21563"/>
                    </a:cubicBezTo>
                    <a:cubicBezTo>
                      <a:pt x="5189" y="21590"/>
                      <a:pt x="5275" y="21602"/>
                      <a:pt x="5361" y="21602"/>
                    </a:cubicBezTo>
                    <a:cubicBezTo>
                      <a:pt x="5490" y="21602"/>
                      <a:pt x="5620" y="21576"/>
                      <a:pt x="5742" y="21537"/>
                    </a:cubicBezTo>
                    <a:cubicBezTo>
                      <a:pt x="6475" y="21304"/>
                      <a:pt x="7009" y="20628"/>
                      <a:pt x="7216" y="19885"/>
                    </a:cubicBezTo>
                    <a:cubicBezTo>
                      <a:pt x="7529" y="18776"/>
                      <a:pt x="7423" y="17783"/>
                      <a:pt x="7110" y="16839"/>
                    </a:cubicBezTo>
                    <a:cubicBezTo>
                      <a:pt x="6741" y="15722"/>
                      <a:pt x="6149" y="15260"/>
                      <a:pt x="5487" y="14397"/>
                    </a:cubicBezTo>
                    <a:cubicBezTo>
                      <a:pt x="4748" y="13430"/>
                      <a:pt x="4354" y="12068"/>
                      <a:pt x="4234" y="10875"/>
                    </a:cubicBezTo>
                    <a:cubicBezTo>
                      <a:pt x="4099" y="9565"/>
                      <a:pt x="4296" y="8236"/>
                      <a:pt x="4129" y="6927"/>
                    </a:cubicBezTo>
                    <a:cubicBezTo>
                      <a:pt x="3792" y="4278"/>
                      <a:pt x="2030" y="2063"/>
                      <a:pt x="3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0"/>
              <p:cNvSpPr/>
              <p:nvPr/>
            </p:nvSpPr>
            <p:spPr>
              <a:xfrm>
                <a:off x="1674275" y="1164875"/>
                <a:ext cx="122250" cy="439800"/>
              </a:xfrm>
              <a:custGeom>
                <a:avLst/>
                <a:gdLst/>
                <a:ahLst/>
                <a:cxnLst/>
                <a:rect l="l" t="t" r="r" b="b"/>
                <a:pathLst>
                  <a:path w="4890" h="17592" extrusionOk="0">
                    <a:moveTo>
                      <a:pt x="120" y="1"/>
                    </a:moveTo>
                    <a:cubicBezTo>
                      <a:pt x="105" y="1"/>
                      <a:pt x="90" y="4"/>
                      <a:pt x="76" y="10"/>
                    </a:cubicBezTo>
                    <a:cubicBezTo>
                      <a:pt x="24" y="36"/>
                      <a:pt x="1" y="97"/>
                      <a:pt x="25" y="150"/>
                    </a:cubicBezTo>
                    <a:cubicBezTo>
                      <a:pt x="604" y="1388"/>
                      <a:pt x="1202" y="2666"/>
                      <a:pt x="1437" y="4031"/>
                    </a:cubicBezTo>
                    <a:cubicBezTo>
                      <a:pt x="1574" y="4829"/>
                      <a:pt x="1587" y="5660"/>
                      <a:pt x="1598" y="6465"/>
                    </a:cubicBezTo>
                    <a:cubicBezTo>
                      <a:pt x="1615" y="7506"/>
                      <a:pt x="1629" y="8580"/>
                      <a:pt x="1915" y="9603"/>
                    </a:cubicBezTo>
                    <a:cubicBezTo>
                      <a:pt x="2182" y="10563"/>
                      <a:pt x="2682" y="11445"/>
                      <a:pt x="3165" y="12299"/>
                    </a:cubicBezTo>
                    <a:cubicBezTo>
                      <a:pt x="3649" y="13151"/>
                      <a:pt x="4148" y="14035"/>
                      <a:pt x="4406" y="14984"/>
                    </a:cubicBezTo>
                    <a:cubicBezTo>
                      <a:pt x="4607" y="15722"/>
                      <a:pt x="4678" y="16539"/>
                      <a:pt x="4623" y="17481"/>
                    </a:cubicBezTo>
                    <a:cubicBezTo>
                      <a:pt x="4620" y="17539"/>
                      <a:pt x="4664" y="17588"/>
                      <a:pt x="4722" y="17591"/>
                    </a:cubicBezTo>
                    <a:lnTo>
                      <a:pt x="4727" y="17591"/>
                    </a:lnTo>
                    <a:cubicBezTo>
                      <a:pt x="4781" y="17591"/>
                      <a:pt x="4829" y="17548"/>
                      <a:pt x="4833" y="17494"/>
                    </a:cubicBezTo>
                    <a:cubicBezTo>
                      <a:pt x="4889" y="16530"/>
                      <a:pt x="4816" y="15691"/>
                      <a:pt x="4609" y="14931"/>
                    </a:cubicBezTo>
                    <a:cubicBezTo>
                      <a:pt x="4344" y="13955"/>
                      <a:pt x="3837" y="13060"/>
                      <a:pt x="3348" y="12196"/>
                    </a:cubicBezTo>
                    <a:cubicBezTo>
                      <a:pt x="2870" y="11355"/>
                      <a:pt x="2378" y="10482"/>
                      <a:pt x="2116" y="9547"/>
                    </a:cubicBezTo>
                    <a:cubicBezTo>
                      <a:pt x="1839" y="8551"/>
                      <a:pt x="1822" y="7490"/>
                      <a:pt x="1807" y="6460"/>
                    </a:cubicBezTo>
                    <a:cubicBezTo>
                      <a:pt x="1796" y="5648"/>
                      <a:pt x="1783" y="4809"/>
                      <a:pt x="1644" y="3995"/>
                    </a:cubicBezTo>
                    <a:cubicBezTo>
                      <a:pt x="1405" y="2601"/>
                      <a:pt x="800" y="1310"/>
                      <a:pt x="215" y="60"/>
                    </a:cubicBezTo>
                    <a:cubicBezTo>
                      <a:pt x="197" y="22"/>
                      <a:pt x="159" y="1"/>
                      <a:pt x="1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0"/>
              <p:cNvSpPr/>
              <p:nvPr/>
            </p:nvSpPr>
            <p:spPr>
              <a:xfrm>
                <a:off x="1497350" y="1061050"/>
                <a:ext cx="242125" cy="663175"/>
              </a:xfrm>
              <a:custGeom>
                <a:avLst/>
                <a:gdLst/>
                <a:ahLst/>
                <a:cxnLst/>
                <a:rect l="l" t="t" r="r" b="b"/>
                <a:pathLst>
                  <a:path w="9685" h="26527" extrusionOk="0">
                    <a:moveTo>
                      <a:pt x="5928" y="1"/>
                    </a:moveTo>
                    <a:cubicBezTo>
                      <a:pt x="6558" y="3844"/>
                      <a:pt x="6662" y="8025"/>
                      <a:pt x="4676" y="11376"/>
                    </a:cubicBezTo>
                    <a:cubicBezTo>
                      <a:pt x="3945" y="12607"/>
                      <a:pt x="2962" y="13671"/>
                      <a:pt x="2217" y="14893"/>
                    </a:cubicBezTo>
                    <a:cubicBezTo>
                      <a:pt x="1128" y="16676"/>
                      <a:pt x="594" y="18730"/>
                      <a:pt x="348" y="20792"/>
                    </a:cubicBezTo>
                    <a:cubicBezTo>
                      <a:pt x="220" y="21853"/>
                      <a:pt x="0" y="23250"/>
                      <a:pt x="255" y="24437"/>
                    </a:cubicBezTo>
                    <a:cubicBezTo>
                      <a:pt x="406" y="25135"/>
                      <a:pt x="718" y="25759"/>
                      <a:pt x="1313" y="26203"/>
                    </a:cubicBezTo>
                    <a:cubicBezTo>
                      <a:pt x="1610" y="26426"/>
                      <a:pt x="1970" y="26527"/>
                      <a:pt x="2338" y="26527"/>
                    </a:cubicBezTo>
                    <a:cubicBezTo>
                      <a:pt x="2841" y="26527"/>
                      <a:pt x="3359" y="26338"/>
                      <a:pt x="3751" y="26015"/>
                    </a:cubicBezTo>
                    <a:cubicBezTo>
                      <a:pt x="4430" y="25456"/>
                      <a:pt x="4780" y="24586"/>
                      <a:pt x="4937" y="23720"/>
                    </a:cubicBezTo>
                    <a:cubicBezTo>
                      <a:pt x="5092" y="22856"/>
                      <a:pt x="5080" y="21969"/>
                      <a:pt x="5171" y="21096"/>
                    </a:cubicBezTo>
                    <a:cubicBezTo>
                      <a:pt x="5417" y="18780"/>
                      <a:pt x="6545" y="16958"/>
                      <a:pt x="7596" y="14951"/>
                    </a:cubicBezTo>
                    <a:cubicBezTo>
                      <a:pt x="8686" y="12866"/>
                      <a:pt x="9685" y="9471"/>
                      <a:pt x="8808" y="7158"/>
                    </a:cubicBezTo>
                    <a:cubicBezTo>
                      <a:pt x="8381" y="6033"/>
                      <a:pt x="8019" y="4901"/>
                      <a:pt x="7621" y="3757"/>
                    </a:cubicBezTo>
                    <a:cubicBezTo>
                      <a:pt x="7385" y="3084"/>
                      <a:pt x="7121" y="2423"/>
                      <a:pt x="6826" y="1773"/>
                    </a:cubicBezTo>
                    <a:cubicBezTo>
                      <a:pt x="6590" y="1256"/>
                      <a:pt x="6018" y="548"/>
                      <a:pt x="59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0"/>
              <p:cNvSpPr/>
              <p:nvPr/>
            </p:nvSpPr>
            <p:spPr>
              <a:xfrm>
                <a:off x="1411275" y="1075600"/>
                <a:ext cx="257050" cy="435350"/>
              </a:xfrm>
              <a:custGeom>
                <a:avLst/>
                <a:gdLst/>
                <a:ahLst/>
                <a:cxnLst/>
                <a:rect l="l" t="t" r="r" b="b"/>
                <a:pathLst>
                  <a:path w="10282" h="17414" extrusionOk="0">
                    <a:moveTo>
                      <a:pt x="9797" y="1"/>
                    </a:moveTo>
                    <a:lnTo>
                      <a:pt x="9797" y="1"/>
                    </a:lnTo>
                    <a:cubicBezTo>
                      <a:pt x="9948" y="939"/>
                      <a:pt x="9273" y="2472"/>
                      <a:pt x="8959" y="3346"/>
                    </a:cubicBezTo>
                    <a:cubicBezTo>
                      <a:pt x="8568" y="4431"/>
                      <a:pt x="8372" y="5257"/>
                      <a:pt x="7471" y="6035"/>
                    </a:cubicBezTo>
                    <a:cubicBezTo>
                      <a:pt x="6527" y="6850"/>
                      <a:pt x="5411" y="7439"/>
                      <a:pt x="4416" y="8192"/>
                    </a:cubicBezTo>
                    <a:cubicBezTo>
                      <a:pt x="3038" y="9235"/>
                      <a:pt x="1902" y="10596"/>
                      <a:pt x="1121" y="12138"/>
                    </a:cubicBezTo>
                    <a:cubicBezTo>
                      <a:pt x="384" y="13597"/>
                      <a:pt x="1" y="15456"/>
                      <a:pt x="926" y="16802"/>
                    </a:cubicBezTo>
                    <a:cubicBezTo>
                      <a:pt x="1121" y="17086"/>
                      <a:pt x="1395" y="17348"/>
                      <a:pt x="1735" y="17403"/>
                    </a:cubicBezTo>
                    <a:cubicBezTo>
                      <a:pt x="1779" y="17410"/>
                      <a:pt x="1823" y="17414"/>
                      <a:pt x="1867" y="17414"/>
                    </a:cubicBezTo>
                    <a:cubicBezTo>
                      <a:pt x="2227" y="17414"/>
                      <a:pt x="2573" y="17179"/>
                      <a:pt x="2790" y="16882"/>
                    </a:cubicBezTo>
                    <a:cubicBezTo>
                      <a:pt x="3032" y="16549"/>
                      <a:pt x="3149" y="16141"/>
                      <a:pt x="3283" y="15751"/>
                    </a:cubicBezTo>
                    <a:cubicBezTo>
                      <a:pt x="3844" y="14086"/>
                      <a:pt x="4756" y="12540"/>
                      <a:pt x="5940" y="11243"/>
                    </a:cubicBezTo>
                    <a:cubicBezTo>
                      <a:pt x="6660" y="10454"/>
                      <a:pt x="7478" y="9756"/>
                      <a:pt x="8150" y="8928"/>
                    </a:cubicBezTo>
                    <a:cubicBezTo>
                      <a:pt x="10105" y="6517"/>
                      <a:pt x="10282" y="2968"/>
                      <a:pt x="9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0"/>
              <p:cNvSpPr/>
              <p:nvPr/>
            </p:nvSpPr>
            <p:spPr>
              <a:xfrm>
                <a:off x="1540450" y="1085550"/>
                <a:ext cx="159075" cy="610650"/>
              </a:xfrm>
              <a:custGeom>
                <a:avLst/>
                <a:gdLst/>
                <a:ahLst/>
                <a:cxnLst/>
                <a:rect l="l" t="t" r="r" b="b"/>
                <a:pathLst>
                  <a:path w="6363" h="24426" extrusionOk="0">
                    <a:moveTo>
                      <a:pt x="4471" y="1"/>
                    </a:moveTo>
                    <a:cubicBezTo>
                      <a:pt x="4455" y="1"/>
                      <a:pt x="4438" y="5"/>
                      <a:pt x="4423" y="12"/>
                    </a:cubicBezTo>
                    <a:cubicBezTo>
                      <a:pt x="4371" y="40"/>
                      <a:pt x="4351" y="104"/>
                      <a:pt x="4378" y="154"/>
                    </a:cubicBezTo>
                    <a:cubicBezTo>
                      <a:pt x="4837" y="1037"/>
                      <a:pt x="5051" y="1967"/>
                      <a:pt x="5212" y="2840"/>
                    </a:cubicBezTo>
                    <a:cubicBezTo>
                      <a:pt x="5290" y="3258"/>
                      <a:pt x="5400" y="3674"/>
                      <a:pt x="5504" y="4077"/>
                    </a:cubicBezTo>
                    <a:cubicBezTo>
                      <a:pt x="5627" y="4548"/>
                      <a:pt x="5756" y="5036"/>
                      <a:pt x="5833" y="5525"/>
                    </a:cubicBezTo>
                    <a:cubicBezTo>
                      <a:pt x="6147" y="7536"/>
                      <a:pt x="5949" y="9379"/>
                      <a:pt x="5254" y="10855"/>
                    </a:cubicBezTo>
                    <a:cubicBezTo>
                      <a:pt x="4967" y="11463"/>
                      <a:pt x="4559" y="12006"/>
                      <a:pt x="4162" y="12532"/>
                    </a:cubicBezTo>
                    <a:cubicBezTo>
                      <a:pt x="3821" y="12986"/>
                      <a:pt x="3467" y="13454"/>
                      <a:pt x="3191" y="13968"/>
                    </a:cubicBezTo>
                    <a:cubicBezTo>
                      <a:pt x="2670" y="14935"/>
                      <a:pt x="2312" y="16081"/>
                      <a:pt x="2157" y="17289"/>
                    </a:cubicBezTo>
                    <a:cubicBezTo>
                      <a:pt x="2114" y="17629"/>
                      <a:pt x="2079" y="17975"/>
                      <a:pt x="2047" y="18309"/>
                    </a:cubicBezTo>
                    <a:cubicBezTo>
                      <a:pt x="1981" y="18994"/>
                      <a:pt x="1911" y="19699"/>
                      <a:pt x="1753" y="20376"/>
                    </a:cubicBezTo>
                    <a:cubicBezTo>
                      <a:pt x="1438" y="21739"/>
                      <a:pt x="1012" y="23152"/>
                      <a:pt x="38" y="24250"/>
                    </a:cubicBezTo>
                    <a:cubicBezTo>
                      <a:pt x="0" y="24294"/>
                      <a:pt x="3" y="24360"/>
                      <a:pt x="47" y="24398"/>
                    </a:cubicBezTo>
                    <a:cubicBezTo>
                      <a:pt x="67" y="24417"/>
                      <a:pt x="92" y="24425"/>
                      <a:pt x="116" y="24425"/>
                    </a:cubicBezTo>
                    <a:cubicBezTo>
                      <a:pt x="144" y="24425"/>
                      <a:pt x="173" y="24415"/>
                      <a:pt x="196" y="24389"/>
                    </a:cubicBezTo>
                    <a:cubicBezTo>
                      <a:pt x="1200" y="23257"/>
                      <a:pt x="1636" y="21814"/>
                      <a:pt x="1958" y="20424"/>
                    </a:cubicBezTo>
                    <a:cubicBezTo>
                      <a:pt x="2118" y="19735"/>
                      <a:pt x="2188" y="19023"/>
                      <a:pt x="2254" y="18331"/>
                    </a:cubicBezTo>
                    <a:cubicBezTo>
                      <a:pt x="2288" y="17998"/>
                      <a:pt x="2322" y="17655"/>
                      <a:pt x="2366" y="17318"/>
                    </a:cubicBezTo>
                    <a:cubicBezTo>
                      <a:pt x="2518" y="16136"/>
                      <a:pt x="2867" y="15013"/>
                      <a:pt x="3375" y="14068"/>
                    </a:cubicBezTo>
                    <a:cubicBezTo>
                      <a:pt x="3643" y="13568"/>
                      <a:pt x="3993" y="13105"/>
                      <a:pt x="4330" y="12658"/>
                    </a:cubicBezTo>
                    <a:cubicBezTo>
                      <a:pt x="4733" y="12125"/>
                      <a:pt x="5148" y="11572"/>
                      <a:pt x="5444" y="10945"/>
                    </a:cubicBezTo>
                    <a:cubicBezTo>
                      <a:pt x="6157" y="9429"/>
                      <a:pt x="6363" y="7545"/>
                      <a:pt x="6041" y="5492"/>
                    </a:cubicBezTo>
                    <a:cubicBezTo>
                      <a:pt x="5963" y="4991"/>
                      <a:pt x="5833" y="4499"/>
                      <a:pt x="5708" y="4022"/>
                    </a:cubicBezTo>
                    <a:cubicBezTo>
                      <a:pt x="5603" y="3624"/>
                      <a:pt x="5494" y="3212"/>
                      <a:pt x="5419" y="2802"/>
                    </a:cubicBezTo>
                    <a:cubicBezTo>
                      <a:pt x="5254" y="1913"/>
                      <a:pt x="5035" y="965"/>
                      <a:pt x="4565" y="59"/>
                    </a:cubicBezTo>
                    <a:cubicBezTo>
                      <a:pt x="4546" y="21"/>
                      <a:pt x="4509" y="1"/>
                      <a:pt x="44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0"/>
              <p:cNvSpPr/>
              <p:nvPr/>
            </p:nvSpPr>
            <p:spPr>
              <a:xfrm>
                <a:off x="1447175" y="1085875"/>
                <a:ext cx="218800" cy="388825"/>
              </a:xfrm>
              <a:custGeom>
                <a:avLst/>
                <a:gdLst/>
                <a:ahLst/>
                <a:cxnLst/>
                <a:rect l="l" t="t" r="r" b="b"/>
                <a:pathLst>
                  <a:path w="8752" h="15553" extrusionOk="0">
                    <a:moveTo>
                      <a:pt x="8301" y="0"/>
                    </a:moveTo>
                    <a:cubicBezTo>
                      <a:pt x="8295" y="0"/>
                      <a:pt x="8288" y="1"/>
                      <a:pt x="8281" y="2"/>
                    </a:cubicBezTo>
                    <a:cubicBezTo>
                      <a:pt x="8225" y="11"/>
                      <a:pt x="8187" y="68"/>
                      <a:pt x="8197" y="123"/>
                    </a:cubicBezTo>
                    <a:cubicBezTo>
                      <a:pt x="8538" y="1960"/>
                      <a:pt x="8299" y="3734"/>
                      <a:pt x="7526" y="5123"/>
                    </a:cubicBezTo>
                    <a:cubicBezTo>
                      <a:pt x="6826" y="6381"/>
                      <a:pt x="5694" y="7339"/>
                      <a:pt x="4600" y="8266"/>
                    </a:cubicBezTo>
                    <a:cubicBezTo>
                      <a:pt x="3946" y="8820"/>
                      <a:pt x="3270" y="9392"/>
                      <a:pt x="2682" y="10029"/>
                    </a:cubicBezTo>
                    <a:cubicBezTo>
                      <a:pt x="1325" y="11498"/>
                      <a:pt x="377" y="13416"/>
                      <a:pt x="10" y="15430"/>
                    </a:cubicBezTo>
                    <a:cubicBezTo>
                      <a:pt x="1" y="15486"/>
                      <a:pt x="38" y="15540"/>
                      <a:pt x="95" y="15551"/>
                    </a:cubicBezTo>
                    <a:cubicBezTo>
                      <a:pt x="99" y="15553"/>
                      <a:pt x="106" y="15553"/>
                      <a:pt x="112" y="15553"/>
                    </a:cubicBezTo>
                    <a:cubicBezTo>
                      <a:pt x="162" y="15553"/>
                      <a:pt x="206" y="15517"/>
                      <a:pt x="214" y="15468"/>
                    </a:cubicBezTo>
                    <a:cubicBezTo>
                      <a:pt x="574" y="13494"/>
                      <a:pt x="1503" y="11612"/>
                      <a:pt x="2834" y="10172"/>
                    </a:cubicBezTo>
                    <a:cubicBezTo>
                      <a:pt x="3413" y="9544"/>
                      <a:pt x="4085" y="8975"/>
                      <a:pt x="4733" y="8425"/>
                    </a:cubicBezTo>
                    <a:cubicBezTo>
                      <a:pt x="5841" y="7485"/>
                      <a:pt x="6989" y="6514"/>
                      <a:pt x="7707" y="5224"/>
                    </a:cubicBezTo>
                    <a:cubicBezTo>
                      <a:pt x="8503" y="3795"/>
                      <a:pt x="8752" y="1968"/>
                      <a:pt x="8401" y="85"/>
                    </a:cubicBezTo>
                    <a:cubicBezTo>
                      <a:pt x="8394" y="35"/>
                      <a:pt x="8349" y="0"/>
                      <a:pt x="83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2" name="Google Shape;962;p20"/>
            <p:cNvSpPr/>
            <p:nvPr/>
          </p:nvSpPr>
          <p:spPr>
            <a:xfrm>
              <a:off x="476183" y="2"/>
              <a:ext cx="539250" cy="1004357"/>
            </a:xfrm>
            <a:custGeom>
              <a:avLst/>
              <a:gdLst/>
              <a:ahLst/>
              <a:cxnLst/>
              <a:rect l="l" t="t" r="r" b="b"/>
              <a:pathLst>
                <a:path w="11426" h="21281" extrusionOk="0">
                  <a:moveTo>
                    <a:pt x="6547" y="3862"/>
                  </a:moveTo>
                  <a:lnTo>
                    <a:pt x="6547" y="3862"/>
                  </a:lnTo>
                  <a:cubicBezTo>
                    <a:pt x="6580" y="4331"/>
                    <a:pt x="6214" y="4751"/>
                    <a:pt x="6047" y="4917"/>
                  </a:cubicBezTo>
                  <a:cubicBezTo>
                    <a:pt x="5684" y="5281"/>
                    <a:pt x="5222" y="5554"/>
                    <a:pt x="4714" y="5706"/>
                  </a:cubicBezTo>
                  <a:cubicBezTo>
                    <a:pt x="4262" y="5842"/>
                    <a:pt x="3853" y="5905"/>
                    <a:pt x="3455" y="5905"/>
                  </a:cubicBezTo>
                  <a:cubicBezTo>
                    <a:pt x="3416" y="5905"/>
                    <a:pt x="3378" y="5904"/>
                    <a:pt x="3340" y="5903"/>
                  </a:cubicBezTo>
                  <a:cubicBezTo>
                    <a:pt x="4040" y="5727"/>
                    <a:pt x="4649" y="5314"/>
                    <a:pt x="5240" y="4912"/>
                  </a:cubicBezTo>
                  <a:cubicBezTo>
                    <a:pt x="5547" y="4702"/>
                    <a:pt x="5865" y="4483"/>
                    <a:pt x="6192" y="4304"/>
                  </a:cubicBezTo>
                  <a:cubicBezTo>
                    <a:pt x="6228" y="4285"/>
                    <a:pt x="6241" y="4238"/>
                    <a:pt x="6221" y="4202"/>
                  </a:cubicBezTo>
                  <a:cubicBezTo>
                    <a:pt x="6208" y="4178"/>
                    <a:pt x="6182" y="4164"/>
                    <a:pt x="6156" y="4164"/>
                  </a:cubicBezTo>
                  <a:cubicBezTo>
                    <a:pt x="6150" y="4164"/>
                    <a:pt x="6143" y="4164"/>
                    <a:pt x="6137" y="4166"/>
                  </a:cubicBezTo>
                  <a:cubicBezTo>
                    <a:pt x="6131" y="4169"/>
                    <a:pt x="6126" y="4170"/>
                    <a:pt x="6120" y="4173"/>
                  </a:cubicBezTo>
                  <a:cubicBezTo>
                    <a:pt x="5787" y="4357"/>
                    <a:pt x="5466" y="4577"/>
                    <a:pt x="5154" y="4789"/>
                  </a:cubicBezTo>
                  <a:cubicBezTo>
                    <a:pt x="4577" y="5184"/>
                    <a:pt x="3977" y="5589"/>
                    <a:pt x="3303" y="5759"/>
                  </a:cubicBezTo>
                  <a:cubicBezTo>
                    <a:pt x="3487" y="5533"/>
                    <a:pt x="3704" y="5301"/>
                    <a:pt x="3977" y="5103"/>
                  </a:cubicBezTo>
                  <a:cubicBezTo>
                    <a:pt x="4384" y="4807"/>
                    <a:pt x="4823" y="4548"/>
                    <a:pt x="5280" y="4335"/>
                  </a:cubicBezTo>
                  <a:cubicBezTo>
                    <a:pt x="5398" y="4279"/>
                    <a:pt x="6259" y="3953"/>
                    <a:pt x="6547" y="3862"/>
                  </a:cubicBezTo>
                  <a:close/>
                  <a:moveTo>
                    <a:pt x="1334" y="6753"/>
                  </a:moveTo>
                  <a:cubicBezTo>
                    <a:pt x="1516" y="6753"/>
                    <a:pt x="1698" y="6760"/>
                    <a:pt x="1878" y="6778"/>
                  </a:cubicBezTo>
                  <a:cubicBezTo>
                    <a:pt x="2243" y="6814"/>
                    <a:pt x="2515" y="6886"/>
                    <a:pt x="2738" y="7008"/>
                  </a:cubicBezTo>
                  <a:cubicBezTo>
                    <a:pt x="3007" y="7154"/>
                    <a:pt x="3225" y="7387"/>
                    <a:pt x="3435" y="7617"/>
                  </a:cubicBezTo>
                  <a:cubicBezTo>
                    <a:pt x="3404" y="7618"/>
                    <a:pt x="3373" y="7618"/>
                    <a:pt x="3342" y="7618"/>
                  </a:cubicBezTo>
                  <a:cubicBezTo>
                    <a:pt x="2703" y="7618"/>
                    <a:pt x="2066" y="7475"/>
                    <a:pt x="1486" y="7197"/>
                  </a:cubicBezTo>
                  <a:cubicBezTo>
                    <a:pt x="1475" y="7193"/>
                    <a:pt x="1463" y="7190"/>
                    <a:pt x="1451" y="7190"/>
                  </a:cubicBezTo>
                  <a:cubicBezTo>
                    <a:pt x="1445" y="7190"/>
                    <a:pt x="1439" y="7191"/>
                    <a:pt x="1434" y="7192"/>
                  </a:cubicBezTo>
                  <a:cubicBezTo>
                    <a:pt x="1414" y="7197"/>
                    <a:pt x="1396" y="7212"/>
                    <a:pt x="1386" y="7232"/>
                  </a:cubicBezTo>
                  <a:cubicBezTo>
                    <a:pt x="1369" y="7270"/>
                    <a:pt x="1385" y="7313"/>
                    <a:pt x="1421" y="7332"/>
                  </a:cubicBezTo>
                  <a:cubicBezTo>
                    <a:pt x="2022" y="7619"/>
                    <a:pt x="2682" y="7766"/>
                    <a:pt x="3346" y="7766"/>
                  </a:cubicBezTo>
                  <a:cubicBezTo>
                    <a:pt x="3239" y="7876"/>
                    <a:pt x="3135" y="7988"/>
                    <a:pt x="3035" y="8102"/>
                  </a:cubicBezTo>
                  <a:cubicBezTo>
                    <a:pt x="2999" y="8102"/>
                    <a:pt x="2963" y="8124"/>
                    <a:pt x="2947" y="8160"/>
                  </a:cubicBezTo>
                  <a:cubicBezTo>
                    <a:pt x="2942" y="8162"/>
                    <a:pt x="2931" y="8170"/>
                    <a:pt x="2895" y="8176"/>
                  </a:cubicBezTo>
                  <a:cubicBezTo>
                    <a:pt x="2849" y="8183"/>
                    <a:pt x="2803" y="8187"/>
                    <a:pt x="2757" y="8187"/>
                  </a:cubicBezTo>
                  <a:cubicBezTo>
                    <a:pt x="2480" y="8187"/>
                    <a:pt x="2204" y="8066"/>
                    <a:pt x="1964" y="7943"/>
                  </a:cubicBezTo>
                  <a:cubicBezTo>
                    <a:pt x="1372" y="7639"/>
                    <a:pt x="826" y="7257"/>
                    <a:pt x="339" y="6804"/>
                  </a:cubicBezTo>
                  <a:cubicBezTo>
                    <a:pt x="668" y="6777"/>
                    <a:pt x="1002" y="6753"/>
                    <a:pt x="1334" y="6753"/>
                  </a:cubicBezTo>
                  <a:close/>
                  <a:moveTo>
                    <a:pt x="4135" y="7691"/>
                  </a:moveTo>
                  <a:lnTo>
                    <a:pt x="4135" y="7691"/>
                  </a:lnTo>
                  <a:cubicBezTo>
                    <a:pt x="4364" y="7739"/>
                    <a:pt x="4582" y="7748"/>
                    <a:pt x="4810" y="7755"/>
                  </a:cubicBezTo>
                  <a:cubicBezTo>
                    <a:pt x="4915" y="7759"/>
                    <a:pt x="5025" y="7762"/>
                    <a:pt x="5140" y="7769"/>
                  </a:cubicBezTo>
                  <a:cubicBezTo>
                    <a:pt x="5618" y="7800"/>
                    <a:pt x="6094" y="7898"/>
                    <a:pt x="6554" y="8063"/>
                  </a:cubicBezTo>
                  <a:cubicBezTo>
                    <a:pt x="7015" y="8225"/>
                    <a:pt x="7444" y="8450"/>
                    <a:pt x="7840" y="8726"/>
                  </a:cubicBezTo>
                  <a:cubicBezTo>
                    <a:pt x="8031" y="8862"/>
                    <a:pt x="8216" y="9013"/>
                    <a:pt x="8385" y="9172"/>
                  </a:cubicBezTo>
                  <a:cubicBezTo>
                    <a:pt x="8404" y="9189"/>
                    <a:pt x="8462" y="9259"/>
                    <a:pt x="8516" y="9324"/>
                  </a:cubicBezTo>
                  <a:cubicBezTo>
                    <a:pt x="8587" y="9409"/>
                    <a:pt x="8643" y="9476"/>
                    <a:pt x="8689" y="9530"/>
                  </a:cubicBezTo>
                  <a:cubicBezTo>
                    <a:pt x="8595" y="9531"/>
                    <a:pt x="8499" y="9532"/>
                    <a:pt x="8402" y="9532"/>
                  </a:cubicBezTo>
                  <a:cubicBezTo>
                    <a:pt x="7665" y="9532"/>
                    <a:pt x="6869" y="9485"/>
                    <a:pt x="6126" y="9265"/>
                  </a:cubicBezTo>
                  <a:cubicBezTo>
                    <a:pt x="5626" y="9116"/>
                    <a:pt x="5182" y="8897"/>
                    <a:pt x="4803" y="8609"/>
                  </a:cubicBezTo>
                  <a:cubicBezTo>
                    <a:pt x="4541" y="8413"/>
                    <a:pt x="4331" y="8143"/>
                    <a:pt x="4132" y="7868"/>
                  </a:cubicBezTo>
                  <a:lnTo>
                    <a:pt x="4132" y="7868"/>
                  </a:lnTo>
                  <a:cubicBezTo>
                    <a:pt x="4986" y="8372"/>
                    <a:pt x="5942" y="8723"/>
                    <a:pt x="6919" y="8885"/>
                  </a:cubicBezTo>
                  <a:cubicBezTo>
                    <a:pt x="6923" y="8886"/>
                    <a:pt x="6928" y="8887"/>
                    <a:pt x="6932" y="8887"/>
                  </a:cubicBezTo>
                  <a:cubicBezTo>
                    <a:pt x="6967" y="8887"/>
                    <a:pt x="6999" y="8862"/>
                    <a:pt x="7006" y="8825"/>
                  </a:cubicBezTo>
                  <a:cubicBezTo>
                    <a:pt x="7013" y="8783"/>
                    <a:pt x="6986" y="8745"/>
                    <a:pt x="6944" y="8738"/>
                  </a:cubicBezTo>
                  <a:cubicBezTo>
                    <a:pt x="5956" y="8573"/>
                    <a:pt x="4994" y="8212"/>
                    <a:pt x="4135" y="7691"/>
                  </a:cubicBezTo>
                  <a:close/>
                  <a:moveTo>
                    <a:pt x="6581" y="10431"/>
                  </a:moveTo>
                  <a:cubicBezTo>
                    <a:pt x="7316" y="10431"/>
                    <a:pt x="8014" y="10804"/>
                    <a:pt x="8723" y="11220"/>
                  </a:cubicBezTo>
                  <a:cubicBezTo>
                    <a:pt x="9150" y="11472"/>
                    <a:pt x="9578" y="11750"/>
                    <a:pt x="9774" y="12151"/>
                  </a:cubicBezTo>
                  <a:cubicBezTo>
                    <a:pt x="9303" y="12004"/>
                    <a:pt x="8810" y="11944"/>
                    <a:pt x="8329" y="11888"/>
                  </a:cubicBezTo>
                  <a:cubicBezTo>
                    <a:pt x="8067" y="11857"/>
                    <a:pt x="7798" y="11824"/>
                    <a:pt x="7536" y="11778"/>
                  </a:cubicBezTo>
                  <a:cubicBezTo>
                    <a:pt x="6871" y="11656"/>
                    <a:pt x="6365" y="11446"/>
                    <a:pt x="5987" y="11135"/>
                  </a:cubicBezTo>
                  <a:cubicBezTo>
                    <a:pt x="5887" y="11054"/>
                    <a:pt x="5806" y="10956"/>
                    <a:pt x="5726" y="10853"/>
                  </a:cubicBezTo>
                  <a:lnTo>
                    <a:pt x="5726" y="10853"/>
                  </a:lnTo>
                  <a:cubicBezTo>
                    <a:pt x="5878" y="10915"/>
                    <a:pt x="6043" y="10954"/>
                    <a:pt x="6207" y="10983"/>
                  </a:cubicBezTo>
                  <a:cubicBezTo>
                    <a:pt x="6407" y="11019"/>
                    <a:pt x="6608" y="11048"/>
                    <a:pt x="6808" y="11077"/>
                  </a:cubicBezTo>
                  <a:cubicBezTo>
                    <a:pt x="7471" y="11173"/>
                    <a:pt x="8157" y="11273"/>
                    <a:pt x="8731" y="11606"/>
                  </a:cubicBezTo>
                  <a:cubicBezTo>
                    <a:pt x="8743" y="11612"/>
                    <a:pt x="8756" y="11615"/>
                    <a:pt x="8769" y="11615"/>
                  </a:cubicBezTo>
                  <a:cubicBezTo>
                    <a:pt x="8795" y="11615"/>
                    <a:pt x="8819" y="11602"/>
                    <a:pt x="8833" y="11578"/>
                  </a:cubicBezTo>
                  <a:cubicBezTo>
                    <a:pt x="8853" y="11542"/>
                    <a:pt x="8841" y="11497"/>
                    <a:pt x="8805" y="11477"/>
                  </a:cubicBezTo>
                  <a:cubicBezTo>
                    <a:pt x="8204" y="11129"/>
                    <a:pt x="7507" y="11028"/>
                    <a:pt x="6829" y="10931"/>
                  </a:cubicBezTo>
                  <a:cubicBezTo>
                    <a:pt x="6631" y="10902"/>
                    <a:pt x="6430" y="10873"/>
                    <a:pt x="6233" y="10838"/>
                  </a:cubicBezTo>
                  <a:cubicBezTo>
                    <a:pt x="5990" y="10795"/>
                    <a:pt x="5720" y="10731"/>
                    <a:pt x="5522" y="10565"/>
                  </a:cubicBezTo>
                  <a:cubicBezTo>
                    <a:pt x="5586" y="10555"/>
                    <a:pt x="5649" y="10546"/>
                    <a:pt x="5715" y="10534"/>
                  </a:cubicBezTo>
                  <a:cubicBezTo>
                    <a:pt x="5940" y="10497"/>
                    <a:pt x="6175" y="10459"/>
                    <a:pt x="6404" y="10439"/>
                  </a:cubicBezTo>
                  <a:cubicBezTo>
                    <a:pt x="6463" y="10434"/>
                    <a:pt x="6522" y="10431"/>
                    <a:pt x="6581" y="10431"/>
                  </a:cubicBezTo>
                  <a:close/>
                  <a:moveTo>
                    <a:pt x="3455" y="7943"/>
                  </a:moveTo>
                  <a:lnTo>
                    <a:pt x="3455" y="7943"/>
                  </a:lnTo>
                  <a:cubicBezTo>
                    <a:pt x="3167" y="8846"/>
                    <a:pt x="2948" y="9774"/>
                    <a:pt x="2809" y="10709"/>
                  </a:cubicBezTo>
                  <a:cubicBezTo>
                    <a:pt x="2803" y="10751"/>
                    <a:pt x="2831" y="10789"/>
                    <a:pt x="2873" y="10795"/>
                  </a:cubicBezTo>
                  <a:cubicBezTo>
                    <a:pt x="2876" y="10795"/>
                    <a:pt x="2880" y="10796"/>
                    <a:pt x="2884" y="10796"/>
                  </a:cubicBezTo>
                  <a:cubicBezTo>
                    <a:pt x="2920" y="10796"/>
                    <a:pt x="2953" y="10769"/>
                    <a:pt x="2957" y="10731"/>
                  </a:cubicBezTo>
                  <a:cubicBezTo>
                    <a:pt x="3097" y="9797"/>
                    <a:pt x="3316" y="8872"/>
                    <a:pt x="3604" y="7972"/>
                  </a:cubicBezTo>
                  <a:cubicBezTo>
                    <a:pt x="3605" y="7986"/>
                    <a:pt x="3608" y="8001"/>
                    <a:pt x="3611" y="8014"/>
                  </a:cubicBezTo>
                  <a:cubicBezTo>
                    <a:pt x="3721" y="8655"/>
                    <a:pt x="3825" y="9265"/>
                    <a:pt x="3691" y="9889"/>
                  </a:cubicBezTo>
                  <a:cubicBezTo>
                    <a:pt x="3556" y="10504"/>
                    <a:pt x="3293" y="11081"/>
                    <a:pt x="3034" y="11620"/>
                  </a:cubicBezTo>
                  <a:cubicBezTo>
                    <a:pt x="2896" y="11904"/>
                    <a:pt x="2744" y="12190"/>
                    <a:pt x="2505" y="12345"/>
                  </a:cubicBezTo>
                  <a:cubicBezTo>
                    <a:pt x="2214" y="11438"/>
                    <a:pt x="2135" y="10660"/>
                    <a:pt x="2258" y="9973"/>
                  </a:cubicBezTo>
                  <a:cubicBezTo>
                    <a:pt x="2410" y="9120"/>
                    <a:pt x="2897" y="8526"/>
                    <a:pt x="3455" y="7943"/>
                  </a:cubicBezTo>
                  <a:close/>
                  <a:moveTo>
                    <a:pt x="5273" y="10854"/>
                  </a:moveTo>
                  <a:lnTo>
                    <a:pt x="5273" y="10854"/>
                  </a:lnTo>
                  <a:cubicBezTo>
                    <a:pt x="5212" y="11028"/>
                    <a:pt x="5157" y="11206"/>
                    <a:pt x="5108" y="11375"/>
                  </a:cubicBezTo>
                  <a:cubicBezTo>
                    <a:pt x="5021" y="11672"/>
                    <a:pt x="4931" y="11982"/>
                    <a:pt x="4795" y="12270"/>
                  </a:cubicBezTo>
                  <a:lnTo>
                    <a:pt x="4708" y="12451"/>
                  </a:lnTo>
                  <a:cubicBezTo>
                    <a:pt x="4512" y="12858"/>
                    <a:pt x="4307" y="13279"/>
                    <a:pt x="4287" y="13748"/>
                  </a:cubicBezTo>
                  <a:cubicBezTo>
                    <a:pt x="4286" y="13790"/>
                    <a:pt x="4318" y="13825"/>
                    <a:pt x="4360" y="13826"/>
                  </a:cubicBezTo>
                  <a:cubicBezTo>
                    <a:pt x="4360" y="13826"/>
                    <a:pt x="4361" y="13826"/>
                    <a:pt x="4362" y="13826"/>
                  </a:cubicBezTo>
                  <a:cubicBezTo>
                    <a:pt x="4403" y="13826"/>
                    <a:pt x="4435" y="13795"/>
                    <a:pt x="4438" y="13754"/>
                  </a:cubicBezTo>
                  <a:cubicBezTo>
                    <a:pt x="4455" y="13315"/>
                    <a:pt x="4652" y="12908"/>
                    <a:pt x="4845" y="12515"/>
                  </a:cubicBezTo>
                  <a:lnTo>
                    <a:pt x="4931" y="12334"/>
                  </a:lnTo>
                  <a:cubicBezTo>
                    <a:pt x="5072" y="12034"/>
                    <a:pt x="5164" y="11721"/>
                    <a:pt x="5253" y="11417"/>
                  </a:cubicBezTo>
                  <a:cubicBezTo>
                    <a:pt x="5301" y="11258"/>
                    <a:pt x="5350" y="11097"/>
                    <a:pt x="5405" y="10937"/>
                  </a:cubicBezTo>
                  <a:cubicBezTo>
                    <a:pt x="5415" y="10996"/>
                    <a:pt x="5422" y="11067"/>
                    <a:pt x="5425" y="11119"/>
                  </a:cubicBezTo>
                  <a:lnTo>
                    <a:pt x="5432" y="11194"/>
                  </a:lnTo>
                  <a:cubicBezTo>
                    <a:pt x="5493" y="11813"/>
                    <a:pt x="5405" y="12438"/>
                    <a:pt x="5179" y="13008"/>
                  </a:cubicBezTo>
                  <a:cubicBezTo>
                    <a:pt x="5025" y="13398"/>
                    <a:pt x="4805" y="13767"/>
                    <a:pt x="4593" y="14123"/>
                  </a:cubicBezTo>
                  <a:lnTo>
                    <a:pt x="3877" y="15323"/>
                  </a:lnTo>
                  <a:cubicBezTo>
                    <a:pt x="3846" y="14848"/>
                    <a:pt x="3833" y="14369"/>
                    <a:pt x="3841" y="13894"/>
                  </a:cubicBezTo>
                  <a:cubicBezTo>
                    <a:pt x="3849" y="13451"/>
                    <a:pt x="3876" y="13084"/>
                    <a:pt x="3982" y="12733"/>
                  </a:cubicBezTo>
                  <a:cubicBezTo>
                    <a:pt x="4119" y="12273"/>
                    <a:pt x="4394" y="11863"/>
                    <a:pt x="4616" y="11555"/>
                  </a:cubicBezTo>
                  <a:cubicBezTo>
                    <a:pt x="4781" y="11325"/>
                    <a:pt x="4969" y="11084"/>
                    <a:pt x="5206" y="10902"/>
                  </a:cubicBezTo>
                  <a:cubicBezTo>
                    <a:pt x="5234" y="10882"/>
                    <a:pt x="5253" y="10867"/>
                    <a:pt x="5273" y="10854"/>
                  </a:cubicBezTo>
                  <a:close/>
                  <a:moveTo>
                    <a:pt x="7756" y="13648"/>
                  </a:moveTo>
                  <a:lnTo>
                    <a:pt x="7756" y="13648"/>
                  </a:lnTo>
                  <a:cubicBezTo>
                    <a:pt x="7780" y="13658"/>
                    <a:pt x="7799" y="13667"/>
                    <a:pt x="7817" y="13676"/>
                  </a:cubicBezTo>
                  <a:cubicBezTo>
                    <a:pt x="8115" y="13819"/>
                    <a:pt x="8427" y="13916"/>
                    <a:pt x="8731" y="14010"/>
                  </a:cubicBezTo>
                  <a:cubicBezTo>
                    <a:pt x="9312" y="14190"/>
                    <a:pt x="9861" y="14357"/>
                    <a:pt x="10296" y="14828"/>
                  </a:cubicBezTo>
                  <a:cubicBezTo>
                    <a:pt x="10516" y="15065"/>
                    <a:pt x="10673" y="15346"/>
                    <a:pt x="10838" y="15643"/>
                  </a:cubicBezTo>
                  <a:cubicBezTo>
                    <a:pt x="10900" y="15747"/>
                    <a:pt x="10959" y="15854"/>
                    <a:pt x="11023" y="15961"/>
                  </a:cubicBezTo>
                  <a:cubicBezTo>
                    <a:pt x="10845" y="15898"/>
                    <a:pt x="10665" y="15856"/>
                    <a:pt x="10626" y="15849"/>
                  </a:cubicBezTo>
                  <a:cubicBezTo>
                    <a:pt x="10512" y="15827"/>
                    <a:pt x="10401" y="15812"/>
                    <a:pt x="10289" y="15796"/>
                  </a:cubicBezTo>
                  <a:cubicBezTo>
                    <a:pt x="10034" y="15760"/>
                    <a:pt x="9793" y="15726"/>
                    <a:pt x="9548" y="15630"/>
                  </a:cubicBezTo>
                  <a:cubicBezTo>
                    <a:pt x="9310" y="15536"/>
                    <a:pt x="9093" y="15403"/>
                    <a:pt x="8881" y="15217"/>
                  </a:cubicBezTo>
                  <a:cubicBezTo>
                    <a:pt x="8617" y="14990"/>
                    <a:pt x="8400" y="14721"/>
                    <a:pt x="8144" y="14395"/>
                  </a:cubicBezTo>
                  <a:cubicBezTo>
                    <a:pt x="8092" y="14329"/>
                    <a:pt x="8042" y="14260"/>
                    <a:pt x="7992" y="14194"/>
                  </a:cubicBezTo>
                  <a:cubicBezTo>
                    <a:pt x="7935" y="14090"/>
                    <a:pt x="7876" y="13987"/>
                    <a:pt x="7811" y="13883"/>
                  </a:cubicBezTo>
                  <a:lnTo>
                    <a:pt x="7811" y="13883"/>
                  </a:lnTo>
                  <a:cubicBezTo>
                    <a:pt x="7969" y="13994"/>
                    <a:pt x="8136" y="14090"/>
                    <a:pt x="8304" y="14187"/>
                  </a:cubicBezTo>
                  <a:lnTo>
                    <a:pt x="8377" y="14227"/>
                  </a:lnTo>
                  <a:cubicBezTo>
                    <a:pt x="8976" y="14570"/>
                    <a:pt x="9554" y="14957"/>
                    <a:pt x="10097" y="15381"/>
                  </a:cubicBezTo>
                  <a:cubicBezTo>
                    <a:pt x="10110" y="15391"/>
                    <a:pt x="10126" y="15396"/>
                    <a:pt x="10142" y="15396"/>
                  </a:cubicBezTo>
                  <a:cubicBezTo>
                    <a:pt x="10164" y="15396"/>
                    <a:pt x="10186" y="15387"/>
                    <a:pt x="10201" y="15368"/>
                  </a:cubicBezTo>
                  <a:cubicBezTo>
                    <a:pt x="10227" y="15335"/>
                    <a:pt x="10221" y="15288"/>
                    <a:pt x="10188" y="15262"/>
                  </a:cubicBezTo>
                  <a:cubicBezTo>
                    <a:pt x="9641" y="14835"/>
                    <a:pt x="9056" y="14443"/>
                    <a:pt x="8451" y="14097"/>
                  </a:cubicBezTo>
                  <a:lnTo>
                    <a:pt x="8377" y="14056"/>
                  </a:lnTo>
                  <a:cubicBezTo>
                    <a:pt x="8161" y="13933"/>
                    <a:pt x="7941" y="13807"/>
                    <a:pt x="7756" y="13648"/>
                  </a:cubicBezTo>
                  <a:close/>
                  <a:moveTo>
                    <a:pt x="7081" y="13466"/>
                  </a:moveTo>
                  <a:cubicBezTo>
                    <a:pt x="7177" y="13800"/>
                    <a:pt x="7268" y="14142"/>
                    <a:pt x="7304" y="14488"/>
                  </a:cubicBezTo>
                  <a:cubicBezTo>
                    <a:pt x="7368" y="15076"/>
                    <a:pt x="7343" y="15589"/>
                    <a:pt x="7233" y="16060"/>
                  </a:cubicBezTo>
                  <a:cubicBezTo>
                    <a:pt x="7167" y="16342"/>
                    <a:pt x="7065" y="16624"/>
                    <a:pt x="6965" y="16897"/>
                  </a:cubicBezTo>
                  <a:cubicBezTo>
                    <a:pt x="6864" y="17175"/>
                    <a:pt x="6758" y="17461"/>
                    <a:pt x="6690" y="17757"/>
                  </a:cubicBezTo>
                  <a:cubicBezTo>
                    <a:pt x="6467" y="17196"/>
                    <a:pt x="6256" y="16585"/>
                    <a:pt x="6241" y="15969"/>
                  </a:cubicBezTo>
                  <a:cubicBezTo>
                    <a:pt x="6228" y="15465"/>
                    <a:pt x="6346" y="14941"/>
                    <a:pt x="6577" y="14450"/>
                  </a:cubicBezTo>
                  <a:cubicBezTo>
                    <a:pt x="6629" y="14346"/>
                    <a:pt x="6683" y="14242"/>
                    <a:pt x="6735" y="14140"/>
                  </a:cubicBezTo>
                  <a:cubicBezTo>
                    <a:pt x="6806" y="14006"/>
                    <a:pt x="6873" y="13871"/>
                    <a:pt x="6935" y="13734"/>
                  </a:cubicBezTo>
                  <a:lnTo>
                    <a:pt x="6935" y="13734"/>
                  </a:lnTo>
                  <a:cubicBezTo>
                    <a:pt x="6933" y="14287"/>
                    <a:pt x="6871" y="14767"/>
                    <a:pt x="6742" y="15243"/>
                  </a:cubicBezTo>
                  <a:cubicBezTo>
                    <a:pt x="6602" y="15760"/>
                    <a:pt x="6480" y="16307"/>
                    <a:pt x="6654" y="16807"/>
                  </a:cubicBezTo>
                  <a:cubicBezTo>
                    <a:pt x="6665" y="16837"/>
                    <a:pt x="6694" y="16856"/>
                    <a:pt x="6724" y="16856"/>
                  </a:cubicBezTo>
                  <a:cubicBezTo>
                    <a:pt x="6733" y="16856"/>
                    <a:pt x="6741" y="16855"/>
                    <a:pt x="6750" y="16852"/>
                  </a:cubicBezTo>
                  <a:cubicBezTo>
                    <a:pt x="6790" y="16839"/>
                    <a:pt x="6810" y="16795"/>
                    <a:pt x="6796" y="16756"/>
                  </a:cubicBezTo>
                  <a:cubicBezTo>
                    <a:pt x="6635" y="16296"/>
                    <a:pt x="6748" y="15795"/>
                    <a:pt x="6887" y="15281"/>
                  </a:cubicBezTo>
                  <a:cubicBezTo>
                    <a:pt x="7042" y="14718"/>
                    <a:pt x="7101" y="14150"/>
                    <a:pt x="7081" y="13466"/>
                  </a:cubicBezTo>
                  <a:close/>
                  <a:moveTo>
                    <a:pt x="8928" y="16232"/>
                  </a:moveTo>
                  <a:cubicBezTo>
                    <a:pt x="8940" y="16247"/>
                    <a:pt x="8953" y="16263"/>
                    <a:pt x="8963" y="16277"/>
                  </a:cubicBezTo>
                  <a:cubicBezTo>
                    <a:pt x="9033" y="16365"/>
                    <a:pt x="9101" y="16451"/>
                    <a:pt x="9164" y="16541"/>
                  </a:cubicBezTo>
                  <a:cubicBezTo>
                    <a:pt x="9678" y="17244"/>
                    <a:pt x="9913" y="18085"/>
                    <a:pt x="9901" y="19185"/>
                  </a:cubicBezTo>
                  <a:cubicBezTo>
                    <a:pt x="9897" y="19455"/>
                    <a:pt x="9874" y="19733"/>
                    <a:pt x="9850" y="19999"/>
                  </a:cubicBezTo>
                  <a:cubicBezTo>
                    <a:pt x="9824" y="20278"/>
                    <a:pt x="9798" y="20565"/>
                    <a:pt x="9797" y="20852"/>
                  </a:cubicBezTo>
                  <a:lnTo>
                    <a:pt x="9795" y="20850"/>
                  </a:lnTo>
                  <a:cubicBezTo>
                    <a:pt x="9762" y="20814"/>
                    <a:pt x="9733" y="20784"/>
                    <a:pt x="9720" y="20762"/>
                  </a:cubicBezTo>
                  <a:cubicBezTo>
                    <a:pt x="9601" y="20598"/>
                    <a:pt x="9503" y="20451"/>
                    <a:pt x="9413" y="20307"/>
                  </a:cubicBezTo>
                  <a:cubicBezTo>
                    <a:pt x="9202" y="19967"/>
                    <a:pt x="9044" y="19654"/>
                    <a:pt x="8933" y="19346"/>
                  </a:cubicBezTo>
                  <a:cubicBezTo>
                    <a:pt x="8853" y="19132"/>
                    <a:pt x="8811" y="18909"/>
                    <a:pt x="8801" y="18666"/>
                  </a:cubicBezTo>
                  <a:cubicBezTo>
                    <a:pt x="8789" y="18424"/>
                    <a:pt x="8817" y="18175"/>
                    <a:pt x="8844" y="17933"/>
                  </a:cubicBezTo>
                  <a:cubicBezTo>
                    <a:pt x="8868" y="17728"/>
                    <a:pt x="8889" y="17518"/>
                    <a:pt x="8891" y="17309"/>
                  </a:cubicBezTo>
                  <a:cubicBezTo>
                    <a:pt x="8892" y="16934"/>
                    <a:pt x="8831" y="16583"/>
                    <a:pt x="8768" y="16239"/>
                  </a:cubicBezTo>
                  <a:lnTo>
                    <a:pt x="8768" y="16239"/>
                  </a:lnTo>
                  <a:cubicBezTo>
                    <a:pt x="9014" y="16788"/>
                    <a:pt x="9189" y="17324"/>
                    <a:pt x="9282" y="17836"/>
                  </a:cubicBezTo>
                  <a:cubicBezTo>
                    <a:pt x="9324" y="18071"/>
                    <a:pt x="9315" y="18317"/>
                    <a:pt x="9305" y="18557"/>
                  </a:cubicBezTo>
                  <a:cubicBezTo>
                    <a:pt x="9290" y="18941"/>
                    <a:pt x="9274" y="19337"/>
                    <a:pt x="9462" y="19720"/>
                  </a:cubicBezTo>
                  <a:cubicBezTo>
                    <a:pt x="9476" y="19747"/>
                    <a:pt x="9503" y="19762"/>
                    <a:pt x="9530" y="19762"/>
                  </a:cubicBezTo>
                  <a:cubicBezTo>
                    <a:pt x="9541" y="19762"/>
                    <a:pt x="9552" y="19759"/>
                    <a:pt x="9562" y="19754"/>
                  </a:cubicBezTo>
                  <a:cubicBezTo>
                    <a:pt x="9600" y="19735"/>
                    <a:pt x="9614" y="19691"/>
                    <a:pt x="9597" y="19654"/>
                  </a:cubicBezTo>
                  <a:cubicBezTo>
                    <a:pt x="9425" y="19307"/>
                    <a:pt x="9439" y="18945"/>
                    <a:pt x="9454" y="18563"/>
                  </a:cubicBezTo>
                  <a:cubicBezTo>
                    <a:pt x="9462" y="18317"/>
                    <a:pt x="9474" y="18061"/>
                    <a:pt x="9428" y="17810"/>
                  </a:cubicBezTo>
                  <a:cubicBezTo>
                    <a:pt x="9338" y="17303"/>
                    <a:pt x="9167" y="16774"/>
                    <a:pt x="8928" y="16232"/>
                  </a:cubicBezTo>
                  <a:close/>
                  <a:moveTo>
                    <a:pt x="2356" y="0"/>
                  </a:moveTo>
                  <a:cubicBezTo>
                    <a:pt x="2348" y="0"/>
                    <a:pt x="2340" y="1"/>
                    <a:pt x="2333" y="3"/>
                  </a:cubicBezTo>
                  <a:cubicBezTo>
                    <a:pt x="2295" y="14"/>
                    <a:pt x="2266" y="45"/>
                    <a:pt x="2260" y="87"/>
                  </a:cubicBezTo>
                  <a:cubicBezTo>
                    <a:pt x="1893" y="2690"/>
                    <a:pt x="2475" y="5130"/>
                    <a:pt x="3505" y="7403"/>
                  </a:cubicBezTo>
                  <a:cubicBezTo>
                    <a:pt x="3311" y="7196"/>
                    <a:pt x="3097" y="6979"/>
                    <a:pt x="2831" y="6831"/>
                  </a:cubicBezTo>
                  <a:cubicBezTo>
                    <a:pt x="2585" y="6697"/>
                    <a:pt x="2288" y="6617"/>
                    <a:pt x="1896" y="6578"/>
                  </a:cubicBezTo>
                  <a:cubicBezTo>
                    <a:pt x="1706" y="6560"/>
                    <a:pt x="1515" y="6552"/>
                    <a:pt x="1325" y="6552"/>
                  </a:cubicBezTo>
                  <a:cubicBezTo>
                    <a:pt x="913" y="6552"/>
                    <a:pt x="501" y="6587"/>
                    <a:pt x="98" y="6623"/>
                  </a:cubicBezTo>
                  <a:cubicBezTo>
                    <a:pt x="93" y="6623"/>
                    <a:pt x="86" y="6624"/>
                    <a:pt x="80" y="6626"/>
                  </a:cubicBezTo>
                  <a:cubicBezTo>
                    <a:pt x="50" y="6634"/>
                    <a:pt x="24" y="6656"/>
                    <a:pt x="14" y="6688"/>
                  </a:cubicBezTo>
                  <a:cubicBezTo>
                    <a:pt x="1" y="6724"/>
                    <a:pt x="9" y="6765"/>
                    <a:pt x="37" y="6792"/>
                  </a:cubicBezTo>
                  <a:cubicBezTo>
                    <a:pt x="578" y="7326"/>
                    <a:pt x="1194" y="7771"/>
                    <a:pt x="1870" y="8118"/>
                  </a:cubicBezTo>
                  <a:cubicBezTo>
                    <a:pt x="2131" y="8254"/>
                    <a:pt x="2435" y="8384"/>
                    <a:pt x="2750" y="8384"/>
                  </a:cubicBezTo>
                  <a:cubicBezTo>
                    <a:pt x="2765" y="8384"/>
                    <a:pt x="2780" y="8384"/>
                    <a:pt x="2795" y="8383"/>
                  </a:cubicBezTo>
                  <a:lnTo>
                    <a:pt x="2795" y="8383"/>
                  </a:lnTo>
                  <a:cubicBezTo>
                    <a:pt x="2446" y="8822"/>
                    <a:pt x="2168" y="9311"/>
                    <a:pt x="2056" y="9936"/>
                  </a:cubicBezTo>
                  <a:cubicBezTo>
                    <a:pt x="1922" y="10686"/>
                    <a:pt x="2016" y="11532"/>
                    <a:pt x="2347" y="12519"/>
                  </a:cubicBezTo>
                  <a:cubicBezTo>
                    <a:pt x="2356" y="12546"/>
                    <a:pt x="2376" y="12568"/>
                    <a:pt x="2402" y="12578"/>
                  </a:cubicBezTo>
                  <a:cubicBezTo>
                    <a:pt x="2415" y="12584"/>
                    <a:pt x="2428" y="12587"/>
                    <a:pt x="2442" y="12587"/>
                  </a:cubicBezTo>
                  <a:cubicBezTo>
                    <a:pt x="2456" y="12587"/>
                    <a:pt x="2470" y="12584"/>
                    <a:pt x="2483" y="12578"/>
                  </a:cubicBezTo>
                  <a:cubicBezTo>
                    <a:pt x="2841" y="12418"/>
                    <a:pt x="3039" y="12060"/>
                    <a:pt x="3209" y="11705"/>
                  </a:cubicBezTo>
                  <a:cubicBezTo>
                    <a:pt x="3474" y="11155"/>
                    <a:pt x="3743" y="10565"/>
                    <a:pt x="3880" y="9929"/>
                  </a:cubicBezTo>
                  <a:cubicBezTo>
                    <a:pt x="4018" y="9292"/>
                    <a:pt x="3918" y="8661"/>
                    <a:pt x="3814" y="8052"/>
                  </a:cubicBezTo>
                  <a:lnTo>
                    <a:pt x="3814" y="8052"/>
                  </a:lnTo>
                  <a:cubicBezTo>
                    <a:pt x="4252" y="8936"/>
                    <a:pt x="4755" y="9796"/>
                    <a:pt x="5290" y="10627"/>
                  </a:cubicBezTo>
                  <a:cubicBezTo>
                    <a:pt x="5212" y="10649"/>
                    <a:pt x="5138" y="10699"/>
                    <a:pt x="5080" y="10744"/>
                  </a:cubicBezTo>
                  <a:cubicBezTo>
                    <a:pt x="4824" y="10943"/>
                    <a:pt x="4624" y="11194"/>
                    <a:pt x="4448" y="11438"/>
                  </a:cubicBezTo>
                  <a:cubicBezTo>
                    <a:pt x="4215" y="11758"/>
                    <a:pt x="3930" y="12187"/>
                    <a:pt x="3782" y="12677"/>
                  </a:cubicBezTo>
                  <a:cubicBezTo>
                    <a:pt x="3672" y="13049"/>
                    <a:pt x="3643" y="13434"/>
                    <a:pt x="3636" y="13893"/>
                  </a:cubicBezTo>
                  <a:cubicBezTo>
                    <a:pt x="3626" y="14478"/>
                    <a:pt x="3647" y="15068"/>
                    <a:pt x="3698" y="15653"/>
                  </a:cubicBezTo>
                  <a:cubicBezTo>
                    <a:pt x="3701" y="15697"/>
                    <a:pt x="3731" y="15733"/>
                    <a:pt x="3775" y="15743"/>
                  </a:cubicBezTo>
                  <a:cubicBezTo>
                    <a:pt x="3782" y="15744"/>
                    <a:pt x="3788" y="15745"/>
                    <a:pt x="3795" y="15745"/>
                  </a:cubicBezTo>
                  <a:cubicBezTo>
                    <a:pt x="3830" y="15745"/>
                    <a:pt x="3864" y="15727"/>
                    <a:pt x="3883" y="15697"/>
                  </a:cubicBezTo>
                  <a:lnTo>
                    <a:pt x="4759" y="14227"/>
                  </a:lnTo>
                  <a:cubicBezTo>
                    <a:pt x="4976" y="13864"/>
                    <a:pt x="5199" y="13487"/>
                    <a:pt x="5360" y="13084"/>
                  </a:cubicBezTo>
                  <a:cubicBezTo>
                    <a:pt x="5597" y="12486"/>
                    <a:pt x="5690" y="11827"/>
                    <a:pt x="5626" y="11178"/>
                  </a:cubicBezTo>
                  <a:lnTo>
                    <a:pt x="5623" y="11134"/>
                  </a:lnTo>
                  <a:lnTo>
                    <a:pt x="5623" y="11134"/>
                  </a:lnTo>
                  <a:cubicBezTo>
                    <a:pt x="6047" y="11772"/>
                    <a:pt x="6489" y="12394"/>
                    <a:pt x="6933" y="13001"/>
                  </a:cubicBezTo>
                  <a:cubicBezTo>
                    <a:pt x="6891" y="13398"/>
                    <a:pt x="6731" y="13716"/>
                    <a:pt x="6557" y="14051"/>
                  </a:cubicBezTo>
                  <a:cubicBezTo>
                    <a:pt x="6504" y="14153"/>
                    <a:pt x="6450" y="14259"/>
                    <a:pt x="6398" y="14368"/>
                  </a:cubicBezTo>
                  <a:cubicBezTo>
                    <a:pt x="6152" y="14884"/>
                    <a:pt x="6029" y="15440"/>
                    <a:pt x="6040" y="15976"/>
                  </a:cubicBezTo>
                  <a:cubicBezTo>
                    <a:pt x="6059" y="16748"/>
                    <a:pt x="6365" y="17496"/>
                    <a:pt x="6634" y="18155"/>
                  </a:cubicBezTo>
                  <a:cubicBezTo>
                    <a:pt x="6649" y="18193"/>
                    <a:pt x="6688" y="18216"/>
                    <a:pt x="6727" y="18216"/>
                  </a:cubicBezTo>
                  <a:cubicBezTo>
                    <a:pt x="6731" y="18216"/>
                    <a:pt x="6735" y="18216"/>
                    <a:pt x="6739" y="18215"/>
                  </a:cubicBezTo>
                  <a:cubicBezTo>
                    <a:pt x="6783" y="18211"/>
                    <a:pt x="6819" y="18175"/>
                    <a:pt x="6825" y="18129"/>
                  </a:cubicBezTo>
                  <a:cubicBezTo>
                    <a:pt x="6871" y="17733"/>
                    <a:pt x="7013" y="17344"/>
                    <a:pt x="7151" y="16968"/>
                  </a:cubicBezTo>
                  <a:cubicBezTo>
                    <a:pt x="7252" y="16691"/>
                    <a:pt x="7356" y="16403"/>
                    <a:pt x="7426" y="16108"/>
                  </a:cubicBezTo>
                  <a:cubicBezTo>
                    <a:pt x="7541" y="15615"/>
                    <a:pt x="7565" y="15078"/>
                    <a:pt x="7499" y="14469"/>
                  </a:cubicBezTo>
                  <a:cubicBezTo>
                    <a:pt x="7466" y="14166"/>
                    <a:pt x="7397" y="13870"/>
                    <a:pt x="7317" y="13579"/>
                  </a:cubicBezTo>
                  <a:lnTo>
                    <a:pt x="7317" y="13579"/>
                  </a:lnTo>
                  <a:cubicBezTo>
                    <a:pt x="7478" y="13828"/>
                    <a:pt x="7647" y="14072"/>
                    <a:pt x="7827" y="14310"/>
                  </a:cubicBezTo>
                  <a:cubicBezTo>
                    <a:pt x="7995" y="14618"/>
                    <a:pt x="8132" y="14926"/>
                    <a:pt x="8273" y="15243"/>
                  </a:cubicBezTo>
                  <a:cubicBezTo>
                    <a:pt x="8338" y="15390"/>
                    <a:pt x="8404" y="15542"/>
                    <a:pt x="8475" y="15695"/>
                  </a:cubicBezTo>
                  <a:cubicBezTo>
                    <a:pt x="8500" y="15873"/>
                    <a:pt x="8529" y="16048"/>
                    <a:pt x="8559" y="16218"/>
                  </a:cubicBezTo>
                  <a:cubicBezTo>
                    <a:pt x="8629" y="16585"/>
                    <a:pt x="8692" y="16931"/>
                    <a:pt x="8689" y="17308"/>
                  </a:cubicBezTo>
                  <a:cubicBezTo>
                    <a:pt x="8688" y="17506"/>
                    <a:pt x="8666" y="17712"/>
                    <a:pt x="8645" y="17910"/>
                  </a:cubicBezTo>
                  <a:cubicBezTo>
                    <a:pt x="8617" y="18158"/>
                    <a:pt x="8591" y="18415"/>
                    <a:pt x="8601" y="18671"/>
                  </a:cubicBezTo>
                  <a:cubicBezTo>
                    <a:pt x="8613" y="18935"/>
                    <a:pt x="8659" y="19177"/>
                    <a:pt x="8744" y="19413"/>
                  </a:cubicBezTo>
                  <a:cubicBezTo>
                    <a:pt x="8860" y="19733"/>
                    <a:pt x="9025" y="20058"/>
                    <a:pt x="9244" y="20409"/>
                  </a:cubicBezTo>
                  <a:cubicBezTo>
                    <a:pt x="9334" y="20553"/>
                    <a:pt x="9438" y="20705"/>
                    <a:pt x="9557" y="20875"/>
                  </a:cubicBezTo>
                  <a:cubicBezTo>
                    <a:pt x="9575" y="20899"/>
                    <a:pt x="9609" y="20937"/>
                    <a:pt x="9648" y="20980"/>
                  </a:cubicBezTo>
                  <a:cubicBezTo>
                    <a:pt x="9696" y="21035"/>
                    <a:pt x="9800" y="21150"/>
                    <a:pt x="9808" y="21189"/>
                  </a:cubicBezTo>
                  <a:cubicBezTo>
                    <a:pt x="9811" y="21242"/>
                    <a:pt x="9856" y="21280"/>
                    <a:pt x="9910" y="21280"/>
                  </a:cubicBezTo>
                  <a:cubicBezTo>
                    <a:pt x="9912" y="21280"/>
                    <a:pt x="9914" y="21280"/>
                    <a:pt x="9916" y="21280"/>
                  </a:cubicBezTo>
                  <a:cubicBezTo>
                    <a:pt x="9971" y="21274"/>
                    <a:pt x="10011" y="21225"/>
                    <a:pt x="10007" y="21172"/>
                  </a:cubicBezTo>
                  <a:cubicBezTo>
                    <a:pt x="9981" y="20788"/>
                    <a:pt x="10014" y="20393"/>
                    <a:pt x="10049" y="20013"/>
                  </a:cubicBezTo>
                  <a:cubicBezTo>
                    <a:pt x="10072" y="19741"/>
                    <a:pt x="10098" y="19463"/>
                    <a:pt x="10101" y="19184"/>
                  </a:cubicBezTo>
                  <a:cubicBezTo>
                    <a:pt x="10114" y="18037"/>
                    <a:pt x="9868" y="17159"/>
                    <a:pt x="9325" y="16417"/>
                  </a:cubicBezTo>
                  <a:cubicBezTo>
                    <a:pt x="9258" y="16326"/>
                    <a:pt x="9189" y="16238"/>
                    <a:pt x="9119" y="16150"/>
                  </a:cubicBezTo>
                  <a:cubicBezTo>
                    <a:pt x="8924" y="15904"/>
                    <a:pt x="8740" y="15672"/>
                    <a:pt x="8634" y="15395"/>
                  </a:cubicBezTo>
                  <a:cubicBezTo>
                    <a:pt x="8619" y="15357"/>
                    <a:pt x="8581" y="15332"/>
                    <a:pt x="8542" y="15332"/>
                  </a:cubicBezTo>
                  <a:cubicBezTo>
                    <a:pt x="8538" y="15332"/>
                    <a:pt x="8534" y="15333"/>
                    <a:pt x="8530" y="15333"/>
                  </a:cubicBezTo>
                  <a:cubicBezTo>
                    <a:pt x="8506" y="15275"/>
                    <a:pt x="8478" y="15217"/>
                    <a:pt x="8453" y="15161"/>
                  </a:cubicBezTo>
                  <a:cubicBezTo>
                    <a:pt x="8429" y="15106"/>
                    <a:pt x="8404" y="15051"/>
                    <a:pt x="8381" y="14997"/>
                  </a:cubicBezTo>
                  <a:lnTo>
                    <a:pt x="8381" y="14997"/>
                  </a:lnTo>
                  <a:cubicBezTo>
                    <a:pt x="8498" y="15129"/>
                    <a:pt x="8617" y="15252"/>
                    <a:pt x="8747" y="15366"/>
                  </a:cubicBezTo>
                  <a:cubicBezTo>
                    <a:pt x="8978" y="15565"/>
                    <a:pt x="9215" y="15711"/>
                    <a:pt x="9474" y="15812"/>
                  </a:cubicBezTo>
                  <a:cubicBezTo>
                    <a:pt x="9739" y="15918"/>
                    <a:pt x="10004" y="15956"/>
                    <a:pt x="10260" y="15992"/>
                  </a:cubicBezTo>
                  <a:cubicBezTo>
                    <a:pt x="10369" y="16006"/>
                    <a:pt x="10477" y="16022"/>
                    <a:pt x="10589" y="16043"/>
                  </a:cubicBezTo>
                  <a:cubicBezTo>
                    <a:pt x="10773" y="16077"/>
                    <a:pt x="11178" y="16215"/>
                    <a:pt x="11230" y="16280"/>
                  </a:cubicBezTo>
                  <a:cubicBezTo>
                    <a:pt x="11250" y="16306"/>
                    <a:pt x="11281" y="16320"/>
                    <a:pt x="11313" y="16320"/>
                  </a:cubicBezTo>
                  <a:cubicBezTo>
                    <a:pt x="11333" y="16320"/>
                    <a:pt x="11353" y="16314"/>
                    <a:pt x="11370" y="16302"/>
                  </a:cubicBezTo>
                  <a:cubicBezTo>
                    <a:pt x="11415" y="16271"/>
                    <a:pt x="11425" y="16210"/>
                    <a:pt x="11397" y="16167"/>
                  </a:cubicBezTo>
                  <a:cubicBezTo>
                    <a:pt x="11395" y="16166"/>
                    <a:pt x="11395" y="16164"/>
                    <a:pt x="11394" y="16164"/>
                  </a:cubicBezTo>
                  <a:cubicBezTo>
                    <a:pt x="11250" y="15972"/>
                    <a:pt x="11132" y="15754"/>
                    <a:pt x="11013" y="15545"/>
                  </a:cubicBezTo>
                  <a:cubicBezTo>
                    <a:pt x="10849" y="15251"/>
                    <a:pt x="10680" y="14947"/>
                    <a:pt x="10444" y="14690"/>
                  </a:cubicBezTo>
                  <a:cubicBezTo>
                    <a:pt x="9971" y="14181"/>
                    <a:pt x="9370" y="13996"/>
                    <a:pt x="8789" y="13818"/>
                  </a:cubicBezTo>
                  <a:cubicBezTo>
                    <a:pt x="8493" y="13725"/>
                    <a:pt x="8187" y="13631"/>
                    <a:pt x="7900" y="13493"/>
                  </a:cubicBezTo>
                  <a:cubicBezTo>
                    <a:pt x="7863" y="13474"/>
                    <a:pt x="7809" y="13453"/>
                    <a:pt x="7747" y="13428"/>
                  </a:cubicBezTo>
                  <a:cubicBezTo>
                    <a:pt x="7637" y="13385"/>
                    <a:pt x="7447" y="13308"/>
                    <a:pt x="7358" y="13241"/>
                  </a:cubicBezTo>
                  <a:cubicBezTo>
                    <a:pt x="7284" y="13140"/>
                    <a:pt x="7210" y="13040"/>
                    <a:pt x="7136" y="12939"/>
                  </a:cubicBezTo>
                  <a:cubicBezTo>
                    <a:pt x="7136" y="12937"/>
                    <a:pt x="7133" y="12934"/>
                    <a:pt x="7133" y="12932"/>
                  </a:cubicBezTo>
                  <a:cubicBezTo>
                    <a:pt x="7126" y="12907"/>
                    <a:pt x="7110" y="12887"/>
                    <a:pt x="7087" y="12872"/>
                  </a:cubicBezTo>
                  <a:cubicBezTo>
                    <a:pt x="6747" y="12408"/>
                    <a:pt x="6407" y="11931"/>
                    <a:pt x="6075" y="11445"/>
                  </a:cubicBezTo>
                  <a:lnTo>
                    <a:pt x="6075" y="11445"/>
                  </a:lnTo>
                  <a:cubicBezTo>
                    <a:pt x="6450" y="11692"/>
                    <a:pt x="6919" y="11865"/>
                    <a:pt x="7501" y="11967"/>
                  </a:cubicBezTo>
                  <a:cubicBezTo>
                    <a:pt x="7769" y="12015"/>
                    <a:pt x="8042" y="12047"/>
                    <a:pt x="8306" y="12079"/>
                  </a:cubicBezTo>
                  <a:cubicBezTo>
                    <a:pt x="8844" y="12143"/>
                    <a:pt x="9402" y="12209"/>
                    <a:pt x="9908" y="12403"/>
                  </a:cubicBezTo>
                  <a:cubicBezTo>
                    <a:pt x="9920" y="12408"/>
                    <a:pt x="9932" y="12410"/>
                    <a:pt x="9944" y="12410"/>
                  </a:cubicBezTo>
                  <a:cubicBezTo>
                    <a:pt x="9968" y="12410"/>
                    <a:pt x="9992" y="12401"/>
                    <a:pt x="10011" y="12384"/>
                  </a:cubicBezTo>
                  <a:cubicBezTo>
                    <a:pt x="10039" y="12358"/>
                    <a:pt x="10050" y="12321"/>
                    <a:pt x="10040" y="12284"/>
                  </a:cubicBezTo>
                  <a:cubicBezTo>
                    <a:pt x="9881" y="11705"/>
                    <a:pt x="9352" y="11354"/>
                    <a:pt x="8824" y="11042"/>
                  </a:cubicBezTo>
                  <a:cubicBezTo>
                    <a:pt x="8091" y="10612"/>
                    <a:pt x="7367" y="10226"/>
                    <a:pt x="6584" y="10226"/>
                  </a:cubicBezTo>
                  <a:cubicBezTo>
                    <a:pt x="6518" y="10226"/>
                    <a:pt x="6453" y="10229"/>
                    <a:pt x="6386" y="10235"/>
                  </a:cubicBezTo>
                  <a:cubicBezTo>
                    <a:pt x="6149" y="10253"/>
                    <a:pt x="5910" y="10294"/>
                    <a:pt x="5681" y="10332"/>
                  </a:cubicBezTo>
                  <a:cubicBezTo>
                    <a:pt x="5577" y="10348"/>
                    <a:pt x="5474" y="10366"/>
                    <a:pt x="5371" y="10381"/>
                  </a:cubicBezTo>
                  <a:cubicBezTo>
                    <a:pt x="4907" y="9650"/>
                    <a:pt x="4468" y="8900"/>
                    <a:pt x="4077" y="8130"/>
                  </a:cubicBezTo>
                  <a:lnTo>
                    <a:pt x="4077" y="8130"/>
                  </a:lnTo>
                  <a:cubicBezTo>
                    <a:pt x="4255" y="8364"/>
                    <a:pt x="4445" y="8589"/>
                    <a:pt x="4678" y="8767"/>
                  </a:cubicBezTo>
                  <a:cubicBezTo>
                    <a:pt x="5076" y="9066"/>
                    <a:pt x="5544" y="9298"/>
                    <a:pt x="6065" y="9453"/>
                  </a:cubicBezTo>
                  <a:cubicBezTo>
                    <a:pt x="6838" y="9682"/>
                    <a:pt x="7658" y="9728"/>
                    <a:pt x="8414" y="9728"/>
                  </a:cubicBezTo>
                  <a:cubicBezTo>
                    <a:pt x="8593" y="9728"/>
                    <a:pt x="8769" y="9725"/>
                    <a:pt x="8940" y="9722"/>
                  </a:cubicBezTo>
                  <a:cubicBezTo>
                    <a:pt x="8993" y="9721"/>
                    <a:pt x="9040" y="9674"/>
                    <a:pt x="9037" y="9621"/>
                  </a:cubicBezTo>
                  <a:cubicBezTo>
                    <a:pt x="9037" y="9576"/>
                    <a:pt x="9005" y="9537"/>
                    <a:pt x="8963" y="9527"/>
                  </a:cubicBezTo>
                  <a:cubicBezTo>
                    <a:pt x="8909" y="9489"/>
                    <a:pt x="8746" y="9291"/>
                    <a:pt x="8666" y="9195"/>
                  </a:cubicBezTo>
                  <a:cubicBezTo>
                    <a:pt x="8591" y="9103"/>
                    <a:pt x="8545" y="9049"/>
                    <a:pt x="8519" y="9023"/>
                  </a:cubicBezTo>
                  <a:cubicBezTo>
                    <a:pt x="8341" y="8859"/>
                    <a:pt x="8151" y="8703"/>
                    <a:pt x="7951" y="8563"/>
                  </a:cubicBezTo>
                  <a:cubicBezTo>
                    <a:pt x="7543" y="8275"/>
                    <a:pt x="7094" y="8041"/>
                    <a:pt x="6618" y="7872"/>
                  </a:cubicBezTo>
                  <a:cubicBezTo>
                    <a:pt x="6140" y="7703"/>
                    <a:pt x="5647" y="7601"/>
                    <a:pt x="5149" y="7568"/>
                  </a:cubicBezTo>
                  <a:cubicBezTo>
                    <a:pt x="5031" y="7561"/>
                    <a:pt x="4921" y="7558"/>
                    <a:pt x="4813" y="7554"/>
                  </a:cubicBezTo>
                  <a:cubicBezTo>
                    <a:pt x="4438" y="7543"/>
                    <a:pt x="4113" y="7532"/>
                    <a:pt x="3741" y="7351"/>
                  </a:cubicBezTo>
                  <a:cubicBezTo>
                    <a:pt x="3728" y="7344"/>
                    <a:pt x="3714" y="7342"/>
                    <a:pt x="3699" y="7342"/>
                  </a:cubicBezTo>
                  <a:cubicBezTo>
                    <a:pt x="3513" y="6931"/>
                    <a:pt x="3340" y="6516"/>
                    <a:pt x="3187" y="6096"/>
                  </a:cubicBezTo>
                  <a:lnTo>
                    <a:pt x="3187" y="6096"/>
                  </a:lnTo>
                  <a:cubicBezTo>
                    <a:pt x="3276" y="6102"/>
                    <a:pt x="3366" y="6105"/>
                    <a:pt x="3456" y="6105"/>
                  </a:cubicBezTo>
                  <a:cubicBezTo>
                    <a:pt x="3874" y="6105"/>
                    <a:pt x="4300" y="6038"/>
                    <a:pt x="4769" y="5896"/>
                  </a:cubicBezTo>
                  <a:cubicBezTo>
                    <a:pt x="5308" y="5735"/>
                    <a:pt x="5799" y="5444"/>
                    <a:pt x="6188" y="5056"/>
                  </a:cubicBezTo>
                  <a:cubicBezTo>
                    <a:pt x="6437" y="4807"/>
                    <a:pt x="6841" y="4302"/>
                    <a:pt x="6728" y="3722"/>
                  </a:cubicBezTo>
                  <a:cubicBezTo>
                    <a:pt x="6724" y="3691"/>
                    <a:pt x="6702" y="3664"/>
                    <a:pt x="6674" y="3651"/>
                  </a:cubicBezTo>
                  <a:cubicBezTo>
                    <a:pt x="6669" y="3648"/>
                    <a:pt x="6660" y="3647"/>
                    <a:pt x="6649" y="3647"/>
                  </a:cubicBezTo>
                  <a:cubicBezTo>
                    <a:pt x="6615" y="3647"/>
                    <a:pt x="6557" y="3658"/>
                    <a:pt x="6486" y="3678"/>
                  </a:cubicBezTo>
                  <a:cubicBezTo>
                    <a:pt x="6084" y="3788"/>
                    <a:pt x="5205" y="4150"/>
                    <a:pt x="5193" y="4155"/>
                  </a:cubicBezTo>
                  <a:cubicBezTo>
                    <a:pt x="4726" y="4373"/>
                    <a:pt x="4277" y="4639"/>
                    <a:pt x="3859" y="4941"/>
                  </a:cubicBezTo>
                  <a:cubicBezTo>
                    <a:pt x="3521" y="5185"/>
                    <a:pt x="3268" y="5473"/>
                    <a:pt x="3061" y="5740"/>
                  </a:cubicBezTo>
                  <a:cubicBezTo>
                    <a:pt x="2457" y="3956"/>
                    <a:pt x="2181" y="2080"/>
                    <a:pt x="2457" y="113"/>
                  </a:cubicBezTo>
                  <a:cubicBezTo>
                    <a:pt x="2465" y="59"/>
                    <a:pt x="2427" y="8"/>
                    <a:pt x="2373" y="1"/>
                  </a:cubicBezTo>
                  <a:cubicBezTo>
                    <a:pt x="2367" y="1"/>
                    <a:pt x="2362" y="0"/>
                    <a:pt x="23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3" name="Google Shape;963;p20"/>
            <p:cNvGrpSpPr/>
            <p:nvPr/>
          </p:nvGrpSpPr>
          <p:grpSpPr>
            <a:xfrm rot="-7672435">
              <a:off x="45955" y="3049903"/>
              <a:ext cx="664240" cy="1218277"/>
              <a:chOff x="2229225" y="1230375"/>
              <a:chExt cx="351850" cy="645325"/>
            </a:xfrm>
          </p:grpSpPr>
          <p:sp>
            <p:nvSpPr>
              <p:cNvPr id="964" name="Google Shape;964;p20"/>
              <p:cNvSpPr/>
              <p:nvPr/>
            </p:nvSpPr>
            <p:spPr>
              <a:xfrm>
                <a:off x="2460425" y="1700300"/>
                <a:ext cx="69300" cy="175400"/>
              </a:xfrm>
              <a:custGeom>
                <a:avLst/>
                <a:gdLst/>
                <a:ahLst/>
                <a:cxnLst/>
                <a:rect l="l" t="t" r="r" b="b"/>
                <a:pathLst>
                  <a:path w="2772" h="7016" extrusionOk="0">
                    <a:moveTo>
                      <a:pt x="45" y="0"/>
                    </a:moveTo>
                    <a:lnTo>
                      <a:pt x="45" y="0"/>
                    </a:lnTo>
                    <a:cubicBezTo>
                      <a:pt x="41" y="928"/>
                      <a:pt x="0" y="1748"/>
                      <a:pt x="161" y="2671"/>
                    </a:cubicBezTo>
                    <a:cubicBezTo>
                      <a:pt x="522" y="4277"/>
                      <a:pt x="1484" y="5668"/>
                      <a:pt x="2425" y="7016"/>
                    </a:cubicBezTo>
                    <a:cubicBezTo>
                      <a:pt x="2771" y="5843"/>
                      <a:pt x="2676" y="4562"/>
                      <a:pt x="2249" y="3417"/>
                    </a:cubicBezTo>
                    <a:cubicBezTo>
                      <a:pt x="2003" y="2754"/>
                      <a:pt x="1648" y="2136"/>
                      <a:pt x="1222" y="1573"/>
                    </a:cubicBezTo>
                    <a:cubicBezTo>
                      <a:pt x="1008" y="1289"/>
                      <a:pt x="750" y="1044"/>
                      <a:pt x="529" y="768"/>
                    </a:cubicBezTo>
                    <a:cubicBezTo>
                      <a:pt x="339" y="530"/>
                      <a:pt x="232" y="247"/>
                      <a:pt x="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0"/>
              <p:cNvSpPr/>
              <p:nvPr/>
            </p:nvSpPr>
            <p:spPr>
              <a:xfrm>
                <a:off x="2408125" y="1616925"/>
                <a:ext cx="44725" cy="160375"/>
              </a:xfrm>
              <a:custGeom>
                <a:avLst/>
                <a:gdLst/>
                <a:ahLst/>
                <a:cxnLst/>
                <a:rect l="l" t="t" r="r" b="b"/>
                <a:pathLst>
                  <a:path w="1789" h="6415" extrusionOk="0">
                    <a:moveTo>
                      <a:pt x="1189" y="0"/>
                    </a:moveTo>
                    <a:lnTo>
                      <a:pt x="1189" y="0"/>
                    </a:lnTo>
                    <a:cubicBezTo>
                      <a:pt x="1228" y="795"/>
                      <a:pt x="902" y="1553"/>
                      <a:pt x="620" y="2295"/>
                    </a:cubicBezTo>
                    <a:cubicBezTo>
                      <a:pt x="609" y="2325"/>
                      <a:pt x="596" y="2358"/>
                      <a:pt x="585" y="2389"/>
                    </a:cubicBezTo>
                    <a:cubicBezTo>
                      <a:pt x="102" y="3705"/>
                      <a:pt x="1" y="5058"/>
                      <a:pt x="339" y="6415"/>
                    </a:cubicBezTo>
                    <a:cubicBezTo>
                      <a:pt x="310" y="6299"/>
                      <a:pt x="1089" y="5314"/>
                      <a:pt x="1182" y="5123"/>
                    </a:cubicBezTo>
                    <a:cubicBezTo>
                      <a:pt x="1421" y="4618"/>
                      <a:pt x="1589" y="4080"/>
                      <a:pt x="1683" y="3527"/>
                    </a:cubicBezTo>
                    <a:cubicBezTo>
                      <a:pt x="1788" y="2907"/>
                      <a:pt x="1774" y="2274"/>
                      <a:pt x="1703" y="1650"/>
                    </a:cubicBezTo>
                    <a:cubicBezTo>
                      <a:pt x="1635" y="1048"/>
                      <a:pt x="1398" y="566"/>
                      <a:pt x="1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0"/>
              <p:cNvSpPr/>
              <p:nvPr/>
            </p:nvSpPr>
            <p:spPr>
              <a:xfrm>
                <a:off x="2433275" y="1612725"/>
                <a:ext cx="117975" cy="133950"/>
              </a:xfrm>
              <a:custGeom>
                <a:avLst/>
                <a:gdLst/>
                <a:ahLst/>
                <a:cxnLst/>
                <a:rect l="l" t="t" r="r" b="b"/>
                <a:pathLst>
                  <a:path w="4719" h="5358" extrusionOk="0">
                    <a:moveTo>
                      <a:pt x="1" y="0"/>
                    </a:moveTo>
                    <a:lnTo>
                      <a:pt x="1" y="0"/>
                    </a:lnTo>
                    <a:cubicBezTo>
                      <a:pt x="435" y="1180"/>
                      <a:pt x="1237" y="2340"/>
                      <a:pt x="2187" y="3171"/>
                    </a:cubicBezTo>
                    <a:cubicBezTo>
                      <a:pt x="3031" y="3909"/>
                      <a:pt x="4106" y="4418"/>
                      <a:pt x="4719" y="5358"/>
                    </a:cubicBezTo>
                    <a:cubicBezTo>
                      <a:pt x="4287" y="3802"/>
                      <a:pt x="3297" y="2340"/>
                      <a:pt x="1838" y="1653"/>
                    </a:cubicBezTo>
                    <a:cubicBezTo>
                      <a:pt x="1014" y="1268"/>
                      <a:pt x="416" y="849"/>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0"/>
              <p:cNvSpPr/>
              <p:nvPr/>
            </p:nvSpPr>
            <p:spPr>
              <a:xfrm>
                <a:off x="2385000" y="1499850"/>
                <a:ext cx="135375" cy="159950"/>
              </a:xfrm>
              <a:custGeom>
                <a:avLst/>
                <a:gdLst/>
                <a:ahLst/>
                <a:cxnLst/>
                <a:rect l="l" t="t" r="r" b="b"/>
                <a:pathLst>
                  <a:path w="5415" h="6398" extrusionOk="0">
                    <a:moveTo>
                      <a:pt x="1" y="0"/>
                    </a:moveTo>
                    <a:lnTo>
                      <a:pt x="1" y="0"/>
                    </a:lnTo>
                    <a:cubicBezTo>
                      <a:pt x="45" y="117"/>
                      <a:pt x="95" y="231"/>
                      <a:pt x="150" y="341"/>
                    </a:cubicBezTo>
                    <a:lnTo>
                      <a:pt x="150" y="341"/>
                    </a:lnTo>
                    <a:cubicBezTo>
                      <a:pt x="98" y="228"/>
                      <a:pt x="49" y="115"/>
                      <a:pt x="1" y="0"/>
                    </a:cubicBezTo>
                    <a:close/>
                    <a:moveTo>
                      <a:pt x="150" y="341"/>
                    </a:moveTo>
                    <a:cubicBezTo>
                      <a:pt x="1278" y="2821"/>
                      <a:pt x="3176" y="4859"/>
                      <a:pt x="5415" y="6397"/>
                    </a:cubicBezTo>
                    <a:cubicBezTo>
                      <a:pt x="5379" y="6019"/>
                      <a:pt x="5131" y="5568"/>
                      <a:pt x="4986" y="5217"/>
                    </a:cubicBezTo>
                    <a:cubicBezTo>
                      <a:pt x="4814" y="4800"/>
                      <a:pt x="4727" y="4337"/>
                      <a:pt x="4456" y="3967"/>
                    </a:cubicBezTo>
                    <a:cubicBezTo>
                      <a:pt x="4151" y="3548"/>
                      <a:pt x="3657" y="3319"/>
                      <a:pt x="3206" y="3070"/>
                    </a:cubicBezTo>
                    <a:cubicBezTo>
                      <a:pt x="2017" y="2418"/>
                      <a:pt x="773" y="1600"/>
                      <a:pt x="150" y="34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0"/>
              <p:cNvSpPr/>
              <p:nvPr/>
            </p:nvSpPr>
            <p:spPr>
              <a:xfrm>
                <a:off x="2433675" y="1563125"/>
                <a:ext cx="25" cy="25"/>
              </a:xfrm>
              <a:custGeom>
                <a:avLst/>
                <a:gdLst/>
                <a:ahLst/>
                <a:cxnLst/>
                <a:rect l="l" t="t" r="r" b="b"/>
                <a:pathLst>
                  <a:path w="1" h="1" extrusionOk="0">
                    <a:moveTo>
                      <a:pt x="1" y="1"/>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0"/>
              <p:cNvSpPr/>
              <p:nvPr/>
            </p:nvSpPr>
            <p:spPr>
              <a:xfrm>
                <a:off x="2353400" y="1488100"/>
                <a:ext cx="40100" cy="163800"/>
              </a:xfrm>
              <a:custGeom>
                <a:avLst/>
                <a:gdLst/>
                <a:ahLst/>
                <a:cxnLst/>
                <a:rect l="l" t="t" r="r" b="b"/>
                <a:pathLst>
                  <a:path w="1604" h="6552" extrusionOk="0">
                    <a:moveTo>
                      <a:pt x="1140" y="1"/>
                    </a:moveTo>
                    <a:lnTo>
                      <a:pt x="1140" y="1"/>
                    </a:lnTo>
                    <a:cubicBezTo>
                      <a:pt x="1182" y="160"/>
                      <a:pt x="888" y="650"/>
                      <a:pt x="826" y="810"/>
                    </a:cubicBezTo>
                    <a:cubicBezTo>
                      <a:pt x="722" y="1075"/>
                      <a:pt x="591" y="1342"/>
                      <a:pt x="536" y="1621"/>
                    </a:cubicBezTo>
                    <a:cubicBezTo>
                      <a:pt x="438" y="2103"/>
                      <a:pt x="309" y="2582"/>
                      <a:pt x="219" y="3067"/>
                    </a:cubicBezTo>
                    <a:cubicBezTo>
                      <a:pt x="1" y="4237"/>
                      <a:pt x="153" y="5484"/>
                      <a:pt x="688" y="6551"/>
                    </a:cubicBezTo>
                    <a:lnTo>
                      <a:pt x="688" y="6551"/>
                    </a:lnTo>
                    <a:cubicBezTo>
                      <a:pt x="589" y="6353"/>
                      <a:pt x="1124" y="5259"/>
                      <a:pt x="1195" y="5010"/>
                    </a:cubicBezTo>
                    <a:cubicBezTo>
                      <a:pt x="1340" y="4509"/>
                      <a:pt x="1460" y="4007"/>
                      <a:pt x="1503" y="3488"/>
                    </a:cubicBezTo>
                    <a:cubicBezTo>
                      <a:pt x="1603" y="2313"/>
                      <a:pt x="1493" y="1130"/>
                      <a:pt x="1140" y="1"/>
                    </a:cubicBezTo>
                    <a:close/>
                    <a:moveTo>
                      <a:pt x="688" y="6551"/>
                    </a:moveTo>
                    <a:cubicBezTo>
                      <a:pt x="688" y="6551"/>
                      <a:pt x="688" y="6551"/>
                      <a:pt x="688" y="6552"/>
                    </a:cubicBezTo>
                    <a:cubicBezTo>
                      <a:pt x="688" y="6551"/>
                      <a:pt x="688" y="6551"/>
                      <a:pt x="688" y="65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0"/>
              <p:cNvSpPr/>
              <p:nvPr/>
            </p:nvSpPr>
            <p:spPr>
              <a:xfrm>
                <a:off x="2490425" y="1516350"/>
                <a:ext cx="90650" cy="119525"/>
              </a:xfrm>
              <a:custGeom>
                <a:avLst/>
                <a:gdLst/>
                <a:ahLst/>
                <a:cxnLst/>
                <a:rect l="l" t="t" r="r" b="b"/>
                <a:pathLst>
                  <a:path w="3626" h="4781" extrusionOk="0">
                    <a:moveTo>
                      <a:pt x="1" y="0"/>
                    </a:moveTo>
                    <a:lnTo>
                      <a:pt x="1" y="0"/>
                    </a:lnTo>
                    <a:cubicBezTo>
                      <a:pt x="985" y="1734"/>
                      <a:pt x="2540" y="3111"/>
                      <a:pt x="3625" y="4780"/>
                    </a:cubicBezTo>
                    <a:cubicBezTo>
                      <a:pt x="3424" y="4025"/>
                      <a:pt x="3389" y="3227"/>
                      <a:pt x="3109" y="2497"/>
                    </a:cubicBezTo>
                    <a:cubicBezTo>
                      <a:pt x="2868" y="1868"/>
                      <a:pt x="2440" y="1315"/>
                      <a:pt x="1900" y="908"/>
                    </a:cubicBezTo>
                    <a:cubicBezTo>
                      <a:pt x="1629" y="702"/>
                      <a:pt x="1406" y="637"/>
                      <a:pt x="1095" y="546"/>
                    </a:cubicBezTo>
                    <a:cubicBezTo>
                      <a:pt x="697" y="427"/>
                      <a:pt x="360" y="194"/>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0"/>
              <p:cNvSpPr/>
              <p:nvPr/>
            </p:nvSpPr>
            <p:spPr>
              <a:xfrm>
                <a:off x="2342000" y="1230375"/>
                <a:ext cx="127825" cy="488250"/>
              </a:xfrm>
              <a:custGeom>
                <a:avLst/>
                <a:gdLst/>
                <a:ahLst/>
                <a:cxnLst/>
                <a:rect l="l" t="t" r="r" b="b"/>
                <a:pathLst>
                  <a:path w="5113" h="19530" extrusionOk="0">
                    <a:moveTo>
                      <a:pt x="161" y="0"/>
                    </a:moveTo>
                    <a:cubicBezTo>
                      <a:pt x="81" y="0"/>
                      <a:pt x="1" y="94"/>
                      <a:pt x="60" y="184"/>
                    </a:cubicBezTo>
                    <a:cubicBezTo>
                      <a:pt x="1486" y="2362"/>
                      <a:pt x="932" y="5123"/>
                      <a:pt x="1016" y="7565"/>
                    </a:cubicBezTo>
                    <a:cubicBezTo>
                      <a:pt x="1039" y="8247"/>
                      <a:pt x="1111" y="8926"/>
                      <a:pt x="1278" y="9589"/>
                    </a:cubicBezTo>
                    <a:cubicBezTo>
                      <a:pt x="1441" y="10238"/>
                      <a:pt x="1638" y="10882"/>
                      <a:pt x="1844" y="11519"/>
                    </a:cubicBezTo>
                    <a:cubicBezTo>
                      <a:pt x="2049" y="12148"/>
                      <a:pt x="2276" y="12771"/>
                      <a:pt x="2546" y="13376"/>
                    </a:cubicBezTo>
                    <a:cubicBezTo>
                      <a:pt x="2819" y="13990"/>
                      <a:pt x="3151" y="14573"/>
                      <a:pt x="3450" y="15174"/>
                    </a:cubicBezTo>
                    <a:cubicBezTo>
                      <a:pt x="4131" y="16530"/>
                      <a:pt x="4510" y="17990"/>
                      <a:pt x="4874" y="19455"/>
                    </a:cubicBezTo>
                    <a:cubicBezTo>
                      <a:pt x="4887" y="19508"/>
                      <a:pt x="4924" y="19530"/>
                      <a:pt x="4964" y="19530"/>
                    </a:cubicBezTo>
                    <a:cubicBezTo>
                      <a:pt x="5034" y="19530"/>
                      <a:pt x="5112" y="19462"/>
                      <a:pt x="5089" y="19372"/>
                    </a:cubicBezTo>
                    <a:cubicBezTo>
                      <a:pt x="4766" y="18072"/>
                      <a:pt x="4441" y="16762"/>
                      <a:pt x="3882" y="15539"/>
                    </a:cubicBezTo>
                    <a:cubicBezTo>
                      <a:pt x="3594" y="14911"/>
                      <a:pt x="3246" y="14311"/>
                      <a:pt x="2947" y="13690"/>
                    </a:cubicBezTo>
                    <a:cubicBezTo>
                      <a:pt x="2659" y="13095"/>
                      <a:pt x="2414" y="12479"/>
                      <a:pt x="2198" y="11852"/>
                    </a:cubicBezTo>
                    <a:cubicBezTo>
                      <a:pt x="1757" y="10569"/>
                      <a:pt x="1343" y="9252"/>
                      <a:pt x="1262" y="7891"/>
                    </a:cubicBezTo>
                    <a:cubicBezTo>
                      <a:pt x="1182" y="6564"/>
                      <a:pt x="1315" y="5235"/>
                      <a:pt x="1270" y="3907"/>
                    </a:cubicBezTo>
                    <a:cubicBezTo>
                      <a:pt x="1225" y="2564"/>
                      <a:pt x="994" y="1190"/>
                      <a:pt x="247" y="49"/>
                    </a:cubicBezTo>
                    <a:cubicBezTo>
                      <a:pt x="224" y="15"/>
                      <a:pt x="192" y="0"/>
                      <a:pt x="1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0"/>
              <p:cNvSpPr/>
              <p:nvPr/>
            </p:nvSpPr>
            <p:spPr>
              <a:xfrm>
                <a:off x="2271825" y="1404425"/>
                <a:ext cx="101425" cy="259475"/>
              </a:xfrm>
              <a:custGeom>
                <a:avLst/>
                <a:gdLst/>
                <a:ahLst/>
                <a:cxnLst/>
                <a:rect l="l" t="t" r="r" b="b"/>
                <a:pathLst>
                  <a:path w="4057" h="10379" extrusionOk="0">
                    <a:moveTo>
                      <a:pt x="3899" y="0"/>
                    </a:moveTo>
                    <a:cubicBezTo>
                      <a:pt x="3860" y="0"/>
                      <a:pt x="3820" y="18"/>
                      <a:pt x="3795" y="59"/>
                    </a:cubicBezTo>
                    <a:cubicBezTo>
                      <a:pt x="3453" y="609"/>
                      <a:pt x="3012" y="1088"/>
                      <a:pt x="2617" y="1601"/>
                    </a:cubicBezTo>
                    <a:cubicBezTo>
                      <a:pt x="2413" y="1867"/>
                      <a:pt x="2219" y="2142"/>
                      <a:pt x="2049" y="2432"/>
                    </a:cubicBezTo>
                    <a:cubicBezTo>
                      <a:pt x="1862" y="2747"/>
                      <a:pt x="1715" y="3087"/>
                      <a:pt x="1574" y="3426"/>
                    </a:cubicBezTo>
                    <a:cubicBezTo>
                      <a:pt x="1000" y="4817"/>
                      <a:pt x="733" y="6304"/>
                      <a:pt x="487" y="7781"/>
                    </a:cubicBezTo>
                    <a:cubicBezTo>
                      <a:pt x="350" y="8606"/>
                      <a:pt x="212" y="9432"/>
                      <a:pt x="20" y="10249"/>
                    </a:cubicBezTo>
                    <a:cubicBezTo>
                      <a:pt x="1" y="10331"/>
                      <a:pt x="65" y="10378"/>
                      <a:pt x="131" y="10378"/>
                    </a:cubicBezTo>
                    <a:cubicBezTo>
                      <a:pt x="181" y="10378"/>
                      <a:pt x="232" y="10350"/>
                      <a:pt x="247" y="10288"/>
                    </a:cubicBezTo>
                    <a:cubicBezTo>
                      <a:pt x="589" y="8842"/>
                      <a:pt x="751" y="7364"/>
                      <a:pt x="1065" y="5913"/>
                    </a:cubicBezTo>
                    <a:cubicBezTo>
                      <a:pt x="1370" y="4495"/>
                      <a:pt x="1819" y="3048"/>
                      <a:pt x="2698" y="1874"/>
                    </a:cubicBezTo>
                    <a:cubicBezTo>
                      <a:pt x="3131" y="1297"/>
                      <a:pt x="3623" y="768"/>
                      <a:pt x="4005" y="154"/>
                    </a:cubicBezTo>
                    <a:cubicBezTo>
                      <a:pt x="4056" y="70"/>
                      <a:pt x="3979" y="0"/>
                      <a:pt x="3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0"/>
              <p:cNvSpPr/>
              <p:nvPr/>
            </p:nvSpPr>
            <p:spPr>
              <a:xfrm>
                <a:off x="2368675" y="1351500"/>
                <a:ext cx="153325" cy="199300"/>
              </a:xfrm>
              <a:custGeom>
                <a:avLst/>
                <a:gdLst/>
                <a:ahLst/>
                <a:cxnLst/>
                <a:rect l="l" t="t" r="r" b="b"/>
                <a:pathLst>
                  <a:path w="6133" h="7972" extrusionOk="0">
                    <a:moveTo>
                      <a:pt x="124" y="0"/>
                    </a:moveTo>
                    <a:cubicBezTo>
                      <a:pt x="61" y="0"/>
                      <a:pt x="1" y="43"/>
                      <a:pt x="17" y="122"/>
                    </a:cubicBezTo>
                    <a:cubicBezTo>
                      <a:pt x="138" y="757"/>
                      <a:pt x="263" y="1401"/>
                      <a:pt x="516" y="1998"/>
                    </a:cubicBezTo>
                    <a:cubicBezTo>
                      <a:pt x="775" y="2610"/>
                      <a:pt x="1195" y="3104"/>
                      <a:pt x="1626" y="3600"/>
                    </a:cubicBezTo>
                    <a:cubicBezTo>
                      <a:pt x="2053" y="4093"/>
                      <a:pt x="2485" y="4582"/>
                      <a:pt x="2967" y="5022"/>
                    </a:cubicBezTo>
                    <a:cubicBezTo>
                      <a:pt x="3468" y="5479"/>
                      <a:pt x="4045" y="5834"/>
                      <a:pt x="4559" y="6274"/>
                    </a:cubicBezTo>
                    <a:cubicBezTo>
                      <a:pt x="5093" y="6732"/>
                      <a:pt x="5539" y="7288"/>
                      <a:pt x="5872" y="7907"/>
                    </a:cubicBezTo>
                    <a:cubicBezTo>
                      <a:pt x="5897" y="7952"/>
                      <a:pt x="5940" y="7971"/>
                      <a:pt x="5982" y="7971"/>
                    </a:cubicBezTo>
                    <a:cubicBezTo>
                      <a:pt x="6059" y="7971"/>
                      <a:pt x="6133" y="7908"/>
                      <a:pt x="6088" y="7823"/>
                    </a:cubicBezTo>
                    <a:cubicBezTo>
                      <a:pt x="5800" y="7288"/>
                      <a:pt x="5441" y="6801"/>
                      <a:pt x="5010" y="6374"/>
                    </a:cubicBezTo>
                    <a:cubicBezTo>
                      <a:pt x="4539" y="5909"/>
                      <a:pt x="3976" y="5562"/>
                      <a:pt x="3465" y="5145"/>
                    </a:cubicBezTo>
                    <a:cubicBezTo>
                      <a:pt x="2955" y="4731"/>
                      <a:pt x="2505" y="4252"/>
                      <a:pt x="2072" y="3760"/>
                    </a:cubicBezTo>
                    <a:cubicBezTo>
                      <a:pt x="1642" y="3270"/>
                      <a:pt x="1170" y="2783"/>
                      <a:pt x="866" y="2199"/>
                    </a:cubicBezTo>
                    <a:cubicBezTo>
                      <a:pt x="526" y="1546"/>
                      <a:pt x="384" y="814"/>
                      <a:pt x="247" y="94"/>
                    </a:cubicBezTo>
                    <a:cubicBezTo>
                      <a:pt x="234" y="31"/>
                      <a:pt x="178" y="0"/>
                      <a:pt x="1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0"/>
              <p:cNvSpPr/>
              <p:nvPr/>
            </p:nvSpPr>
            <p:spPr>
              <a:xfrm>
                <a:off x="2417575" y="1445225"/>
                <a:ext cx="112975" cy="49000"/>
              </a:xfrm>
              <a:custGeom>
                <a:avLst/>
                <a:gdLst/>
                <a:ahLst/>
                <a:cxnLst/>
                <a:rect l="l" t="t" r="r" b="b"/>
                <a:pathLst>
                  <a:path w="4519" h="1960" extrusionOk="0">
                    <a:moveTo>
                      <a:pt x="0" y="1"/>
                    </a:moveTo>
                    <a:cubicBezTo>
                      <a:pt x="1" y="1"/>
                      <a:pt x="2" y="1"/>
                      <a:pt x="3" y="1"/>
                    </a:cubicBezTo>
                    <a:lnTo>
                      <a:pt x="3" y="1"/>
                    </a:lnTo>
                    <a:cubicBezTo>
                      <a:pt x="2" y="1"/>
                      <a:pt x="1" y="1"/>
                      <a:pt x="0" y="1"/>
                    </a:cubicBezTo>
                    <a:close/>
                    <a:moveTo>
                      <a:pt x="3" y="1"/>
                    </a:moveTo>
                    <a:lnTo>
                      <a:pt x="3" y="1"/>
                    </a:lnTo>
                    <a:cubicBezTo>
                      <a:pt x="333" y="91"/>
                      <a:pt x="631" y="758"/>
                      <a:pt x="902" y="969"/>
                    </a:cubicBezTo>
                    <a:cubicBezTo>
                      <a:pt x="1141" y="1156"/>
                      <a:pt x="1451" y="1214"/>
                      <a:pt x="1730" y="1318"/>
                    </a:cubicBezTo>
                    <a:cubicBezTo>
                      <a:pt x="2635" y="1664"/>
                      <a:pt x="3552" y="1904"/>
                      <a:pt x="4519" y="1959"/>
                    </a:cubicBezTo>
                    <a:cubicBezTo>
                      <a:pt x="4264" y="1670"/>
                      <a:pt x="4008" y="1380"/>
                      <a:pt x="3753" y="1089"/>
                    </a:cubicBezTo>
                    <a:cubicBezTo>
                      <a:pt x="3437" y="730"/>
                      <a:pt x="3095" y="358"/>
                      <a:pt x="2635" y="228"/>
                    </a:cubicBezTo>
                    <a:cubicBezTo>
                      <a:pt x="2454" y="176"/>
                      <a:pt x="2266" y="167"/>
                      <a:pt x="2077" y="167"/>
                    </a:cubicBezTo>
                    <a:cubicBezTo>
                      <a:pt x="2060" y="167"/>
                      <a:pt x="2044" y="167"/>
                      <a:pt x="2027" y="167"/>
                    </a:cubicBezTo>
                    <a:cubicBezTo>
                      <a:pt x="1713" y="171"/>
                      <a:pt x="1389" y="261"/>
                      <a:pt x="1085" y="264"/>
                    </a:cubicBezTo>
                    <a:cubicBezTo>
                      <a:pt x="1083" y="264"/>
                      <a:pt x="1082" y="264"/>
                      <a:pt x="1080" y="264"/>
                    </a:cubicBezTo>
                    <a:cubicBezTo>
                      <a:pt x="733" y="264"/>
                      <a:pt x="338" y="91"/>
                      <a:pt x="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0"/>
              <p:cNvSpPr/>
              <p:nvPr/>
            </p:nvSpPr>
            <p:spPr>
              <a:xfrm>
                <a:off x="2397275" y="1422800"/>
                <a:ext cx="56875" cy="122075"/>
              </a:xfrm>
              <a:custGeom>
                <a:avLst/>
                <a:gdLst/>
                <a:ahLst/>
                <a:cxnLst/>
                <a:rect l="l" t="t" r="r" b="b"/>
                <a:pathLst>
                  <a:path w="2275" h="4883" extrusionOk="0">
                    <a:moveTo>
                      <a:pt x="3" y="0"/>
                    </a:moveTo>
                    <a:cubicBezTo>
                      <a:pt x="173" y="379"/>
                      <a:pt x="0" y="1034"/>
                      <a:pt x="68" y="1448"/>
                    </a:cubicBezTo>
                    <a:cubicBezTo>
                      <a:pt x="149" y="1925"/>
                      <a:pt x="451" y="2406"/>
                      <a:pt x="698" y="2819"/>
                    </a:cubicBezTo>
                    <a:cubicBezTo>
                      <a:pt x="1145" y="3561"/>
                      <a:pt x="1674" y="4255"/>
                      <a:pt x="2275" y="4883"/>
                    </a:cubicBezTo>
                    <a:cubicBezTo>
                      <a:pt x="2230" y="4834"/>
                      <a:pt x="2269" y="4378"/>
                      <a:pt x="2262" y="4282"/>
                    </a:cubicBezTo>
                    <a:cubicBezTo>
                      <a:pt x="2244" y="4042"/>
                      <a:pt x="2222" y="3817"/>
                      <a:pt x="2141" y="3587"/>
                    </a:cubicBezTo>
                    <a:cubicBezTo>
                      <a:pt x="1971" y="3115"/>
                      <a:pt x="1642" y="2713"/>
                      <a:pt x="1348" y="2313"/>
                    </a:cubicBezTo>
                    <a:cubicBezTo>
                      <a:pt x="820" y="1592"/>
                      <a:pt x="368" y="816"/>
                      <a:pt x="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0"/>
              <p:cNvSpPr/>
              <p:nvPr/>
            </p:nvSpPr>
            <p:spPr>
              <a:xfrm>
                <a:off x="2260000" y="1610450"/>
                <a:ext cx="40125" cy="140225"/>
              </a:xfrm>
              <a:custGeom>
                <a:avLst/>
                <a:gdLst/>
                <a:ahLst/>
                <a:cxnLst/>
                <a:rect l="l" t="t" r="r" b="b"/>
                <a:pathLst>
                  <a:path w="1605" h="5609" extrusionOk="0">
                    <a:moveTo>
                      <a:pt x="849" y="0"/>
                    </a:moveTo>
                    <a:cubicBezTo>
                      <a:pt x="688" y="940"/>
                      <a:pt x="303" y="1792"/>
                      <a:pt x="134" y="2726"/>
                    </a:cubicBezTo>
                    <a:cubicBezTo>
                      <a:pt x="45" y="3212"/>
                      <a:pt x="0" y="3709"/>
                      <a:pt x="3" y="4204"/>
                    </a:cubicBezTo>
                    <a:cubicBezTo>
                      <a:pt x="3" y="4428"/>
                      <a:pt x="236" y="5473"/>
                      <a:pt x="134" y="5608"/>
                    </a:cubicBezTo>
                    <a:lnTo>
                      <a:pt x="134" y="5608"/>
                    </a:lnTo>
                    <a:cubicBezTo>
                      <a:pt x="484" y="5149"/>
                      <a:pt x="842" y="4680"/>
                      <a:pt x="1048" y="4139"/>
                    </a:cubicBezTo>
                    <a:cubicBezTo>
                      <a:pt x="1604" y="2703"/>
                      <a:pt x="950" y="1423"/>
                      <a:pt x="849" y="0"/>
                    </a:cubicBezTo>
                    <a:close/>
                    <a:moveTo>
                      <a:pt x="134" y="5608"/>
                    </a:moveTo>
                    <a:lnTo>
                      <a:pt x="134" y="5608"/>
                    </a:lnTo>
                    <a:cubicBezTo>
                      <a:pt x="134" y="5608"/>
                      <a:pt x="134" y="5608"/>
                      <a:pt x="134" y="5608"/>
                    </a:cubicBezTo>
                    <a:cubicBezTo>
                      <a:pt x="134" y="5608"/>
                      <a:pt x="134" y="5608"/>
                      <a:pt x="134" y="56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0"/>
              <p:cNvSpPr/>
              <p:nvPr/>
            </p:nvSpPr>
            <p:spPr>
              <a:xfrm>
                <a:off x="2296400" y="1533775"/>
                <a:ext cx="42300" cy="143650"/>
              </a:xfrm>
              <a:custGeom>
                <a:avLst/>
                <a:gdLst/>
                <a:ahLst/>
                <a:cxnLst/>
                <a:rect l="l" t="t" r="r" b="b"/>
                <a:pathLst>
                  <a:path w="1692" h="5746" extrusionOk="0">
                    <a:moveTo>
                      <a:pt x="83" y="1"/>
                    </a:moveTo>
                    <a:lnTo>
                      <a:pt x="83" y="1"/>
                    </a:lnTo>
                    <a:cubicBezTo>
                      <a:pt x="1" y="1973"/>
                      <a:pt x="674" y="3888"/>
                      <a:pt x="1337" y="5745"/>
                    </a:cubicBezTo>
                    <a:cubicBezTo>
                      <a:pt x="1270" y="5557"/>
                      <a:pt x="1437" y="5325"/>
                      <a:pt x="1489" y="5163"/>
                    </a:cubicBezTo>
                    <a:cubicBezTo>
                      <a:pt x="1567" y="4920"/>
                      <a:pt x="1602" y="4667"/>
                      <a:pt x="1626" y="4410"/>
                    </a:cubicBezTo>
                    <a:cubicBezTo>
                      <a:pt x="1689" y="3837"/>
                      <a:pt x="1692" y="3254"/>
                      <a:pt x="1589" y="2686"/>
                    </a:cubicBezTo>
                    <a:cubicBezTo>
                      <a:pt x="1499" y="2181"/>
                      <a:pt x="1321" y="1546"/>
                      <a:pt x="961" y="1162"/>
                    </a:cubicBezTo>
                    <a:cubicBezTo>
                      <a:pt x="594" y="770"/>
                      <a:pt x="309" y="531"/>
                      <a:pt x="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0"/>
              <p:cNvSpPr/>
              <p:nvPr/>
            </p:nvSpPr>
            <p:spPr>
              <a:xfrm>
                <a:off x="2229225" y="1486125"/>
                <a:ext cx="85925" cy="112750"/>
              </a:xfrm>
              <a:custGeom>
                <a:avLst/>
                <a:gdLst/>
                <a:ahLst/>
                <a:cxnLst/>
                <a:rect l="l" t="t" r="r" b="b"/>
                <a:pathLst>
                  <a:path w="3437" h="4510" extrusionOk="0">
                    <a:moveTo>
                      <a:pt x="3436" y="0"/>
                    </a:moveTo>
                    <a:cubicBezTo>
                      <a:pt x="3420" y="51"/>
                      <a:pt x="3154" y="158"/>
                      <a:pt x="3102" y="191"/>
                    </a:cubicBezTo>
                    <a:cubicBezTo>
                      <a:pt x="2982" y="265"/>
                      <a:pt x="2861" y="341"/>
                      <a:pt x="2747" y="423"/>
                    </a:cubicBezTo>
                    <a:cubicBezTo>
                      <a:pt x="2573" y="548"/>
                      <a:pt x="2473" y="714"/>
                      <a:pt x="2320" y="857"/>
                    </a:cubicBezTo>
                    <a:cubicBezTo>
                      <a:pt x="1960" y="1192"/>
                      <a:pt x="1614" y="1526"/>
                      <a:pt x="1310" y="1914"/>
                    </a:cubicBezTo>
                    <a:cubicBezTo>
                      <a:pt x="709" y="2683"/>
                      <a:pt x="257" y="3567"/>
                      <a:pt x="1" y="4510"/>
                    </a:cubicBezTo>
                    <a:cubicBezTo>
                      <a:pt x="455" y="4333"/>
                      <a:pt x="817" y="3981"/>
                      <a:pt x="1168" y="3640"/>
                    </a:cubicBezTo>
                    <a:cubicBezTo>
                      <a:pt x="2226" y="2602"/>
                      <a:pt x="3003" y="1422"/>
                      <a:pt x="34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9" name="Google Shape;979;p20"/>
            <p:cNvGrpSpPr/>
            <p:nvPr/>
          </p:nvGrpSpPr>
          <p:grpSpPr>
            <a:xfrm rot="-775569">
              <a:off x="1118283" y="-76717"/>
              <a:ext cx="460680" cy="971812"/>
              <a:chOff x="1118425" y="996600"/>
              <a:chExt cx="244025" cy="514775"/>
            </a:xfrm>
          </p:grpSpPr>
          <p:sp>
            <p:nvSpPr>
              <p:cNvPr id="980" name="Google Shape;980;p20"/>
              <p:cNvSpPr/>
              <p:nvPr/>
            </p:nvSpPr>
            <p:spPr>
              <a:xfrm>
                <a:off x="1118425" y="1061350"/>
                <a:ext cx="244025" cy="450025"/>
              </a:xfrm>
              <a:custGeom>
                <a:avLst/>
                <a:gdLst/>
                <a:ahLst/>
                <a:cxnLst/>
                <a:rect l="l" t="t" r="r" b="b"/>
                <a:pathLst>
                  <a:path w="9761" h="18001" extrusionOk="0">
                    <a:moveTo>
                      <a:pt x="5856" y="0"/>
                    </a:moveTo>
                    <a:cubicBezTo>
                      <a:pt x="5707" y="0"/>
                      <a:pt x="5541" y="52"/>
                      <a:pt x="5348" y="168"/>
                    </a:cubicBezTo>
                    <a:cubicBezTo>
                      <a:pt x="3967" y="999"/>
                      <a:pt x="2758" y="2108"/>
                      <a:pt x="1832" y="3431"/>
                    </a:cubicBezTo>
                    <a:cubicBezTo>
                      <a:pt x="1849" y="3407"/>
                      <a:pt x="1891" y="3397"/>
                      <a:pt x="1950" y="3397"/>
                    </a:cubicBezTo>
                    <a:cubicBezTo>
                      <a:pt x="2218" y="3397"/>
                      <a:pt x="2823" y="3609"/>
                      <a:pt x="2928" y="3651"/>
                    </a:cubicBezTo>
                    <a:cubicBezTo>
                      <a:pt x="3153" y="3744"/>
                      <a:pt x="3447" y="4026"/>
                      <a:pt x="3200" y="4207"/>
                    </a:cubicBezTo>
                    <a:cubicBezTo>
                      <a:pt x="3068" y="4304"/>
                      <a:pt x="2800" y="4333"/>
                      <a:pt x="2550" y="4333"/>
                    </a:cubicBezTo>
                    <a:cubicBezTo>
                      <a:pt x="2370" y="4333"/>
                      <a:pt x="2198" y="4318"/>
                      <a:pt x="2092" y="4303"/>
                    </a:cubicBezTo>
                    <a:cubicBezTo>
                      <a:pt x="1903" y="4276"/>
                      <a:pt x="1703" y="4245"/>
                      <a:pt x="1511" y="4245"/>
                    </a:cubicBezTo>
                    <a:cubicBezTo>
                      <a:pt x="1186" y="4245"/>
                      <a:pt x="884" y="4333"/>
                      <a:pt x="701" y="4676"/>
                    </a:cubicBezTo>
                    <a:cubicBezTo>
                      <a:pt x="390" y="5257"/>
                      <a:pt x="235" y="6024"/>
                      <a:pt x="96" y="6662"/>
                    </a:cubicBezTo>
                    <a:cubicBezTo>
                      <a:pt x="0" y="7101"/>
                      <a:pt x="0" y="7570"/>
                      <a:pt x="73" y="8006"/>
                    </a:cubicBezTo>
                    <a:cubicBezTo>
                      <a:pt x="109" y="8239"/>
                      <a:pt x="206" y="8724"/>
                      <a:pt x="445" y="8825"/>
                    </a:cubicBezTo>
                    <a:cubicBezTo>
                      <a:pt x="488" y="8844"/>
                      <a:pt x="533" y="8851"/>
                      <a:pt x="579" y="8851"/>
                    </a:cubicBezTo>
                    <a:cubicBezTo>
                      <a:pt x="651" y="8851"/>
                      <a:pt x="726" y="8833"/>
                      <a:pt x="797" y="8812"/>
                    </a:cubicBezTo>
                    <a:cubicBezTo>
                      <a:pt x="1251" y="8686"/>
                      <a:pt x="1702" y="8484"/>
                      <a:pt x="2168" y="8484"/>
                    </a:cubicBezTo>
                    <a:cubicBezTo>
                      <a:pt x="2220" y="8484"/>
                      <a:pt x="2272" y="8487"/>
                      <a:pt x="2324" y="8492"/>
                    </a:cubicBezTo>
                    <a:cubicBezTo>
                      <a:pt x="2428" y="8504"/>
                      <a:pt x="2548" y="8536"/>
                      <a:pt x="2595" y="8631"/>
                    </a:cubicBezTo>
                    <a:cubicBezTo>
                      <a:pt x="2619" y="8680"/>
                      <a:pt x="2619" y="8740"/>
                      <a:pt x="2606" y="8793"/>
                    </a:cubicBezTo>
                    <a:cubicBezTo>
                      <a:pt x="2569" y="8945"/>
                      <a:pt x="2434" y="9050"/>
                      <a:pt x="2302" y="9134"/>
                    </a:cubicBezTo>
                    <a:cubicBezTo>
                      <a:pt x="1769" y="9467"/>
                      <a:pt x="1102" y="9666"/>
                      <a:pt x="484" y="9758"/>
                    </a:cubicBezTo>
                    <a:cubicBezTo>
                      <a:pt x="346" y="9778"/>
                      <a:pt x="190" y="9797"/>
                      <a:pt x="105" y="9908"/>
                    </a:cubicBezTo>
                    <a:cubicBezTo>
                      <a:pt x="38" y="9995"/>
                      <a:pt x="35" y="10112"/>
                      <a:pt x="32" y="10221"/>
                    </a:cubicBezTo>
                    <a:cubicBezTo>
                      <a:pt x="28" y="10881"/>
                      <a:pt x="60" y="11541"/>
                      <a:pt x="131" y="12197"/>
                    </a:cubicBezTo>
                    <a:cubicBezTo>
                      <a:pt x="141" y="12289"/>
                      <a:pt x="158" y="12392"/>
                      <a:pt x="232" y="12449"/>
                    </a:cubicBezTo>
                    <a:cubicBezTo>
                      <a:pt x="275" y="12482"/>
                      <a:pt x="331" y="12491"/>
                      <a:pt x="387" y="12491"/>
                    </a:cubicBezTo>
                    <a:cubicBezTo>
                      <a:pt x="404" y="12491"/>
                      <a:pt x="421" y="12491"/>
                      <a:pt x="438" y="12489"/>
                    </a:cubicBezTo>
                    <a:cubicBezTo>
                      <a:pt x="980" y="12453"/>
                      <a:pt x="1551" y="12152"/>
                      <a:pt x="2078" y="12010"/>
                    </a:cubicBezTo>
                    <a:cubicBezTo>
                      <a:pt x="2124" y="11998"/>
                      <a:pt x="2165" y="11992"/>
                      <a:pt x="2201" y="11992"/>
                    </a:cubicBezTo>
                    <a:cubicBezTo>
                      <a:pt x="2368" y="11992"/>
                      <a:pt x="2428" y="12115"/>
                      <a:pt x="2312" y="12304"/>
                    </a:cubicBezTo>
                    <a:cubicBezTo>
                      <a:pt x="2208" y="12479"/>
                      <a:pt x="2058" y="12495"/>
                      <a:pt x="1885" y="12544"/>
                    </a:cubicBezTo>
                    <a:cubicBezTo>
                      <a:pt x="1393" y="12682"/>
                      <a:pt x="944" y="12974"/>
                      <a:pt x="493" y="13213"/>
                    </a:cubicBezTo>
                    <a:cubicBezTo>
                      <a:pt x="420" y="13252"/>
                      <a:pt x="344" y="13296"/>
                      <a:pt x="312" y="13369"/>
                    </a:cubicBezTo>
                    <a:cubicBezTo>
                      <a:pt x="281" y="13437"/>
                      <a:pt x="297" y="13517"/>
                      <a:pt x="313" y="13589"/>
                    </a:cubicBezTo>
                    <a:cubicBezTo>
                      <a:pt x="608" y="14885"/>
                      <a:pt x="1147" y="16085"/>
                      <a:pt x="1710" y="17279"/>
                    </a:cubicBezTo>
                    <a:cubicBezTo>
                      <a:pt x="1816" y="17502"/>
                      <a:pt x="1933" y="17932"/>
                      <a:pt x="2214" y="17993"/>
                    </a:cubicBezTo>
                    <a:cubicBezTo>
                      <a:pt x="2238" y="17998"/>
                      <a:pt x="2264" y="18001"/>
                      <a:pt x="2290" y="18001"/>
                    </a:cubicBezTo>
                    <a:cubicBezTo>
                      <a:pt x="2573" y="18001"/>
                      <a:pt x="2969" y="17730"/>
                      <a:pt x="3191" y="17621"/>
                    </a:cubicBezTo>
                    <a:cubicBezTo>
                      <a:pt x="3557" y="17446"/>
                      <a:pt x="3918" y="17255"/>
                      <a:pt x="4267" y="17045"/>
                    </a:cubicBezTo>
                    <a:cubicBezTo>
                      <a:pt x="4697" y="16786"/>
                      <a:pt x="5118" y="16485"/>
                      <a:pt x="5374" y="16058"/>
                    </a:cubicBezTo>
                    <a:cubicBezTo>
                      <a:pt x="5988" y="15037"/>
                      <a:pt x="5174" y="14035"/>
                      <a:pt x="5200" y="12977"/>
                    </a:cubicBezTo>
                    <a:cubicBezTo>
                      <a:pt x="5203" y="12897"/>
                      <a:pt x="5213" y="12813"/>
                      <a:pt x="5266" y="12756"/>
                    </a:cubicBezTo>
                    <a:cubicBezTo>
                      <a:pt x="5307" y="12710"/>
                      <a:pt x="5365" y="12690"/>
                      <a:pt x="5426" y="12690"/>
                    </a:cubicBezTo>
                    <a:cubicBezTo>
                      <a:pt x="5490" y="12690"/>
                      <a:pt x="5555" y="12712"/>
                      <a:pt x="5606" y="12750"/>
                    </a:cubicBezTo>
                    <a:cubicBezTo>
                      <a:pt x="5706" y="12825"/>
                      <a:pt x="5762" y="12942"/>
                      <a:pt x="5816" y="13054"/>
                    </a:cubicBezTo>
                    <a:cubicBezTo>
                      <a:pt x="5988" y="13416"/>
                      <a:pt x="6160" y="13781"/>
                      <a:pt x="6332" y="14142"/>
                    </a:cubicBezTo>
                    <a:cubicBezTo>
                      <a:pt x="6393" y="14270"/>
                      <a:pt x="6458" y="14404"/>
                      <a:pt x="6573" y="14491"/>
                    </a:cubicBezTo>
                    <a:cubicBezTo>
                      <a:pt x="6634" y="14538"/>
                      <a:pt x="6713" y="14565"/>
                      <a:pt x="6789" y="14565"/>
                    </a:cubicBezTo>
                    <a:cubicBezTo>
                      <a:pt x="6855" y="14565"/>
                      <a:pt x="6918" y="14545"/>
                      <a:pt x="6965" y="14499"/>
                    </a:cubicBezTo>
                    <a:cubicBezTo>
                      <a:pt x="7001" y="14462"/>
                      <a:pt x="7024" y="14415"/>
                      <a:pt x="7046" y="14368"/>
                    </a:cubicBezTo>
                    <a:cubicBezTo>
                      <a:pt x="7233" y="13980"/>
                      <a:pt x="7420" y="13595"/>
                      <a:pt x="7606" y="13210"/>
                    </a:cubicBezTo>
                    <a:cubicBezTo>
                      <a:pt x="7955" y="12486"/>
                      <a:pt x="8308" y="11755"/>
                      <a:pt x="8494" y="10974"/>
                    </a:cubicBezTo>
                    <a:cubicBezTo>
                      <a:pt x="8543" y="10764"/>
                      <a:pt x="8581" y="10546"/>
                      <a:pt x="8542" y="10335"/>
                    </a:cubicBezTo>
                    <a:cubicBezTo>
                      <a:pt x="8424" y="9717"/>
                      <a:pt x="7709" y="9381"/>
                      <a:pt x="7499" y="8788"/>
                    </a:cubicBezTo>
                    <a:cubicBezTo>
                      <a:pt x="7472" y="8711"/>
                      <a:pt x="7454" y="8624"/>
                      <a:pt x="7491" y="8552"/>
                    </a:cubicBezTo>
                    <a:cubicBezTo>
                      <a:pt x="7528" y="8475"/>
                      <a:pt x="7616" y="8437"/>
                      <a:pt x="7703" y="8437"/>
                    </a:cubicBezTo>
                    <a:cubicBezTo>
                      <a:pt x="7717" y="8437"/>
                      <a:pt x="7731" y="8438"/>
                      <a:pt x="7745" y="8440"/>
                    </a:cubicBezTo>
                    <a:cubicBezTo>
                      <a:pt x="7842" y="8456"/>
                      <a:pt x="7929" y="8513"/>
                      <a:pt x="8012" y="8569"/>
                    </a:cubicBezTo>
                    <a:cubicBezTo>
                      <a:pt x="8255" y="8738"/>
                      <a:pt x="8487" y="8927"/>
                      <a:pt x="8704" y="9131"/>
                    </a:cubicBezTo>
                    <a:cubicBezTo>
                      <a:pt x="8804" y="9225"/>
                      <a:pt x="8912" y="9329"/>
                      <a:pt x="9048" y="9333"/>
                    </a:cubicBezTo>
                    <a:cubicBezTo>
                      <a:pt x="9051" y="9333"/>
                      <a:pt x="9054" y="9334"/>
                      <a:pt x="9056" y="9334"/>
                    </a:cubicBezTo>
                    <a:cubicBezTo>
                      <a:pt x="9761" y="9334"/>
                      <a:pt x="8836" y="4957"/>
                      <a:pt x="8686" y="4462"/>
                    </a:cubicBezTo>
                    <a:cubicBezTo>
                      <a:pt x="8436" y="3640"/>
                      <a:pt x="8117" y="2836"/>
                      <a:pt x="7738" y="2063"/>
                    </a:cubicBezTo>
                    <a:cubicBezTo>
                      <a:pt x="7444" y="1465"/>
                      <a:pt x="7039" y="952"/>
                      <a:pt x="6602" y="456"/>
                    </a:cubicBezTo>
                    <a:cubicBezTo>
                      <a:pt x="6357" y="180"/>
                      <a:pt x="6134" y="0"/>
                      <a:pt x="58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0"/>
              <p:cNvSpPr/>
              <p:nvPr/>
            </p:nvSpPr>
            <p:spPr>
              <a:xfrm>
                <a:off x="1167350" y="996600"/>
                <a:ext cx="163300" cy="471800"/>
              </a:xfrm>
              <a:custGeom>
                <a:avLst/>
                <a:gdLst/>
                <a:ahLst/>
                <a:cxnLst/>
                <a:rect l="l" t="t" r="r" b="b"/>
                <a:pathLst>
                  <a:path w="6532" h="18872" extrusionOk="0">
                    <a:moveTo>
                      <a:pt x="3429" y="1"/>
                    </a:moveTo>
                    <a:cubicBezTo>
                      <a:pt x="3363" y="1"/>
                      <a:pt x="3292" y="55"/>
                      <a:pt x="3311" y="140"/>
                    </a:cubicBezTo>
                    <a:cubicBezTo>
                      <a:pt x="3615" y="1547"/>
                      <a:pt x="3770" y="2977"/>
                      <a:pt x="3804" y="4413"/>
                    </a:cubicBezTo>
                    <a:cubicBezTo>
                      <a:pt x="3640" y="4468"/>
                      <a:pt x="3482" y="4584"/>
                      <a:pt x="3340" y="4674"/>
                    </a:cubicBezTo>
                    <a:cubicBezTo>
                      <a:pt x="3164" y="4782"/>
                      <a:pt x="2994" y="4895"/>
                      <a:pt x="2826" y="5015"/>
                    </a:cubicBezTo>
                    <a:cubicBezTo>
                      <a:pt x="2483" y="5260"/>
                      <a:pt x="2158" y="5528"/>
                      <a:pt x="1849" y="5813"/>
                    </a:cubicBezTo>
                    <a:cubicBezTo>
                      <a:pt x="1767" y="5890"/>
                      <a:pt x="1844" y="6003"/>
                      <a:pt x="1933" y="6003"/>
                    </a:cubicBezTo>
                    <a:cubicBezTo>
                      <a:pt x="1959" y="6003"/>
                      <a:pt x="1985" y="5994"/>
                      <a:pt x="2009" y="5972"/>
                    </a:cubicBezTo>
                    <a:cubicBezTo>
                      <a:pt x="2540" y="5478"/>
                      <a:pt x="3126" y="5043"/>
                      <a:pt x="3760" y="4685"/>
                    </a:cubicBezTo>
                    <a:cubicBezTo>
                      <a:pt x="3776" y="4676"/>
                      <a:pt x="3792" y="4668"/>
                      <a:pt x="3808" y="4661"/>
                    </a:cubicBezTo>
                    <a:lnTo>
                      <a:pt x="3808" y="4661"/>
                    </a:lnTo>
                    <a:cubicBezTo>
                      <a:pt x="3815" y="5263"/>
                      <a:pt x="3801" y="5865"/>
                      <a:pt x="3767" y="6469"/>
                    </a:cubicBezTo>
                    <a:cubicBezTo>
                      <a:pt x="3720" y="6501"/>
                      <a:pt x="3678" y="6542"/>
                      <a:pt x="3639" y="6580"/>
                    </a:cubicBezTo>
                    <a:cubicBezTo>
                      <a:pt x="3516" y="6694"/>
                      <a:pt x="3394" y="6810"/>
                      <a:pt x="3272" y="6926"/>
                    </a:cubicBezTo>
                    <a:cubicBezTo>
                      <a:pt x="2813" y="7363"/>
                      <a:pt x="2363" y="7811"/>
                      <a:pt x="1922" y="8267"/>
                    </a:cubicBezTo>
                    <a:cubicBezTo>
                      <a:pt x="1419" y="8782"/>
                      <a:pt x="931" y="9307"/>
                      <a:pt x="452" y="9843"/>
                    </a:cubicBezTo>
                    <a:cubicBezTo>
                      <a:pt x="378" y="9925"/>
                      <a:pt x="453" y="10038"/>
                      <a:pt x="537" y="10038"/>
                    </a:cubicBezTo>
                    <a:cubicBezTo>
                      <a:pt x="562" y="10038"/>
                      <a:pt x="589" y="10027"/>
                      <a:pt x="612" y="10002"/>
                    </a:cubicBezTo>
                    <a:cubicBezTo>
                      <a:pt x="1600" y="8896"/>
                      <a:pt x="2638" y="7831"/>
                      <a:pt x="3720" y="6813"/>
                    </a:cubicBezTo>
                    <a:cubicBezTo>
                      <a:pt x="3727" y="6806"/>
                      <a:pt x="3738" y="6796"/>
                      <a:pt x="3747" y="6784"/>
                    </a:cubicBezTo>
                    <a:lnTo>
                      <a:pt x="3747" y="6784"/>
                    </a:lnTo>
                    <a:cubicBezTo>
                      <a:pt x="3728" y="7052"/>
                      <a:pt x="3707" y="7318"/>
                      <a:pt x="3682" y="7586"/>
                    </a:cubicBezTo>
                    <a:cubicBezTo>
                      <a:pt x="3618" y="8225"/>
                      <a:pt x="3533" y="8862"/>
                      <a:pt x="3430" y="9496"/>
                    </a:cubicBezTo>
                    <a:cubicBezTo>
                      <a:pt x="2660" y="10004"/>
                      <a:pt x="1936" y="10580"/>
                      <a:pt x="1267" y="11218"/>
                    </a:cubicBezTo>
                    <a:cubicBezTo>
                      <a:pt x="1186" y="11296"/>
                      <a:pt x="1264" y="11409"/>
                      <a:pt x="1352" y="11409"/>
                    </a:cubicBezTo>
                    <a:cubicBezTo>
                      <a:pt x="1377" y="11409"/>
                      <a:pt x="1403" y="11400"/>
                      <a:pt x="1427" y="11378"/>
                    </a:cubicBezTo>
                    <a:cubicBezTo>
                      <a:pt x="2032" y="10799"/>
                      <a:pt x="2683" y="10272"/>
                      <a:pt x="3377" y="9803"/>
                    </a:cubicBezTo>
                    <a:lnTo>
                      <a:pt x="3377" y="9803"/>
                    </a:lnTo>
                    <a:cubicBezTo>
                      <a:pt x="3243" y="10563"/>
                      <a:pt x="3087" y="11320"/>
                      <a:pt x="2903" y="12071"/>
                    </a:cubicBezTo>
                    <a:cubicBezTo>
                      <a:pt x="2221" y="12705"/>
                      <a:pt x="1612" y="13412"/>
                      <a:pt x="1079" y="14177"/>
                    </a:cubicBezTo>
                    <a:cubicBezTo>
                      <a:pt x="1022" y="14260"/>
                      <a:pt x="1099" y="14340"/>
                      <a:pt x="1179" y="14340"/>
                    </a:cubicBezTo>
                    <a:cubicBezTo>
                      <a:pt x="1214" y="14340"/>
                      <a:pt x="1249" y="14325"/>
                      <a:pt x="1273" y="14289"/>
                    </a:cubicBezTo>
                    <a:cubicBezTo>
                      <a:pt x="1723" y="13639"/>
                      <a:pt x="2236" y="13035"/>
                      <a:pt x="2799" y="12479"/>
                    </a:cubicBezTo>
                    <a:lnTo>
                      <a:pt x="2799" y="12479"/>
                    </a:lnTo>
                    <a:cubicBezTo>
                      <a:pt x="2598" y="13265"/>
                      <a:pt x="2375" y="14044"/>
                      <a:pt x="2129" y="14817"/>
                    </a:cubicBezTo>
                    <a:cubicBezTo>
                      <a:pt x="2049" y="15071"/>
                      <a:pt x="1965" y="15322"/>
                      <a:pt x="1880" y="15574"/>
                    </a:cubicBezTo>
                    <a:cubicBezTo>
                      <a:pt x="1275" y="15959"/>
                      <a:pt x="684" y="16363"/>
                      <a:pt x="102" y="16785"/>
                    </a:cubicBezTo>
                    <a:cubicBezTo>
                      <a:pt x="0" y="16855"/>
                      <a:pt x="60" y="17001"/>
                      <a:pt x="150" y="17001"/>
                    </a:cubicBezTo>
                    <a:cubicBezTo>
                      <a:pt x="169" y="17001"/>
                      <a:pt x="189" y="16995"/>
                      <a:pt x="209" y="16980"/>
                    </a:cubicBezTo>
                    <a:cubicBezTo>
                      <a:pt x="714" y="16612"/>
                      <a:pt x="1231" y="16262"/>
                      <a:pt x="1757" y="15919"/>
                    </a:cubicBezTo>
                    <a:lnTo>
                      <a:pt x="1757" y="15919"/>
                    </a:lnTo>
                    <a:cubicBezTo>
                      <a:pt x="1429" y="16867"/>
                      <a:pt x="1076" y="17807"/>
                      <a:pt x="703" y="18737"/>
                    </a:cubicBezTo>
                    <a:cubicBezTo>
                      <a:pt x="670" y="18818"/>
                      <a:pt x="737" y="18872"/>
                      <a:pt x="807" y="18872"/>
                    </a:cubicBezTo>
                    <a:cubicBezTo>
                      <a:pt x="852" y="18872"/>
                      <a:pt x="899" y="18849"/>
                      <a:pt x="920" y="18797"/>
                    </a:cubicBezTo>
                    <a:cubicBezTo>
                      <a:pt x="1308" y="17833"/>
                      <a:pt x="1673" y="16857"/>
                      <a:pt x="2010" y="15873"/>
                    </a:cubicBezTo>
                    <a:cubicBezTo>
                      <a:pt x="2182" y="16117"/>
                      <a:pt x="2263" y="16436"/>
                      <a:pt x="2360" y="16708"/>
                    </a:cubicBezTo>
                    <a:cubicBezTo>
                      <a:pt x="2498" y="17084"/>
                      <a:pt x="2634" y="17461"/>
                      <a:pt x="2771" y="17837"/>
                    </a:cubicBezTo>
                    <a:cubicBezTo>
                      <a:pt x="2791" y="17891"/>
                      <a:pt x="2837" y="17914"/>
                      <a:pt x="2883" y="17914"/>
                    </a:cubicBezTo>
                    <a:cubicBezTo>
                      <a:pt x="2951" y="17914"/>
                      <a:pt x="3018" y="17861"/>
                      <a:pt x="2989" y="17779"/>
                    </a:cubicBezTo>
                    <a:cubicBezTo>
                      <a:pt x="2841" y="17374"/>
                      <a:pt x="2693" y="16967"/>
                      <a:pt x="2546" y="16562"/>
                    </a:cubicBezTo>
                    <a:cubicBezTo>
                      <a:pt x="2427" y="16237"/>
                      <a:pt x="2330" y="15880"/>
                      <a:pt x="2094" y="15619"/>
                    </a:cubicBezTo>
                    <a:cubicBezTo>
                      <a:pt x="2459" y="14536"/>
                      <a:pt x="2784" y="13442"/>
                      <a:pt x="3061" y="12333"/>
                    </a:cubicBezTo>
                    <a:cubicBezTo>
                      <a:pt x="3446" y="13084"/>
                      <a:pt x="3775" y="13862"/>
                      <a:pt x="4040" y="14664"/>
                    </a:cubicBezTo>
                    <a:cubicBezTo>
                      <a:pt x="4058" y="14718"/>
                      <a:pt x="4103" y="14742"/>
                      <a:pt x="4148" y="14742"/>
                    </a:cubicBezTo>
                    <a:cubicBezTo>
                      <a:pt x="4216" y="14742"/>
                      <a:pt x="4284" y="14688"/>
                      <a:pt x="4257" y="14606"/>
                    </a:cubicBezTo>
                    <a:cubicBezTo>
                      <a:pt x="3960" y="13714"/>
                      <a:pt x="3591" y="12847"/>
                      <a:pt x="3151" y="12015"/>
                    </a:cubicBezTo>
                    <a:cubicBezTo>
                      <a:pt x="3148" y="12009"/>
                      <a:pt x="3143" y="12007"/>
                      <a:pt x="3141" y="12002"/>
                    </a:cubicBezTo>
                    <a:cubicBezTo>
                      <a:pt x="3164" y="11906"/>
                      <a:pt x="3187" y="11812"/>
                      <a:pt x="3212" y="11716"/>
                    </a:cubicBezTo>
                    <a:cubicBezTo>
                      <a:pt x="3372" y="11024"/>
                      <a:pt x="3510" y="10328"/>
                      <a:pt x="3627" y="9626"/>
                    </a:cubicBezTo>
                    <a:cubicBezTo>
                      <a:pt x="3649" y="9611"/>
                      <a:pt x="3670" y="9597"/>
                      <a:pt x="3692" y="9584"/>
                    </a:cubicBezTo>
                    <a:cubicBezTo>
                      <a:pt x="4132" y="10225"/>
                      <a:pt x="4572" y="10864"/>
                      <a:pt x="5014" y="11504"/>
                    </a:cubicBezTo>
                    <a:cubicBezTo>
                      <a:pt x="5038" y="11539"/>
                      <a:pt x="5073" y="11554"/>
                      <a:pt x="5108" y="11554"/>
                    </a:cubicBezTo>
                    <a:cubicBezTo>
                      <a:pt x="5187" y="11554"/>
                      <a:pt x="5265" y="11475"/>
                      <a:pt x="5206" y="11392"/>
                    </a:cubicBezTo>
                    <a:cubicBezTo>
                      <a:pt x="4746" y="10720"/>
                      <a:pt x="4283" y="10047"/>
                      <a:pt x="3821" y="9376"/>
                    </a:cubicBezTo>
                    <a:cubicBezTo>
                      <a:pt x="3799" y="9343"/>
                      <a:pt x="3761" y="9321"/>
                      <a:pt x="3722" y="9321"/>
                    </a:cubicBezTo>
                    <a:cubicBezTo>
                      <a:pt x="3706" y="9321"/>
                      <a:pt x="3691" y="9325"/>
                      <a:pt x="3676" y="9332"/>
                    </a:cubicBezTo>
                    <a:cubicBezTo>
                      <a:pt x="3812" y="8471"/>
                      <a:pt x="3911" y="7602"/>
                      <a:pt x="3969" y="6734"/>
                    </a:cubicBezTo>
                    <a:cubicBezTo>
                      <a:pt x="4012" y="6790"/>
                      <a:pt x="4061" y="6862"/>
                      <a:pt x="4076" y="6881"/>
                    </a:cubicBezTo>
                    <a:cubicBezTo>
                      <a:pt x="4181" y="7007"/>
                      <a:pt x="4283" y="7135"/>
                      <a:pt x="4386" y="7262"/>
                    </a:cubicBezTo>
                    <a:cubicBezTo>
                      <a:pt x="4626" y="7566"/>
                      <a:pt x="4859" y="7877"/>
                      <a:pt x="5088" y="8193"/>
                    </a:cubicBezTo>
                    <a:cubicBezTo>
                      <a:pt x="5512" y="8782"/>
                      <a:pt x="5911" y="9389"/>
                      <a:pt x="6285" y="10011"/>
                    </a:cubicBezTo>
                    <a:cubicBezTo>
                      <a:pt x="6308" y="10049"/>
                      <a:pt x="6342" y="10065"/>
                      <a:pt x="6377" y="10065"/>
                    </a:cubicBezTo>
                    <a:cubicBezTo>
                      <a:pt x="6455" y="10065"/>
                      <a:pt x="6532" y="9985"/>
                      <a:pt x="6479" y="9900"/>
                    </a:cubicBezTo>
                    <a:cubicBezTo>
                      <a:pt x="5846" y="8847"/>
                      <a:pt x="5141" y="7840"/>
                      <a:pt x="4370" y="6886"/>
                    </a:cubicBezTo>
                    <a:cubicBezTo>
                      <a:pt x="4273" y="6768"/>
                      <a:pt x="4179" y="6650"/>
                      <a:pt x="4080" y="6534"/>
                    </a:cubicBezTo>
                    <a:cubicBezTo>
                      <a:pt x="4051" y="6501"/>
                      <a:pt x="4022" y="6470"/>
                      <a:pt x="3989" y="6450"/>
                    </a:cubicBezTo>
                    <a:cubicBezTo>
                      <a:pt x="4024" y="5856"/>
                      <a:pt x="4038" y="5263"/>
                      <a:pt x="4031" y="4668"/>
                    </a:cubicBezTo>
                    <a:lnTo>
                      <a:pt x="4031" y="4668"/>
                    </a:lnTo>
                    <a:cubicBezTo>
                      <a:pt x="4037" y="4671"/>
                      <a:pt x="4040" y="4674"/>
                      <a:pt x="4045" y="4676"/>
                    </a:cubicBezTo>
                    <a:cubicBezTo>
                      <a:pt x="4124" y="4727"/>
                      <a:pt x="4190" y="4807"/>
                      <a:pt x="4260" y="4869"/>
                    </a:cubicBezTo>
                    <a:lnTo>
                      <a:pt x="4688" y="5254"/>
                    </a:lnTo>
                    <a:cubicBezTo>
                      <a:pt x="4992" y="5528"/>
                      <a:pt x="5295" y="5800"/>
                      <a:pt x="5599" y="6072"/>
                    </a:cubicBezTo>
                    <a:cubicBezTo>
                      <a:pt x="5622" y="6093"/>
                      <a:pt x="5647" y="6102"/>
                      <a:pt x="5672" y="6102"/>
                    </a:cubicBezTo>
                    <a:cubicBezTo>
                      <a:pt x="5761" y="6102"/>
                      <a:pt x="5841" y="5989"/>
                      <a:pt x="5758" y="5913"/>
                    </a:cubicBezTo>
                    <a:cubicBezTo>
                      <a:pt x="5410" y="5600"/>
                      <a:pt x="5060" y="5286"/>
                      <a:pt x="4713" y="4973"/>
                    </a:cubicBezTo>
                    <a:cubicBezTo>
                      <a:pt x="4543" y="4821"/>
                      <a:pt x="4377" y="4663"/>
                      <a:pt x="4205" y="4516"/>
                    </a:cubicBezTo>
                    <a:cubicBezTo>
                      <a:pt x="4147" y="4467"/>
                      <a:pt x="4089" y="4425"/>
                      <a:pt x="4028" y="4403"/>
                    </a:cubicBezTo>
                    <a:cubicBezTo>
                      <a:pt x="4025" y="4357"/>
                      <a:pt x="4025" y="4312"/>
                      <a:pt x="4025" y="4264"/>
                    </a:cubicBezTo>
                    <a:cubicBezTo>
                      <a:pt x="3986" y="2858"/>
                      <a:pt x="3825" y="1457"/>
                      <a:pt x="3529" y="82"/>
                    </a:cubicBezTo>
                    <a:cubicBezTo>
                      <a:pt x="3516" y="25"/>
                      <a:pt x="3473" y="1"/>
                      <a:pt x="34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2" name="Google Shape;982;p20"/>
            <p:cNvGrpSpPr/>
            <p:nvPr/>
          </p:nvGrpSpPr>
          <p:grpSpPr>
            <a:xfrm rot="-10196156">
              <a:off x="1412497" y="4270692"/>
              <a:ext cx="632854" cy="1148850"/>
              <a:chOff x="1981825" y="1045200"/>
              <a:chExt cx="335225" cy="608550"/>
            </a:xfrm>
          </p:grpSpPr>
          <p:sp>
            <p:nvSpPr>
              <p:cNvPr id="983" name="Google Shape;983;p20"/>
              <p:cNvSpPr/>
              <p:nvPr/>
            </p:nvSpPr>
            <p:spPr>
              <a:xfrm>
                <a:off x="1981825" y="1104225"/>
                <a:ext cx="335225" cy="549525"/>
              </a:xfrm>
              <a:custGeom>
                <a:avLst/>
                <a:gdLst/>
                <a:ahLst/>
                <a:cxnLst/>
                <a:rect l="l" t="t" r="r" b="b"/>
                <a:pathLst>
                  <a:path w="13409" h="21981" extrusionOk="0">
                    <a:moveTo>
                      <a:pt x="10473" y="1"/>
                    </a:moveTo>
                    <a:cubicBezTo>
                      <a:pt x="10281" y="1"/>
                      <a:pt x="10067" y="47"/>
                      <a:pt x="9829" y="118"/>
                    </a:cubicBezTo>
                    <a:cubicBezTo>
                      <a:pt x="9024" y="358"/>
                      <a:pt x="8244" y="641"/>
                      <a:pt x="7526" y="1087"/>
                    </a:cubicBezTo>
                    <a:cubicBezTo>
                      <a:pt x="6598" y="1664"/>
                      <a:pt x="5715" y="2316"/>
                      <a:pt x="4892" y="3035"/>
                    </a:cubicBezTo>
                    <a:cubicBezTo>
                      <a:pt x="4399" y="3469"/>
                      <a:pt x="438" y="7594"/>
                      <a:pt x="1234" y="8041"/>
                    </a:cubicBezTo>
                    <a:cubicBezTo>
                      <a:pt x="1301" y="8079"/>
                      <a:pt x="1375" y="8092"/>
                      <a:pt x="1452" y="8092"/>
                    </a:cubicBezTo>
                    <a:cubicBezTo>
                      <a:pt x="1547" y="8092"/>
                      <a:pt x="1645" y="8072"/>
                      <a:pt x="1738" y="8053"/>
                    </a:cubicBezTo>
                    <a:cubicBezTo>
                      <a:pt x="2110" y="7977"/>
                      <a:pt x="2486" y="7930"/>
                      <a:pt x="2864" y="7912"/>
                    </a:cubicBezTo>
                    <a:cubicBezTo>
                      <a:pt x="2900" y="7911"/>
                      <a:pt x="2937" y="7909"/>
                      <a:pt x="2973" y="7909"/>
                    </a:cubicBezTo>
                    <a:cubicBezTo>
                      <a:pt x="3063" y="7909"/>
                      <a:pt x="3154" y="7918"/>
                      <a:pt x="3236" y="7954"/>
                    </a:cubicBezTo>
                    <a:cubicBezTo>
                      <a:pt x="3352" y="8005"/>
                      <a:pt x="3451" y="8121"/>
                      <a:pt x="3436" y="8245"/>
                    </a:cubicBezTo>
                    <a:cubicBezTo>
                      <a:pt x="3425" y="8347"/>
                      <a:pt x="3349" y="8428"/>
                      <a:pt x="3270" y="8493"/>
                    </a:cubicBezTo>
                    <a:cubicBezTo>
                      <a:pt x="2646" y="8992"/>
                      <a:pt x="1650" y="8873"/>
                      <a:pt x="1108" y="9461"/>
                    </a:cubicBezTo>
                    <a:cubicBezTo>
                      <a:pt x="924" y="9662"/>
                      <a:pt x="817" y="9923"/>
                      <a:pt x="732" y="10181"/>
                    </a:cubicBezTo>
                    <a:cubicBezTo>
                      <a:pt x="409" y="11149"/>
                      <a:pt x="298" y="12174"/>
                      <a:pt x="189" y="13189"/>
                    </a:cubicBezTo>
                    <a:lnTo>
                      <a:pt x="15" y="14812"/>
                    </a:lnTo>
                    <a:cubicBezTo>
                      <a:pt x="8" y="14877"/>
                      <a:pt x="1" y="14943"/>
                      <a:pt x="18" y="15007"/>
                    </a:cubicBezTo>
                    <a:cubicBezTo>
                      <a:pt x="55" y="15168"/>
                      <a:pt x="233" y="15264"/>
                      <a:pt x="402" y="15264"/>
                    </a:cubicBezTo>
                    <a:cubicBezTo>
                      <a:pt x="417" y="15264"/>
                      <a:pt x="432" y="15263"/>
                      <a:pt x="447" y="15262"/>
                    </a:cubicBezTo>
                    <a:cubicBezTo>
                      <a:pt x="628" y="15246"/>
                      <a:pt x="787" y="15145"/>
                      <a:pt x="940" y="15048"/>
                    </a:cubicBezTo>
                    <a:cubicBezTo>
                      <a:pt x="1369" y="14773"/>
                      <a:pt x="1799" y="14498"/>
                      <a:pt x="2227" y="14220"/>
                    </a:cubicBezTo>
                    <a:cubicBezTo>
                      <a:pt x="2360" y="14136"/>
                      <a:pt x="2501" y="14046"/>
                      <a:pt x="2657" y="14034"/>
                    </a:cubicBezTo>
                    <a:cubicBezTo>
                      <a:pt x="2667" y="14033"/>
                      <a:pt x="2677" y="14033"/>
                      <a:pt x="2687" y="14033"/>
                    </a:cubicBezTo>
                    <a:cubicBezTo>
                      <a:pt x="2837" y="14033"/>
                      <a:pt x="2995" y="14124"/>
                      <a:pt x="3019" y="14269"/>
                    </a:cubicBezTo>
                    <a:cubicBezTo>
                      <a:pt x="3037" y="14367"/>
                      <a:pt x="2993" y="14464"/>
                      <a:pt x="2942" y="14550"/>
                    </a:cubicBezTo>
                    <a:cubicBezTo>
                      <a:pt x="2259" y="15708"/>
                      <a:pt x="710" y="16242"/>
                      <a:pt x="687" y="17752"/>
                    </a:cubicBezTo>
                    <a:cubicBezTo>
                      <a:pt x="677" y="18386"/>
                      <a:pt x="932" y="18992"/>
                      <a:pt x="1217" y="19557"/>
                    </a:cubicBezTo>
                    <a:cubicBezTo>
                      <a:pt x="1453" y="20017"/>
                      <a:pt x="1713" y="20465"/>
                      <a:pt x="1990" y="20900"/>
                    </a:cubicBezTo>
                    <a:cubicBezTo>
                      <a:pt x="2175" y="21190"/>
                      <a:pt x="2447" y="21831"/>
                      <a:pt x="2793" y="21956"/>
                    </a:cubicBezTo>
                    <a:cubicBezTo>
                      <a:pt x="2840" y="21973"/>
                      <a:pt x="2887" y="21980"/>
                      <a:pt x="2935" y="21980"/>
                    </a:cubicBezTo>
                    <a:cubicBezTo>
                      <a:pt x="3245" y="21980"/>
                      <a:pt x="3587" y="21672"/>
                      <a:pt x="3814" y="21526"/>
                    </a:cubicBezTo>
                    <a:cubicBezTo>
                      <a:pt x="5222" y="20615"/>
                      <a:pt x="6608" y="19684"/>
                      <a:pt x="7793" y="18487"/>
                    </a:cubicBezTo>
                    <a:cubicBezTo>
                      <a:pt x="7860" y="18421"/>
                      <a:pt x="7930" y="18345"/>
                      <a:pt x="7944" y="18251"/>
                    </a:cubicBezTo>
                    <a:cubicBezTo>
                      <a:pt x="7960" y="18150"/>
                      <a:pt x="7905" y="18051"/>
                      <a:pt x="7853" y="17962"/>
                    </a:cubicBezTo>
                    <a:cubicBezTo>
                      <a:pt x="7527" y="17402"/>
                      <a:pt x="7239" y="16785"/>
                      <a:pt x="6802" y="16307"/>
                    </a:cubicBezTo>
                    <a:cubicBezTo>
                      <a:pt x="6650" y="16141"/>
                      <a:pt x="6499" y="16020"/>
                      <a:pt x="6504" y="15760"/>
                    </a:cubicBezTo>
                    <a:cubicBezTo>
                      <a:pt x="6506" y="15558"/>
                      <a:pt x="6583" y="15453"/>
                      <a:pt x="6694" y="15453"/>
                    </a:cubicBezTo>
                    <a:cubicBezTo>
                      <a:pt x="6769" y="15453"/>
                      <a:pt x="6860" y="15502"/>
                      <a:pt x="6954" y="15602"/>
                    </a:cubicBezTo>
                    <a:cubicBezTo>
                      <a:pt x="7426" y="16109"/>
                      <a:pt x="7838" y="16815"/>
                      <a:pt x="8397" y="17221"/>
                    </a:cubicBezTo>
                    <a:cubicBezTo>
                      <a:pt x="8467" y="17270"/>
                      <a:pt x="8548" y="17315"/>
                      <a:pt x="8631" y="17315"/>
                    </a:cubicBezTo>
                    <a:cubicBezTo>
                      <a:pt x="8637" y="17315"/>
                      <a:pt x="8643" y="17315"/>
                      <a:pt x="8649" y="17315"/>
                    </a:cubicBezTo>
                    <a:cubicBezTo>
                      <a:pt x="8766" y="17303"/>
                      <a:pt x="8853" y="17205"/>
                      <a:pt x="8926" y="17112"/>
                    </a:cubicBezTo>
                    <a:cubicBezTo>
                      <a:pt x="9444" y="16453"/>
                      <a:pt x="9922" y="15764"/>
                      <a:pt x="10357" y="15049"/>
                    </a:cubicBezTo>
                    <a:cubicBezTo>
                      <a:pt x="10430" y="14932"/>
                      <a:pt x="10502" y="14802"/>
                      <a:pt x="10488" y="14664"/>
                    </a:cubicBezTo>
                    <a:cubicBezTo>
                      <a:pt x="10470" y="14487"/>
                      <a:pt x="10315" y="14361"/>
                      <a:pt x="10182" y="14247"/>
                    </a:cubicBezTo>
                    <a:cubicBezTo>
                      <a:pt x="9577" y="13735"/>
                      <a:pt x="8991" y="13069"/>
                      <a:pt x="8642" y="12355"/>
                    </a:cubicBezTo>
                    <a:cubicBezTo>
                      <a:pt x="8555" y="12177"/>
                      <a:pt x="8483" y="11973"/>
                      <a:pt x="8542" y="11785"/>
                    </a:cubicBezTo>
                    <a:cubicBezTo>
                      <a:pt x="8564" y="11718"/>
                      <a:pt x="8604" y="11654"/>
                      <a:pt x="8662" y="11618"/>
                    </a:cubicBezTo>
                    <a:cubicBezTo>
                      <a:pt x="8704" y="11592"/>
                      <a:pt x="8751" y="11581"/>
                      <a:pt x="8800" y="11581"/>
                    </a:cubicBezTo>
                    <a:cubicBezTo>
                      <a:pt x="8883" y="11581"/>
                      <a:pt x="8970" y="11613"/>
                      <a:pt x="9047" y="11650"/>
                    </a:cubicBezTo>
                    <a:cubicBezTo>
                      <a:pt x="9645" y="11942"/>
                      <a:pt x="10029" y="12530"/>
                      <a:pt x="10477" y="13021"/>
                    </a:cubicBezTo>
                    <a:cubicBezTo>
                      <a:pt x="10579" y="13132"/>
                      <a:pt x="10696" y="13245"/>
                      <a:pt x="10847" y="13268"/>
                    </a:cubicBezTo>
                    <a:cubicBezTo>
                      <a:pt x="10863" y="13271"/>
                      <a:pt x="10881" y="13272"/>
                      <a:pt x="10898" y="13272"/>
                    </a:cubicBezTo>
                    <a:cubicBezTo>
                      <a:pt x="11216" y="13272"/>
                      <a:pt x="11612" y="12851"/>
                      <a:pt x="11798" y="12634"/>
                    </a:cubicBezTo>
                    <a:cubicBezTo>
                      <a:pt x="12173" y="12206"/>
                      <a:pt x="12487" y="11704"/>
                      <a:pt x="12678" y="11168"/>
                    </a:cubicBezTo>
                    <a:cubicBezTo>
                      <a:pt x="12954" y="10386"/>
                      <a:pt x="13303" y="9455"/>
                      <a:pt x="13358" y="8620"/>
                    </a:cubicBezTo>
                    <a:cubicBezTo>
                      <a:pt x="13409" y="7837"/>
                      <a:pt x="12711" y="7546"/>
                      <a:pt x="12107" y="7284"/>
                    </a:cubicBezTo>
                    <a:cubicBezTo>
                      <a:pt x="11809" y="7154"/>
                      <a:pt x="11110" y="6770"/>
                      <a:pt x="10978" y="6439"/>
                    </a:cubicBezTo>
                    <a:cubicBezTo>
                      <a:pt x="10857" y="6134"/>
                      <a:pt x="11194" y="6010"/>
                      <a:pt x="11487" y="6010"/>
                    </a:cubicBezTo>
                    <a:cubicBezTo>
                      <a:pt x="11542" y="6010"/>
                      <a:pt x="11596" y="6015"/>
                      <a:pt x="11644" y="6023"/>
                    </a:cubicBezTo>
                    <a:cubicBezTo>
                      <a:pt x="11819" y="6052"/>
                      <a:pt x="12963" y="6311"/>
                      <a:pt x="12975" y="6521"/>
                    </a:cubicBezTo>
                    <a:cubicBezTo>
                      <a:pt x="12863" y="4474"/>
                      <a:pt x="12306" y="2468"/>
                      <a:pt x="11375" y="648"/>
                    </a:cubicBezTo>
                    <a:cubicBezTo>
                      <a:pt x="11130" y="168"/>
                      <a:pt x="10839" y="1"/>
                      <a:pt x="104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0"/>
              <p:cNvSpPr/>
              <p:nvPr/>
            </p:nvSpPr>
            <p:spPr>
              <a:xfrm>
                <a:off x="2022275" y="1045200"/>
                <a:ext cx="292425" cy="553250"/>
              </a:xfrm>
              <a:custGeom>
                <a:avLst/>
                <a:gdLst/>
                <a:ahLst/>
                <a:cxnLst/>
                <a:rect l="l" t="t" r="r" b="b"/>
                <a:pathLst>
                  <a:path w="11697" h="22130" extrusionOk="0">
                    <a:moveTo>
                      <a:pt x="11495" y="1"/>
                    </a:moveTo>
                    <a:cubicBezTo>
                      <a:pt x="11464" y="1"/>
                      <a:pt x="11432" y="13"/>
                      <a:pt x="11403" y="43"/>
                    </a:cubicBezTo>
                    <a:cubicBezTo>
                      <a:pt x="10159" y="1324"/>
                      <a:pt x="9045" y="2727"/>
                      <a:pt x="8060" y="4215"/>
                    </a:cubicBezTo>
                    <a:cubicBezTo>
                      <a:pt x="8028" y="4263"/>
                      <a:pt x="7997" y="4313"/>
                      <a:pt x="7965" y="4363"/>
                    </a:cubicBezTo>
                    <a:cubicBezTo>
                      <a:pt x="7930" y="4355"/>
                      <a:pt x="7893" y="4352"/>
                      <a:pt x="7854" y="4352"/>
                    </a:cubicBezTo>
                    <a:cubicBezTo>
                      <a:pt x="7804" y="4352"/>
                      <a:pt x="7752" y="4357"/>
                      <a:pt x="7698" y="4365"/>
                    </a:cubicBezTo>
                    <a:cubicBezTo>
                      <a:pt x="7413" y="4410"/>
                      <a:pt x="7127" y="4467"/>
                      <a:pt x="6843" y="4516"/>
                    </a:cubicBezTo>
                    <a:cubicBezTo>
                      <a:pt x="6258" y="4620"/>
                      <a:pt x="5672" y="4724"/>
                      <a:pt x="5087" y="4829"/>
                    </a:cubicBezTo>
                    <a:cubicBezTo>
                      <a:pt x="4914" y="4857"/>
                      <a:pt x="4965" y="5108"/>
                      <a:pt x="5122" y="5108"/>
                    </a:cubicBezTo>
                    <a:cubicBezTo>
                      <a:pt x="5131" y="5108"/>
                      <a:pt x="5141" y="5107"/>
                      <a:pt x="5151" y="5105"/>
                    </a:cubicBezTo>
                    <a:lnTo>
                      <a:pt x="6682" y="4833"/>
                    </a:lnTo>
                    <a:cubicBezTo>
                      <a:pt x="6922" y="4792"/>
                      <a:pt x="7161" y="4748"/>
                      <a:pt x="7402" y="4707"/>
                    </a:cubicBezTo>
                    <a:cubicBezTo>
                      <a:pt x="7517" y="4687"/>
                      <a:pt x="7645" y="4648"/>
                      <a:pt x="7762" y="4643"/>
                    </a:cubicBezTo>
                    <a:cubicBezTo>
                      <a:pt x="7765" y="4643"/>
                      <a:pt x="7768" y="4643"/>
                      <a:pt x="7770" y="4643"/>
                    </a:cubicBezTo>
                    <a:cubicBezTo>
                      <a:pt x="7775" y="4643"/>
                      <a:pt x="7779" y="4643"/>
                      <a:pt x="7784" y="4643"/>
                    </a:cubicBezTo>
                    <a:cubicBezTo>
                      <a:pt x="7378" y="5280"/>
                      <a:pt x="6995" y="5930"/>
                      <a:pt x="6633" y="6592"/>
                    </a:cubicBezTo>
                    <a:cubicBezTo>
                      <a:pt x="6584" y="6592"/>
                      <a:pt x="6532" y="6605"/>
                      <a:pt x="6479" y="6621"/>
                    </a:cubicBezTo>
                    <a:cubicBezTo>
                      <a:pt x="6296" y="6677"/>
                      <a:pt x="6113" y="6742"/>
                      <a:pt x="5931" y="6806"/>
                    </a:cubicBezTo>
                    <a:cubicBezTo>
                      <a:pt x="4460" y="7316"/>
                      <a:pt x="3024" y="7930"/>
                      <a:pt x="1637" y="8637"/>
                    </a:cubicBezTo>
                    <a:cubicBezTo>
                      <a:pt x="1496" y="8709"/>
                      <a:pt x="1577" y="8906"/>
                      <a:pt x="1706" y="8906"/>
                    </a:cubicBezTo>
                    <a:cubicBezTo>
                      <a:pt x="1726" y="8906"/>
                      <a:pt x="1748" y="8901"/>
                      <a:pt x="1770" y="8889"/>
                    </a:cubicBezTo>
                    <a:cubicBezTo>
                      <a:pt x="2593" y="8469"/>
                      <a:pt x="3428" y="8083"/>
                      <a:pt x="4281" y="7733"/>
                    </a:cubicBezTo>
                    <a:cubicBezTo>
                      <a:pt x="4737" y="7546"/>
                      <a:pt x="5198" y="7369"/>
                      <a:pt x="5662" y="7203"/>
                    </a:cubicBezTo>
                    <a:cubicBezTo>
                      <a:pt x="5858" y="7133"/>
                      <a:pt x="6054" y="7065"/>
                      <a:pt x="6251" y="6997"/>
                    </a:cubicBezTo>
                    <a:cubicBezTo>
                      <a:pt x="6280" y="6987"/>
                      <a:pt x="6380" y="6942"/>
                      <a:pt x="6465" y="6910"/>
                    </a:cubicBezTo>
                    <a:lnTo>
                      <a:pt x="6465" y="6910"/>
                    </a:lnTo>
                    <a:cubicBezTo>
                      <a:pt x="5944" y="7888"/>
                      <a:pt x="5469" y="8889"/>
                      <a:pt x="5036" y="9907"/>
                    </a:cubicBezTo>
                    <a:cubicBezTo>
                      <a:pt x="5011" y="9865"/>
                      <a:pt x="4966" y="9845"/>
                      <a:pt x="4919" y="9845"/>
                    </a:cubicBezTo>
                    <a:cubicBezTo>
                      <a:pt x="4897" y="9845"/>
                      <a:pt x="4874" y="9850"/>
                      <a:pt x="4852" y="9859"/>
                    </a:cubicBezTo>
                    <a:cubicBezTo>
                      <a:pt x="3904" y="10270"/>
                      <a:pt x="2954" y="10686"/>
                      <a:pt x="2006" y="11100"/>
                    </a:cubicBezTo>
                    <a:cubicBezTo>
                      <a:pt x="1858" y="11163"/>
                      <a:pt x="1944" y="11365"/>
                      <a:pt x="2080" y="11365"/>
                    </a:cubicBezTo>
                    <a:cubicBezTo>
                      <a:pt x="2099" y="11365"/>
                      <a:pt x="2119" y="11361"/>
                      <a:pt x="2139" y="11352"/>
                    </a:cubicBezTo>
                    <a:cubicBezTo>
                      <a:pt x="3044" y="10958"/>
                      <a:pt x="3948" y="10564"/>
                      <a:pt x="4851" y="10170"/>
                    </a:cubicBezTo>
                    <a:cubicBezTo>
                      <a:pt x="4865" y="10199"/>
                      <a:pt x="4877" y="10230"/>
                      <a:pt x="4893" y="10259"/>
                    </a:cubicBezTo>
                    <a:cubicBezTo>
                      <a:pt x="4548" y="11091"/>
                      <a:pt x="4230" y="11937"/>
                      <a:pt x="3939" y="12788"/>
                    </a:cubicBezTo>
                    <a:cubicBezTo>
                      <a:pt x="3898" y="12906"/>
                      <a:pt x="3862" y="13025"/>
                      <a:pt x="3823" y="13142"/>
                    </a:cubicBezTo>
                    <a:cubicBezTo>
                      <a:pt x="3816" y="13145"/>
                      <a:pt x="3810" y="13145"/>
                      <a:pt x="3803" y="13148"/>
                    </a:cubicBezTo>
                    <a:cubicBezTo>
                      <a:pt x="2772" y="13748"/>
                      <a:pt x="1792" y="14434"/>
                      <a:pt x="876" y="15197"/>
                    </a:cubicBezTo>
                    <a:cubicBezTo>
                      <a:pt x="763" y="15290"/>
                      <a:pt x="863" y="15440"/>
                      <a:pt x="979" y="15440"/>
                    </a:cubicBezTo>
                    <a:cubicBezTo>
                      <a:pt x="1010" y="15440"/>
                      <a:pt x="1042" y="15429"/>
                      <a:pt x="1071" y="15405"/>
                    </a:cubicBezTo>
                    <a:cubicBezTo>
                      <a:pt x="1893" y="14719"/>
                      <a:pt x="2769" y="14102"/>
                      <a:pt x="3688" y="13551"/>
                    </a:cubicBezTo>
                    <a:lnTo>
                      <a:pt x="3688" y="13551"/>
                    </a:lnTo>
                    <a:cubicBezTo>
                      <a:pt x="3244" y="14929"/>
                      <a:pt x="2862" y="16327"/>
                      <a:pt x="2527" y="17737"/>
                    </a:cubicBezTo>
                    <a:cubicBezTo>
                      <a:pt x="2099" y="17859"/>
                      <a:pt x="1753" y="18179"/>
                      <a:pt x="1408" y="18448"/>
                    </a:cubicBezTo>
                    <a:cubicBezTo>
                      <a:pt x="978" y="18787"/>
                      <a:pt x="546" y="19126"/>
                      <a:pt x="116" y="19464"/>
                    </a:cubicBezTo>
                    <a:cubicBezTo>
                      <a:pt x="0" y="19554"/>
                      <a:pt x="102" y="19704"/>
                      <a:pt x="220" y="19704"/>
                    </a:cubicBezTo>
                    <a:cubicBezTo>
                      <a:pt x="251" y="19704"/>
                      <a:pt x="282" y="19694"/>
                      <a:pt x="311" y="19671"/>
                    </a:cubicBezTo>
                    <a:cubicBezTo>
                      <a:pt x="711" y="19359"/>
                      <a:pt x="1110" y="19044"/>
                      <a:pt x="1510" y="18730"/>
                    </a:cubicBezTo>
                    <a:cubicBezTo>
                      <a:pt x="1799" y="18503"/>
                      <a:pt x="2100" y="18215"/>
                      <a:pt x="2449" y="18067"/>
                    </a:cubicBezTo>
                    <a:lnTo>
                      <a:pt x="2449" y="18067"/>
                    </a:lnTo>
                    <a:cubicBezTo>
                      <a:pt x="2152" y="19353"/>
                      <a:pt x="1892" y="20648"/>
                      <a:pt x="1662" y="21948"/>
                    </a:cubicBezTo>
                    <a:cubicBezTo>
                      <a:pt x="1642" y="22056"/>
                      <a:pt x="1736" y="22129"/>
                      <a:pt x="1820" y="22129"/>
                    </a:cubicBezTo>
                    <a:cubicBezTo>
                      <a:pt x="1873" y="22129"/>
                      <a:pt x="1923" y="22099"/>
                      <a:pt x="1935" y="22028"/>
                    </a:cubicBezTo>
                    <a:cubicBezTo>
                      <a:pt x="2158" y="20774"/>
                      <a:pt x="2406" y="19525"/>
                      <a:pt x="2690" y="18286"/>
                    </a:cubicBezTo>
                    <a:cubicBezTo>
                      <a:pt x="3027" y="19004"/>
                      <a:pt x="3347" y="19729"/>
                      <a:pt x="3645" y="20465"/>
                    </a:cubicBezTo>
                    <a:cubicBezTo>
                      <a:pt x="3668" y="20520"/>
                      <a:pt x="3710" y="20543"/>
                      <a:pt x="3754" y="20543"/>
                    </a:cubicBezTo>
                    <a:cubicBezTo>
                      <a:pt x="3844" y="20543"/>
                      <a:pt x="3942" y="20445"/>
                      <a:pt x="3893" y="20334"/>
                    </a:cubicBezTo>
                    <a:cubicBezTo>
                      <a:pt x="3551" y="19490"/>
                      <a:pt x="3183" y="18658"/>
                      <a:pt x="2791" y="17837"/>
                    </a:cubicBezTo>
                    <a:cubicBezTo>
                      <a:pt x="2869" y="17509"/>
                      <a:pt x="2947" y="17181"/>
                      <a:pt x="3030" y="16856"/>
                    </a:cubicBezTo>
                    <a:cubicBezTo>
                      <a:pt x="3283" y="15860"/>
                      <a:pt x="3565" y="14869"/>
                      <a:pt x="3877" y="13888"/>
                    </a:cubicBezTo>
                    <a:cubicBezTo>
                      <a:pt x="4110" y="14864"/>
                      <a:pt x="4257" y="15858"/>
                      <a:pt x="4305" y="16861"/>
                    </a:cubicBezTo>
                    <a:cubicBezTo>
                      <a:pt x="4310" y="16955"/>
                      <a:pt x="4387" y="17003"/>
                      <a:pt x="4460" y="17003"/>
                    </a:cubicBezTo>
                    <a:cubicBezTo>
                      <a:pt x="4529" y="17003"/>
                      <a:pt x="4595" y="16959"/>
                      <a:pt x="4590" y="16870"/>
                    </a:cubicBezTo>
                    <a:cubicBezTo>
                      <a:pt x="4532" y="15690"/>
                      <a:pt x="4349" y="14519"/>
                      <a:pt x="4040" y="13378"/>
                    </a:cubicBezTo>
                    <a:cubicBezTo>
                      <a:pt x="4346" y="12448"/>
                      <a:pt x="4684" y="11527"/>
                      <a:pt x="5051" y="10618"/>
                    </a:cubicBezTo>
                    <a:cubicBezTo>
                      <a:pt x="5482" y="11588"/>
                      <a:pt x="5831" y="12592"/>
                      <a:pt x="6093" y="13622"/>
                    </a:cubicBezTo>
                    <a:cubicBezTo>
                      <a:pt x="6112" y="13696"/>
                      <a:pt x="6171" y="13728"/>
                      <a:pt x="6229" y="13728"/>
                    </a:cubicBezTo>
                    <a:cubicBezTo>
                      <a:pt x="6313" y="13728"/>
                      <a:pt x="6397" y="13663"/>
                      <a:pt x="6371" y="13559"/>
                    </a:cubicBezTo>
                    <a:cubicBezTo>
                      <a:pt x="6078" y="12423"/>
                      <a:pt x="5686" y="11317"/>
                      <a:pt x="5195" y="10253"/>
                    </a:cubicBezTo>
                    <a:cubicBezTo>
                      <a:pt x="5510" y="9500"/>
                      <a:pt x="5844" y="8758"/>
                      <a:pt x="6206" y="8026"/>
                    </a:cubicBezTo>
                    <a:cubicBezTo>
                      <a:pt x="6358" y="7722"/>
                      <a:pt x="6513" y="7421"/>
                      <a:pt x="6672" y="7120"/>
                    </a:cubicBezTo>
                    <a:cubicBezTo>
                      <a:pt x="6676" y="7139"/>
                      <a:pt x="6679" y="7156"/>
                      <a:pt x="6684" y="7169"/>
                    </a:cubicBezTo>
                    <a:cubicBezTo>
                      <a:pt x="7164" y="8989"/>
                      <a:pt x="7567" y="10832"/>
                      <a:pt x="7892" y="12688"/>
                    </a:cubicBezTo>
                    <a:cubicBezTo>
                      <a:pt x="7905" y="12764"/>
                      <a:pt x="7960" y="12797"/>
                      <a:pt x="8018" y="12797"/>
                    </a:cubicBezTo>
                    <a:cubicBezTo>
                      <a:pt x="8099" y="12797"/>
                      <a:pt x="8187" y="12731"/>
                      <a:pt x="8169" y="12626"/>
                    </a:cubicBezTo>
                    <a:cubicBezTo>
                      <a:pt x="8011" y="11728"/>
                      <a:pt x="7836" y="10832"/>
                      <a:pt x="7642" y="9942"/>
                    </a:cubicBezTo>
                    <a:cubicBezTo>
                      <a:pt x="7471" y="9154"/>
                      <a:pt x="7286" y="8371"/>
                      <a:pt x="7085" y="7591"/>
                    </a:cubicBezTo>
                    <a:cubicBezTo>
                      <a:pt x="7032" y="7385"/>
                      <a:pt x="6979" y="7181"/>
                      <a:pt x="6924" y="6974"/>
                    </a:cubicBezTo>
                    <a:cubicBezTo>
                      <a:pt x="6907" y="6907"/>
                      <a:pt x="6889" y="6832"/>
                      <a:pt x="6860" y="6767"/>
                    </a:cubicBezTo>
                    <a:cubicBezTo>
                      <a:pt x="7228" y="6097"/>
                      <a:pt x="7617" y="5435"/>
                      <a:pt x="8030" y="4791"/>
                    </a:cubicBezTo>
                    <a:cubicBezTo>
                      <a:pt x="8040" y="4810"/>
                      <a:pt x="8053" y="4827"/>
                      <a:pt x="8065" y="4849"/>
                    </a:cubicBezTo>
                    <a:cubicBezTo>
                      <a:pt x="8508" y="5658"/>
                      <a:pt x="8848" y="6520"/>
                      <a:pt x="9088" y="7410"/>
                    </a:cubicBezTo>
                    <a:cubicBezTo>
                      <a:pt x="9108" y="7483"/>
                      <a:pt x="9167" y="7516"/>
                      <a:pt x="9226" y="7516"/>
                    </a:cubicBezTo>
                    <a:cubicBezTo>
                      <a:pt x="9309" y="7516"/>
                      <a:pt x="9393" y="7451"/>
                      <a:pt x="9365" y="7346"/>
                    </a:cubicBezTo>
                    <a:cubicBezTo>
                      <a:pt x="9226" y="6831"/>
                      <a:pt x="9053" y="6324"/>
                      <a:pt x="8849" y="5830"/>
                    </a:cubicBezTo>
                    <a:cubicBezTo>
                      <a:pt x="8749" y="5587"/>
                      <a:pt x="8641" y="5351"/>
                      <a:pt x="8525" y="5117"/>
                    </a:cubicBezTo>
                    <a:cubicBezTo>
                      <a:pt x="8431" y="4924"/>
                      <a:pt x="8340" y="4694"/>
                      <a:pt x="8202" y="4523"/>
                    </a:cubicBezTo>
                    <a:cubicBezTo>
                      <a:pt x="9198" y="2999"/>
                      <a:pt x="10327" y="1561"/>
                      <a:pt x="11598" y="251"/>
                    </a:cubicBezTo>
                    <a:cubicBezTo>
                      <a:pt x="11696" y="149"/>
                      <a:pt x="11602" y="1"/>
                      <a:pt x="11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5" name="Google Shape;985;p20"/>
            <p:cNvGrpSpPr/>
            <p:nvPr/>
          </p:nvGrpSpPr>
          <p:grpSpPr>
            <a:xfrm rot="1584049">
              <a:off x="8375315" y="15249"/>
              <a:ext cx="614333" cy="1049515"/>
              <a:chOff x="916650" y="1440625"/>
              <a:chExt cx="325425" cy="555950"/>
            </a:xfrm>
          </p:grpSpPr>
          <p:sp>
            <p:nvSpPr>
              <p:cNvPr id="986" name="Google Shape;986;p20"/>
              <p:cNvSpPr/>
              <p:nvPr/>
            </p:nvSpPr>
            <p:spPr>
              <a:xfrm>
                <a:off x="916650" y="1440625"/>
                <a:ext cx="325425" cy="555950"/>
              </a:xfrm>
              <a:custGeom>
                <a:avLst/>
                <a:gdLst/>
                <a:ahLst/>
                <a:cxnLst/>
                <a:rect l="l" t="t" r="r" b="b"/>
                <a:pathLst>
                  <a:path w="13017" h="22238" extrusionOk="0">
                    <a:moveTo>
                      <a:pt x="2784" y="1"/>
                    </a:moveTo>
                    <a:cubicBezTo>
                      <a:pt x="2784" y="1"/>
                      <a:pt x="2783" y="1"/>
                      <a:pt x="2783" y="1"/>
                    </a:cubicBezTo>
                    <a:cubicBezTo>
                      <a:pt x="2772" y="43"/>
                      <a:pt x="2759" y="83"/>
                      <a:pt x="2744" y="125"/>
                    </a:cubicBezTo>
                    <a:cubicBezTo>
                      <a:pt x="2023" y="2449"/>
                      <a:pt x="1166" y="4720"/>
                      <a:pt x="390" y="7010"/>
                    </a:cubicBezTo>
                    <a:cubicBezTo>
                      <a:pt x="227" y="7494"/>
                      <a:pt x="1" y="8109"/>
                      <a:pt x="153" y="8621"/>
                    </a:cubicBezTo>
                    <a:cubicBezTo>
                      <a:pt x="270" y="9017"/>
                      <a:pt x="533" y="9388"/>
                      <a:pt x="880" y="9388"/>
                    </a:cubicBezTo>
                    <a:cubicBezTo>
                      <a:pt x="1005" y="9388"/>
                      <a:pt x="1140" y="9340"/>
                      <a:pt x="1283" y="9229"/>
                    </a:cubicBezTo>
                    <a:cubicBezTo>
                      <a:pt x="1614" y="8975"/>
                      <a:pt x="1839" y="8608"/>
                      <a:pt x="2058" y="8254"/>
                    </a:cubicBezTo>
                    <a:lnTo>
                      <a:pt x="2058" y="8254"/>
                    </a:lnTo>
                    <a:cubicBezTo>
                      <a:pt x="2135" y="8491"/>
                      <a:pt x="1802" y="9189"/>
                      <a:pt x="1732" y="9438"/>
                    </a:cubicBezTo>
                    <a:cubicBezTo>
                      <a:pt x="1609" y="9890"/>
                      <a:pt x="1454" y="10344"/>
                      <a:pt x="1357" y="10802"/>
                    </a:cubicBezTo>
                    <a:cubicBezTo>
                      <a:pt x="1208" y="11541"/>
                      <a:pt x="945" y="12265"/>
                      <a:pt x="804" y="13016"/>
                    </a:cubicBezTo>
                    <a:cubicBezTo>
                      <a:pt x="674" y="13710"/>
                      <a:pt x="573" y="15425"/>
                      <a:pt x="1519" y="15641"/>
                    </a:cubicBezTo>
                    <a:cubicBezTo>
                      <a:pt x="1565" y="15651"/>
                      <a:pt x="1610" y="15656"/>
                      <a:pt x="1654" y="15656"/>
                    </a:cubicBezTo>
                    <a:cubicBezTo>
                      <a:pt x="2170" y="15656"/>
                      <a:pt x="2608" y="15003"/>
                      <a:pt x="2895" y="14654"/>
                    </a:cubicBezTo>
                    <a:cubicBezTo>
                      <a:pt x="3411" y="14021"/>
                      <a:pt x="3757" y="13268"/>
                      <a:pt x="4093" y="12530"/>
                    </a:cubicBezTo>
                    <a:lnTo>
                      <a:pt x="4093" y="12530"/>
                    </a:lnTo>
                    <a:cubicBezTo>
                      <a:pt x="3836" y="13513"/>
                      <a:pt x="3577" y="14502"/>
                      <a:pt x="3482" y="15514"/>
                    </a:cubicBezTo>
                    <a:cubicBezTo>
                      <a:pt x="3384" y="16527"/>
                      <a:pt x="3459" y="17574"/>
                      <a:pt x="3844" y="18515"/>
                    </a:cubicBezTo>
                    <a:cubicBezTo>
                      <a:pt x="4021" y="18946"/>
                      <a:pt x="4358" y="19406"/>
                      <a:pt x="4817" y="19406"/>
                    </a:cubicBezTo>
                    <a:cubicBezTo>
                      <a:pt x="4833" y="19406"/>
                      <a:pt x="4849" y="19406"/>
                      <a:pt x="4865" y="19405"/>
                    </a:cubicBezTo>
                    <a:cubicBezTo>
                      <a:pt x="5277" y="19376"/>
                      <a:pt x="5558" y="18982"/>
                      <a:pt x="5747" y="18616"/>
                    </a:cubicBezTo>
                    <a:cubicBezTo>
                      <a:pt x="6282" y="17562"/>
                      <a:pt x="6553" y="16376"/>
                      <a:pt x="6525" y="15197"/>
                    </a:cubicBezTo>
                    <a:lnTo>
                      <a:pt x="6525" y="15197"/>
                    </a:lnTo>
                    <a:cubicBezTo>
                      <a:pt x="6674" y="17358"/>
                      <a:pt x="6851" y="19610"/>
                      <a:pt x="7970" y="21468"/>
                    </a:cubicBezTo>
                    <a:cubicBezTo>
                      <a:pt x="8106" y="21694"/>
                      <a:pt x="8261" y="21916"/>
                      <a:pt x="8478" y="22070"/>
                    </a:cubicBezTo>
                    <a:cubicBezTo>
                      <a:pt x="8624" y="22172"/>
                      <a:pt x="8803" y="22238"/>
                      <a:pt x="8979" y="22238"/>
                    </a:cubicBezTo>
                    <a:cubicBezTo>
                      <a:pt x="9064" y="22238"/>
                      <a:pt x="9149" y="22223"/>
                      <a:pt x="9228" y="22189"/>
                    </a:cubicBezTo>
                    <a:cubicBezTo>
                      <a:pt x="9620" y="22025"/>
                      <a:pt x="9725" y="21520"/>
                      <a:pt x="9738" y="21094"/>
                    </a:cubicBezTo>
                    <a:cubicBezTo>
                      <a:pt x="9809" y="19065"/>
                      <a:pt x="9057" y="17245"/>
                      <a:pt x="8552" y="15325"/>
                    </a:cubicBezTo>
                    <a:lnTo>
                      <a:pt x="8552" y="15325"/>
                    </a:lnTo>
                    <a:cubicBezTo>
                      <a:pt x="9070" y="16133"/>
                      <a:pt x="9684" y="16879"/>
                      <a:pt x="10379" y="17540"/>
                    </a:cubicBezTo>
                    <a:cubicBezTo>
                      <a:pt x="10965" y="18102"/>
                      <a:pt x="11678" y="18627"/>
                      <a:pt x="12490" y="18630"/>
                    </a:cubicBezTo>
                    <a:cubicBezTo>
                      <a:pt x="12590" y="18630"/>
                      <a:pt x="12697" y="18619"/>
                      <a:pt x="12775" y="18558"/>
                    </a:cubicBezTo>
                    <a:cubicBezTo>
                      <a:pt x="12894" y="18461"/>
                      <a:pt x="12901" y="18284"/>
                      <a:pt x="12888" y="18132"/>
                    </a:cubicBezTo>
                    <a:cubicBezTo>
                      <a:pt x="12804" y="17112"/>
                      <a:pt x="12275" y="16184"/>
                      <a:pt x="11704" y="15334"/>
                    </a:cubicBezTo>
                    <a:cubicBezTo>
                      <a:pt x="11046" y="14357"/>
                      <a:pt x="10315" y="13435"/>
                      <a:pt x="9515" y="12573"/>
                    </a:cubicBezTo>
                    <a:lnTo>
                      <a:pt x="9515" y="12573"/>
                    </a:lnTo>
                    <a:cubicBezTo>
                      <a:pt x="9969" y="13054"/>
                      <a:pt x="10405" y="13491"/>
                      <a:pt x="11062" y="13814"/>
                    </a:cubicBezTo>
                    <a:cubicBezTo>
                      <a:pt x="11374" y="13967"/>
                      <a:pt x="11839" y="14181"/>
                      <a:pt x="12241" y="14181"/>
                    </a:cubicBezTo>
                    <a:cubicBezTo>
                      <a:pt x="12511" y="14181"/>
                      <a:pt x="12752" y="14085"/>
                      <a:pt x="12901" y="13811"/>
                    </a:cubicBezTo>
                    <a:cubicBezTo>
                      <a:pt x="13001" y="13630"/>
                      <a:pt x="13017" y="13419"/>
                      <a:pt x="12979" y="13194"/>
                    </a:cubicBezTo>
                    <a:cubicBezTo>
                      <a:pt x="12857" y="12495"/>
                      <a:pt x="12213" y="11674"/>
                      <a:pt x="11909" y="11223"/>
                    </a:cubicBezTo>
                    <a:cubicBezTo>
                      <a:pt x="11298" y="10311"/>
                      <a:pt x="10572" y="9484"/>
                      <a:pt x="9836" y="8673"/>
                    </a:cubicBezTo>
                    <a:cubicBezTo>
                      <a:pt x="9454" y="8252"/>
                      <a:pt x="9066" y="7835"/>
                      <a:pt x="8687" y="7413"/>
                    </a:cubicBezTo>
                    <a:cubicBezTo>
                      <a:pt x="8383" y="7074"/>
                      <a:pt x="8060" y="6509"/>
                      <a:pt x="7694" y="6254"/>
                    </a:cubicBezTo>
                    <a:lnTo>
                      <a:pt x="7694" y="6254"/>
                    </a:lnTo>
                    <a:cubicBezTo>
                      <a:pt x="8108" y="6540"/>
                      <a:pt x="8536" y="6834"/>
                      <a:pt x="9033" y="6922"/>
                    </a:cubicBezTo>
                    <a:cubicBezTo>
                      <a:pt x="9116" y="6937"/>
                      <a:pt x="9203" y="6944"/>
                      <a:pt x="9290" y="6944"/>
                    </a:cubicBezTo>
                    <a:cubicBezTo>
                      <a:pt x="9712" y="6944"/>
                      <a:pt x="10145" y="6765"/>
                      <a:pt x="10336" y="6393"/>
                    </a:cubicBezTo>
                    <a:cubicBezTo>
                      <a:pt x="11054" y="5012"/>
                      <a:pt x="8260" y="3456"/>
                      <a:pt x="7413" y="2789"/>
                    </a:cubicBezTo>
                    <a:cubicBezTo>
                      <a:pt x="6692" y="2221"/>
                      <a:pt x="5936" y="1697"/>
                      <a:pt x="5149" y="1227"/>
                    </a:cubicBezTo>
                    <a:cubicBezTo>
                      <a:pt x="4975" y="1123"/>
                      <a:pt x="3210" y="205"/>
                      <a:pt x="2848" y="30"/>
                    </a:cubicBezTo>
                    <a:cubicBezTo>
                      <a:pt x="2812" y="11"/>
                      <a:pt x="2789" y="1"/>
                      <a:pt x="2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0"/>
              <p:cNvSpPr/>
              <p:nvPr/>
            </p:nvSpPr>
            <p:spPr>
              <a:xfrm>
                <a:off x="946525" y="1440625"/>
                <a:ext cx="262150" cy="503600"/>
              </a:xfrm>
              <a:custGeom>
                <a:avLst/>
                <a:gdLst/>
                <a:ahLst/>
                <a:cxnLst/>
                <a:rect l="l" t="t" r="r" b="b"/>
                <a:pathLst>
                  <a:path w="10486" h="20144" extrusionOk="0">
                    <a:moveTo>
                      <a:pt x="1589" y="1"/>
                    </a:moveTo>
                    <a:cubicBezTo>
                      <a:pt x="1589" y="1"/>
                      <a:pt x="1588" y="1"/>
                      <a:pt x="1588" y="1"/>
                    </a:cubicBezTo>
                    <a:cubicBezTo>
                      <a:pt x="1577" y="43"/>
                      <a:pt x="1564" y="83"/>
                      <a:pt x="1549" y="125"/>
                    </a:cubicBezTo>
                    <a:cubicBezTo>
                      <a:pt x="1789" y="766"/>
                      <a:pt x="2022" y="1412"/>
                      <a:pt x="2251" y="2055"/>
                    </a:cubicBezTo>
                    <a:cubicBezTo>
                      <a:pt x="2244" y="2062"/>
                      <a:pt x="2240" y="2071"/>
                      <a:pt x="2238" y="2081"/>
                    </a:cubicBezTo>
                    <a:cubicBezTo>
                      <a:pt x="1931" y="4132"/>
                      <a:pt x="1163" y="6131"/>
                      <a:pt x="22" y="7860"/>
                    </a:cubicBezTo>
                    <a:cubicBezTo>
                      <a:pt x="0" y="7890"/>
                      <a:pt x="9" y="7932"/>
                      <a:pt x="39" y="7954"/>
                    </a:cubicBezTo>
                    <a:cubicBezTo>
                      <a:pt x="51" y="7961"/>
                      <a:pt x="64" y="7964"/>
                      <a:pt x="77" y="7964"/>
                    </a:cubicBezTo>
                    <a:cubicBezTo>
                      <a:pt x="98" y="7964"/>
                      <a:pt x="120" y="7954"/>
                      <a:pt x="133" y="7935"/>
                    </a:cubicBezTo>
                    <a:cubicBezTo>
                      <a:pt x="1248" y="6246"/>
                      <a:pt x="2011" y="4300"/>
                      <a:pt x="2338" y="2302"/>
                    </a:cubicBezTo>
                    <a:cubicBezTo>
                      <a:pt x="2872" y="3822"/>
                      <a:pt x="3340" y="5382"/>
                      <a:pt x="3792" y="6899"/>
                    </a:cubicBezTo>
                    <a:cubicBezTo>
                      <a:pt x="3781" y="8002"/>
                      <a:pt x="3309" y="9064"/>
                      <a:pt x="2783" y="10147"/>
                    </a:cubicBezTo>
                    <a:cubicBezTo>
                      <a:pt x="2215" y="11314"/>
                      <a:pt x="1637" y="12442"/>
                      <a:pt x="856" y="13433"/>
                    </a:cubicBezTo>
                    <a:cubicBezTo>
                      <a:pt x="833" y="13459"/>
                      <a:pt x="840" y="13503"/>
                      <a:pt x="866" y="13527"/>
                    </a:cubicBezTo>
                    <a:cubicBezTo>
                      <a:pt x="878" y="13536"/>
                      <a:pt x="892" y="13540"/>
                      <a:pt x="907" y="13540"/>
                    </a:cubicBezTo>
                    <a:cubicBezTo>
                      <a:pt x="927" y="13540"/>
                      <a:pt x="946" y="13532"/>
                      <a:pt x="960" y="13516"/>
                    </a:cubicBezTo>
                    <a:cubicBezTo>
                      <a:pt x="1752" y="12516"/>
                      <a:pt x="2331" y="11379"/>
                      <a:pt x="2903" y="10207"/>
                    </a:cubicBezTo>
                    <a:cubicBezTo>
                      <a:pt x="3377" y="9232"/>
                      <a:pt x="3807" y="8271"/>
                      <a:pt x="3903" y="7281"/>
                    </a:cubicBezTo>
                    <a:cubicBezTo>
                      <a:pt x="4109" y="7973"/>
                      <a:pt x="4321" y="8678"/>
                      <a:pt x="4540" y="9384"/>
                    </a:cubicBezTo>
                    <a:cubicBezTo>
                      <a:pt x="4578" y="12220"/>
                      <a:pt x="4214" y="15045"/>
                      <a:pt x="3457" y="17781"/>
                    </a:cubicBezTo>
                    <a:cubicBezTo>
                      <a:pt x="3448" y="17815"/>
                      <a:pt x="3469" y="17852"/>
                      <a:pt x="3505" y="17862"/>
                    </a:cubicBezTo>
                    <a:cubicBezTo>
                      <a:pt x="3512" y="17864"/>
                      <a:pt x="3519" y="17865"/>
                      <a:pt x="3525" y="17865"/>
                    </a:cubicBezTo>
                    <a:cubicBezTo>
                      <a:pt x="3555" y="17865"/>
                      <a:pt x="3580" y="17845"/>
                      <a:pt x="3587" y="17817"/>
                    </a:cubicBezTo>
                    <a:cubicBezTo>
                      <a:pt x="4308" y="15210"/>
                      <a:pt x="4672" y="12521"/>
                      <a:pt x="4676" y="9817"/>
                    </a:cubicBezTo>
                    <a:cubicBezTo>
                      <a:pt x="4795" y="10195"/>
                      <a:pt x="4915" y="10570"/>
                      <a:pt x="5039" y="10946"/>
                    </a:cubicBezTo>
                    <a:cubicBezTo>
                      <a:pt x="5924" y="13604"/>
                      <a:pt x="6885" y="16767"/>
                      <a:pt x="7312" y="20085"/>
                    </a:cubicBezTo>
                    <a:cubicBezTo>
                      <a:pt x="7315" y="20119"/>
                      <a:pt x="7345" y="20144"/>
                      <a:pt x="7378" y="20144"/>
                    </a:cubicBezTo>
                    <a:cubicBezTo>
                      <a:pt x="7381" y="20144"/>
                      <a:pt x="7383" y="20143"/>
                      <a:pt x="7386" y="20143"/>
                    </a:cubicBezTo>
                    <a:cubicBezTo>
                      <a:pt x="7422" y="20137"/>
                      <a:pt x="7450" y="20104"/>
                      <a:pt x="7444" y="20068"/>
                    </a:cubicBezTo>
                    <a:cubicBezTo>
                      <a:pt x="7015" y="16738"/>
                      <a:pt x="6051" y="13568"/>
                      <a:pt x="5164" y="10904"/>
                    </a:cubicBezTo>
                    <a:cubicBezTo>
                      <a:pt x="5070" y="10622"/>
                      <a:pt x="4980" y="10338"/>
                      <a:pt x="4887" y="10053"/>
                    </a:cubicBezTo>
                    <a:lnTo>
                      <a:pt x="4887" y="10053"/>
                    </a:lnTo>
                    <a:cubicBezTo>
                      <a:pt x="5737" y="11601"/>
                      <a:pt x="8050" y="15543"/>
                      <a:pt x="10372" y="17138"/>
                    </a:cubicBezTo>
                    <a:cubicBezTo>
                      <a:pt x="10384" y="17146"/>
                      <a:pt x="10397" y="17149"/>
                      <a:pt x="10410" y="17149"/>
                    </a:cubicBezTo>
                    <a:cubicBezTo>
                      <a:pt x="10431" y="17149"/>
                      <a:pt x="10452" y="17140"/>
                      <a:pt x="10464" y="17122"/>
                    </a:cubicBezTo>
                    <a:cubicBezTo>
                      <a:pt x="10485" y="17092"/>
                      <a:pt x="10478" y="17048"/>
                      <a:pt x="10448" y="17028"/>
                    </a:cubicBezTo>
                    <a:cubicBezTo>
                      <a:pt x="7626" y="15088"/>
                      <a:pt x="4809" y="9630"/>
                      <a:pt x="4672" y="9365"/>
                    </a:cubicBezTo>
                    <a:cubicBezTo>
                      <a:pt x="4431" y="8588"/>
                      <a:pt x="4198" y="7812"/>
                      <a:pt x="3971" y="7049"/>
                    </a:cubicBezTo>
                    <a:cubicBezTo>
                      <a:pt x="3959" y="7009"/>
                      <a:pt x="3948" y="6968"/>
                      <a:pt x="3935" y="6929"/>
                    </a:cubicBezTo>
                    <a:lnTo>
                      <a:pt x="3935" y="6929"/>
                    </a:lnTo>
                    <a:cubicBezTo>
                      <a:pt x="5766" y="8750"/>
                      <a:pt x="7665" y="10613"/>
                      <a:pt x="10018" y="11802"/>
                    </a:cubicBezTo>
                    <a:cubicBezTo>
                      <a:pt x="10028" y="11808"/>
                      <a:pt x="10039" y="11810"/>
                      <a:pt x="10049" y="11810"/>
                    </a:cubicBezTo>
                    <a:cubicBezTo>
                      <a:pt x="10073" y="11810"/>
                      <a:pt x="10096" y="11796"/>
                      <a:pt x="10108" y="11773"/>
                    </a:cubicBezTo>
                    <a:cubicBezTo>
                      <a:pt x="10126" y="11740"/>
                      <a:pt x="10109" y="11699"/>
                      <a:pt x="10079" y="11683"/>
                    </a:cubicBezTo>
                    <a:cubicBezTo>
                      <a:pt x="7693" y="10470"/>
                      <a:pt x="5768" y="8555"/>
                      <a:pt x="3904" y="6702"/>
                    </a:cubicBezTo>
                    <a:cubicBezTo>
                      <a:pt x="3894" y="6692"/>
                      <a:pt x="3881" y="6687"/>
                      <a:pt x="3867" y="6683"/>
                    </a:cubicBezTo>
                    <a:cubicBezTo>
                      <a:pt x="3438" y="5240"/>
                      <a:pt x="2991" y="3757"/>
                      <a:pt x="2483" y="2308"/>
                    </a:cubicBezTo>
                    <a:lnTo>
                      <a:pt x="2483" y="2308"/>
                    </a:lnTo>
                    <a:cubicBezTo>
                      <a:pt x="4124" y="3558"/>
                      <a:pt x="5859" y="4714"/>
                      <a:pt x="7649" y="5742"/>
                    </a:cubicBezTo>
                    <a:cubicBezTo>
                      <a:pt x="7660" y="5748"/>
                      <a:pt x="7671" y="5751"/>
                      <a:pt x="7682" y="5751"/>
                    </a:cubicBezTo>
                    <a:cubicBezTo>
                      <a:pt x="7705" y="5751"/>
                      <a:pt x="7728" y="5739"/>
                      <a:pt x="7739" y="5717"/>
                    </a:cubicBezTo>
                    <a:cubicBezTo>
                      <a:pt x="7758" y="5684"/>
                      <a:pt x="7746" y="5645"/>
                      <a:pt x="7715" y="5626"/>
                    </a:cubicBezTo>
                    <a:cubicBezTo>
                      <a:pt x="5873" y="4568"/>
                      <a:pt x="4085" y="3375"/>
                      <a:pt x="2402" y="2079"/>
                    </a:cubicBezTo>
                    <a:cubicBezTo>
                      <a:pt x="2159" y="1396"/>
                      <a:pt x="1911" y="711"/>
                      <a:pt x="1653" y="30"/>
                    </a:cubicBezTo>
                    <a:cubicBezTo>
                      <a:pt x="1617" y="11"/>
                      <a:pt x="1594" y="1"/>
                      <a:pt x="15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8" name="Google Shape;988;p20"/>
            <p:cNvSpPr/>
            <p:nvPr/>
          </p:nvSpPr>
          <p:spPr>
            <a:xfrm rot="-10196156">
              <a:off x="1696421" y="625137"/>
              <a:ext cx="215875" cy="185953"/>
            </a:xfrm>
            <a:custGeom>
              <a:avLst/>
              <a:gdLst/>
              <a:ahLst/>
              <a:cxnLst/>
              <a:rect l="l" t="t" r="r" b="b"/>
              <a:pathLst>
                <a:path w="4574" h="3940" extrusionOk="0">
                  <a:moveTo>
                    <a:pt x="1749" y="0"/>
                  </a:moveTo>
                  <a:cubicBezTo>
                    <a:pt x="1486" y="0"/>
                    <a:pt x="1232" y="53"/>
                    <a:pt x="1002" y="235"/>
                  </a:cubicBezTo>
                  <a:cubicBezTo>
                    <a:pt x="932" y="291"/>
                    <a:pt x="869" y="364"/>
                    <a:pt x="850" y="452"/>
                  </a:cubicBezTo>
                  <a:cubicBezTo>
                    <a:pt x="825" y="572"/>
                    <a:pt x="890" y="695"/>
                    <a:pt x="986" y="769"/>
                  </a:cubicBezTo>
                  <a:cubicBezTo>
                    <a:pt x="1081" y="843"/>
                    <a:pt x="1202" y="879"/>
                    <a:pt x="1320" y="903"/>
                  </a:cubicBezTo>
                  <a:cubicBezTo>
                    <a:pt x="1481" y="936"/>
                    <a:pt x="1645" y="953"/>
                    <a:pt x="1808" y="953"/>
                  </a:cubicBezTo>
                  <a:cubicBezTo>
                    <a:pt x="1942" y="953"/>
                    <a:pt x="2075" y="942"/>
                    <a:pt x="2208" y="919"/>
                  </a:cubicBezTo>
                  <a:lnTo>
                    <a:pt x="2208" y="919"/>
                  </a:lnTo>
                  <a:cubicBezTo>
                    <a:pt x="1791" y="1021"/>
                    <a:pt x="1375" y="1122"/>
                    <a:pt x="968" y="1255"/>
                  </a:cubicBezTo>
                  <a:cubicBezTo>
                    <a:pt x="789" y="1316"/>
                    <a:pt x="604" y="1384"/>
                    <a:pt x="466" y="1513"/>
                  </a:cubicBezTo>
                  <a:cubicBezTo>
                    <a:pt x="347" y="1623"/>
                    <a:pt x="269" y="1813"/>
                    <a:pt x="362" y="1949"/>
                  </a:cubicBezTo>
                  <a:cubicBezTo>
                    <a:pt x="437" y="2059"/>
                    <a:pt x="592" y="2079"/>
                    <a:pt x="725" y="2083"/>
                  </a:cubicBezTo>
                  <a:cubicBezTo>
                    <a:pt x="755" y="2084"/>
                    <a:pt x="784" y="2084"/>
                    <a:pt x="813" y="2084"/>
                  </a:cubicBezTo>
                  <a:cubicBezTo>
                    <a:pt x="1124" y="2084"/>
                    <a:pt x="1434" y="2049"/>
                    <a:pt x="1737" y="1978"/>
                  </a:cubicBezTo>
                  <a:lnTo>
                    <a:pt x="1737" y="1978"/>
                  </a:lnTo>
                  <a:cubicBezTo>
                    <a:pt x="1194" y="2124"/>
                    <a:pt x="695" y="2431"/>
                    <a:pt x="320" y="2848"/>
                  </a:cubicBezTo>
                  <a:cubicBezTo>
                    <a:pt x="177" y="3007"/>
                    <a:pt x="46" y="3194"/>
                    <a:pt x="23" y="3408"/>
                  </a:cubicBezTo>
                  <a:cubicBezTo>
                    <a:pt x="0" y="3626"/>
                    <a:pt x="83" y="3873"/>
                    <a:pt x="323" y="3930"/>
                  </a:cubicBezTo>
                  <a:cubicBezTo>
                    <a:pt x="349" y="3937"/>
                    <a:pt x="377" y="3940"/>
                    <a:pt x="406" y="3940"/>
                  </a:cubicBezTo>
                  <a:cubicBezTo>
                    <a:pt x="613" y="3940"/>
                    <a:pt x="864" y="3788"/>
                    <a:pt x="1026" y="3699"/>
                  </a:cubicBezTo>
                  <a:cubicBezTo>
                    <a:pt x="1549" y="3411"/>
                    <a:pt x="1979" y="2969"/>
                    <a:pt x="2308" y="2474"/>
                  </a:cubicBezTo>
                  <a:lnTo>
                    <a:pt x="2308" y="2474"/>
                  </a:lnTo>
                  <a:cubicBezTo>
                    <a:pt x="2232" y="2754"/>
                    <a:pt x="2192" y="3043"/>
                    <a:pt x="2187" y="3333"/>
                  </a:cubicBezTo>
                  <a:cubicBezTo>
                    <a:pt x="2186" y="3514"/>
                    <a:pt x="2229" y="3741"/>
                    <a:pt x="2403" y="3792"/>
                  </a:cubicBezTo>
                  <a:cubicBezTo>
                    <a:pt x="2424" y="3798"/>
                    <a:pt x="2445" y="3800"/>
                    <a:pt x="2466" y="3800"/>
                  </a:cubicBezTo>
                  <a:cubicBezTo>
                    <a:pt x="2551" y="3800"/>
                    <a:pt x="2636" y="3754"/>
                    <a:pt x="2696" y="3690"/>
                  </a:cubicBezTo>
                  <a:cubicBezTo>
                    <a:pt x="2771" y="3608"/>
                    <a:pt x="2810" y="3503"/>
                    <a:pt x="2845" y="3401"/>
                  </a:cubicBezTo>
                  <a:cubicBezTo>
                    <a:pt x="2966" y="3050"/>
                    <a:pt x="3057" y="2691"/>
                    <a:pt x="3120" y="2327"/>
                  </a:cubicBezTo>
                  <a:cubicBezTo>
                    <a:pt x="3121" y="2549"/>
                    <a:pt x="3121" y="2774"/>
                    <a:pt x="3185" y="2985"/>
                  </a:cubicBezTo>
                  <a:cubicBezTo>
                    <a:pt x="3249" y="3198"/>
                    <a:pt x="3382" y="3401"/>
                    <a:pt x="3583" y="3492"/>
                  </a:cubicBezTo>
                  <a:cubicBezTo>
                    <a:pt x="3633" y="3516"/>
                    <a:pt x="3689" y="3532"/>
                    <a:pt x="3745" y="3532"/>
                  </a:cubicBezTo>
                  <a:cubicBezTo>
                    <a:pt x="3761" y="3532"/>
                    <a:pt x="3778" y="3531"/>
                    <a:pt x="3794" y="3528"/>
                  </a:cubicBezTo>
                  <a:cubicBezTo>
                    <a:pt x="3969" y="3499"/>
                    <a:pt x="4065" y="3311"/>
                    <a:pt x="4111" y="3140"/>
                  </a:cubicBezTo>
                  <a:cubicBezTo>
                    <a:pt x="4146" y="3007"/>
                    <a:pt x="4272" y="2260"/>
                    <a:pt x="4379" y="1540"/>
                  </a:cubicBezTo>
                  <a:cubicBezTo>
                    <a:pt x="4487" y="809"/>
                    <a:pt x="4574" y="109"/>
                    <a:pt x="4523" y="109"/>
                  </a:cubicBezTo>
                  <a:cubicBezTo>
                    <a:pt x="4523" y="109"/>
                    <a:pt x="4523" y="109"/>
                    <a:pt x="4522" y="109"/>
                  </a:cubicBezTo>
                  <a:cubicBezTo>
                    <a:pt x="4267" y="132"/>
                    <a:pt x="4010" y="142"/>
                    <a:pt x="3751" y="142"/>
                  </a:cubicBezTo>
                  <a:cubicBezTo>
                    <a:pt x="3391" y="142"/>
                    <a:pt x="3030" y="123"/>
                    <a:pt x="2672" y="94"/>
                  </a:cubicBezTo>
                  <a:cubicBezTo>
                    <a:pt x="2369" y="71"/>
                    <a:pt x="2053" y="0"/>
                    <a:pt x="1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634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1pPr>
            <a:lvl2pPr lvl="1"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2pPr>
            <a:lvl3pPr lvl="2"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3pPr>
            <a:lvl4pPr lvl="3"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4pPr>
            <a:lvl5pPr lvl="4"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5pPr>
            <a:lvl6pPr lvl="5"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6pPr>
            <a:lvl7pPr lvl="6"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7pPr>
            <a:lvl8pPr lvl="7"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8pPr>
            <a:lvl9pPr lvl="8" rtl="0">
              <a:spcBef>
                <a:spcPts val="0"/>
              </a:spcBef>
              <a:spcAft>
                <a:spcPts val="0"/>
              </a:spcAft>
              <a:buClr>
                <a:schemeClr val="accent3"/>
              </a:buClr>
              <a:buSzPts val="3100"/>
              <a:buFont typeface="Capriola"/>
              <a:buNone/>
              <a:defRPr sz="3100" b="1">
                <a:solidFill>
                  <a:schemeClr val="accent3"/>
                </a:solidFill>
                <a:latin typeface="Capriola"/>
                <a:ea typeface="Capriola"/>
                <a:cs typeface="Capriola"/>
                <a:sym typeface="Capriola"/>
              </a:defRPr>
            </a:lvl9pPr>
          </a:lstStyle>
          <a:p>
            <a:endParaRPr/>
          </a:p>
        </p:txBody>
      </p:sp>
      <p:sp>
        <p:nvSpPr>
          <p:cNvPr id="7" name="Google Shape;7;p1"/>
          <p:cNvSpPr txBox="1">
            <a:spLocks noGrp="1"/>
          </p:cNvSpPr>
          <p:nvPr>
            <p:ph type="body" idx="1"/>
          </p:nvPr>
        </p:nvSpPr>
        <p:spPr>
          <a:xfrm>
            <a:off x="720000" y="1237083"/>
            <a:ext cx="7704000" cy="33663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accent3"/>
              </a:buClr>
              <a:buSzPts val="1400"/>
              <a:buFont typeface="Nunito"/>
              <a:buChar char="●"/>
              <a:defRPr>
                <a:solidFill>
                  <a:schemeClr val="accent3"/>
                </a:solidFill>
                <a:latin typeface="Nunito"/>
                <a:ea typeface="Nunito"/>
                <a:cs typeface="Nunito"/>
                <a:sym typeface="Nunito"/>
              </a:defRPr>
            </a:lvl1pPr>
            <a:lvl2pPr marL="914400" lvl="1"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2pPr>
            <a:lvl3pPr marL="1371600" lvl="2"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3pPr>
            <a:lvl4pPr marL="1828800" lvl="3"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4pPr>
            <a:lvl5pPr marL="2286000" lvl="4"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5pPr>
            <a:lvl6pPr marL="2743200" lvl="5"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6pPr>
            <a:lvl7pPr marL="3200400" lvl="6"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7pPr>
            <a:lvl8pPr marL="3657600" lvl="7" indent="-317500">
              <a:lnSpc>
                <a:spcPct val="100000"/>
              </a:lnSpc>
              <a:spcBef>
                <a:spcPts val="1600"/>
              </a:spcBef>
              <a:spcAft>
                <a:spcPts val="0"/>
              </a:spcAft>
              <a:buClr>
                <a:schemeClr val="accent3"/>
              </a:buClr>
              <a:buSzPts val="1400"/>
              <a:buFont typeface="Nunito"/>
              <a:buChar char="○"/>
              <a:defRPr>
                <a:solidFill>
                  <a:schemeClr val="accent3"/>
                </a:solidFill>
                <a:latin typeface="Nunito"/>
                <a:ea typeface="Nunito"/>
                <a:cs typeface="Nunito"/>
                <a:sym typeface="Nunito"/>
              </a:defRPr>
            </a:lvl8pPr>
            <a:lvl9pPr marL="4114800" lvl="8" indent="-317500">
              <a:lnSpc>
                <a:spcPct val="100000"/>
              </a:lnSpc>
              <a:spcBef>
                <a:spcPts val="1600"/>
              </a:spcBef>
              <a:spcAft>
                <a:spcPts val="1600"/>
              </a:spcAft>
              <a:buClr>
                <a:schemeClr val="accent3"/>
              </a:buClr>
              <a:buSzPts val="1400"/>
              <a:buFont typeface="Nunito"/>
              <a:buChar char="■"/>
              <a:defRPr>
                <a:solidFill>
                  <a:schemeClr val="accent3"/>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8" r:id="rId4"/>
    <p:sldLayoutId id="2147483659" r:id="rId5"/>
    <p:sldLayoutId id="2147483662" r:id="rId6"/>
    <p:sldLayoutId id="2147483663" r:id="rId7"/>
    <p:sldLayoutId id="2147483664" r:id="rId8"/>
    <p:sldLayoutId id="2147483666" r:id="rId9"/>
    <p:sldLayoutId id="2147483670" r:id="rId10"/>
    <p:sldLayoutId id="2147483671" r:id="rId11"/>
    <p:sldLayoutId id="2147483678" r:id="rId12"/>
    <p:sldLayoutId id="2147483679" r:id="rId13"/>
    <p:sldLayoutId id="2147483680" r:id="rId14"/>
    <p:sldLayoutId id="2147483681" r:id="rId15"/>
    <p:sldLayoutId id="214748368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51"/>
        <p:cNvGrpSpPr/>
        <p:nvPr/>
      </p:nvGrpSpPr>
      <p:grpSpPr>
        <a:xfrm>
          <a:off x="0" y="0"/>
          <a:ext cx="0" cy="0"/>
          <a:chOff x="0" y="0"/>
          <a:chExt cx="0" cy="0"/>
        </a:xfrm>
      </p:grpSpPr>
      <p:sp>
        <p:nvSpPr>
          <p:cNvPr id="214" name="Rectangle 213"/>
          <p:cNvSpPr/>
          <p:nvPr/>
        </p:nvSpPr>
        <p:spPr>
          <a:xfrm>
            <a:off x="0" y="908441"/>
            <a:ext cx="9144000" cy="3395801"/>
          </a:xfrm>
          <a:prstGeom prst="rect">
            <a:avLst/>
          </a:prstGeom>
        </p:spPr>
        <p:txBody>
          <a:bodyPr wrap="square">
            <a:spAutoFit/>
          </a:bodyPr>
          <a:lstStyle/>
          <a:p>
            <a:pPr lvl="0" algn="ctr">
              <a:lnSpc>
                <a:spcPct val="150000"/>
              </a:lnSpc>
              <a:spcAft>
                <a:spcPts val="1000"/>
              </a:spcAft>
            </a:pPr>
            <a:r>
              <a:rPr lang="en-US" sz="4400" b="1" smtClean="0">
                <a:solidFill>
                  <a:schemeClr val="bg2">
                    <a:lumMod val="10000"/>
                  </a:schemeClr>
                </a:solidFill>
                <a:latin typeface="Arial" panose="020B0604020202020204" pitchFamily="34" charset="0"/>
                <a:cs typeface="Arial" panose="020B0604020202020204" pitchFamily="34" charset="0"/>
              </a:rPr>
              <a:t>KÍNH CHÀO </a:t>
            </a:r>
          </a:p>
          <a:p>
            <a:pPr lvl="0" algn="ctr">
              <a:lnSpc>
                <a:spcPct val="150000"/>
              </a:lnSpc>
              <a:spcAft>
                <a:spcPts val="1000"/>
              </a:spcAft>
            </a:pPr>
            <a:r>
              <a:rPr lang="en-US" sz="4400" b="1" smtClean="0">
                <a:solidFill>
                  <a:schemeClr val="bg2">
                    <a:lumMod val="10000"/>
                  </a:schemeClr>
                </a:solidFill>
                <a:latin typeface="Arial" panose="020B0604020202020204" pitchFamily="34" charset="0"/>
                <a:cs typeface="Arial" panose="020B0604020202020204" pitchFamily="34" charset="0"/>
              </a:rPr>
              <a:t>QUÝ THẦY CÔ VÀ CÁC BẠN </a:t>
            </a:r>
          </a:p>
          <a:p>
            <a:pPr lvl="0" algn="ctr">
              <a:lnSpc>
                <a:spcPct val="150000"/>
              </a:lnSpc>
              <a:spcAft>
                <a:spcPts val="1000"/>
              </a:spcAft>
            </a:pPr>
            <a:r>
              <a:rPr lang="en-US" sz="4400" b="1" smtClean="0">
                <a:solidFill>
                  <a:schemeClr val="bg2">
                    <a:lumMod val="10000"/>
                  </a:schemeClr>
                </a:solidFill>
                <a:latin typeface="Arial" panose="020B0604020202020204" pitchFamily="34" charset="0"/>
                <a:cs typeface="Arial" panose="020B0604020202020204" pitchFamily="34" charset="0"/>
              </a:rPr>
              <a:t>ĐẾN VỚI BUỔI HỌC HÔM NAY</a:t>
            </a:r>
            <a:endParaRPr lang="en-US" sz="4400" b="1">
              <a:solidFill>
                <a:schemeClr val="bg2">
                  <a:lumMod val="10000"/>
                </a:schemeClr>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14"/>
                                        </p:tgtEl>
                                        <p:attrNameLst>
                                          <p:attrName>style.visibility</p:attrName>
                                        </p:attrNameLst>
                                      </p:cBhvr>
                                      <p:to>
                                        <p:strVal val="visible"/>
                                      </p:to>
                                    </p:set>
                                    <p:anim calcmode="lin" valueType="num">
                                      <p:cBhvr>
                                        <p:cTn id="7" dur="500" fill="hold"/>
                                        <p:tgtEl>
                                          <p:spTgt spid="214"/>
                                        </p:tgtEl>
                                        <p:attrNameLst>
                                          <p:attrName>ppt_w</p:attrName>
                                        </p:attrNameLst>
                                      </p:cBhvr>
                                      <p:tavLst>
                                        <p:tav tm="0">
                                          <p:val>
                                            <p:fltVal val="0"/>
                                          </p:val>
                                        </p:tav>
                                        <p:tav tm="100000">
                                          <p:val>
                                            <p:strVal val="#ppt_w"/>
                                          </p:val>
                                        </p:tav>
                                      </p:tavLst>
                                    </p:anim>
                                    <p:anim calcmode="lin" valueType="num">
                                      <p:cBhvr>
                                        <p:cTn id="8" dur="500" fill="hold"/>
                                        <p:tgtEl>
                                          <p:spTgt spid="214"/>
                                        </p:tgtEl>
                                        <p:attrNameLst>
                                          <p:attrName>ppt_h</p:attrName>
                                        </p:attrNameLst>
                                      </p:cBhvr>
                                      <p:tavLst>
                                        <p:tav tm="0">
                                          <p:val>
                                            <p:fltVal val="0"/>
                                          </p:val>
                                        </p:tav>
                                        <p:tav tm="100000">
                                          <p:val>
                                            <p:strVal val="#ppt_h"/>
                                          </p:val>
                                        </p:tav>
                                      </p:tavLst>
                                    </p:anim>
                                    <p:animEffect transition="in" filter="fade">
                                      <p:cBhvr>
                                        <p:cTn id="9" dur="5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2895028" y="117052"/>
            <a:ext cx="4006225" cy="820674"/>
          </a:xfrm>
          <a:prstGeom prst="rect">
            <a:avLst/>
          </a:prstGeom>
        </p:spPr>
        <p:txBody>
          <a:bodyPr wrap="none">
            <a:spAutoFit/>
          </a:bodyPr>
          <a:lstStyle/>
          <a:p>
            <a:pPr algn="just">
              <a:lnSpc>
                <a:spcPct val="150000"/>
              </a:lnSpc>
            </a:pPr>
            <a:r>
              <a:rPr lang="en-US" sz="3600" b="1">
                <a:solidFill>
                  <a:schemeClr val="bg1">
                    <a:lumMod val="25000"/>
                  </a:schemeClr>
                </a:solidFill>
                <a:latin typeface="+mj-lt"/>
              </a:rPr>
              <a:t>RÚT RA BÀI HỌC</a:t>
            </a:r>
          </a:p>
        </p:txBody>
      </p:sp>
      <p:sp>
        <p:nvSpPr>
          <p:cNvPr id="4" name="Rounded Rectangle 3"/>
          <p:cNvSpPr/>
          <p:nvPr/>
        </p:nvSpPr>
        <p:spPr>
          <a:xfrm>
            <a:off x="757989" y="1261781"/>
            <a:ext cx="7832558" cy="3033493"/>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902368" y="1261781"/>
            <a:ext cx="7688179" cy="2805320"/>
          </a:xfrm>
          <a:prstGeom prst="rect">
            <a:avLst/>
          </a:prstGeom>
        </p:spPr>
        <p:txBody>
          <a:bodyPr wrap="square">
            <a:spAutoFit/>
          </a:bodyPr>
          <a:lstStyle/>
          <a:p>
            <a:pPr>
              <a:lnSpc>
                <a:spcPct val="150000"/>
              </a:lnSpc>
            </a:pPr>
            <a:r>
              <a:rPr lang="vi-VN" sz="2000">
                <a:latin typeface="+mn-lt"/>
              </a:rPr>
              <a:t>+ Chủ ngữ là một trong hai thành phần chính của câu, cho biết: </a:t>
            </a:r>
          </a:p>
          <a:p>
            <a:pPr>
              <a:lnSpc>
                <a:spcPct val="150000"/>
              </a:lnSpc>
            </a:pPr>
            <a:r>
              <a:rPr lang="vi-VN" sz="2000" smtClean="0">
                <a:latin typeface="+mn-lt"/>
              </a:rPr>
              <a:t>•</a:t>
            </a:r>
            <a:r>
              <a:rPr lang="en-US" sz="2000" smtClean="0">
                <a:latin typeface="+mn-lt"/>
              </a:rPr>
              <a:t> </a:t>
            </a:r>
            <a:r>
              <a:rPr lang="vi-VN" sz="2000" smtClean="0">
                <a:latin typeface="+mn-lt"/>
              </a:rPr>
              <a:t>Sự </a:t>
            </a:r>
            <a:r>
              <a:rPr lang="vi-VN" sz="2000">
                <a:latin typeface="+mn-lt"/>
              </a:rPr>
              <a:t>vật được giới thiệu, nhận xét trong câu là ai </a:t>
            </a:r>
            <a:r>
              <a:rPr lang="vi-VN" sz="2000" smtClean="0">
                <a:latin typeface="+mn-lt"/>
              </a:rPr>
              <a:t>(con gì, cái gỉ,...). </a:t>
            </a:r>
          </a:p>
          <a:p>
            <a:pPr>
              <a:lnSpc>
                <a:spcPct val="150000"/>
              </a:lnSpc>
            </a:pPr>
            <a:r>
              <a:rPr lang="vi-VN" sz="2000" smtClean="0">
                <a:latin typeface="+mn-lt"/>
              </a:rPr>
              <a:t>•Sự vật được nêu hoạt động trong câu là ai (con gì, cái gì,...). </a:t>
            </a:r>
          </a:p>
          <a:p>
            <a:pPr>
              <a:lnSpc>
                <a:spcPct val="150000"/>
              </a:lnSpc>
            </a:pPr>
            <a:r>
              <a:rPr lang="vi-VN" sz="2000" smtClean="0">
                <a:latin typeface="+mn-lt"/>
              </a:rPr>
              <a:t>•Sự </a:t>
            </a:r>
            <a:r>
              <a:rPr lang="vi-VN" sz="2000">
                <a:latin typeface="+mn-lt"/>
              </a:rPr>
              <a:t>vật được miêu tả đặc điểm, trạng thái trong câu là ai (con gì, cái gì,...).</a:t>
            </a:r>
          </a:p>
          <a:p>
            <a:pPr>
              <a:lnSpc>
                <a:spcPct val="150000"/>
              </a:lnSpc>
            </a:pPr>
            <a:r>
              <a:rPr lang="vi-VN" sz="2000">
                <a:latin typeface="+mn-lt"/>
              </a:rPr>
              <a:t>+ Chủ ngữ trả lời cho câu hỏi Ai? (hoặc Con gì?, Cái gì?).</a:t>
            </a:r>
          </a:p>
        </p:txBody>
      </p:sp>
    </p:spTree>
    <p:extLst>
      <p:ext uri="{BB962C8B-B14F-4D97-AF65-F5344CB8AC3E}">
        <p14:creationId xmlns:p14="http://schemas.microsoft.com/office/powerpoint/2010/main" val="280903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2"/>
                                        </p:tgtEl>
                                        <p:attrNameLst>
                                          <p:attrName>style.visibility</p:attrName>
                                        </p:attrNameLst>
                                      </p:cBhvr>
                                      <p:to>
                                        <p:strVal val="visible"/>
                                      </p:to>
                                    </p:set>
                                    <p:animEffect transition="in" filter="fade">
                                      <p:cBhvr>
                                        <p:cTn id="7" dur="500"/>
                                        <p:tgtEl>
                                          <p:spTgt spid="2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 grpId="0"/>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89"/>
        <p:cNvGrpSpPr/>
        <p:nvPr/>
      </p:nvGrpSpPr>
      <p:grpSpPr>
        <a:xfrm>
          <a:off x="0" y="0"/>
          <a:ext cx="0" cy="0"/>
          <a:chOff x="0" y="0"/>
          <a:chExt cx="0" cy="0"/>
        </a:xfrm>
      </p:grpSpPr>
      <p:grpSp>
        <p:nvGrpSpPr>
          <p:cNvPr id="3294" name="Google Shape;3294;p56"/>
          <p:cNvGrpSpPr/>
          <p:nvPr/>
        </p:nvGrpSpPr>
        <p:grpSpPr>
          <a:xfrm>
            <a:off x="719930" y="2054516"/>
            <a:ext cx="3151409" cy="2548699"/>
            <a:chOff x="1185450" y="3922700"/>
            <a:chExt cx="937250" cy="758000"/>
          </a:xfrm>
        </p:grpSpPr>
        <p:sp>
          <p:nvSpPr>
            <p:cNvPr id="3295" name="Google Shape;3295;p56"/>
            <p:cNvSpPr/>
            <p:nvPr/>
          </p:nvSpPr>
          <p:spPr>
            <a:xfrm>
              <a:off x="1295175" y="3923625"/>
              <a:ext cx="129425" cy="114375"/>
            </a:xfrm>
            <a:custGeom>
              <a:avLst/>
              <a:gdLst/>
              <a:ahLst/>
              <a:cxnLst/>
              <a:rect l="l" t="t" r="r" b="b"/>
              <a:pathLst>
                <a:path w="5177" h="4575" extrusionOk="0">
                  <a:moveTo>
                    <a:pt x="4305" y="0"/>
                  </a:moveTo>
                  <a:lnTo>
                    <a:pt x="4305" y="0"/>
                  </a:lnTo>
                  <a:cubicBezTo>
                    <a:pt x="3812" y="57"/>
                    <a:pt x="3288" y="175"/>
                    <a:pt x="2731" y="374"/>
                  </a:cubicBezTo>
                  <a:cubicBezTo>
                    <a:pt x="1683" y="747"/>
                    <a:pt x="765" y="1373"/>
                    <a:pt x="1" y="2146"/>
                  </a:cubicBezTo>
                  <a:cubicBezTo>
                    <a:pt x="1238" y="2984"/>
                    <a:pt x="2176" y="4575"/>
                    <a:pt x="3414" y="4575"/>
                  </a:cubicBezTo>
                  <a:cubicBezTo>
                    <a:pt x="3610" y="4575"/>
                    <a:pt x="3813" y="4535"/>
                    <a:pt x="4027" y="4446"/>
                  </a:cubicBezTo>
                  <a:cubicBezTo>
                    <a:pt x="5176" y="3903"/>
                    <a:pt x="4651" y="1995"/>
                    <a:pt x="4303" y="662"/>
                  </a:cubicBezTo>
                  <a:cubicBezTo>
                    <a:pt x="4281" y="445"/>
                    <a:pt x="4286" y="223"/>
                    <a:pt x="43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56"/>
            <p:cNvSpPr/>
            <p:nvPr/>
          </p:nvSpPr>
          <p:spPr>
            <a:xfrm>
              <a:off x="1230225" y="4015225"/>
              <a:ext cx="56375" cy="123600"/>
            </a:xfrm>
            <a:custGeom>
              <a:avLst/>
              <a:gdLst/>
              <a:ahLst/>
              <a:cxnLst/>
              <a:rect l="l" t="t" r="r" b="b"/>
              <a:pathLst>
                <a:path w="2255" h="4944" extrusionOk="0">
                  <a:moveTo>
                    <a:pt x="1397" y="0"/>
                  </a:moveTo>
                  <a:cubicBezTo>
                    <a:pt x="530" y="1371"/>
                    <a:pt x="38" y="2932"/>
                    <a:pt x="5" y="4326"/>
                  </a:cubicBezTo>
                  <a:cubicBezTo>
                    <a:pt x="0" y="4539"/>
                    <a:pt x="7" y="4744"/>
                    <a:pt x="22" y="4944"/>
                  </a:cubicBezTo>
                  <a:cubicBezTo>
                    <a:pt x="351" y="4746"/>
                    <a:pt x="644" y="4526"/>
                    <a:pt x="859" y="4250"/>
                  </a:cubicBezTo>
                  <a:cubicBezTo>
                    <a:pt x="1251" y="3692"/>
                    <a:pt x="1643" y="3131"/>
                    <a:pt x="1842" y="2758"/>
                  </a:cubicBezTo>
                  <a:cubicBezTo>
                    <a:pt x="2254" y="1853"/>
                    <a:pt x="2133" y="663"/>
                    <a:pt x="13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56"/>
            <p:cNvSpPr/>
            <p:nvPr/>
          </p:nvSpPr>
          <p:spPr>
            <a:xfrm>
              <a:off x="1185450" y="3922700"/>
              <a:ext cx="937250" cy="758000"/>
            </a:xfrm>
            <a:custGeom>
              <a:avLst/>
              <a:gdLst/>
              <a:ahLst/>
              <a:cxnLst/>
              <a:rect l="l" t="t" r="r" b="b"/>
              <a:pathLst>
                <a:path w="37490" h="30320" extrusionOk="0">
                  <a:moveTo>
                    <a:pt x="26070" y="23874"/>
                  </a:moveTo>
                  <a:lnTo>
                    <a:pt x="26070" y="23874"/>
                  </a:lnTo>
                  <a:cubicBezTo>
                    <a:pt x="26065" y="23877"/>
                    <a:pt x="26062" y="23878"/>
                    <a:pt x="26058" y="23878"/>
                  </a:cubicBezTo>
                  <a:cubicBezTo>
                    <a:pt x="26026" y="23887"/>
                    <a:pt x="25993" y="23899"/>
                    <a:pt x="25962" y="23907"/>
                  </a:cubicBezTo>
                  <a:cubicBezTo>
                    <a:pt x="25844" y="23942"/>
                    <a:pt x="25728" y="23978"/>
                    <a:pt x="25611" y="24012"/>
                  </a:cubicBezTo>
                  <a:cubicBezTo>
                    <a:pt x="25660" y="23987"/>
                    <a:pt x="25711" y="23968"/>
                    <a:pt x="25761" y="23951"/>
                  </a:cubicBezTo>
                  <a:cubicBezTo>
                    <a:pt x="25809" y="23933"/>
                    <a:pt x="25855" y="23920"/>
                    <a:pt x="25903" y="23910"/>
                  </a:cubicBezTo>
                  <a:cubicBezTo>
                    <a:pt x="25919" y="23904"/>
                    <a:pt x="25932" y="23900"/>
                    <a:pt x="25948" y="23897"/>
                  </a:cubicBezTo>
                  <a:cubicBezTo>
                    <a:pt x="25989" y="23886"/>
                    <a:pt x="26028" y="23878"/>
                    <a:pt x="26070" y="23874"/>
                  </a:cubicBezTo>
                  <a:close/>
                  <a:moveTo>
                    <a:pt x="9324" y="1"/>
                  </a:moveTo>
                  <a:cubicBezTo>
                    <a:pt x="9121" y="1"/>
                    <a:pt x="8912" y="12"/>
                    <a:pt x="8696" y="36"/>
                  </a:cubicBezTo>
                  <a:cubicBezTo>
                    <a:pt x="8675" y="259"/>
                    <a:pt x="8670" y="482"/>
                    <a:pt x="8694" y="696"/>
                  </a:cubicBezTo>
                  <a:cubicBezTo>
                    <a:pt x="9044" y="2032"/>
                    <a:pt x="9566" y="3937"/>
                    <a:pt x="8419" y="4480"/>
                  </a:cubicBezTo>
                  <a:cubicBezTo>
                    <a:pt x="8205" y="4569"/>
                    <a:pt x="8002" y="4609"/>
                    <a:pt x="7806" y="4609"/>
                  </a:cubicBezTo>
                  <a:cubicBezTo>
                    <a:pt x="6568" y="4609"/>
                    <a:pt x="5629" y="3017"/>
                    <a:pt x="4391" y="2180"/>
                  </a:cubicBezTo>
                  <a:cubicBezTo>
                    <a:pt x="3934" y="2642"/>
                    <a:pt x="3536" y="3154"/>
                    <a:pt x="3191" y="3698"/>
                  </a:cubicBezTo>
                  <a:cubicBezTo>
                    <a:pt x="3928" y="4363"/>
                    <a:pt x="4047" y="5550"/>
                    <a:pt x="3637" y="6455"/>
                  </a:cubicBezTo>
                  <a:cubicBezTo>
                    <a:pt x="3437" y="6830"/>
                    <a:pt x="3046" y="7388"/>
                    <a:pt x="2654" y="7947"/>
                  </a:cubicBezTo>
                  <a:cubicBezTo>
                    <a:pt x="2437" y="8222"/>
                    <a:pt x="2146" y="8444"/>
                    <a:pt x="1814" y="8641"/>
                  </a:cubicBezTo>
                  <a:cubicBezTo>
                    <a:pt x="1991" y="11096"/>
                    <a:pt x="3499" y="12639"/>
                    <a:pt x="3569" y="12708"/>
                  </a:cubicBezTo>
                  <a:cubicBezTo>
                    <a:pt x="2599" y="13366"/>
                    <a:pt x="1788" y="14310"/>
                    <a:pt x="1340" y="15656"/>
                  </a:cubicBezTo>
                  <a:cubicBezTo>
                    <a:pt x="1267" y="15873"/>
                    <a:pt x="1202" y="16084"/>
                    <a:pt x="1137" y="16297"/>
                  </a:cubicBezTo>
                  <a:cubicBezTo>
                    <a:pt x="0" y="20058"/>
                    <a:pt x="202" y="22958"/>
                    <a:pt x="2004" y="25241"/>
                  </a:cubicBezTo>
                  <a:cubicBezTo>
                    <a:pt x="3908" y="27654"/>
                    <a:pt x="4559" y="28081"/>
                    <a:pt x="4559" y="28081"/>
                  </a:cubicBezTo>
                  <a:cubicBezTo>
                    <a:pt x="4559" y="28081"/>
                    <a:pt x="4465" y="29468"/>
                    <a:pt x="6105" y="29568"/>
                  </a:cubicBezTo>
                  <a:cubicBezTo>
                    <a:pt x="6311" y="29580"/>
                    <a:pt x="6517" y="29587"/>
                    <a:pt x="6719" y="29587"/>
                  </a:cubicBezTo>
                  <a:cubicBezTo>
                    <a:pt x="8027" y="29587"/>
                    <a:pt x="9166" y="29304"/>
                    <a:pt x="9154" y="28547"/>
                  </a:cubicBezTo>
                  <a:cubicBezTo>
                    <a:pt x="9152" y="28493"/>
                    <a:pt x="9145" y="28436"/>
                    <a:pt x="9132" y="28375"/>
                  </a:cubicBezTo>
                  <a:cubicBezTo>
                    <a:pt x="9102" y="28243"/>
                    <a:pt x="9150" y="28165"/>
                    <a:pt x="9261" y="28129"/>
                  </a:cubicBezTo>
                  <a:cubicBezTo>
                    <a:pt x="9315" y="28111"/>
                    <a:pt x="9384" y="28103"/>
                    <a:pt x="9467" y="28103"/>
                  </a:cubicBezTo>
                  <a:cubicBezTo>
                    <a:pt x="10300" y="28103"/>
                    <a:pt x="12554" y="28902"/>
                    <a:pt x="15118" y="28902"/>
                  </a:cubicBezTo>
                  <a:cubicBezTo>
                    <a:pt x="15821" y="28902"/>
                    <a:pt x="16547" y="28842"/>
                    <a:pt x="17274" y="28689"/>
                  </a:cubicBezTo>
                  <a:cubicBezTo>
                    <a:pt x="18426" y="28445"/>
                    <a:pt x="19334" y="28352"/>
                    <a:pt x="20092" y="28352"/>
                  </a:cubicBezTo>
                  <a:cubicBezTo>
                    <a:pt x="21807" y="28352"/>
                    <a:pt x="22757" y="28831"/>
                    <a:pt x="24044" y="29135"/>
                  </a:cubicBezTo>
                  <a:cubicBezTo>
                    <a:pt x="24240" y="29181"/>
                    <a:pt x="24444" y="29222"/>
                    <a:pt x="24658" y="29258"/>
                  </a:cubicBezTo>
                  <a:cubicBezTo>
                    <a:pt x="24678" y="29262"/>
                    <a:pt x="24694" y="29265"/>
                    <a:pt x="24715" y="29269"/>
                  </a:cubicBezTo>
                  <a:cubicBezTo>
                    <a:pt x="24900" y="29298"/>
                    <a:pt x="25078" y="29327"/>
                    <a:pt x="25247" y="29352"/>
                  </a:cubicBezTo>
                  <a:cubicBezTo>
                    <a:pt x="25637" y="29414"/>
                    <a:pt x="25993" y="29465"/>
                    <a:pt x="26323" y="29510"/>
                  </a:cubicBezTo>
                  <a:cubicBezTo>
                    <a:pt x="26489" y="29533"/>
                    <a:pt x="26649" y="29552"/>
                    <a:pt x="26802" y="29569"/>
                  </a:cubicBezTo>
                  <a:cubicBezTo>
                    <a:pt x="27510" y="29653"/>
                    <a:pt x="28119" y="29692"/>
                    <a:pt x="28749" y="29696"/>
                  </a:cubicBezTo>
                  <a:cubicBezTo>
                    <a:pt x="28956" y="29696"/>
                    <a:pt x="29163" y="29695"/>
                    <a:pt x="29379" y="29688"/>
                  </a:cubicBezTo>
                  <a:cubicBezTo>
                    <a:pt x="29514" y="29682"/>
                    <a:pt x="29648" y="29676"/>
                    <a:pt x="29790" y="29669"/>
                  </a:cubicBezTo>
                  <a:lnTo>
                    <a:pt x="29790" y="29669"/>
                  </a:lnTo>
                  <a:cubicBezTo>
                    <a:pt x="29790" y="29669"/>
                    <a:pt x="29713" y="30268"/>
                    <a:pt x="30550" y="30319"/>
                  </a:cubicBezTo>
                  <a:cubicBezTo>
                    <a:pt x="30561" y="30319"/>
                    <a:pt x="30572" y="30319"/>
                    <a:pt x="30583" y="30319"/>
                  </a:cubicBezTo>
                  <a:cubicBezTo>
                    <a:pt x="30941" y="30319"/>
                    <a:pt x="31021" y="30180"/>
                    <a:pt x="31035" y="30086"/>
                  </a:cubicBezTo>
                  <a:cubicBezTo>
                    <a:pt x="31042" y="30037"/>
                    <a:pt x="31029" y="29999"/>
                    <a:pt x="31029" y="29999"/>
                  </a:cubicBezTo>
                  <a:lnTo>
                    <a:pt x="31029" y="29999"/>
                  </a:lnTo>
                  <a:cubicBezTo>
                    <a:pt x="31029" y="29999"/>
                    <a:pt x="31151" y="30076"/>
                    <a:pt x="31325" y="30103"/>
                  </a:cubicBezTo>
                  <a:cubicBezTo>
                    <a:pt x="31360" y="30109"/>
                    <a:pt x="31398" y="30113"/>
                    <a:pt x="31438" y="30113"/>
                  </a:cubicBezTo>
                  <a:cubicBezTo>
                    <a:pt x="31542" y="30113"/>
                    <a:pt x="31658" y="30088"/>
                    <a:pt x="31773" y="30016"/>
                  </a:cubicBezTo>
                  <a:cubicBezTo>
                    <a:pt x="31782" y="30009"/>
                    <a:pt x="31789" y="30003"/>
                    <a:pt x="31798" y="29996"/>
                  </a:cubicBezTo>
                  <a:cubicBezTo>
                    <a:pt x="32112" y="29779"/>
                    <a:pt x="31993" y="29434"/>
                    <a:pt x="31977" y="29391"/>
                  </a:cubicBezTo>
                  <a:lnTo>
                    <a:pt x="31977" y="29391"/>
                  </a:lnTo>
                  <a:cubicBezTo>
                    <a:pt x="31992" y="29410"/>
                    <a:pt x="32058" y="29492"/>
                    <a:pt x="32200" y="29492"/>
                  </a:cubicBezTo>
                  <a:cubicBezTo>
                    <a:pt x="32276" y="29492"/>
                    <a:pt x="32374" y="29468"/>
                    <a:pt x="32497" y="29400"/>
                  </a:cubicBezTo>
                  <a:cubicBezTo>
                    <a:pt x="32881" y="29185"/>
                    <a:pt x="32865" y="28493"/>
                    <a:pt x="32271" y="28288"/>
                  </a:cubicBezTo>
                  <a:cubicBezTo>
                    <a:pt x="31673" y="28085"/>
                    <a:pt x="30570" y="28061"/>
                    <a:pt x="30570" y="28061"/>
                  </a:cubicBezTo>
                  <a:cubicBezTo>
                    <a:pt x="30570" y="28061"/>
                    <a:pt x="29880" y="27709"/>
                    <a:pt x="29243" y="27441"/>
                  </a:cubicBezTo>
                  <a:cubicBezTo>
                    <a:pt x="29043" y="27357"/>
                    <a:pt x="28849" y="27280"/>
                    <a:pt x="28684" y="27224"/>
                  </a:cubicBezTo>
                  <a:cubicBezTo>
                    <a:pt x="28560" y="27185"/>
                    <a:pt x="28450" y="27152"/>
                    <a:pt x="28366" y="27141"/>
                  </a:cubicBezTo>
                  <a:cubicBezTo>
                    <a:pt x="28206" y="27120"/>
                    <a:pt x="28244" y="27092"/>
                    <a:pt x="28392" y="27056"/>
                  </a:cubicBezTo>
                  <a:cubicBezTo>
                    <a:pt x="27852" y="26937"/>
                    <a:pt x="27147" y="26781"/>
                    <a:pt x="26759" y="26693"/>
                  </a:cubicBezTo>
                  <a:cubicBezTo>
                    <a:pt x="26077" y="26536"/>
                    <a:pt x="25253" y="26305"/>
                    <a:pt x="24997" y="26177"/>
                  </a:cubicBezTo>
                  <a:cubicBezTo>
                    <a:pt x="24948" y="26153"/>
                    <a:pt x="24897" y="26088"/>
                    <a:pt x="24856" y="25996"/>
                  </a:cubicBezTo>
                  <a:lnTo>
                    <a:pt x="24856" y="25996"/>
                  </a:lnTo>
                  <a:cubicBezTo>
                    <a:pt x="24898" y="26083"/>
                    <a:pt x="24948" y="26145"/>
                    <a:pt x="24997" y="26171"/>
                  </a:cubicBezTo>
                  <a:cubicBezTo>
                    <a:pt x="25253" y="26297"/>
                    <a:pt x="26077" y="26532"/>
                    <a:pt x="26759" y="26685"/>
                  </a:cubicBezTo>
                  <a:cubicBezTo>
                    <a:pt x="26804" y="26696"/>
                    <a:pt x="26857" y="26709"/>
                    <a:pt x="26909" y="26720"/>
                  </a:cubicBezTo>
                  <a:cubicBezTo>
                    <a:pt x="27313" y="26810"/>
                    <a:pt x="27915" y="26945"/>
                    <a:pt x="28393" y="27049"/>
                  </a:cubicBezTo>
                  <a:cubicBezTo>
                    <a:pt x="28758" y="26960"/>
                    <a:pt x="29812" y="26821"/>
                    <a:pt x="30289" y="26594"/>
                  </a:cubicBezTo>
                  <a:cubicBezTo>
                    <a:pt x="30379" y="26554"/>
                    <a:pt x="30463" y="26528"/>
                    <a:pt x="30544" y="26517"/>
                  </a:cubicBezTo>
                  <a:lnTo>
                    <a:pt x="30702" y="26297"/>
                  </a:lnTo>
                  <a:lnTo>
                    <a:pt x="30825" y="26127"/>
                  </a:lnTo>
                  <a:lnTo>
                    <a:pt x="30825" y="26131"/>
                  </a:lnTo>
                  <a:lnTo>
                    <a:pt x="30705" y="26300"/>
                  </a:lnTo>
                  <a:lnTo>
                    <a:pt x="30543" y="26526"/>
                  </a:lnTo>
                  <a:cubicBezTo>
                    <a:pt x="30580" y="26521"/>
                    <a:pt x="30617" y="26519"/>
                    <a:pt x="30653" y="26519"/>
                  </a:cubicBezTo>
                  <a:cubicBezTo>
                    <a:pt x="30832" y="26519"/>
                    <a:pt x="31004" y="26577"/>
                    <a:pt x="31200" y="26655"/>
                  </a:cubicBezTo>
                  <a:cubicBezTo>
                    <a:pt x="31369" y="26722"/>
                    <a:pt x="31556" y="26801"/>
                    <a:pt x="31779" y="26869"/>
                  </a:cubicBezTo>
                  <a:cubicBezTo>
                    <a:pt x="31989" y="26933"/>
                    <a:pt x="32229" y="26985"/>
                    <a:pt x="32522" y="27002"/>
                  </a:cubicBezTo>
                  <a:cubicBezTo>
                    <a:pt x="32826" y="27021"/>
                    <a:pt x="33095" y="27028"/>
                    <a:pt x="33328" y="27028"/>
                  </a:cubicBezTo>
                  <a:cubicBezTo>
                    <a:pt x="34015" y="27028"/>
                    <a:pt x="34386" y="26968"/>
                    <a:pt x="34386" y="26968"/>
                  </a:cubicBezTo>
                  <a:cubicBezTo>
                    <a:pt x="34386" y="26968"/>
                    <a:pt x="34675" y="27741"/>
                    <a:pt x="35262" y="27741"/>
                  </a:cubicBezTo>
                  <a:cubicBezTo>
                    <a:pt x="35300" y="27741"/>
                    <a:pt x="35339" y="27737"/>
                    <a:pt x="35379" y="27731"/>
                  </a:cubicBezTo>
                  <a:cubicBezTo>
                    <a:pt x="36045" y="27619"/>
                    <a:pt x="35912" y="27302"/>
                    <a:pt x="35912" y="27302"/>
                  </a:cubicBezTo>
                  <a:lnTo>
                    <a:pt x="35912" y="27302"/>
                  </a:lnTo>
                  <a:cubicBezTo>
                    <a:pt x="35912" y="27302"/>
                    <a:pt x="36018" y="27502"/>
                    <a:pt x="36345" y="27502"/>
                  </a:cubicBezTo>
                  <a:cubicBezTo>
                    <a:pt x="36411" y="27502"/>
                    <a:pt x="36486" y="27494"/>
                    <a:pt x="36571" y="27474"/>
                  </a:cubicBezTo>
                  <a:cubicBezTo>
                    <a:pt x="37079" y="27359"/>
                    <a:pt x="36899" y="26866"/>
                    <a:pt x="36899" y="26866"/>
                  </a:cubicBezTo>
                  <a:lnTo>
                    <a:pt x="36899" y="26866"/>
                  </a:lnTo>
                  <a:cubicBezTo>
                    <a:pt x="36899" y="26866"/>
                    <a:pt x="36904" y="26867"/>
                    <a:pt x="36911" y="26867"/>
                  </a:cubicBezTo>
                  <a:cubicBezTo>
                    <a:pt x="36995" y="26867"/>
                    <a:pt x="37489" y="26841"/>
                    <a:pt x="37371" y="26231"/>
                  </a:cubicBezTo>
                  <a:cubicBezTo>
                    <a:pt x="37350" y="26121"/>
                    <a:pt x="37312" y="26034"/>
                    <a:pt x="37266" y="25960"/>
                  </a:cubicBezTo>
                  <a:cubicBezTo>
                    <a:pt x="37022" y="25579"/>
                    <a:pt x="36487" y="25595"/>
                    <a:pt x="36170" y="25510"/>
                  </a:cubicBezTo>
                  <a:cubicBezTo>
                    <a:pt x="35919" y="25440"/>
                    <a:pt x="35222" y="25290"/>
                    <a:pt x="34436" y="25112"/>
                  </a:cubicBezTo>
                  <a:cubicBezTo>
                    <a:pt x="34236" y="25068"/>
                    <a:pt x="34030" y="25021"/>
                    <a:pt x="33828" y="24971"/>
                  </a:cubicBezTo>
                  <a:cubicBezTo>
                    <a:pt x="33622" y="24922"/>
                    <a:pt x="33418" y="24874"/>
                    <a:pt x="33220" y="24825"/>
                  </a:cubicBezTo>
                  <a:cubicBezTo>
                    <a:pt x="33195" y="24818"/>
                    <a:pt x="33172" y="24812"/>
                    <a:pt x="33147" y="24805"/>
                  </a:cubicBezTo>
                  <a:cubicBezTo>
                    <a:pt x="32916" y="24744"/>
                    <a:pt x="32716" y="24673"/>
                    <a:pt x="32542" y="24594"/>
                  </a:cubicBezTo>
                  <a:cubicBezTo>
                    <a:pt x="31873" y="24285"/>
                    <a:pt x="31592" y="23862"/>
                    <a:pt x="31245" y="23437"/>
                  </a:cubicBezTo>
                  <a:cubicBezTo>
                    <a:pt x="31060" y="23210"/>
                    <a:pt x="30921" y="22952"/>
                    <a:pt x="30819" y="22732"/>
                  </a:cubicBezTo>
                  <a:cubicBezTo>
                    <a:pt x="30754" y="22589"/>
                    <a:pt x="30708" y="22460"/>
                    <a:pt x="30675" y="22363"/>
                  </a:cubicBezTo>
                  <a:cubicBezTo>
                    <a:pt x="30635" y="22248"/>
                    <a:pt x="30617" y="22177"/>
                    <a:pt x="30617" y="22177"/>
                  </a:cubicBezTo>
                  <a:cubicBezTo>
                    <a:pt x="30689" y="22114"/>
                    <a:pt x="30756" y="22051"/>
                    <a:pt x="30825" y="21982"/>
                  </a:cubicBezTo>
                  <a:cubicBezTo>
                    <a:pt x="31697" y="21118"/>
                    <a:pt x="32202" y="20007"/>
                    <a:pt x="32532" y="19014"/>
                  </a:cubicBezTo>
                  <a:cubicBezTo>
                    <a:pt x="32764" y="18312"/>
                    <a:pt x="32708" y="17603"/>
                    <a:pt x="32513" y="16959"/>
                  </a:cubicBezTo>
                  <a:cubicBezTo>
                    <a:pt x="32215" y="15982"/>
                    <a:pt x="31588" y="15161"/>
                    <a:pt x="31113" y="14764"/>
                  </a:cubicBezTo>
                  <a:cubicBezTo>
                    <a:pt x="30321" y="14107"/>
                    <a:pt x="28201" y="12613"/>
                    <a:pt x="28201" y="12613"/>
                  </a:cubicBezTo>
                  <a:cubicBezTo>
                    <a:pt x="28201" y="12613"/>
                    <a:pt x="28011" y="10048"/>
                    <a:pt x="27135" y="10048"/>
                  </a:cubicBezTo>
                  <a:cubicBezTo>
                    <a:pt x="27115" y="10048"/>
                    <a:pt x="27095" y="10049"/>
                    <a:pt x="27074" y="10052"/>
                  </a:cubicBezTo>
                  <a:cubicBezTo>
                    <a:pt x="26148" y="10174"/>
                    <a:pt x="25534" y="12150"/>
                    <a:pt x="25534" y="12150"/>
                  </a:cubicBezTo>
                  <a:cubicBezTo>
                    <a:pt x="23022" y="12232"/>
                    <a:pt x="21375" y="13783"/>
                    <a:pt x="21375" y="13783"/>
                  </a:cubicBezTo>
                  <a:cubicBezTo>
                    <a:pt x="21375" y="13783"/>
                    <a:pt x="20034" y="13085"/>
                    <a:pt x="19136" y="13085"/>
                  </a:cubicBezTo>
                  <a:cubicBezTo>
                    <a:pt x="18790" y="13085"/>
                    <a:pt x="18509" y="13189"/>
                    <a:pt x="18397" y="13476"/>
                  </a:cubicBezTo>
                  <a:cubicBezTo>
                    <a:pt x="17993" y="14511"/>
                    <a:pt x="19416" y="16579"/>
                    <a:pt x="19416" y="16579"/>
                  </a:cubicBezTo>
                  <a:cubicBezTo>
                    <a:pt x="19416" y="16579"/>
                    <a:pt x="19386" y="16581"/>
                    <a:pt x="19330" y="16581"/>
                  </a:cubicBezTo>
                  <a:cubicBezTo>
                    <a:pt x="19190" y="16581"/>
                    <a:pt x="18889" y="16573"/>
                    <a:pt x="18494" y="16522"/>
                  </a:cubicBezTo>
                  <a:cubicBezTo>
                    <a:pt x="18432" y="16511"/>
                    <a:pt x="18368" y="16503"/>
                    <a:pt x="18299" y="16494"/>
                  </a:cubicBezTo>
                  <a:cubicBezTo>
                    <a:pt x="18008" y="16446"/>
                    <a:pt x="17676" y="16377"/>
                    <a:pt x="17329" y="16273"/>
                  </a:cubicBezTo>
                  <a:cubicBezTo>
                    <a:pt x="16732" y="16090"/>
                    <a:pt x="16090" y="15802"/>
                    <a:pt x="15518" y="15349"/>
                  </a:cubicBezTo>
                  <a:cubicBezTo>
                    <a:pt x="15382" y="15240"/>
                    <a:pt x="15250" y="15126"/>
                    <a:pt x="15125" y="14997"/>
                  </a:cubicBezTo>
                  <a:cubicBezTo>
                    <a:pt x="15124" y="14996"/>
                    <a:pt x="15121" y="14996"/>
                    <a:pt x="15121" y="14994"/>
                  </a:cubicBezTo>
                  <a:cubicBezTo>
                    <a:pt x="14986" y="14857"/>
                    <a:pt x="14850" y="14719"/>
                    <a:pt x="14716" y="14579"/>
                  </a:cubicBezTo>
                  <a:cubicBezTo>
                    <a:pt x="14577" y="14434"/>
                    <a:pt x="14438" y="14292"/>
                    <a:pt x="14300" y="14150"/>
                  </a:cubicBezTo>
                  <a:cubicBezTo>
                    <a:pt x="14092" y="14420"/>
                    <a:pt x="13825" y="14654"/>
                    <a:pt x="13485" y="14832"/>
                  </a:cubicBezTo>
                  <a:cubicBezTo>
                    <a:pt x="13433" y="14856"/>
                    <a:pt x="13382" y="14867"/>
                    <a:pt x="13331" y="14867"/>
                  </a:cubicBezTo>
                  <a:cubicBezTo>
                    <a:pt x="13003" y="14867"/>
                    <a:pt x="12686" y="14436"/>
                    <a:pt x="12359" y="14427"/>
                  </a:cubicBezTo>
                  <a:cubicBezTo>
                    <a:pt x="10648" y="14577"/>
                    <a:pt x="10785" y="16854"/>
                    <a:pt x="9446" y="17393"/>
                  </a:cubicBezTo>
                  <a:cubicBezTo>
                    <a:pt x="9437" y="17393"/>
                    <a:pt x="9428" y="17393"/>
                    <a:pt x="9419" y="17393"/>
                  </a:cubicBezTo>
                  <a:cubicBezTo>
                    <a:pt x="9185" y="17393"/>
                    <a:pt x="8948" y="17460"/>
                    <a:pt x="8713" y="17460"/>
                  </a:cubicBezTo>
                  <a:cubicBezTo>
                    <a:pt x="8578" y="17460"/>
                    <a:pt x="8443" y="17438"/>
                    <a:pt x="8310" y="17368"/>
                  </a:cubicBezTo>
                  <a:cubicBezTo>
                    <a:pt x="6165" y="15918"/>
                    <a:pt x="7368" y="13267"/>
                    <a:pt x="8627" y="11333"/>
                  </a:cubicBezTo>
                  <a:lnTo>
                    <a:pt x="8627" y="11333"/>
                  </a:lnTo>
                  <a:cubicBezTo>
                    <a:pt x="8368" y="11336"/>
                    <a:pt x="8097" y="11348"/>
                    <a:pt x="7818" y="11369"/>
                  </a:cubicBezTo>
                  <a:cubicBezTo>
                    <a:pt x="7784" y="11348"/>
                    <a:pt x="7742" y="11326"/>
                    <a:pt x="7693" y="11303"/>
                  </a:cubicBezTo>
                  <a:cubicBezTo>
                    <a:pt x="7207" y="11080"/>
                    <a:pt x="6874" y="10796"/>
                    <a:pt x="6642" y="10486"/>
                  </a:cubicBezTo>
                  <a:cubicBezTo>
                    <a:pt x="6131" y="9800"/>
                    <a:pt x="6108" y="8975"/>
                    <a:pt x="5992" y="8342"/>
                  </a:cubicBezTo>
                  <a:cubicBezTo>
                    <a:pt x="5923" y="7966"/>
                    <a:pt x="6044" y="7853"/>
                    <a:pt x="6293" y="7853"/>
                  </a:cubicBezTo>
                  <a:cubicBezTo>
                    <a:pt x="6653" y="7853"/>
                    <a:pt x="7280" y="8088"/>
                    <a:pt x="7989" y="8105"/>
                  </a:cubicBezTo>
                  <a:cubicBezTo>
                    <a:pt x="8106" y="8107"/>
                    <a:pt x="8227" y="8109"/>
                    <a:pt x="8350" y="8109"/>
                  </a:cubicBezTo>
                  <a:cubicBezTo>
                    <a:pt x="9479" y="8109"/>
                    <a:pt x="10825" y="7967"/>
                    <a:pt x="12129" y="6935"/>
                  </a:cubicBezTo>
                  <a:cubicBezTo>
                    <a:pt x="12793" y="6411"/>
                    <a:pt x="13136" y="5737"/>
                    <a:pt x="13272" y="5007"/>
                  </a:cubicBezTo>
                  <a:cubicBezTo>
                    <a:pt x="13433" y="4146"/>
                    <a:pt x="13300" y="3206"/>
                    <a:pt x="13048" y="2345"/>
                  </a:cubicBezTo>
                  <a:cubicBezTo>
                    <a:pt x="12694" y="1147"/>
                    <a:pt x="11352" y="1"/>
                    <a:pt x="93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56"/>
            <p:cNvSpPr/>
            <p:nvPr/>
          </p:nvSpPr>
          <p:spPr>
            <a:xfrm>
              <a:off x="1834150" y="4519575"/>
              <a:ext cx="3050" cy="825"/>
            </a:xfrm>
            <a:custGeom>
              <a:avLst/>
              <a:gdLst/>
              <a:ahLst/>
              <a:cxnLst/>
              <a:rect l="l" t="t" r="r" b="b"/>
              <a:pathLst>
                <a:path w="122" h="33" extrusionOk="0">
                  <a:moveTo>
                    <a:pt x="122" y="1"/>
                  </a:moveTo>
                  <a:cubicBezTo>
                    <a:pt x="80" y="6"/>
                    <a:pt x="41" y="12"/>
                    <a:pt x="0" y="22"/>
                  </a:cubicBezTo>
                  <a:cubicBezTo>
                    <a:pt x="1" y="22"/>
                    <a:pt x="1" y="24"/>
                    <a:pt x="4" y="24"/>
                  </a:cubicBezTo>
                  <a:cubicBezTo>
                    <a:pt x="7" y="28"/>
                    <a:pt x="12" y="29"/>
                    <a:pt x="14" y="32"/>
                  </a:cubicBezTo>
                  <a:cubicBezTo>
                    <a:pt x="45" y="24"/>
                    <a:pt x="78" y="14"/>
                    <a:pt x="110" y="3"/>
                  </a:cubicBezTo>
                  <a:cubicBezTo>
                    <a:pt x="114" y="3"/>
                    <a:pt x="117" y="2"/>
                    <a:pt x="122" y="1"/>
                  </a:cubicBezTo>
                  <a:close/>
                </a:path>
              </a:pathLst>
            </a:custGeom>
            <a:solidFill>
              <a:srgbClr val="C88A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56"/>
            <p:cNvSpPr/>
            <p:nvPr/>
          </p:nvSpPr>
          <p:spPr>
            <a:xfrm>
              <a:off x="1833025" y="4519575"/>
              <a:ext cx="4175" cy="925"/>
            </a:xfrm>
            <a:custGeom>
              <a:avLst/>
              <a:gdLst/>
              <a:ahLst/>
              <a:cxnLst/>
              <a:rect l="l" t="t" r="r" b="b"/>
              <a:pathLst>
                <a:path w="167" h="37" extrusionOk="0">
                  <a:moveTo>
                    <a:pt x="167" y="1"/>
                  </a:moveTo>
                  <a:cubicBezTo>
                    <a:pt x="125" y="6"/>
                    <a:pt x="86" y="12"/>
                    <a:pt x="45" y="24"/>
                  </a:cubicBezTo>
                  <a:cubicBezTo>
                    <a:pt x="29" y="28"/>
                    <a:pt x="16" y="31"/>
                    <a:pt x="0" y="37"/>
                  </a:cubicBezTo>
                  <a:cubicBezTo>
                    <a:pt x="17" y="32"/>
                    <a:pt x="32" y="29"/>
                    <a:pt x="49" y="25"/>
                  </a:cubicBezTo>
                  <a:cubicBezTo>
                    <a:pt x="83" y="16"/>
                    <a:pt x="122" y="9"/>
                    <a:pt x="155" y="3"/>
                  </a:cubicBezTo>
                  <a:cubicBezTo>
                    <a:pt x="159" y="3"/>
                    <a:pt x="162" y="2"/>
                    <a:pt x="167" y="1"/>
                  </a:cubicBezTo>
                  <a:close/>
                </a:path>
              </a:pathLst>
            </a:custGeom>
            <a:solidFill>
              <a:srgbClr val="C88A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56"/>
            <p:cNvSpPr/>
            <p:nvPr/>
          </p:nvSpPr>
          <p:spPr>
            <a:xfrm>
              <a:off x="1339550" y="4206000"/>
              <a:ext cx="203425" cy="153200"/>
            </a:xfrm>
            <a:custGeom>
              <a:avLst/>
              <a:gdLst/>
              <a:ahLst/>
              <a:cxnLst/>
              <a:rect l="l" t="t" r="r" b="b"/>
              <a:pathLst>
                <a:path w="8137" h="6128" extrusionOk="0">
                  <a:moveTo>
                    <a:pt x="2593" y="1"/>
                  </a:moveTo>
                  <a:cubicBezTo>
                    <a:pt x="2550" y="1"/>
                    <a:pt x="2507" y="1"/>
                    <a:pt x="2463" y="1"/>
                  </a:cubicBezTo>
                  <a:cubicBezTo>
                    <a:pt x="1204" y="1935"/>
                    <a:pt x="1" y="4587"/>
                    <a:pt x="2146" y="6036"/>
                  </a:cubicBezTo>
                  <a:cubicBezTo>
                    <a:pt x="2279" y="6106"/>
                    <a:pt x="2414" y="6128"/>
                    <a:pt x="2549" y="6128"/>
                  </a:cubicBezTo>
                  <a:cubicBezTo>
                    <a:pt x="2784" y="6128"/>
                    <a:pt x="3021" y="6061"/>
                    <a:pt x="3255" y="6061"/>
                  </a:cubicBezTo>
                  <a:cubicBezTo>
                    <a:pt x="3264" y="6061"/>
                    <a:pt x="3273" y="6061"/>
                    <a:pt x="3282" y="6061"/>
                  </a:cubicBezTo>
                  <a:cubicBezTo>
                    <a:pt x="4621" y="5522"/>
                    <a:pt x="4484" y="3245"/>
                    <a:pt x="6195" y="3096"/>
                  </a:cubicBezTo>
                  <a:cubicBezTo>
                    <a:pt x="6522" y="3104"/>
                    <a:pt x="6840" y="3536"/>
                    <a:pt x="7168" y="3536"/>
                  </a:cubicBezTo>
                  <a:cubicBezTo>
                    <a:pt x="7219" y="3536"/>
                    <a:pt x="7270" y="3525"/>
                    <a:pt x="7321" y="3502"/>
                  </a:cubicBezTo>
                  <a:cubicBezTo>
                    <a:pt x="7661" y="3322"/>
                    <a:pt x="7928" y="3089"/>
                    <a:pt x="8136" y="2818"/>
                  </a:cubicBezTo>
                  <a:cubicBezTo>
                    <a:pt x="7701" y="2370"/>
                    <a:pt x="7266" y="1934"/>
                    <a:pt x="6813" y="1543"/>
                  </a:cubicBezTo>
                  <a:cubicBezTo>
                    <a:pt x="6474" y="1253"/>
                    <a:pt x="6127" y="991"/>
                    <a:pt x="5761" y="768"/>
                  </a:cubicBezTo>
                  <a:cubicBezTo>
                    <a:pt x="5105" y="370"/>
                    <a:pt x="4387" y="100"/>
                    <a:pt x="3547" y="34"/>
                  </a:cubicBezTo>
                  <a:cubicBezTo>
                    <a:pt x="3505" y="30"/>
                    <a:pt x="3460" y="29"/>
                    <a:pt x="3418" y="24"/>
                  </a:cubicBezTo>
                  <a:cubicBezTo>
                    <a:pt x="3166" y="9"/>
                    <a:pt x="2888" y="1"/>
                    <a:pt x="25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56"/>
            <p:cNvSpPr/>
            <p:nvPr/>
          </p:nvSpPr>
          <p:spPr>
            <a:xfrm>
              <a:off x="1825700" y="4520150"/>
              <a:ext cx="8825" cy="2900"/>
            </a:xfrm>
            <a:custGeom>
              <a:avLst/>
              <a:gdLst/>
              <a:ahLst/>
              <a:cxnLst/>
              <a:rect l="l" t="t" r="r" b="b"/>
              <a:pathLst>
                <a:path w="353" h="116" extrusionOk="0">
                  <a:moveTo>
                    <a:pt x="338" y="1"/>
                  </a:moveTo>
                  <a:cubicBezTo>
                    <a:pt x="322" y="5"/>
                    <a:pt x="309" y="8"/>
                    <a:pt x="293" y="14"/>
                  </a:cubicBezTo>
                  <a:cubicBezTo>
                    <a:pt x="245" y="27"/>
                    <a:pt x="199" y="38"/>
                    <a:pt x="151" y="56"/>
                  </a:cubicBezTo>
                  <a:cubicBezTo>
                    <a:pt x="101" y="72"/>
                    <a:pt x="50" y="89"/>
                    <a:pt x="1" y="115"/>
                  </a:cubicBezTo>
                  <a:cubicBezTo>
                    <a:pt x="118" y="82"/>
                    <a:pt x="234" y="46"/>
                    <a:pt x="352" y="11"/>
                  </a:cubicBezTo>
                  <a:cubicBezTo>
                    <a:pt x="350" y="8"/>
                    <a:pt x="345" y="6"/>
                    <a:pt x="342" y="2"/>
                  </a:cubicBezTo>
                  <a:cubicBezTo>
                    <a:pt x="339" y="2"/>
                    <a:pt x="339" y="1"/>
                    <a:pt x="338" y="1"/>
                  </a:cubicBezTo>
                  <a:close/>
                </a:path>
              </a:pathLst>
            </a:custGeom>
            <a:solidFill>
              <a:srgbClr val="DA9F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56"/>
            <p:cNvSpPr/>
            <p:nvPr/>
          </p:nvSpPr>
          <p:spPr>
            <a:xfrm>
              <a:off x="1825700" y="4519575"/>
              <a:ext cx="11500" cy="3425"/>
            </a:xfrm>
            <a:custGeom>
              <a:avLst/>
              <a:gdLst/>
              <a:ahLst/>
              <a:cxnLst/>
              <a:rect l="l" t="t" r="r" b="b"/>
              <a:pathLst>
                <a:path w="460" h="137" extrusionOk="0">
                  <a:moveTo>
                    <a:pt x="460" y="1"/>
                  </a:moveTo>
                  <a:cubicBezTo>
                    <a:pt x="418" y="6"/>
                    <a:pt x="379" y="12"/>
                    <a:pt x="338" y="24"/>
                  </a:cubicBezTo>
                  <a:cubicBezTo>
                    <a:pt x="322" y="28"/>
                    <a:pt x="309" y="31"/>
                    <a:pt x="293" y="35"/>
                  </a:cubicBezTo>
                  <a:cubicBezTo>
                    <a:pt x="245" y="45"/>
                    <a:pt x="199" y="58"/>
                    <a:pt x="151" y="76"/>
                  </a:cubicBezTo>
                  <a:cubicBezTo>
                    <a:pt x="101" y="93"/>
                    <a:pt x="50" y="112"/>
                    <a:pt x="1" y="137"/>
                  </a:cubicBezTo>
                  <a:cubicBezTo>
                    <a:pt x="118" y="103"/>
                    <a:pt x="234" y="67"/>
                    <a:pt x="352" y="32"/>
                  </a:cubicBezTo>
                  <a:cubicBezTo>
                    <a:pt x="383" y="24"/>
                    <a:pt x="416" y="14"/>
                    <a:pt x="448" y="3"/>
                  </a:cubicBezTo>
                  <a:cubicBezTo>
                    <a:pt x="452" y="3"/>
                    <a:pt x="455" y="2"/>
                    <a:pt x="460" y="1"/>
                  </a:cubicBezTo>
                  <a:close/>
                </a:path>
              </a:pathLst>
            </a:custGeom>
            <a:solidFill>
              <a:srgbClr val="C34B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56"/>
            <p:cNvSpPr/>
            <p:nvPr/>
          </p:nvSpPr>
          <p:spPr>
            <a:xfrm>
              <a:off x="1950850" y="4472200"/>
              <a:ext cx="5250" cy="9550"/>
            </a:xfrm>
            <a:custGeom>
              <a:avLst/>
              <a:gdLst/>
              <a:ahLst/>
              <a:cxnLst/>
              <a:rect l="l" t="t" r="r" b="b"/>
              <a:pathLst>
                <a:path w="210" h="382" extrusionOk="0">
                  <a:moveTo>
                    <a:pt x="209" y="1"/>
                  </a:moveTo>
                  <a:lnTo>
                    <a:pt x="209" y="1"/>
                  </a:lnTo>
                  <a:cubicBezTo>
                    <a:pt x="140" y="70"/>
                    <a:pt x="73" y="134"/>
                    <a:pt x="1" y="196"/>
                  </a:cubicBezTo>
                  <a:cubicBezTo>
                    <a:pt x="1" y="196"/>
                    <a:pt x="19" y="267"/>
                    <a:pt x="59" y="381"/>
                  </a:cubicBezTo>
                  <a:cubicBezTo>
                    <a:pt x="116" y="238"/>
                    <a:pt x="167" y="113"/>
                    <a:pt x="209" y="1"/>
                  </a:cubicBezTo>
                  <a:close/>
                </a:path>
              </a:pathLst>
            </a:custGeom>
            <a:solidFill>
              <a:srgbClr val="C34B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56"/>
            <p:cNvSpPr/>
            <p:nvPr/>
          </p:nvSpPr>
          <p:spPr>
            <a:xfrm>
              <a:off x="1863425" y="4527225"/>
              <a:ext cx="32975" cy="30675"/>
            </a:xfrm>
            <a:custGeom>
              <a:avLst/>
              <a:gdLst/>
              <a:ahLst/>
              <a:cxnLst/>
              <a:rect l="l" t="t" r="r" b="b"/>
              <a:pathLst>
                <a:path w="1319" h="1227" extrusionOk="0">
                  <a:moveTo>
                    <a:pt x="656" y="1"/>
                  </a:moveTo>
                  <a:cubicBezTo>
                    <a:pt x="616" y="1"/>
                    <a:pt x="576" y="5"/>
                    <a:pt x="536" y="13"/>
                  </a:cubicBezTo>
                  <a:cubicBezTo>
                    <a:pt x="210" y="80"/>
                    <a:pt x="0" y="402"/>
                    <a:pt x="68" y="735"/>
                  </a:cubicBezTo>
                  <a:cubicBezTo>
                    <a:pt x="129" y="1025"/>
                    <a:pt x="383" y="1227"/>
                    <a:pt x="664" y="1227"/>
                  </a:cubicBezTo>
                  <a:cubicBezTo>
                    <a:pt x="704" y="1227"/>
                    <a:pt x="743" y="1223"/>
                    <a:pt x="783" y="1215"/>
                  </a:cubicBezTo>
                  <a:cubicBezTo>
                    <a:pt x="1109" y="1148"/>
                    <a:pt x="1319" y="824"/>
                    <a:pt x="1251" y="492"/>
                  </a:cubicBezTo>
                  <a:cubicBezTo>
                    <a:pt x="1191" y="201"/>
                    <a:pt x="938" y="1"/>
                    <a:pt x="656" y="1"/>
                  </a:cubicBezTo>
                  <a:close/>
                </a:path>
              </a:pathLst>
            </a:custGeom>
            <a:solidFill>
              <a:srgbClr val="E7A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56"/>
            <p:cNvSpPr/>
            <p:nvPr/>
          </p:nvSpPr>
          <p:spPr>
            <a:xfrm>
              <a:off x="1861575" y="4527575"/>
              <a:ext cx="32875" cy="30050"/>
            </a:xfrm>
            <a:custGeom>
              <a:avLst/>
              <a:gdLst/>
              <a:ahLst/>
              <a:cxnLst/>
              <a:rect l="l" t="t" r="r" b="b"/>
              <a:pathLst>
                <a:path w="1315" h="1202" extrusionOk="0">
                  <a:moveTo>
                    <a:pt x="660" y="1"/>
                  </a:moveTo>
                  <a:cubicBezTo>
                    <a:pt x="620" y="1"/>
                    <a:pt x="579" y="5"/>
                    <a:pt x="537" y="13"/>
                  </a:cubicBezTo>
                  <a:cubicBezTo>
                    <a:pt x="210" y="80"/>
                    <a:pt x="0" y="399"/>
                    <a:pt x="67" y="723"/>
                  </a:cubicBezTo>
                  <a:cubicBezTo>
                    <a:pt x="125" y="1007"/>
                    <a:pt x="375" y="1202"/>
                    <a:pt x="654" y="1202"/>
                  </a:cubicBezTo>
                  <a:cubicBezTo>
                    <a:pt x="695" y="1202"/>
                    <a:pt x="736" y="1198"/>
                    <a:pt x="778" y="1189"/>
                  </a:cubicBezTo>
                  <a:cubicBezTo>
                    <a:pt x="1105" y="1122"/>
                    <a:pt x="1315" y="804"/>
                    <a:pt x="1248" y="480"/>
                  </a:cubicBezTo>
                  <a:cubicBezTo>
                    <a:pt x="1191" y="198"/>
                    <a:pt x="940" y="1"/>
                    <a:pt x="6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56"/>
            <p:cNvSpPr/>
            <p:nvPr/>
          </p:nvSpPr>
          <p:spPr>
            <a:xfrm>
              <a:off x="1825700" y="4519575"/>
              <a:ext cx="11500" cy="3425"/>
            </a:xfrm>
            <a:custGeom>
              <a:avLst/>
              <a:gdLst/>
              <a:ahLst/>
              <a:cxnLst/>
              <a:rect l="l" t="t" r="r" b="b"/>
              <a:pathLst>
                <a:path w="460" h="137" extrusionOk="0">
                  <a:moveTo>
                    <a:pt x="460" y="1"/>
                  </a:moveTo>
                  <a:cubicBezTo>
                    <a:pt x="418" y="6"/>
                    <a:pt x="379" y="12"/>
                    <a:pt x="338" y="22"/>
                  </a:cubicBezTo>
                  <a:cubicBezTo>
                    <a:pt x="322" y="25"/>
                    <a:pt x="309" y="29"/>
                    <a:pt x="293" y="35"/>
                  </a:cubicBezTo>
                  <a:cubicBezTo>
                    <a:pt x="245" y="47"/>
                    <a:pt x="199" y="60"/>
                    <a:pt x="151" y="76"/>
                  </a:cubicBezTo>
                  <a:cubicBezTo>
                    <a:pt x="101" y="93"/>
                    <a:pt x="50" y="112"/>
                    <a:pt x="1" y="137"/>
                  </a:cubicBezTo>
                  <a:cubicBezTo>
                    <a:pt x="118" y="103"/>
                    <a:pt x="234" y="67"/>
                    <a:pt x="352" y="32"/>
                  </a:cubicBezTo>
                  <a:cubicBezTo>
                    <a:pt x="383" y="24"/>
                    <a:pt x="416" y="14"/>
                    <a:pt x="448" y="3"/>
                  </a:cubicBezTo>
                  <a:cubicBezTo>
                    <a:pt x="452" y="3"/>
                    <a:pt x="455" y="2"/>
                    <a:pt x="460" y="1"/>
                  </a:cubicBezTo>
                  <a:close/>
                </a:path>
              </a:pathLst>
            </a:custGeom>
            <a:solidFill>
              <a:srgbClr val="DA9F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56"/>
            <p:cNvSpPr/>
            <p:nvPr/>
          </p:nvSpPr>
          <p:spPr>
            <a:xfrm>
              <a:off x="1801150" y="4329100"/>
              <a:ext cx="45275" cy="26225"/>
            </a:xfrm>
            <a:custGeom>
              <a:avLst/>
              <a:gdLst/>
              <a:ahLst/>
              <a:cxnLst/>
              <a:rect l="l" t="t" r="r" b="b"/>
              <a:pathLst>
                <a:path w="1811" h="1049" extrusionOk="0">
                  <a:moveTo>
                    <a:pt x="1365" y="0"/>
                  </a:moveTo>
                  <a:cubicBezTo>
                    <a:pt x="956" y="0"/>
                    <a:pt x="232" y="435"/>
                    <a:pt x="108" y="739"/>
                  </a:cubicBezTo>
                  <a:cubicBezTo>
                    <a:pt x="0" y="1007"/>
                    <a:pt x="530" y="1049"/>
                    <a:pt x="875" y="1049"/>
                  </a:cubicBezTo>
                  <a:cubicBezTo>
                    <a:pt x="1033" y="1049"/>
                    <a:pt x="1152" y="1040"/>
                    <a:pt x="1152" y="1040"/>
                  </a:cubicBezTo>
                  <a:cubicBezTo>
                    <a:pt x="1264" y="946"/>
                    <a:pt x="1811" y="493"/>
                    <a:pt x="1615" y="119"/>
                  </a:cubicBezTo>
                  <a:cubicBezTo>
                    <a:pt x="1572" y="35"/>
                    <a:pt x="1481" y="0"/>
                    <a:pt x="136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56"/>
            <p:cNvSpPr/>
            <p:nvPr/>
          </p:nvSpPr>
          <p:spPr>
            <a:xfrm>
              <a:off x="1785425" y="4342500"/>
              <a:ext cx="101350" cy="48250"/>
            </a:xfrm>
            <a:custGeom>
              <a:avLst/>
              <a:gdLst/>
              <a:ahLst/>
              <a:cxnLst/>
              <a:rect l="l" t="t" r="r" b="b"/>
              <a:pathLst>
                <a:path w="4054" h="1930" extrusionOk="0">
                  <a:moveTo>
                    <a:pt x="3698" y="1"/>
                  </a:moveTo>
                  <a:cubicBezTo>
                    <a:pt x="3676" y="1"/>
                    <a:pt x="3655" y="10"/>
                    <a:pt x="3641" y="28"/>
                  </a:cubicBezTo>
                  <a:cubicBezTo>
                    <a:pt x="3618" y="58"/>
                    <a:pt x="3622" y="104"/>
                    <a:pt x="3654" y="128"/>
                  </a:cubicBezTo>
                  <a:cubicBezTo>
                    <a:pt x="3657" y="129"/>
                    <a:pt x="3905" y="329"/>
                    <a:pt x="3785" y="529"/>
                  </a:cubicBezTo>
                  <a:cubicBezTo>
                    <a:pt x="3686" y="691"/>
                    <a:pt x="3149" y="752"/>
                    <a:pt x="2718" y="801"/>
                  </a:cubicBezTo>
                  <a:cubicBezTo>
                    <a:pt x="2548" y="821"/>
                    <a:pt x="2385" y="838"/>
                    <a:pt x="2244" y="862"/>
                  </a:cubicBezTo>
                  <a:cubicBezTo>
                    <a:pt x="1820" y="933"/>
                    <a:pt x="1454" y="1206"/>
                    <a:pt x="1096" y="1468"/>
                  </a:cubicBezTo>
                  <a:cubicBezTo>
                    <a:pt x="985" y="1552"/>
                    <a:pt x="875" y="1635"/>
                    <a:pt x="762" y="1708"/>
                  </a:cubicBezTo>
                  <a:cubicBezTo>
                    <a:pt x="683" y="1762"/>
                    <a:pt x="607" y="1789"/>
                    <a:pt x="534" y="1789"/>
                  </a:cubicBezTo>
                  <a:cubicBezTo>
                    <a:pt x="508" y="1789"/>
                    <a:pt x="482" y="1785"/>
                    <a:pt x="456" y="1778"/>
                  </a:cubicBezTo>
                  <a:cubicBezTo>
                    <a:pt x="261" y="1723"/>
                    <a:pt x="147" y="1487"/>
                    <a:pt x="145" y="1484"/>
                  </a:cubicBezTo>
                  <a:cubicBezTo>
                    <a:pt x="134" y="1458"/>
                    <a:pt x="108" y="1443"/>
                    <a:pt x="82" y="1443"/>
                  </a:cubicBezTo>
                  <a:cubicBezTo>
                    <a:pt x="72" y="1443"/>
                    <a:pt x="61" y="1446"/>
                    <a:pt x="51" y="1451"/>
                  </a:cubicBezTo>
                  <a:cubicBezTo>
                    <a:pt x="15" y="1467"/>
                    <a:pt x="0" y="1509"/>
                    <a:pt x="16" y="1545"/>
                  </a:cubicBezTo>
                  <a:cubicBezTo>
                    <a:pt x="24" y="1556"/>
                    <a:pt x="161" y="1843"/>
                    <a:pt x="419" y="1914"/>
                  </a:cubicBezTo>
                  <a:cubicBezTo>
                    <a:pt x="455" y="1924"/>
                    <a:pt x="491" y="1930"/>
                    <a:pt x="527" y="1930"/>
                  </a:cubicBezTo>
                  <a:cubicBezTo>
                    <a:pt x="529" y="1930"/>
                    <a:pt x="532" y="1930"/>
                    <a:pt x="534" y="1930"/>
                  </a:cubicBezTo>
                  <a:cubicBezTo>
                    <a:pt x="634" y="1930"/>
                    <a:pt x="739" y="1895"/>
                    <a:pt x="840" y="1823"/>
                  </a:cubicBezTo>
                  <a:cubicBezTo>
                    <a:pt x="952" y="1748"/>
                    <a:pt x="1066" y="1664"/>
                    <a:pt x="1180" y="1578"/>
                  </a:cubicBezTo>
                  <a:cubicBezTo>
                    <a:pt x="1522" y="1328"/>
                    <a:pt x="1875" y="1064"/>
                    <a:pt x="2266" y="999"/>
                  </a:cubicBezTo>
                  <a:cubicBezTo>
                    <a:pt x="2404" y="977"/>
                    <a:pt x="2563" y="959"/>
                    <a:pt x="2732" y="940"/>
                  </a:cubicBezTo>
                  <a:cubicBezTo>
                    <a:pt x="3266" y="880"/>
                    <a:pt x="3770" y="822"/>
                    <a:pt x="3903" y="601"/>
                  </a:cubicBezTo>
                  <a:cubicBezTo>
                    <a:pt x="4054" y="355"/>
                    <a:pt x="3861" y="112"/>
                    <a:pt x="3741" y="15"/>
                  </a:cubicBezTo>
                  <a:cubicBezTo>
                    <a:pt x="3728" y="5"/>
                    <a:pt x="3713" y="1"/>
                    <a:pt x="369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56"/>
            <p:cNvSpPr/>
            <p:nvPr/>
          </p:nvSpPr>
          <p:spPr>
            <a:xfrm>
              <a:off x="1827925" y="4353300"/>
              <a:ext cx="11275" cy="15450"/>
            </a:xfrm>
            <a:custGeom>
              <a:avLst/>
              <a:gdLst/>
              <a:ahLst/>
              <a:cxnLst/>
              <a:rect l="l" t="t" r="r" b="b"/>
              <a:pathLst>
                <a:path w="451" h="618" extrusionOk="0">
                  <a:moveTo>
                    <a:pt x="79" y="0"/>
                  </a:moveTo>
                  <a:cubicBezTo>
                    <a:pt x="67" y="0"/>
                    <a:pt x="55" y="3"/>
                    <a:pt x="43" y="10"/>
                  </a:cubicBezTo>
                  <a:cubicBezTo>
                    <a:pt x="10" y="30"/>
                    <a:pt x="0" y="75"/>
                    <a:pt x="19" y="108"/>
                  </a:cubicBezTo>
                  <a:lnTo>
                    <a:pt x="308" y="584"/>
                  </a:lnTo>
                  <a:cubicBezTo>
                    <a:pt x="323" y="606"/>
                    <a:pt x="345" y="618"/>
                    <a:pt x="369" y="618"/>
                  </a:cubicBezTo>
                  <a:cubicBezTo>
                    <a:pt x="381" y="618"/>
                    <a:pt x="395" y="615"/>
                    <a:pt x="407" y="608"/>
                  </a:cubicBezTo>
                  <a:cubicBezTo>
                    <a:pt x="439" y="587"/>
                    <a:pt x="450" y="544"/>
                    <a:pt x="430" y="509"/>
                  </a:cubicBezTo>
                  <a:lnTo>
                    <a:pt x="140" y="34"/>
                  </a:lnTo>
                  <a:cubicBezTo>
                    <a:pt x="127" y="12"/>
                    <a:pt x="103" y="0"/>
                    <a:pt x="7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56"/>
            <p:cNvSpPr/>
            <p:nvPr/>
          </p:nvSpPr>
          <p:spPr>
            <a:xfrm>
              <a:off x="1827850" y="4380550"/>
              <a:ext cx="22050" cy="8825"/>
            </a:xfrm>
            <a:custGeom>
              <a:avLst/>
              <a:gdLst/>
              <a:ahLst/>
              <a:cxnLst/>
              <a:rect l="l" t="t" r="r" b="b"/>
              <a:pathLst>
                <a:path w="882" h="353" extrusionOk="0">
                  <a:moveTo>
                    <a:pt x="716" y="1"/>
                  </a:moveTo>
                  <a:cubicBezTo>
                    <a:pt x="309" y="1"/>
                    <a:pt x="34" y="260"/>
                    <a:pt x="20" y="272"/>
                  </a:cubicBezTo>
                  <a:cubicBezTo>
                    <a:pt x="0" y="291"/>
                    <a:pt x="0" y="321"/>
                    <a:pt x="19" y="338"/>
                  </a:cubicBezTo>
                  <a:cubicBezTo>
                    <a:pt x="28" y="349"/>
                    <a:pt x="39" y="353"/>
                    <a:pt x="51" y="353"/>
                  </a:cubicBezTo>
                  <a:cubicBezTo>
                    <a:pt x="64" y="353"/>
                    <a:pt x="77" y="350"/>
                    <a:pt x="87" y="338"/>
                  </a:cubicBezTo>
                  <a:cubicBezTo>
                    <a:pt x="88" y="337"/>
                    <a:pt x="348" y="96"/>
                    <a:pt x="721" y="96"/>
                  </a:cubicBezTo>
                  <a:cubicBezTo>
                    <a:pt x="756" y="96"/>
                    <a:pt x="792" y="98"/>
                    <a:pt x="828" y="102"/>
                  </a:cubicBezTo>
                  <a:cubicBezTo>
                    <a:pt x="829" y="103"/>
                    <a:pt x="830" y="103"/>
                    <a:pt x="831" y="103"/>
                  </a:cubicBezTo>
                  <a:cubicBezTo>
                    <a:pt x="854" y="103"/>
                    <a:pt x="876" y="84"/>
                    <a:pt x="880" y="60"/>
                  </a:cubicBezTo>
                  <a:cubicBezTo>
                    <a:pt x="882" y="34"/>
                    <a:pt x="864" y="11"/>
                    <a:pt x="838" y="8"/>
                  </a:cubicBezTo>
                  <a:cubicBezTo>
                    <a:pt x="796" y="3"/>
                    <a:pt x="755" y="1"/>
                    <a:pt x="71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56"/>
            <p:cNvSpPr/>
            <p:nvPr/>
          </p:nvSpPr>
          <p:spPr>
            <a:xfrm>
              <a:off x="1754475" y="4347850"/>
              <a:ext cx="18625" cy="17950"/>
            </a:xfrm>
            <a:custGeom>
              <a:avLst/>
              <a:gdLst/>
              <a:ahLst/>
              <a:cxnLst/>
              <a:rect l="l" t="t" r="r" b="b"/>
              <a:pathLst>
                <a:path w="745" h="718" extrusionOk="0">
                  <a:moveTo>
                    <a:pt x="328" y="1"/>
                  </a:moveTo>
                  <a:cubicBezTo>
                    <a:pt x="287" y="1"/>
                    <a:pt x="245" y="9"/>
                    <a:pt x="206" y="28"/>
                  </a:cubicBezTo>
                  <a:cubicBezTo>
                    <a:pt x="53" y="105"/>
                    <a:pt x="1" y="315"/>
                    <a:pt x="90" y="498"/>
                  </a:cubicBezTo>
                  <a:cubicBezTo>
                    <a:pt x="159" y="635"/>
                    <a:pt x="287" y="717"/>
                    <a:pt x="413" y="717"/>
                  </a:cubicBezTo>
                  <a:cubicBezTo>
                    <a:pt x="455" y="717"/>
                    <a:pt x="497" y="708"/>
                    <a:pt x="536" y="688"/>
                  </a:cubicBezTo>
                  <a:cubicBezTo>
                    <a:pt x="691" y="611"/>
                    <a:pt x="745" y="401"/>
                    <a:pt x="654" y="219"/>
                  </a:cubicBezTo>
                  <a:cubicBezTo>
                    <a:pt x="586" y="83"/>
                    <a:pt x="456" y="1"/>
                    <a:pt x="32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56"/>
            <p:cNvSpPr/>
            <p:nvPr/>
          </p:nvSpPr>
          <p:spPr>
            <a:xfrm>
              <a:off x="1867400" y="4306925"/>
              <a:ext cx="18550" cy="17975"/>
            </a:xfrm>
            <a:custGeom>
              <a:avLst/>
              <a:gdLst/>
              <a:ahLst/>
              <a:cxnLst/>
              <a:rect l="l" t="t" r="r" b="b"/>
              <a:pathLst>
                <a:path w="742" h="719" extrusionOk="0">
                  <a:moveTo>
                    <a:pt x="330" y="1"/>
                  </a:moveTo>
                  <a:cubicBezTo>
                    <a:pt x="288" y="1"/>
                    <a:pt x="247" y="10"/>
                    <a:pt x="209" y="29"/>
                  </a:cubicBezTo>
                  <a:cubicBezTo>
                    <a:pt x="53" y="106"/>
                    <a:pt x="0" y="316"/>
                    <a:pt x="90" y="500"/>
                  </a:cubicBezTo>
                  <a:cubicBezTo>
                    <a:pt x="158" y="636"/>
                    <a:pt x="287" y="718"/>
                    <a:pt x="412" y="718"/>
                  </a:cubicBezTo>
                  <a:cubicBezTo>
                    <a:pt x="455" y="718"/>
                    <a:pt x="497" y="709"/>
                    <a:pt x="536" y="689"/>
                  </a:cubicBezTo>
                  <a:cubicBezTo>
                    <a:pt x="689" y="611"/>
                    <a:pt x="742" y="401"/>
                    <a:pt x="652" y="219"/>
                  </a:cubicBezTo>
                  <a:cubicBezTo>
                    <a:pt x="583" y="83"/>
                    <a:pt x="455" y="1"/>
                    <a:pt x="33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56"/>
            <p:cNvSpPr/>
            <p:nvPr/>
          </p:nvSpPr>
          <p:spPr>
            <a:xfrm>
              <a:off x="1637900" y="4257825"/>
              <a:ext cx="66475" cy="79400"/>
            </a:xfrm>
            <a:custGeom>
              <a:avLst/>
              <a:gdLst/>
              <a:ahLst/>
              <a:cxnLst/>
              <a:rect l="l" t="t" r="r" b="b"/>
              <a:pathLst>
                <a:path w="2659" h="3176" extrusionOk="0">
                  <a:moveTo>
                    <a:pt x="588" y="1"/>
                  </a:moveTo>
                  <a:cubicBezTo>
                    <a:pt x="421" y="1"/>
                    <a:pt x="321" y="20"/>
                    <a:pt x="321" y="20"/>
                  </a:cubicBezTo>
                  <a:cubicBezTo>
                    <a:pt x="1" y="634"/>
                    <a:pt x="538" y="1986"/>
                    <a:pt x="1315" y="3176"/>
                  </a:cubicBezTo>
                  <a:cubicBezTo>
                    <a:pt x="1687" y="2142"/>
                    <a:pt x="2659" y="1114"/>
                    <a:pt x="2659" y="1114"/>
                  </a:cubicBezTo>
                  <a:cubicBezTo>
                    <a:pt x="1934" y="135"/>
                    <a:pt x="1029" y="1"/>
                    <a:pt x="5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56"/>
            <p:cNvSpPr/>
            <p:nvPr/>
          </p:nvSpPr>
          <p:spPr>
            <a:xfrm>
              <a:off x="1846775" y="4174275"/>
              <a:ext cx="43700" cy="63750"/>
            </a:xfrm>
            <a:custGeom>
              <a:avLst/>
              <a:gdLst/>
              <a:ahLst/>
              <a:cxnLst/>
              <a:rect l="l" t="t" r="r" b="b"/>
              <a:pathLst>
                <a:path w="1748" h="2550" extrusionOk="0">
                  <a:moveTo>
                    <a:pt x="800" y="1"/>
                  </a:moveTo>
                  <a:cubicBezTo>
                    <a:pt x="798" y="1"/>
                    <a:pt x="796" y="1"/>
                    <a:pt x="795" y="1"/>
                  </a:cubicBezTo>
                  <a:cubicBezTo>
                    <a:pt x="795" y="1"/>
                    <a:pt x="6" y="994"/>
                    <a:pt x="0" y="2297"/>
                  </a:cubicBezTo>
                  <a:cubicBezTo>
                    <a:pt x="0" y="2297"/>
                    <a:pt x="9" y="2296"/>
                    <a:pt x="27" y="2296"/>
                  </a:cubicBezTo>
                  <a:cubicBezTo>
                    <a:pt x="176" y="2296"/>
                    <a:pt x="926" y="2309"/>
                    <a:pt x="1748" y="2550"/>
                  </a:cubicBezTo>
                  <a:cubicBezTo>
                    <a:pt x="1748" y="2550"/>
                    <a:pt x="1682" y="1561"/>
                    <a:pt x="1478" y="1026"/>
                  </a:cubicBezTo>
                  <a:cubicBezTo>
                    <a:pt x="1275" y="493"/>
                    <a:pt x="1058" y="1"/>
                    <a:pt x="8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56"/>
            <p:cNvSpPr/>
            <p:nvPr/>
          </p:nvSpPr>
          <p:spPr>
            <a:xfrm>
              <a:off x="1906550" y="4282575"/>
              <a:ext cx="95500" cy="48800"/>
            </a:xfrm>
            <a:custGeom>
              <a:avLst/>
              <a:gdLst/>
              <a:ahLst/>
              <a:cxnLst/>
              <a:rect l="l" t="t" r="r" b="b"/>
              <a:pathLst>
                <a:path w="3820" h="1952" extrusionOk="0">
                  <a:moveTo>
                    <a:pt x="3791" y="1"/>
                  </a:moveTo>
                  <a:cubicBezTo>
                    <a:pt x="3790" y="1"/>
                    <a:pt x="3788" y="1"/>
                    <a:pt x="3786" y="1"/>
                  </a:cubicBezTo>
                  <a:cubicBezTo>
                    <a:pt x="2394" y="321"/>
                    <a:pt x="40" y="1891"/>
                    <a:pt x="15" y="1908"/>
                  </a:cubicBezTo>
                  <a:cubicBezTo>
                    <a:pt x="5" y="1915"/>
                    <a:pt x="1" y="1928"/>
                    <a:pt x="8" y="1940"/>
                  </a:cubicBezTo>
                  <a:cubicBezTo>
                    <a:pt x="14" y="1947"/>
                    <a:pt x="21" y="1951"/>
                    <a:pt x="28" y="1951"/>
                  </a:cubicBezTo>
                  <a:cubicBezTo>
                    <a:pt x="34" y="1951"/>
                    <a:pt x="37" y="1948"/>
                    <a:pt x="43" y="1947"/>
                  </a:cubicBezTo>
                  <a:cubicBezTo>
                    <a:pt x="66" y="1931"/>
                    <a:pt x="2414" y="368"/>
                    <a:pt x="3798" y="49"/>
                  </a:cubicBezTo>
                  <a:cubicBezTo>
                    <a:pt x="3811" y="45"/>
                    <a:pt x="3820" y="32"/>
                    <a:pt x="3815" y="20"/>
                  </a:cubicBezTo>
                  <a:cubicBezTo>
                    <a:pt x="3813" y="9"/>
                    <a:pt x="3803" y="1"/>
                    <a:pt x="37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56"/>
            <p:cNvSpPr/>
            <p:nvPr/>
          </p:nvSpPr>
          <p:spPr>
            <a:xfrm>
              <a:off x="1918100" y="4330000"/>
              <a:ext cx="104800" cy="21025"/>
            </a:xfrm>
            <a:custGeom>
              <a:avLst/>
              <a:gdLst/>
              <a:ahLst/>
              <a:cxnLst/>
              <a:rect l="l" t="t" r="r" b="b"/>
              <a:pathLst>
                <a:path w="4192" h="841" extrusionOk="0">
                  <a:moveTo>
                    <a:pt x="3975" y="0"/>
                  </a:moveTo>
                  <a:cubicBezTo>
                    <a:pt x="2509" y="0"/>
                    <a:pt x="44" y="787"/>
                    <a:pt x="19" y="796"/>
                  </a:cubicBezTo>
                  <a:cubicBezTo>
                    <a:pt x="8" y="800"/>
                    <a:pt x="1" y="811"/>
                    <a:pt x="5" y="824"/>
                  </a:cubicBezTo>
                  <a:cubicBezTo>
                    <a:pt x="8" y="833"/>
                    <a:pt x="16" y="840"/>
                    <a:pt x="27" y="840"/>
                  </a:cubicBezTo>
                  <a:lnTo>
                    <a:pt x="31" y="840"/>
                  </a:lnTo>
                  <a:cubicBezTo>
                    <a:pt x="57" y="832"/>
                    <a:pt x="2524" y="47"/>
                    <a:pt x="3978" y="47"/>
                  </a:cubicBezTo>
                  <a:cubicBezTo>
                    <a:pt x="4042" y="47"/>
                    <a:pt x="4104" y="48"/>
                    <a:pt x="4164" y="51"/>
                  </a:cubicBezTo>
                  <a:cubicBezTo>
                    <a:pt x="4166" y="52"/>
                    <a:pt x="4168" y="52"/>
                    <a:pt x="4170" y="52"/>
                  </a:cubicBezTo>
                  <a:cubicBezTo>
                    <a:pt x="4181" y="52"/>
                    <a:pt x="4190" y="41"/>
                    <a:pt x="4190" y="30"/>
                  </a:cubicBezTo>
                  <a:cubicBezTo>
                    <a:pt x="4191" y="15"/>
                    <a:pt x="4181" y="5"/>
                    <a:pt x="4168" y="5"/>
                  </a:cubicBezTo>
                  <a:cubicBezTo>
                    <a:pt x="4106" y="2"/>
                    <a:pt x="4042" y="0"/>
                    <a:pt x="39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56"/>
            <p:cNvSpPr/>
            <p:nvPr/>
          </p:nvSpPr>
          <p:spPr>
            <a:xfrm>
              <a:off x="1915200" y="4309100"/>
              <a:ext cx="82050" cy="30775"/>
            </a:xfrm>
            <a:custGeom>
              <a:avLst/>
              <a:gdLst/>
              <a:ahLst/>
              <a:cxnLst/>
              <a:rect l="l" t="t" r="r" b="b"/>
              <a:pathLst>
                <a:path w="3282" h="1231" extrusionOk="0">
                  <a:moveTo>
                    <a:pt x="3255" y="0"/>
                  </a:moveTo>
                  <a:cubicBezTo>
                    <a:pt x="3253" y="0"/>
                    <a:pt x="3251" y="1"/>
                    <a:pt x="3249" y="2"/>
                  </a:cubicBezTo>
                  <a:cubicBezTo>
                    <a:pt x="1858" y="320"/>
                    <a:pt x="35" y="1176"/>
                    <a:pt x="17" y="1184"/>
                  </a:cubicBezTo>
                  <a:cubicBezTo>
                    <a:pt x="7" y="1190"/>
                    <a:pt x="1" y="1204"/>
                    <a:pt x="7" y="1216"/>
                  </a:cubicBezTo>
                  <a:cubicBezTo>
                    <a:pt x="12" y="1225"/>
                    <a:pt x="20" y="1231"/>
                    <a:pt x="28" y="1231"/>
                  </a:cubicBezTo>
                  <a:cubicBezTo>
                    <a:pt x="31" y="1231"/>
                    <a:pt x="37" y="1231"/>
                    <a:pt x="38" y="1228"/>
                  </a:cubicBezTo>
                  <a:cubicBezTo>
                    <a:pt x="57" y="1220"/>
                    <a:pt x="1874" y="366"/>
                    <a:pt x="3259" y="48"/>
                  </a:cubicBezTo>
                  <a:cubicBezTo>
                    <a:pt x="3272" y="45"/>
                    <a:pt x="3281" y="32"/>
                    <a:pt x="3278" y="19"/>
                  </a:cubicBezTo>
                  <a:cubicBezTo>
                    <a:pt x="3275" y="9"/>
                    <a:pt x="3265" y="0"/>
                    <a:pt x="3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56"/>
            <p:cNvSpPr/>
            <p:nvPr/>
          </p:nvSpPr>
          <p:spPr>
            <a:xfrm>
              <a:off x="1659300" y="4382975"/>
              <a:ext cx="100450" cy="37275"/>
            </a:xfrm>
            <a:custGeom>
              <a:avLst/>
              <a:gdLst/>
              <a:ahLst/>
              <a:cxnLst/>
              <a:rect l="l" t="t" r="r" b="b"/>
              <a:pathLst>
                <a:path w="4018" h="1491" extrusionOk="0">
                  <a:moveTo>
                    <a:pt x="3989" y="1"/>
                  </a:moveTo>
                  <a:cubicBezTo>
                    <a:pt x="3988" y="1"/>
                    <a:pt x="3986" y="1"/>
                    <a:pt x="3984" y="1"/>
                  </a:cubicBezTo>
                  <a:cubicBezTo>
                    <a:pt x="3955" y="7"/>
                    <a:pt x="1202" y="651"/>
                    <a:pt x="15" y="1447"/>
                  </a:cubicBezTo>
                  <a:cubicBezTo>
                    <a:pt x="3" y="1455"/>
                    <a:pt x="0" y="1469"/>
                    <a:pt x="8" y="1479"/>
                  </a:cubicBezTo>
                  <a:cubicBezTo>
                    <a:pt x="13" y="1486"/>
                    <a:pt x="21" y="1491"/>
                    <a:pt x="28" y="1491"/>
                  </a:cubicBezTo>
                  <a:cubicBezTo>
                    <a:pt x="32" y="1491"/>
                    <a:pt x="38" y="1489"/>
                    <a:pt x="42" y="1486"/>
                  </a:cubicBezTo>
                  <a:cubicBezTo>
                    <a:pt x="1222" y="696"/>
                    <a:pt x="3968" y="56"/>
                    <a:pt x="3996" y="49"/>
                  </a:cubicBezTo>
                  <a:cubicBezTo>
                    <a:pt x="4009" y="45"/>
                    <a:pt x="4018" y="32"/>
                    <a:pt x="4013" y="20"/>
                  </a:cubicBezTo>
                  <a:cubicBezTo>
                    <a:pt x="4011" y="9"/>
                    <a:pt x="4001" y="1"/>
                    <a:pt x="39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56"/>
            <p:cNvSpPr/>
            <p:nvPr/>
          </p:nvSpPr>
          <p:spPr>
            <a:xfrm>
              <a:off x="1679650" y="4404800"/>
              <a:ext cx="86575" cy="63200"/>
            </a:xfrm>
            <a:custGeom>
              <a:avLst/>
              <a:gdLst/>
              <a:ahLst/>
              <a:cxnLst/>
              <a:rect l="l" t="t" r="r" b="b"/>
              <a:pathLst>
                <a:path w="3463" h="2528" extrusionOk="0">
                  <a:moveTo>
                    <a:pt x="3435" y="1"/>
                  </a:moveTo>
                  <a:cubicBezTo>
                    <a:pt x="3431" y="1"/>
                    <a:pt x="3427" y="2"/>
                    <a:pt x="3424" y="4"/>
                  </a:cubicBezTo>
                  <a:cubicBezTo>
                    <a:pt x="3401" y="18"/>
                    <a:pt x="929" y="1395"/>
                    <a:pt x="7" y="2488"/>
                  </a:cubicBezTo>
                  <a:cubicBezTo>
                    <a:pt x="0" y="2498"/>
                    <a:pt x="0" y="2513"/>
                    <a:pt x="12" y="2521"/>
                  </a:cubicBezTo>
                  <a:cubicBezTo>
                    <a:pt x="14" y="2524"/>
                    <a:pt x="20" y="2527"/>
                    <a:pt x="26" y="2527"/>
                  </a:cubicBezTo>
                  <a:cubicBezTo>
                    <a:pt x="33" y="2527"/>
                    <a:pt x="39" y="2524"/>
                    <a:pt x="43" y="2520"/>
                  </a:cubicBezTo>
                  <a:cubicBezTo>
                    <a:pt x="960" y="1434"/>
                    <a:pt x="3422" y="60"/>
                    <a:pt x="3448" y="46"/>
                  </a:cubicBezTo>
                  <a:cubicBezTo>
                    <a:pt x="3458" y="39"/>
                    <a:pt x="3463" y="24"/>
                    <a:pt x="3457" y="13"/>
                  </a:cubicBezTo>
                  <a:cubicBezTo>
                    <a:pt x="3452" y="6"/>
                    <a:pt x="3444" y="1"/>
                    <a:pt x="3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56"/>
            <p:cNvSpPr/>
            <p:nvPr/>
          </p:nvSpPr>
          <p:spPr>
            <a:xfrm>
              <a:off x="1681925" y="4395100"/>
              <a:ext cx="78150" cy="39825"/>
            </a:xfrm>
            <a:custGeom>
              <a:avLst/>
              <a:gdLst/>
              <a:ahLst/>
              <a:cxnLst/>
              <a:rect l="l" t="t" r="r" b="b"/>
              <a:pathLst>
                <a:path w="3126" h="1593" extrusionOk="0">
                  <a:moveTo>
                    <a:pt x="3097" y="1"/>
                  </a:moveTo>
                  <a:cubicBezTo>
                    <a:pt x="3095" y="1"/>
                    <a:pt x="3092" y="1"/>
                    <a:pt x="3089" y="3"/>
                  </a:cubicBezTo>
                  <a:cubicBezTo>
                    <a:pt x="3071" y="10"/>
                    <a:pt x="1200" y="752"/>
                    <a:pt x="15" y="1549"/>
                  </a:cubicBezTo>
                  <a:cubicBezTo>
                    <a:pt x="3" y="1556"/>
                    <a:pt x="0" y="1570"/>
                    <a:pt x="7" y="1580"/>
                  </a:cubicBezTo>
                  <a:cubicBezTo>
                    <a:pt x="13" y="1588"/>
                    <a:pt x="20" y="1592"/>
                    <a:pt x="28" y="1592"/>
                  </a:cubicBezTo>
                  <a:cubicBezTo>
                    <a:pt x="31" y="1592"/>
                    <a:pt x="36" y="1592"/>
                    <a:pt x="42" y="1588"/>
                  </a:cubicBezTo>
                  <a:cubicBezTo>
                    <a:pt x="1223" y="796"/>
                    <a:pt x="3089" y="53"/>
                    <a:pt x="3107" y="46"/>
                  </a:cubicBezTo>
                  <a:cubicBezTo>
                    <a:pt x="3118" y="40"/>
                    <a:pt x="3126" y="29"/>
                    <a:pt x="3120" y="16"/>
                  </a:cubicBezTo>
                  <a:cubicBezTo>
                    <a:pt x="3115" y="8"/>
                    <a:pt x="3107" y="1"/>
                    <a:pt x="30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56"/>
            <p:cNvSpPr/>
            <p:nvPr/>
          </p:nvSpPr>
          <p:spPr>
            <a:xfrm>
              <a:off x="1351775" y="4606200"/>
              <a:ext cx="63575" cy="24275"/>
            </a:xfrm>
            <a:custGeom>
              <a:avLst/>
              <a:gdLst/>
              <a:ahLst/>
              <a:cxnLst/>
              <a:rect l="l" t="t" r="r" b="b"/>
              <a:pathLst>
                <a:path w="2543" h="971" extrusionOk="0">
                  <a:moveTo>
                    <a:pt x="768" y="0"/>
                  </a:moveTo>
                  <a:cubicBezTo>
                    <a:pt x="523" y="0"/>
                    <a:pt x="282" y="24"/>
                    <a:pt x="66" y="61"/>
                  </a:cubicBezTo>
                  <a:cubicBezTo>
                    <a:pt x="0" y="73"/>
                    <a:pt x="23" y="172"/>
                    <a:pt x="85" y="172"/>
                  </a:cubicBezTo>
                  <a:cubicBezTo>
                    <a:pt x="89" y="172"/>
                    <a:pt x="92" y="171"/>
                    <a:pt x="96" y="171"/>
                  </a:cubicBezTo>
                  <a:cubicBezTo>
                    <a:pt x="304" y="135"/>
                    <a:pt x="537" y="112"/>
                    <a:pt x="774" y="112"/>
                  </a:cubicBezTo>
                  <a:cubicBezTo>
                    <a:pt x="1449" y="112"/>
                    <a:pt x="2160" y="301"/>
                    <a:pt x="2424" y="939"/>
                  </a:cubicBezTo>
                  <a:cubicBezTo>
                    <a:pt x="2433" y="961"/>
                    <a:pt x="2450" y="970"/>
                    <a:pt x="2467" y="970"/>
                  </a:cubicBezTo>
                  <a:cubicBezTo>
                    <a:pt x="2503" y="970"/>
                    <a:pt x="2543" y="931"/>
                    <a:pt x="2524" y="886"/>
                  </a:cubicBezTo>
                  <a:cubicBezTo>
                    <a:pt x="2241" y="203"/>
                    <a:pt x="1485" y="0"/>
                    <a:pt x="76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56"/>
            <p:cNvSpPr/>
            <p:nvPr/>
          </p:nvSpPr>
          <p:spPr>
            <a:xfrm>
              <a:off x="1332050" y="4398750"/>
              <a:ext cx="85225" cy="210700"/>
            </a:xfrm>
            <a:custGeom>
              <a:avLst/>
              <a:gdLst/>
              <a:ahLst/>
              <a:cxnLst/>
              <a:rect l="l" t="t" r="r" b="b"/>
              <a:pathLst>
                <a:path w="3409" h="8428" extrusionOk="0">
                  <a:moveTo>
                    <a:pt x="85" y="0"/>
                  </a:moveTo>
                  <a:cubicBezTo>
                    <a:pt x="35" y="0"/>
                    <a:pt x="1" y="75"/>
                    <a:pt x="54" y="106"/>
                  </a:cubicBezTo>
                  <a:cubicBezTo>
                    <a:pt x="1116" y="751"/>
                    <a:pt x="2125" y="1666"/>
                    <a:pt x="2675" y="2791"/>
                  </a:cubicBezTo>
                  <a:cubicBezTo>
                    <a:pt x="3210" y="3884"/>
                    <a:pt x="2754" y="5304"/>
                    <a:pt x="2488" y="6413"/>
                  </a:cubicBezTo>
                  <a:cubicBezTo>
                    <a:pt x="2330" y="7069"/>
                    <a:pt x="2136" y="7722"/>
                    <a:pt x="1907" y="8357"/>
                  </a:cubicBezTo>
                  <a:cubicBezTo>
                    <a:pt x="1892" y="8399"/>
                    <a:pt x="1927" y="8427"/>
                    <a:pt x="1962" y="8427"/>
                  </a:cubicBezTo>
                  <a:cubicBezTo>
                    <a:pt x="1985" y="8427"/>
                    <a:pt x="2007" y="8416"/>
                    <a:pt x="2017" y="8389"/>
                  </a:cubicBezTo>
                  <a:cubicBezTo>
                    <a:pt x="2583" y="6825"/>
                    <a:pt x="3409" y="4589"/>
                    <a:pt x="2860" y="2944"/>
                  </a:cubicBezTo>
                  <a:cubicBezTo>
                    <a:pt x="2446" y="1702"/>
                    <a:pt x="1201" y="670"/>
                    <a:pt x="114" y="9"/>
                  </a:cubicBezTo>
                  <a:cubicBezTo>
                    <a:pt x="104" y="3"/>
                    <a:pt x="94" y="0"/>
                    <a:pt x="8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56"/>
            <p:cNvSpPr/>
            <p:nvPr/>
          </p:nvSpPr>
          <p:spPr>
            <a:xfrm>
              <a:off x="1778825" y="4555000"/>
              <a:ext cx="117700" cy="47800"/>
            </a:xfrm>
            <a:custGeom>
              <a:avLst/>
              <a:gdLst/>
              <a:ahLst/>
              <a:cxnLst/>
              <a:rect l="l" t="t" r="r" b="b"/>
              <a:pathLst>
                <a:path w="4708" h="1912" extrusionOk="0">
                  <a:moveTo>
                    <a:pt x="77" y="1"/>
                  </a:moveTo>
                  <a:cubicBezTo>
                    <a:pt x="37" y="1"/>
                    <a:pt x="0" y="56"/>
                    <a:pt x="33" y="99"/>
                  </a:cubicBezTo>
                  <a:cubicBezTo>
                    <a:pt x="1090" y="1460"/>
                    <a:pt x="3098" y="1393"/>
                    <a:pt x="4613" y="1909"/>
                  </a:cubicBezTo>
                  <a:cubicBezTo>
                    <a:pt x="4620" y="1911"/>
                    <a:pt x="4626" y="1912"/>
                    <a:pt x="4632" y="1912"/>
                  </a:cubicBezTo>
                  <a:cubicBezTo>
                    <a:pt x="4688" y="1912"/>
                    <a:pt x="4708" y="1821"/>
                    <a:pt x="4645" y="1800"/>
                  </a:cubicBezTo>
                  <a:cubicBezTo>
                    <a:pt x="3170" y="1298"/>
                    <a:pt x="1139" y="1340"/>
                    <a:pt x="115" y="22"/>
                  </a:cubicBezTo>
                  <a:cubicBezTo>
                    <a:pt x="104" y="7"/>
                    <a:pt x="90" y="1"/>
                    <a:pt x="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56"/>
            <p:cNvSpPr/>
            <p:nvPr/>
          </p:nvSpPr>
          <p:spPr>
            <a:xfrm>
              <a:off x="1940550" y="4571575"/>
              <a:ext cx="22350" cy="17700"/>
            </a:xfrm>
            <a:custGeom>
              <a:avLst/>
              <a:gdLst/>
              <a:ahLst/>
              <a:cxnLst/>
              <a:rect l="l" t="t" r="r" b="b"/>
              <a:pathLst>
                <a:path w="894" h="708" extrusionOk="0">
                  <a:moveTo>
                    <a:pt x="813" y="0"/>
                  </a:moveTo>
                  <a:cubicBezTo>
                    <a:pt x="800" y="0"/>
                    <a:pt x="787" y="5"/>
                    <a:pt x="776" y="18"/>
                  </a:cubicBezTo>
                  <a:cubicBezTo>
                    <a:pt x="569" y="238"/>
                    <a:pt x="330" y="461"/>
                    <a:pt x="57" y="600"/>
                  </a:cubicBezTo>
                  <a:cubicBezTo>
                    <a:pt x="1" y="630"/>
                    <a:pt x="32" y="707"/>
                    <a:pt x="83" y="707"/>
                  </a:cubicBezTo>
                  <a:cubicBezTo>
                    <a:pt x="92" y="707"/>
                    <a:pt x="101" y="705"/>
                    <a:pt x="110" y="700"/>
                  </a:cubicBezTo>
                  <a:cubicBezTo>
                    <a:pt x="391" y="555"/>
                    <a:pt x="638" y="326"/>
                    <a:pt x="854" y="99"/>
                  </a:cubicBezTo>
                  <a:cubicBezTo>
                    <a:pt x="893" y="59"/>
                    <a:pt x="855" y="0"/>
                    <a:pt x="81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56"/>
            <p:cNvSpPr/>
            <p:nvPr/>
          </p:nvSpPr>
          <p:spPr>
            <a:xfrm>
              <a:off x="1914600" y="4476700"/>
              <a:ext cx="38175" cy="44125"/>
            </a:xfrm>
            <a:custGeom>
              <a:avLst/>
              <a:gdLst/>
              <a:ahLst/>
              <a:cxnLst/>
              <a:rect l="l" t="t" r="r" b="b"/>
              <a:pathLst>
                <a:path w="1527" h="1765" extrusionOk="0">
                  <a:moveTo>
                    <a:pt x="1470" y="1"/>
                  </a:moveTo>
                  <a:cubicBezTo>
                    <a:pt x="1442" y="1"/>
                    <a:pt x="1414" y="18"/>
                    <a:pt x="1412" y="54"/>
                  </a:cubicBezTo>
                  <a:cubicBezTo>
                    <a:pt x="1344" y="740"/>
                    <a:pt x="565" y="1319"/>
                    <a:pt x="52" y="1655"/>
                  </a:cubicBezTo>
                  <a:cubicBezTo>
                    <a:pt x="0" y="1689"/>
                    <a:pt x="30" y="1764"/>
                    <a:pt x="77" y="1764"/>
                  </a:cubicBezTo>
                  <a:cubicBezTo>
                    <a:pt x="86" y="1764"/>
                    <a:pt x="96" y="1761"/>
                    <a:pt x="106" y="1755"/>
                  </a:cubicBezTo>
                  <a:cubicBezTo>
                    <a:pt x="660" y="1391"/>
                    <a:pt x="1452" y="790"/>
                    <a:pt x="1523" y="57"/>
                  </a:cubicBezTo>
                  <a:cubicBezTo>
                    <a:pt x="1527" y="20"/>
                    <a:pt x="1499" y="1"/>
                    <a:pt x="147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56"/>
            <p:cNvSpPr/>
            <p:nvPr/>
          </p:nvSpPr>
          <p:spPr>
            <a:xfrm>
              <a:off x="1930850" y="4494450"/>
              <a:ext cx="22050" cy="53225"/>
            </a:xfrm>
            <a:custGeom>
              <a:avLst/>
              <a:gdLst/>
              <a:ahLst/>
              <a:cxnLst/>
              <a:rect l="l" t="t" r="r" b="b"/>
              <a:pathLst>
                <a:path w="882" h="2129" extrusionOk="0">
                  <a:moveTo>
                    <a:pt x="797" y="1"/>
                  </a:moveTo>
                  <a:cubicBezTo>
                    <a:pt x="769" y="1"/>
                    <a:pt x="743" y="18"/>
                    <a:pt x="744" y="53"/>
                  </a:cubicBezTo>
                  <a:cubicBezTo>
                    <a:pt x="769" y="770"/>
                    <a:pt x="468" y="1492"/>
                    <a:pt x="32" y="2046"/>
                  </a:cubicBezTo>
                  <a:cubicBezTo>
                    <a:pt x="0" y="2088"/>
                    <a:pt x="40" y="2129"/>
                    <a:pt x="82" y="2129"/>
                  </a:cubicBezTo>
                  <a:cubicBezTo>
                    <a:pt x="99" y="2129"/>
                    <a:pt x="116" y="2122"/>
                    <a:pt x="129" y="2106"/>
                  </a:cubicBezTo>
                  <a:cubicBezTo>
                    <a:pt x="576" y="1537"/>
                    <a:pt x="882" y="791"/>
                    <a:pt x="859" y="56"/>
                  </a:cubicBezTo>
                  <a:cubicBezTo>
                    <a:pt x="857" y="20"/>
                    <a:pt x="826" y="1"/>
                    <a:pt x="79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56"/>
            <p:cNvSpPr/>
            <p:nvPr/>
          </p:nvSpPr>
          <p:spPr>
            <a:xfrm>
              <a:off x="1681250" y="4495000"/>
              <a:ext cx="98400" cy="33250"/>
            </a:xfrm>
            <a:custGeom>
              <a:avLst/>
              <a:gdLst/>
              <a:ahLst/>
              <a:cxnLst/>
              <a:rect l="l" t="t" r="r" b="b"/>
              <a:pathLst>
                <a:path w="3936" h="1330" extrusionOk="0">
                  <a:moveTo>
                    <a:pt x="30" y="1"/>
                  </a:moveTo>
                  <a:cubicBezTo>
                    <a:pt x="12" y="1"/>
                    <a:pt x="1" y="29"/>
                    <a:pt x="19" y="43"/>
                  </a:cubicBezTo>
                  <a:cubicBezTo>
                    <a:pt x="1072" y="846"/>
                    <a:pt x="2552" y="1301"/>
                    <a:pt x="3862" y="1330"/>
                  </a:cubicBezTo>
                  <a:cubicBezTo>
                    <a:pt x="3862" y="1330"/>
                    <a:pt x="3863" y="1330"/>
                    <a:pt x="3863" y="1330"/>
                  </a:cubicBezTo>
                  <a:cubicBezTo>
                    <a:pt x="3934" y="1330"/>
                    <a:pt x="3935" y="1221"/>
                    <a:pt x="3863" y="1215"/>
                  </a:cubicBezTo>
                  <a:cubicBezTo>
                    <a:pt x="2566" y="1141"/>
                    <a:pt x="1127" y="753"/>
                    <a:pt x="42" y="5"/>
                  </a:cubicBezTo>
                  <a:cubicBezTo>
                    <a:pt x="38" y="2"/>
                    <a:pt x="34" y="1"/>
                    <a:pt x="3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56"/>
            <p:cNvSpPr/>
            <p:nvPr/>
          </p:nvSpPr>
          <p:spPr>
            <a:xfrm>
              <a:off x="1797800" y="4519525"/>
              <a:ext cx="36600" cy="8750"/>
            </a:xfrm>
            <a:custGeom>
              <a:avLst/>
              <a:gdLst/>
              <a:ahLst/>
              <a:cxnLst/>
              <a:rect l="l" t="t" r="r" b="b"/>
              <a:pathLst>
                <a:path w="1464" h="350" extrusionOk="0">
                  <a:moveTo>
                    <a:pt x="1408" y="1"/>
                  </a:moveTo>
                  <a:cubicBezTo>
                    <a:pt x="1406" y="1"/>
                    <a:pt x="1404" y="1"/>
                    <a:pt x="1402" y="1"/>
                  </a:cubicBezTo>
                  <a:cubicBezTo>
                    <a:pt x="953" y="51"/>
                    <a:pt x="553" y="292"/>
                    <a:pt x="91" y="292"/>
                  </a:cubicBezTo>
                  <a:cubicBezTo>
                    <a:pt x="71" y="292"/>
                    <a:pt x="50" y="292"/>
                    <a:pt x="30" y="291"/>
                  </a:cubicBezTo>
                  <a:cubicBezTo>
                    <a:pt x="29" y="291"/>
                    <a:pt x="28" y="290"/>
                    <a:pt x="27" y="290"/>
                  </a:cubicBezTo>
                  <a:cubicBezTo>
                    <a:pt x="1" y="290"/>
                    <a:pt x="4" y="330"/>
                    <a:pt x="30" y="335"/>
                  </a:cubicBezTo>
                  <a:cubicBezTo>
                    <a:pt x="94" y="345"/>
                    <a:pt x="160" y="349"/>
                    <a:pt x="226" y="349"/>
                  </a:cubicBezTo>
                  <a:cubicBezTo>
                    <a:pt x="626" y="349"/>
                    <a:pt x="1060" y="197"/>
                    <a:pt x="1419" y="71"/>
                  </a:cubicBezTo>
                  <a:cubicBezTo>
                    <a:pt x="1463" y="55"/>
                    <a:pt x="1450" y="1"/>
                    <a:pt x="140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56"/>
            <p:cNvSpPr/>
            <p:nvPr/>
          </p:nvSpPr>
          <p:spPr>
            <a:xfrm>
              <a:off x="1302350" y="4083950"/>
              <a:ext cx="77800" cy="41250"/>
            </a:xfrm>
            <a:custGeom>
              <a:avLst/>
              <a:gdLst/>
              <a:ahLst/>
              <a:cxnLst/>
              <a:rect l="l" t="t" r="r" b="b"/>
              <a:pathLst>
                <a:path w="3112" h="1650" extrusionOk="0">
                  <a:moveTo>
                    <a:pt x="32" y="1"/>
                  </a:moveTo>
                  <a:cubicBezTo>
                    <a:pt x="17" y="1"/>
                    <a:pt x="1" y="22"/>
                    <a:pt x="13" y="38"/>
                  </a:cubicBezTo>
                  <a:cubicBezTo>
                    <a:pt x="823" y="1019"/>
                    <a:pt x="1794" y="1509"/>
                    <a:pt x="3055" y="1649"/>
                  </a:cubicBezTo>
                  <a:cubicBezTo>
                    <a:pt x="3057" y="1649"/>
                    <a:pt x="3058" y="1649"/>
                    <a:pt x="3060" y="1649"/>
                  </a:cubicBezTo>
                  <a:cubicBezTo>
                    <a:pt x="3103" y="1649"/>
                    <a:pt x="3111" y="1579"/>
                    <a:pt x="3068" y="1568"/>
                  </a:cubicBezTo>
                  <a:cubicBezTo>
                    <a:pt x="2482" y="1442"/>
                    <a:pt x="1920" y="1367"/>
                    <a:pt x="1377" y="1095"/>
                  </a:cubicBezTo>
                  <a:cubicBezTo>
                    <a:pt x="866" y="837"/>
                    <a:pt x="414" y="437"/>
                    <a:pt x="44" y="6"/>
                  </a:cubicBezTo>
                  <a:cubicBezTo>
                    <a:pt x="40" y="2"/>
                    <a:pt x="36" y="1"/>
                    <a:pt x="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2036;p44"/>
          <p:cNvSpPr/>
          <p:nvPr/>
        </p:nvSpPr>
        <p:spPr>
          <a:xfrm>
            <a:off x="5577701" y="1307801"/>
            <a:ext cx="1412487" cy="1323798"/>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038;p44"/>
          <p:cNvSpPr txBox="1">
            <a:spLocks noGrp="1"/>
          </p:cNvSpPr>
          <p:nvPr>
            <p:ph type="title"/>
          </p:nvPr>
        </p:nvSpPr>
        <p:spPr>
          <a:xfrm flipH="1">
            <a:off x="5133594" y="1259960"/>
            <a:ext cx="2300700" cy="200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8000" smtClean="0">
                <a:latin typeface="+mj-lt"/>
              </a:rPr>
              <a:t>03</a:t>
            </a:r>
            <a:endParaRPr sz="8000">
              <a:latin typeface="+mj-lt"/>
            </a:endParaRPr>
          </a:p>
        </p:txBody>
      </p:sp>
      <p:sp>
        <p:nvSpPr>
          <p:cNvPr id="48" name="Google Shape;1983;p43"/>
          <p:cNvSpPr txBox="1">
            <a:spLocks noGrp="1"/>
          </p:cNvSpPr>
          <p:nvPr>
            <p:ph type="title" idx="2"/>
          </p:nvPr>
        </p:nvSpPr>
        <p:spPr>
          <a:xfrm>
            <a:off x="3679903" y="2529492"/>
            <a:ext cx="5129560" cy="474000"/>
          </a:xfrm>
          <a:prstGeom prst="rect">
            <a:avLst/>
          </a:prstGeom>
        </p:spPr>
        <p:txBody>
          <a:bodyPr spcFirstLastPara="1" wrap="square" lIns="91425" tIns="91425" rIns="91425" bIns="91425" anchor="t" anchorCtr="0">
            <a:noAutofit/>
          </a:bodyPr>
          <a:lstStyle/>
          <a:p>
            <a:pPr lvl="0">
              <a:lnSpc>
                <a:spcPct val="150000"/>
              </a:lnSpc>
            </a:pPr>
            <a:r>
              <a:rPr lang="en-US" sz="6000" smtClean="0">
                <a:latin typeface="+mj-lt"/>
              </a:rPr>
              <a:t>LUYỆN TẬP</a:t>
            </a:r>
            <a:endParaRPr lang="en-US" sz="6000">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3171617" y="117052"/>
            <a:ext cx="2800767" cy="820674"/>
          </a:xfrm>
          <a:prstGeom prst="rect">
            <a:avLst/>
          </a:prstGeom>
        </p:spPr>
        <p:txBody>
          <a:bodyPr wrap="none">
            <a:spAutoFit/>
          </a:bodyPr>
          <a:lstStyle/>
          <a:p>
            <a:pPr algn="just">
              <a:lnSpc>
                <a:spcPct val="150000"/>
              </a:lnSpc>
            </a:pPr>
            <a:r>
              <a:rPr lang="en-US" sz="3600" b="1">
                <a:solidFill>
                  <a:schemeClr val="bg1">
                    <a:lumMod val="25000"/>
                  </a:schemeClr>
                </a:solidFill>
                <a:latin typeface="+mj-lt"/>
              </a:rPr>
              <a:t>LUYỆN TẬP</a:t>
            </a:r>
          </a:p>
        </p:txBody>
      </p:sp>
      <p:sp>
        <p:nvSpPr>
          <p:cNvPr id="3" name="Rectangle 2"/>
          <p:cNvSpPr/>
          <p:nvPr/>
        </p:nvSpPr>
        <p:spPr>
          <a:xfrm>
            <a:off x="709862" y="1769379"/>
            <a:ext cx="7567863" cy="2631490"/>
          </a:xfrm>
          <a:prstGeom prst="rect">
            <a:avLst/>
          </a:prstGeom>
        </p:spPr>
        <p:txBody>
          <a:bodyPr wrap="square">
            <a:spAutoFit/>
          </a:bodyPr>
          <a:lstStyle/>
          <a:p>
            <a:pPr algn="just">
              <a:lnSpc>
                <a:spcPct val="150000"/>
              </a:lnSpc>
            </a:pPr>
            <a:r>
              <a:rPr lang="vi-VN" sz="2200" i="1">
                <a:latin typeface="+mn-lt"/>
              </a:rPr>
              <a:t>Chú chuồn chuồn nước mới đẹp làm sao! Màu vàng trên lưng chú lấp lánh. Bốn cái cánh mỏng như giấy bóng. Hai con mắt long lanh như thuỷ tinh. Thân hình chủ nhỏ và thon vàng như màu vàng của nắng mùa thu.</a:t>
            </a:r>
          </a:p>
          <a:p>
            <a:pPr algn="r">
              <a:lnSpc>
                <a:spcPct val="150000"/>
              </a:lnSpc>
            </a:pPr>
            <a:r>
              <a:rPr lang="vi-VN" sz="2200">
                <a:latin typeface="+mn-lt"/>
              </a:rPr>
              <a:t>Theo </a:t>
            </a:r>
            <a:r>
              <a:rPr lang="vi-VN" sz="2200" smtClean="0">
                <a:latin typeface="+mn-lt"/>
              </a:rPr>
              <a:t>Nguyễn Thế Hội</a:t>
            </a:r>
            <a:endParaRPr lang="vi-VN" sz="2200">
              <a:latin typeface="+mn-lt"/>
            </a:endParaRPr>
          </a:p>
        </p:txBody>
      </p:sp>
      <p:sp>
        <p:nvSpPr>
          <p:cNvPr id="4" name="Rounded Rectangle 3"/>
          <p:cNvSpPr/>
          <p:nvPr/>
        </p:nvSpPr>
        <p:spPr>
          <a:xfrm>
            <a:off x="709862" y="1058779"/>
            <a:ext cx="7567863" cy="58954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421105" y="1153497"/>
            <a:ext cx="8229599" cy="461665"/>
          </a:xfrm>
          <a:prstGeom prst="rect">
            <a:avLst/>
          </a:prstGeom>
        </p:spPr>
        <p:txBody>
          <a:bodyPr wrap="square">
            <a:spAutoFit/>
          </a:bodyPr>
          <a:lstStyle/>
          <a:p>
            <a:pPr algn="ctr"/>
            <a:r>
              <a:rPr lang="en-US" sz="2400" b="1" smtClean="0">
                <a:latin typeface="+mn-lt"/>
              </a:rPr>
              <a:t>1. Tìm </a:t>
            </a:r>
            <a:r>
              <a:rPr lang="en-US" sz="2400" b="1">
                <a:latin typeface="+mn-lt"/>
              </a:rPr>
              <a:t>chủ ngữ của mỗi câu trong đoạn văn </a:t>
            </a:r>
            <a:r>
              <a:rPr lang="en-US" sz="2400" b="1" smtClean="0">
                <a:latin typeface="+mn-lt"/>
              </a:rPr>
              <a:t>sau</a:t>
            </a:r>
            <a:endParaRPr lang="en-US" sz="2400" b="1">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2"/>
                                        </p:tgtEl>
                                        <p:attrNameLst>
                                          <p:attrName>style.visibility</p:attrName>
                                        </p:attrNameLst>
                                      </p:cBhvr>
                                      <p:to>
                                        <p:strVal val="visible"/>
                                      </p:to>
                                    </p:set>
                                    <p:animEffect transition="in" filter="fade">
                                      <p:cBhvr>
                                        <p:cTn id="7" dur="500"/>
                                        <p:tgtEl>
                                          <p:spTgt spid="25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anim calcmode="lin" valueType="num">
                                      <p:cBhvr>
                                        <p:cTn id="13" dur="500" fill="hold"/>
                                        <p:tgtEl>
                                          <p:spTgt spid="5"/>
                                        </p:tgtEl>
                                        <p:attrNameLst>
                                          <p:attrName>ppt_x</p:attrName>
                                        </p:attrNameLst>
                                      </p:cBhvr>
                                      <p:tavLst>
                                        <p:tav tm="0">
                                          <p:val>
                                            <p:strVal val="#ppt_x"/>
                                          </p:val>
                                        </p:tav>
                                        <p:tav tm="100000">
                                          <p:val>
                                            <p:strVal val="#ppt_x"/>
                                          </p:val>
                                        </p:tav>
                                      </p:tavLst>
                                    </p:anim>
                                    <p:anim calcmode="lin" valueType="num">
                                      <p:cBhvr>
                                        <p:cTn id="14" dur="5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anim calcmode="lin" valueType="num">
                                      <p:cBhvr>
                                        <p:cTn id="18" dur="500" fill="hold"/>
                                        <p:tgtEl>
                                          <p:spTgt spid="4"/>
                                        </p:tgtEl>
                                        <p:attrNameLst>
                                          <p:attrName>ppt_x</p:attrName>
                                        </p:attrNameLst>
                                      </p:cBhvr>
                                      <p:tavLst>
                                        <p:tav tm="0">
                                          <p:val>
                                            <p:strVal val="#ppt_x"/>
                                          </p:val>
                                        </p:tav>
                                        <p:tav tm="100000">
                                          <p:val>
                                            <p:strVal val="#ppt_x"/>
                                          </p:val>
                                        </p:tav>
                                      </p:tavLst>
                                    </p:anim>
                                    <p:anim calcmode="lin" valueType="num">
                                      <p:cBhvr>
                                        <p:cTn id="1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 grpId="0"/>
      <p:bldP spid="3" grpId="0"/>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3135521" y="79562"/>
            <a:ext cx="2800767" cy="820674"/>
          </a:xfrm>
          <a:prstGeom prst="rect">
            <a:avLst/>
          </a:prstGeom>
        </p:spPr>
        <p:txBody>
          <a:bodyPr wrap="none">
            <a:spAutoFit/>
          </a:bodyPr>
          <a:lstStyle/>
          <a:p>
            <a:pPr algn="just">
              <a:lnSpc>
                <a:spcPct val="150000"/>
              </a:lnSpc>
            </a:pPr>
            <a:r>
              <a:rPr lang="en-US" sz="3600" b="1">
                <a:solidFill>
                  <a:schemeClr val="bg1">
                    <a:lumMod val="25000"/>
                  </a:schemeClr>
                </a:solidFill>
              </a:rPr>
              <a:t>LUYỆN TẬP</a:t>
            </a:r>
          </a:p>
        </p:txBody>
      </p:sp>
      <p:sp>
        <p:nvSpPr>
          <p:cNvPr id="3" name="Rectangle 2"/>
          <p:cNvSpPr/>
          <p:nvPr/>
        </p:nvSpPr>
        <p:spPr>
          <a:xfrm>
            <a:off x="709862" y="1868423"/>
            <a:ext cx="7375359" cy="2123658"/>
          </a:xfrm>
          <a:prstGeom prst="rect">
            <a:avLst/>
          </a:prstGeom>
        </p:spPr>
        <p:txBody>
          <a:bodyPr wrap="square">
            <a:spAutoFit/>
          </a:bodyPr>
          <a:lstStyle/>
          <a:p>
            <a:pPr algn="just">
              <a:lnSpc>
                <a:spcPct val="150000"/>
              </a:lnSpc>
            </a:pPr>
            <a:r>
              <a:rPr lang="vi-VN" sz="2200" b="1" i="1">
                <a:solidFill>
                  <a:srgbClr val="FF0000"/>
                </a:solidFill>
              </a:rPr>
              <a:t>Chú chuồn chuồn nước</a:t>
            </a:r>
            <a:r>
              <a:rPr lang="vi-VN" sz="2200" i="1">
                <a:solidFill>
                  <a:srgbClr val="FF0000"/>
                </a:solidFill>
              </a:rPr>
              <a:t>/ </a:t>
            </a:r>
            <a:r>
              <a:rPr lang="vi-VN" sz="2200" i="1"/>
              <a:t>mới đẹp làm sao! </a:t>
            </a:r>
            <a:r>
              <a:rPr lang="vi-VN" sz="2200" b="1" i="1">
                <a:solidFill>
                  <a:srgbClr val="FF0000"/>
                </a:solidFill>
              </a:rPr>
              <a:t>Màu vàng trên lưng chú</a:t>
            </a:r>
            <a:r>
              <a:rPr lang="vi-VN" sz="2200" i="1">
                <a:solidFill>
                  <a:srgbClr val="FF0000"/>
                </a:solidFill>
              </a:rPr>
              <a:t>/ </a:t>
            </a:r>
            <a:r>
              <a:rPr lang="vi-VN" sz="2200" i="1"/>
              <a:t>lấp lánh. </a:t>
            </a:r>
            <a:r>
              <a:rPr lang="vi-VN" sz="2200" b="1" i="1">
                <a:solidFill>
                  <a:srgbClr val="FF0000"/>
                </a:solidFill>
              </a:rPr>
              <a:t>Bốn cái cánh</a:t>
            </a:r>
            <a:r>
              <a:rPr lang="vi-VN" sz="2200" i="1">
                <a:solidFill>
                  <a:srgbClr val="FF0000"/>
                </a:solidFill>
              </a:rPr>
              <a:t>/</a:t>
            </a:r>
            <a:r>
              <a:rPr lang="vi-VN" sz="2200" i="1"/>
              <a:t> mỏng như giấy bóng. </a:t>
            </a:r>
            <a:r>
              <a:rPr lang="vi-VN" sz="2200" b="1" i="1">
                <a:solidFill>
                  <a:srgbClr val="FF0000"/>
                </a:solidFill>
              </a:rPr>
              <a:t>Hai con mắt</a:t>
            </a:r>
            <a:r>
              <a:rPr lang="vi-VN" sz="2200" i="1">
                <a:solidFill>
                  <a:srgbClr val="FF0000"/>
                </a:solidFill>
              </a:rPr>
              <a:t>/ </a:t>
            </a:r>
            <a:r>
              <a:rPr lang="vi-VN" sz="2200" i="1"/>
              <a:t>long lanh như thuỷ tinh. </a:t>
            </a:r>
            <a:r>
              <a:rPr lang="vi-VN" sz="2200" b="1" i="1">
                <a:solidFill>
                  <a:srgbClr val="FF0000"/>
                </a:solidFill>
              </a:rPr>
              <a:t>Thân hình chú</a:t>
            </a:r>
            <a:r>
              <a:rPr lang="vi-VN" sz="2200" i="1">
                <a:solidFill>
                  <a:srgbClr val="FF0000"/>
                </a:solidFill>
              </a:rPr>
              <a:t>/ </a:t>
            </a:r>
            <a:r>
              <a:rPr lang="vi-VN" sz="2200" i="1"/>
              <a:t>nhỏ và thon vàng như màu vàng của nắng mùa thu.</a:t>
            </a:r>
            <a:endParaRPr lang="en-US" sz="2200">
              <a:effectLst/>
            </a:endParaRPr>
          </a:p>
        </p:txBody>
      </p:sp>
      <p:sp>
        <p:nvSpPr>
          <p:cNvPr id="4" name="Rounded Rectangle 3"/>
          <p:cNvSpPr/>
          <p:nvPr/>
        </p:nvSpPr>
        <p:spPr>
          <a:xfrm>
            <a:off x="709862" y="1108301"/>
            <a:ext cx="7375359" cy="58954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709862" y="1153497"/>
            <a:ext cx="7375360" cy="461665"/>
          </a:xfrm>
          <a:prstGeom prst="rect">
            <a:avLst/>
          </a:prstGeom>
        </p:spPr>
        <p:txBody>
          <a:bodyPr wrap="square">
            <a:spAutoFit/>
          </a:bodyPr>
          <a:lstStyle/>
          <a:p>
            <a:pPr algn="ctr"/>
            <a:r>
              <a:rPr lang="en-US" sz="2400" b="1" smtClean="0">
                <a:latin typeface="+mn-lt"/>
              </a:rPr>
              <a:t>1. Tìm </a:t>
            </a:r>
            <a:r>
              <a:rPr lang="en-US" sz="2400" b="1">
                <a:latin typeface="+mn-lt"/>
              </a:rPr>
              <a:t>chủ ngữ của mỗi câu trong đoạn văn sau:</a:t>
            </a:r>
          </a:p>
        </p:txBody>
      </p:sp>
    </p:spTree>
    <p:extLst>
      <p:ext uri="{BB962C8B-B14F-4D97-AF65-F5344CB8AC3E}">
        <p14:creationId xmlns:p14="http://schemas.microsoft.com/office/powerpoint/2010/main" val="4097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70"/>
        <p:cNvGrpSpPr/>
        <p:nvPr/>
      </p:nvGrpSpPr>
      <p:grpSpPr>
        <a:xfrm>
          <a:off x="0" y="0"/>
          <a:ext cx="0" cy="0"/>
          <a:chOff x="0" y="0"/>
          <a:chExt cx="0" cy="0"/>
        </a:xfrm>
      </p:grpSpPr>
      <p:sp>
        <p:nvSpPr>
          <p:cNvPr id="252" name="Rectangle 251"/>
          <p:cNvSpPr/>
          <p:nvPr/>
        </p:nvSpPr>
        <p:spPr>
          <a:xfrm>
            <a:off x="3135522" y="0"/>
            <a:ext cx="2800767" cy="820674"/>
          </a:xfrm>
          <a:prstGeom prst="rect">
            <a:avLst/>
          </a:prstGeom>
        </p:spPr>
        <p:txBody>
          <a:bodyPr wrap="none">
            <a:spAutoFit/>
          </a:bodyPr>
          <a:lstStyle/>
          <a:p>
            <a:pPr algn="just">
              <a:lnSpc>
                <a:spcPct val="150000"/>
              </a:lnSpc>
            </a:pPr>
            <a:r>
              <a:rPr lang="en-US" sz="3600" b="1">
                <a:solidFill>
                  <a:schemeClr val="bg1">
                    <a:lumMod val="25000"/>
                  </a:schemeClr>
                </a:solidFill>
              </a:rPr>
              <a:t>LUYỆN TẬP</a:t>
            </a:r>
          </a:p>
        </p:txBody>
      </p:sp>
      <p:sp>
        <p:nvSpPr>
          <p:cNvPr id="253" name="Rectangle 252"/>
          <p:cNvSpPr/>
          <p:nvPr/>
        </p:nvSpPr>
        <p:spPr>
          <a:xfrm>
            <a:off x="709861" y="3576317"/>
            <a:ext cx="7375359" cy="1107996"/>
          </a:xfrm>
          <a:prstGeom prst="rect">
            <a:avLst/>
          </a:prstGeom>
        </p:spPr>
        <p:txBody>
          <a:bodyPr wrap="square">
            <a:spAutoFit/>
          </a:bodyPr>
          <a:lstStyle/>
          <a:p>
            <a:pPr>
              <a:lnSpc>
                <a:spcPct val="150000"/>
              </a:lnSpc>
            </a:pPr>
            <a:r>
              <a:rPr lang="vi-VN" sz="2200"/>
              <a:t>Em thường chơi đá bóng với các bạn sau giờ học</a:t>
            </a:r>
            <a:r>
              <a:rPr lang="vi-VN" sz="2200" smtClean="0"/>
              <a:t>.</a:t>
            </a:r>
            <a:endParaRPr lang="en-US" sz="2200" smtClean="0"/>
          </a:p>
          <a:p>
            <a:pPr>
              <a:lnSpc>
                <a:spcPct val="150000"/>
              </a:lnSpc>
            </a:pPr>
            <a:r>
              <a:rPr lang="en-US" sz="2200" smtClean="0">
                <a:sym typeface="Wingdings" panose="05000000000000000000" pitchFamily="2" charset="2"/>
              </a:rPr>
              <a:t> Chủ ngữ: em</a:t>
            </a:r>
            <a:endParaRPr lang="vi-VN" sz="2200"/>
          </a:p>
        </p:txBody>
      </p:sp>
      <p:sp>
        <p:nvSpPr>
          <p:cNvPr id="254" name="Rounded Rectangle 253"/>
          <p:cNvSpPr/>
          <p:nvPr/>
        </p:nvSpPr>
        <p:spPr>
          <a:xfrm>
            <a:off x="709862" y="900236"/>
            <a:ext cx="7375359" cy="193910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255" name="Rectangle 254"/>
          <p:cNvSpPr/>
          <p:nvPr/>
        </p:nvSpPr>
        <p:spPr>
          <a:xfrm>
            <a:off x="860256" y="992626"/>
            <a:ext cx="7074570" cy="1754326"/>
          </a:xfrm>
          <a:prstGeom prst="rect">
            <a:avLst/>
          </a:prstGeom>
        </p:spPr>
        <p:txBody>
          <a:bodyPr wrap="square">
            <a:spAutoFit/>
          </a:bodyPr>
          <a:lstStyle/>
          <a:p>
            <a:pPr algn="ctr">
              <a:lnSpc>
                <a:spcPct val="150000"/>
              </a:lnSpc>
            </a:pPr>
            <a:r>
              <a:rPr lang="en-US" sz="2400" b="1">
                <a:latin typeface="+mn-lt"/>
              </a:rPr>
              <a:t>Đặt một câu nói về sức khỏe của em hoặc về việc em tập thể dục thể thao để bảo vệ sức khỏe. Xác định chủ ngữ của câu đó.</a:t>
            </a:r>
          </a:p>
        </p:txBody>
      </p:sp>
      <p:sp>
        <p:nvSpPr>
          <p:cNvPr id="256" name="Rectangle 255"/>
          <p:cNvSpPr/>
          <p:nvPr/>
        </p:nvSpPr>
        <p:spPr>
          <a:xfrm>
            <a:off x="709861" y="2918905"/>
            <a:ext cx="7375359" cy="577850"/>
          </a:xfrm>
          <a:prstGeom prst="rect">
            <a:avLst/>
          </a:prstGeom>
        </p:spPr>
        <p:txBody>
          <a:bodyPr wrap="square">
            <a:spAutoFit/>
          </a:bodyPr>
          <a:lstStyle/>
          <a:p>
            <a:pPr algn="ctr">
              <a:lnSpc>
                <a:spcPct val="150000"/>
              </a:lnSpc>
            </a:pPr>
            <a:r>
              <a:rPr lang="vi-VN" sz="2400" b="1" u="sng" smtClean="0"/>
              <a:t>Gợi</a:t>
            </a:r>
            <a:r>
              <a:rPr lang="en-US" sz="2400" b="1" u="sng" smtClean="0"/>
              <a:t> ý</a:t>
            </a:r>
            <a:endParaRPr lang="vi-VN" sz="2400" b="1" u="sng"/>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4"/>
                                        </p:tgtEl>
                                        <p:attrNameLst>
                                          <p:attrName>style.visibility</p:attrName>
                                        </p:attrNameLst>
                                      </p:cBhvr>
                                      <p:to>
                                        <p:strVal val="visible"/>
                                      </p:to>
                                    </p:set>
                                    <p:animEffect transition="in" filter="barn(inVertical)">
                                      <p:cBhvr>
                                        <p:cTn id="7" dur="500"/>
                                        <p:tgtEl>
                                          <p:spTgt spid="25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55"/>
                                        </p:tgtEl>
                                        <p:attrNameLst>
                                          <p:attrName>style.visibility</p:attrName>
                                        </p:attrNameLst>
                                      </p:cBhvr>
                                      <p:to>
                                        <p:strVal val="visible"/>
                                      </p:to>
                                    </p:set>
                                    <p:animEffect transition="in" filter="barn(inVertical)">
                                      <p:cBhvr>
                                        <p:cTn id="10" dur="500"/>
                                        <p:tgtEl>
                                          <p:spTgt spid="25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53"/>
                                        </p:tgtEl>
                                        <p:attrNameLst>
                                          <p:attrName>style.visibility</p:attrName>
                                        </p:attrNameLst>
                                      </p:cBhvr>
                                      <p:to>
                                        <p:strVal val="visible"/>
                                      </p:to>
                                    </p:set>
                                    <p:animEffect transition="in" filter="fade">
                                      <p:cBhvr>
                                        <p:cTn id="15" dur="500"/>
                                        <p:tgtEl>
                                          <p:spTgt spid="25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6"/>
                                        </p:tgtEl>
                                        <p:attrNameLst>
                                          <p:attrName>style.visibility</p:attrName>
                                        </p:attrNameLst>
                                      </p:cBhvr>
                                      <p:to>
                                        <p:strVal val="visible"/>
                                      </p:to>
                                    </p:set>
                                    <p:animEffect transition="in" filter="fade">
                                      <p:cBhvr>
                                        <p:cTn id="18" dur="500"/>
                                        <p:tgtEl>
                                          <p:spTgt spid="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 grpId="0"/>
      <p:bldP spid="254" grpId="0" animBg="1"/>
      <p:bldP spid="255" grpId="0"/>
      <p:bldP spid="25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3"/>
        <p:cNvGrpSpPr/>
        <p:nvPr/>
      </p:nvGrpSpPr>
      <p:grpSpPr>
        <a:xfrm>
          <a:off x="0" y="0"/>
          <a:ext cx="0" cy="0"/>
          <a:chOff x="0" y="0"/>
          <a:chExt cx="0" cy="0"/>
        </a:xfrm>
      </p:grpSpPr>
      <p:sp>
        <p:nvSpPr>
          <p:cNvPr id="6" name="Rectangle 5"/>
          <p:cNvSpPr/>
          <p:nvPr/>
        </p:nvSpPr>
        <p:spPr>
          <a:xfrm>
            <a:off x="53340" y="1341295"/>
            <a:ext cx="9144000" cy="2990562"/>
          </a:xfrm>
          <a:prstGeom prst="rect">
            <a:avLst/>
          </a:prstGeom>
        </p:spPr>
        <p:txBody>
          <a:bodyPr wrap="square">
            <a:spAutoFit/>
          </a:bodyPr>
          <a:lstStyle/>
          <a:p>
            <a:pPr lvl="0" algn="ctr">
              <a:lnSpc>
                <a:spcPct val="150000"/>
              </a:lnSpc>
              <a:spcAft>
                <a:spcPts val="1000"/>
              </a:spcAft>
            </a:pPr>
            <a:r>
              <a:rPr lang="en-US" sz="6000" b="1" smtClean="0">
                <a:solidFill>
                  <a:schemeClr val="tx2">
                    <a:lumMod val="50000"/>
                  </a:schemeClr>
                </a:solidFill>
                <a:latin typeface="Arial" panose="020B0604020202020204" pitchFamily="34" charset="0"/>
                <a:cs typeface="Arial" panose="020B0604020202020204" pitchFamily="34" charset="0"/>
              </a:rPr>
              <a:t>XIN CHÀO TẠM BIỆT </a:t>
            </a:r>
          </a:p>
          <a:p>
            <a:pPr lvl="0" algn="ctr">
              <a:lnSpc>
                <a:spcPct val="150000"/>
              </a:lnSpc>
              <a:spcAft>
                <a:spcPts val="1000"/>
              </a:spcAft>
            </a:pPr>
            <a:r>
              <a:rPr lang="en-US" sz="6000" b="1" smtClean="0">
                <a:solidFill>
                  <a:schemeClr val="tx2">
                    <a:lumMod val="50000"/>
                  </a:schemeClr>
                </a:solidFill>
                <a:latin typeface="Arial" panose="020B0604020202020204" pitchFamily="34" charset="0"/>
                <a:cs typeface="Arial" panose="020B0604020202020204" pitchFamily="34" charset="0"/>
              </a:rPr>
              <a:t>VÀ HẸN GẶP LẠI.</a:t>
            </a:r>
            <a:endParaRPr lang="en-US" sz="6000" b="1">
              <a:solidFill>
                <a:schemeClr val="tx2">
                  <a:lumMod val="50000"/>
                </a:schemeClr>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75"/>
        <p:cNvGrpSpPr/>
        <p:nvPr/>
      </p:nvGrpSpPr>
      <p:grpSpPr>
        <a:xfrm>
          <a:off x="0" y="0"/>
          <a:ext cx="0" cy="0"/>
          <a:chOff x="0" y="0"/>
          <a:chExt cx="0" cy="0"/>
        </a:xfrm>
      </p:grpSpPr>
      <p:sp>
        <p:nvSpPr>
          <p:cNvPr id="8" name="Rectangle 7"/>
          <p:cNvSpPr/>
          <p:nvPr/>
        </p:nvSpPr>
        <p:spPr>
          <a:xfrm>
            <a:off x="0" y="873876"/>
            <a:ext cx="9144000" cy="111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vi-VN" sz="2400" b="1">
                <a:solidFill>
                  <a:srgbClr val="FFFFFF"/>
                </a:solidFill>
              </a:rPr>
              <a:t>Em hãy đặt câu theo kiểu </a:t>
            </a:r>
            <a:endParaRPr lang="en-US" sz="2400" b="1" smtClean="0">
              <a:solidFill>
                <a:srgbClr val="FFFFFF"/>
              </a:solidFill>
            </a:endParaRPr>
          </a:p>
          <a:p>
            <a:pPr algn="ctr"/>
            <a:r>
              <a:rPr lang="vi-VN" sz="2400" b="1" smtClean="0">
                <a:solidFill>
                  <a:srgbClr val="FFFFFF"/>
                </a:solidFill>
              </a:rPr>
              <a:t>Ai </a:t>
            </a:r>
            <a:r>
              <a:rPr lang="vi-VN" sz="2400" b="1">
                <a:solidFill>
                  <a:srgbClr val="FFFFFF"/>
                </a:solidFill>
              </a:rPr>
              <a:t>làm gì</a:t>
            </a:r>
            <a:r>
              <a:rPr lang="vi-VN" sz="2400" b="1" smtClean="0">
                <a:solidFill>
                  <a:srgbClr val="FFFFFF"/>
                </a:solidFill>
              </a:rPr>
              <a:t>? </a:t>
            </a:r>
            <a:r>
              <a:rPr lang="vi-VN" sz="2400" b="1">
                <a:solidFill>
                  <a:srgbClr val="FFFFFF"/>
                </a:solidFill>
              </a:rPr>
              <a:t>Ai là </a:t>
            </a:r>
            <a:r>
              <a:rPr lang="vi-VN" sz="2400" b="1" smtClean="0">
                <a:solidFill>
                  <a:srgbClr val="FFFFFF"/>
                </a:solidFill>
              </a:rPr>
              <a:t>gì?</a:t>
            </a:r>
            <a:r>
              <a:rPr lang="en-US" sz="2400" b="1" smtClean="0">
                <a:solidFill>
                  <a:srgbClr val="FFFFFF"/>
                </a:solidFill>
              </a:rPr>
              <a:t> </a:t>
            </a:r>
            <a:r>
              <a:rPr lang="vi-VN" sz="2400" b="1" smtClean="0">
                <a:solidFill>
                  <a:srgbClr val="FFFFFF"/>
                </a:solidFill>
              </a:rPr>
              <a:t>Ai </a:t>
            </a:r>
            <a:r>
              <a:rPr lang="vi-VN" sz="2400" b="1">
                <a:solidFill>
                  <a:srgbClr val="FFFFFF"/>
                </a:solidFill>
              </a:rPr>
              <a:t>như thế nào</a:t>
            </a:r>
            <a:r>
              <a:rPr lang="vi-VN" sz="2400" b="1" smtClean="0">
                <a:solidFill>
                  <a:srgbClr val="FFFFFF"/>
                </a:solidFill>
              </a:rPr>
              <a:t>?</a:t>
            </a:r>
            <a:endParaRPr lang="en-US" sz="2400" b="1">
              <a:solidFill>
                <a:srgbClr val="FFFFFF"/>
              </a:solidFill>
            </a:endParaRPr>
          </a:p>
        </p:txBody>
      </p:sp>
      <p:sp>
        <p:nvSpPr>
          <p:cNvPr id="71" name="Rectangle 70"/>
          <p:cNvSpPr/>
          <p:nvPr/>
        </p:nvSpPr>
        <p:spPr>
          <a:xfrm>
            <a:off x="3312834" y="-54602"/>
            <a:ext cx="2887329" cy="820674"/>
          </a:xfrm>
          <a:prstGeom prst="rect">
            <a:avLst/>
          </a:prstGeom>
        </p:spPr>
        <p:txBody>
          <a:bodyPr wrap="none">
            <a:spAutoFit/>
          </a:bodyPr>
          <a:lstStyle/>
          <a:p>
            <a:pPr algn="just">
              <a:lnSpc>
                <a:spcPct val="150000"/>
              </a:lnSpc>
            </a:pPr>
            <a:r>
              <a:rPr lang="en-US" sz="3600" b="1" smtClean="0">
                <a:solidFill>
                  <a:schemeClr val="bg1">
                    <a:lumMod val="25000"/>
                  </a:schemeClr>
                </a:solidFill>
                <a:latin typeface="+mj-lt"/>
              </a:rPr>
              <a:t>KHỞI ĐỘNG</a:t>
            </a:r>
            <a:endParaRPr lang="en-US" sz="3600" b="1">
              <a:solidFill>
                <a:schemeClr val="bg1">
                  <a:lumMod val="25000"/>
                </a:schemeClr>
              </a:solidFill>
              <a:latin typeface="+mj-lt"/>
            </a:endParaRPr>
          </a:p>
        </p:txBody>
      </p:sp>
      <p:sp>
        <p:nvSpPr>
          <p:cNvPr id="9" name="Rectangle 8"/>
          <p:cNvSpPr/>
          <p:nvPr/>
        </p:nvSpPr>
        <p:spPr>
          <a:xfrm>
            <a:off x="1128673" y="2707993"/>
            <a:ext cx="4572000" cy="1685846"/>
          </a:xfrm>
          <a:prstGeom prst="rect">
            <a:avLst/>
          </a:prstGeom>
        </p:spPr>
        <p:txBody>
          <a:bodyPr>
            <a:spAutoFit/>
          </a:bodyPr>
          <a:lstStyle/>
          <a:p>
            <a:pPr>
              <a:lnSpc>
                <a:spcPct val="150000"/>
              </a:lnSpc>
            </a:pPr>
            <a:r>
              <a:rPr lang="vi-VN" sz="2400" i="1">
                <a:latin typeface="+mn-lt"/>
              </a:rPr>
              <a:t>+ </a:t>
            </a:r>
            <a:r>
              <a:rPr lang="vi-VN" sz="2400" b="1" i="1">
                <a:solidFill>
                  <a:schemeClr val="accent6"/>
                </a:solidFill>
                <a:latin typeface="+mn-lt"/>
              </a:rPr>
              <a:t>Mẹ em </a:t>
            </a:r>
            <a:r>
              <a:rPr lang="vi-VN" sz="2400" i="1">
                <a:latin typeface="+mn-lt"/>
              </a:rPr>
              <a:t>là cô giáo.</a:t>
            </a:r>
            <a:endParaRPr lang="en-US" sz="2400">
              <a:latin typeface="+mn-lt"/>
            </a:endParaRPr>
          </a:p>
          <a:p>
            <a:pPr>
              <a:lnSpc>
                <a:spcPct val="150000"/>
              </a:lnSpc>
            </a:pPr>
            <a:r>
              <a:rPr lang="vi-VN" sz="2400" i="1">
                <a:latin typeface="+mn-lt"/>
              </a:rPr>
              <a:t>+ </a:t>
            </a:r>
            <a:r>
              <a:rPr lang="vi-VN" sz="2400" b="1" i="1">
                <a:solidFill>
                  <a:schemeClr val="accent6"/>
                </a:solidFill>
                <a:latin typeface="+mn-lt"/>
              </a:rPr>
              <a:t>Em bé </a:t>
            </a:r>
            <a:r>
              <a:rPr lang="vi-VN" sz="2400" i="1">
                <a:latin typeface="+mn-lt"/>
              </a:rPr>
              <a:t>đang xem tivi.</a:t>
            </a:r>
            <a:endParaRPr lang="en-US" sz="2400">
              <a:latin typeface="+mn-lt"/>
            </a:endParaRPr>
          </a:p>
          <a:p>
            <a:pPr>
              <a:lnSpc>
                <a:spcPct val="150000"/>
              </a:lnSpc>
            </a:pPr>
            <a:r>
              <a:rPr lang="vi-VN" sz="2400" i="1">
                <a:latin typeface="+mn-lt"/>
              </a:rPr>
              <a:t>+ </a:t>
            </a:r>
            <a:r>
              <a:rPr lang="vi-VN" sz="2400" b="1" i="1">
                <a:solidFill>
                  <a:schemeClr val="accent6"/>
                </a:solidFill>
                <a:latin typeface="+mn-lt"/>
              </a:rPr>
              <a:t>Lan</a:t>
            </a:r>
            <a:r>
              <a:rPr lang="vi-VN" sz="2400" i="1">
                <a:latin typeface="+mn-lt"/>
              </a:rPr>
              <a:t> là người cao nhất lớp.</a:t>
            </a:r>
            <a:endParaRPr lang="en-US" sz="2400">
              <a:effectLst/>
              <a:latin typeface="+mn-lt"/>
            </a:endParaRPr>
          </a:p>
        </p:txBody>
      </p:sp>
      <p:grpSp>
        <p:nvGrpSpPr>
          <p:cNvPr id="51" name="Google Shape;2112;p45"/>
          <p:cNvGrpSpPr/>
          <p:nvPr/>
        </p:nvGrpSpPr>
        <p:grpSpPr>
          <a:xfrm>
            <a:off x="4171941" y="4788449"/>
            <a:ext cx="557239" cy="320938"/>
            <a:chOff x="2270600" y="3851427"/>
            <a:chExt cx="1178748" cy="751895"/>
          </a:xfrm>
        </p:grpSpPr>
        <p:sp>
          <p:nvSpPr>
            <p:cNvPr id="52" name="Google Shape;2113;p45"/>
            <p:cNvSpPr/>
            <p:nvPr/>
          </p:nvSpPr>
          <p:spPr>
            <a:xfrm>
              <a:off x="2270600" y="4336026"/>
              <a:ext cx="1178748" cy="267296"/>
            </a:xfrm>
            <a:custGeom>
              <a:avLst/>
              <a:gdLst/>
              <a:ahLst/>
              <a:cxnLst/>
              <a:rect l="l" t="t" r="r" b="b"/>
              <a:pathLst>
                <a:path w="17278" h="3918" extrusionOk="0">
                  <a:moveTo>
                    <a:pt x="8676" y="1"/>
                  </a:moveTo>
                  <a:cubicBezTo>
                    <a:pt x="8059" y="1"/>
                    <a:pt x="7442" y="48"/>
                    <a:pt x="6831" y="146"/>
                  </a:cubicBezTo>
                  <a:cubicBezTo>
                    <a:pt x="6565" y="185"/>
                    <a:pt x="6300" y="237"/>
                    <a:pt x="6038" y="299"/>
                  </a:cubicBezTo>
                  <a:cubicBezTo>
                    <a:pt x="5993" y="308"/>
                    <a:pt x="5948" y="321"/>
                    <a:pt x="5901" y="330"/>
                  </a:cubicBezTo>
                  <a:cubicBezTo>
                    <a:pt x="5754" y="368"/>
                    <a:pt x="5605" y="407"/>
                    <a:pt x="5459" y="451"/>
                  </a:cubicBezTo>
                  <a:cubicBezTo>
                    <a:pt x="5073" y="562"/>
                    <a:pt x="4691" y="693"/>
                    <a:pt x="4315" y="850"/>
                  </a:cubicBezTo>
                  <a:cubicBezTo>
                    <a:pt x="3965" y="991"/>
                    <a:pt x="3619" y="1155"/>
                    <a:pt x="3278" y="1336"/>
                  </a:cubicBezTo>
                  <a:cubicBezTo>
                    <a:pt x="3264" y="1345"/>
                    <a:pt x="3245" y="1352"/>
                    <a:pt x="3231" y="1361"/>
                  </a:cubicBezTo>
                  <a:cubicBezTo>
                    <a:pt x="2062" y="1990"/>
                    <a:pt x="965" y="2857"/>
                    <a:pt x="1" y="3914"/>
                  </a:cubicBezTo>
                  <a:lnTo>
                    <a:pt x="17275" y="3914"/>
                  </a:lnTo>
                  <a:cubicBezTo>
                    <a:pt x="17216" y="3839"/>
                    <a:pt x="17158" y="3764"/>
                    <a:pt x="17096" y="3693"/>
                  </a:cubicBezTo>
                  <a:cubicBezTo>
                    <a:pt x="17024" y="3606"/>
                    <a:pt x="16950" y="3522"/>
                    <a:pt x="16876" y="3441"/>
                  </a:cubicBezTo>
                  <a:cubicBezTo>
                    <a:pt x="16765" y="3318"/>
                    <a:pt x="16653" y="3198"/>
                    <a:pt x="16537" y="3085"/>
                  </a:cubicBezTo>
                  <a:cubicBezTo>
                    <a:pt x="16518" y="3066"/>
                    <a:pt x="16503" y="3050"/>
                    <a:pt x="16485" y="3034"/>
                  </a:cubicBezTo>
                  <a:cubicBezTo>
                    <a:pt x="16316" y="2868"/>
                    <a:pt x="16145" y="2710"/>
                    <a:pt x="15968" y="2559"/>
                  </a:cubicBezTo>
                  <a:cubicBezTo>
                    <a:pt x="15900" y="2500"/>
                    <a:pt x="15831" y="2442"/>
                    <a:pt x="15761" y="2386"/>
                  </a:cubicBezTo>
                  <a:cubicBezTo>
                    <a:pt x="15734" y="2362"/>
                    <a:pt x="15705" y="2341"/>
                    <a:pt x="15676" y="2319"/>
                  </a:cubicBezTo>
                  <a:cubicBezTo>
                    <a:pt x="15673" y="2315"/>
                    <a:pt x="15673" y="2315"/>
                    <a:pt x="15672" y="2315"/>
                  </a:cubicBezTo>
                  <a:cubicBezTo>
                    <a:pt x="15046" y="1820"/>
                    <a:pt x="14373" y="1413"/>
                    <a:pt x="13674" y="1084"/>
                  </a:cubicBezTo>
                  <a:cubicBezTo>
                    <a:pt x="13646" y="1073"/>
                    <a:pt x="13616" y="1060"/>
                    <a:pt x="13588" y="1045"/>
                  </a:cubicBezTo>
                  <a:cubicBezTo>
                    <a:pt x="13224" y="877"/>
                    <a:pt x="12850" y="732"/>
                    <a:pt x="12472" y="609"/>
                  </a:cubicBezTo>
                  <a:cubicBezTo>
                    <a:pt x="11944" y="433"/>
                    <a:pt x="11408" y="298"/>
                    <a:pt x="10871" y="200"/>
                  </a:cubicBezTo>
                  <a:cubicBezTo>
                    <a:pt x="10145" y="68"/>
                    <a:pt x="9410" y="1"/>
                    <a:pt x="8676" y="1"/>
                  </a:cubicBezTo>
                  <a:close/>
                  <a:moveTo>
                    <a:pt x="17275" y="3914"/>
                  </a:moveTo>
                  <a:cubicBezTo>
                    <a:pt x="17276" y="3915"/>
                    <a:pt x="17276" y="3916"/>
                    <a:pt x="17277" y="3917"/>
                  </a:cubicBezTo>
                  <a:lnTo>
                    <a:pt x="17277" y="3914"/>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114;p45"/>
            <p:cNvSpPr/>
            <p:nvPr/>
          </p:nvSpPr>
          <p:spPr>
            <a:xfrm>
              <a:off x="2769591" y="3853542"/>
              <a:ext cx="207328" cy="552739"/>
            </a:xfrm>
            <a:custGeom>
              <a:avLst/>
              <a:gdLst/>
              <a:ahLst/>
              <a:cxnLst/>
              <a:rect l="l" t="t" r="r" b="b"/>
              <a:pathLst>
                <a:path w="3039" h="8102" extrusionOk="0">
                  <a:moveTo>
                    <a:pt x="1518" y="1"/>
                  </a:moveTo>
                  <a:cubicBezTo>
                    <a:pt x="1309" y="1"/>
                    <a:pt x="1102" y="110"/>
                    <a:pt x="986" y="314"/>
                  </a:cubicBezTo>
                  <a:cubicBezTo>
                    <a:pt x="834" y="588"/>
                    <a:pt x="698" y="872"/>
                    <a:pt x="582" y="1163"/>
                  </a:cubicBezTo>
                  <a:cubicBezTo>
                    <a:pt x="562" y="1209"/>
                    <a:pt x="545" y="1255"/>
                    <a:pt x="529" y="1302"/>
                  </a:cubicBezTo>
                  <a:cubicBezTo>
                    <a:pt x="278" y="1960"/>
                    <a:pt x="123" y="2658"/>
                    <a:pt x="63" y="3362"/>
                  </a:cubicBezTo>
                  <a:cubicBezTo>
                    <a:pt x="58" y="3405"/>
                    <a:pt x="54" y="3450"/>
                    <a:pt x="52" y="3493"/>
                  </a:cubicBezTo>
                  <a:cubicBezTo>
                    <a:pt x="0" y="4239"/>
                    <a:pt x="55" y="4993"/>
                    <a:pt x="220" y="5721"/>
                  </a:cubicBezTo>
                  <a:cubicBezTo>
                    <a:pt x="229" y="5770"/>
                    <a:pt x="241" y="5818"/>
                    <a:pt x="254" y="5866"/>
                  </a:cubicBezTo>
                  <a:cubicBezTo>
                    <a:pt x="393" y="6433"/>
                    <a:pt x="601" y="6989"/>
                    <a:pt x="878" y="7509"/>
                  </a:cubicBezTo>
                  <a:cubicBezTo>
                    <a:pt x="966" y="7678"/>
                    <a:pt x="1131" y="7859"/>
                    <a:pt x="1277" y="8010"/>
                  </a:cubicBezTo>
                  <a:cubicBezTo>
                    <a:pt x="1306" y="8040"/>
                    <a:pt x="1337" y="8072"/>
                    <a:pt x="1364" y="8101"/>
                  </a:cubicBezTo>
                  <a:cubicBezTo>
                    <a:pt x="1370" y="8091"/>
                    <a:pt x="1373" y="8084"/>
                    <a:pt x="1379" y="8075"/>
                  </a:cubicBezTo>
                  <a:cubicBezTo>
                    <a:pt x="1849" y="7160"/>
                    <a:pt x="2321" y="6238"/>
                    <a:pt x="2641" y="5259"/>
                  </a:cubicBezTo>
                  <a:cubicBezTo>
                    <a:pt x="2778" y="4832"/>
                    <a:pt x="2887" y="4397"/>
                    <a:pt x="2952" y="3954"/>
                  </a:cubicBezTo>
                  <a:lnTo>
                    <a:pt x="2955" y="3951"/>
                  </a:lnTo>
                  <a:cubicBezTo>
                    <a:pt x="2959" y="3904"/>
                    <a:pt x="2965" y="3860"/>
                    <a:pt x="2971" y="3813"/>
                  </a:cubicBezTo>
                  <a:cubicBezTo>
                    <a:pt x="3039" y="3272"/>
                    <a:pt x="3039" y="2726"/>
                    <a:pt x="2949" y="2189"/>
                  </a:cubicBezTo>
                  <a:cubicBezTo>
                    <a:pt x="2922" y="2022"/>
                    <a:pt x="2883" y="1860"/>
                    <a:pt x="2835" y="1704"/>
                  </a:cubicBezTo>
                  <a:cubicBezTo>
                    <a:pt x="2826" y="1668"/>
                    <a:pt x="2816" y="1632"/>
                    <a:pt x="2803" y="1597"/>
                  </a:cubicBezTo>
                  <a:cubicBezTo>
                    <a:pt x="2628" y="1063"/>
                    <a:pt x="2338" y="582"/>
                    <a:pt x="1947" y="183"/>
                  </a:cubicBezTo>
                  <a:cubicBezTo>
                    <a:pt x="1879" y="114"/>
                    <a:pt x="1804" y="67"/>
                    <a:pt x="1725" y="39"/>
                  </a:cubicBezTo>
                  <a:cubicBezTo>
                    <a:pt x="1696" y="28"/>
                    <a:pt x="1667" y="19"/>
                    <a:pt x="1638" y="13"/>
                  </a:cubicBezTo>
                  <a:cubicBezTo>
                    <a:pt x="1598" y="5"/>
                    <a:pt x="1558" y="1"/>
                    <a:pt x="1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115;p45"/>
            <p:cNvSpPr/>
            <p:nvPr/>
          </p:nvSpPr>
          <p:spPr>
            <a:xfrm>
              <a:off x="2816802" y="3851427"/>
              <a:ext cx="67608" cy="556013"/>
            </a:xfrm>
            <a:custGeom>
              <a:avLst/>
              <a:gdLst/>
              <a:ahLst/>
              <a:cxnLst/>
              <a:rect l="l" t="t" r="r" b="b"/>
              <a:pathLst>
                <a:path w="991" h="8150" extrusionOk="0">
                  <a:moveTo>
                    <a:pt x="943" y="0"/>
                  </a:moveTo>
                  <a:cubicBezTo>
                    <a:pt x="922" y="0"/>
                    <a:pt x="905" y="15"/>
                    <a:pt x="901" y="35"/>
                  </a:cubicBezTo>
                  <a:cubicBezTo>
                    <a:pt x="891" y="80"/>
                    <a:pt x="0" y="4706"/>
                    <a:pt x="643" y="8113"/>
                  </a:cubicBezTo>
                  <a:cubicBezTo>
                    <a:pt x="649" y="8135"/>
                    <a:pt x="666" y="8149"/>
                    <a:pt x="687" y="8149"/>
                  </a:cubicBezTo>
                  <a:cubicBezTo>
                    <a:pt x="688" y="8149"/>
                    <a:pt x="692" y="8149"/>
                    <a:pt x="694" y="8148"/>
                  </a:cubicBezTo>
                  <a:cubicBezTo>
                    <a:pt x="717" y="8144"/>
                    <a:pt x="731" y="8121"/>
                    <a:pt x="729" y="8097"/>
                  </a:cubicBezTo>
                  <a:cubicBezTo>
                    <a:pt x="87" y="4708"/>
                    <a:pt x="976" y="99"/>
                    <a:pt x="985" y="51"/>
                  </a:cubicBezTo>
                  <a:cubicBezTo>
                    <a:pt x="991" y="28"/>
                    <a:pt x="975" y="7"/>
                    <a:pt x="951" y="1"/>
                  </a:cubicBezTo>
                  <a:cubicBezTo>
                    <a:pt x="949" y="0"/>
                    <a:pt x="946" y="0"/>
                    <a:pt x="9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2116;p45"/>
          <p:cNvGrpSpPr/>
          <p:nvPr/>
        </p:nvGrpSpPr>
        <p:grpSpPr>
          <a:xfrm>
            <a:off x="6592014" y="4460429"/>
            <a:ext cx="557207" cy="565816"/>
            <a:chOff x="5372137" y="3277726"/>
            <a:chExt cx="1178680" cy="1325595"/>
          </a:xfrm>
        </p:grpSpPr>
        <p:sp>
          <p:nvSpPr>
            <p:cNvPr id="56" name="Google Shape;2117;p45"/>
            <p:cNvSpPr/>
            <p:nvPr/>
          </p:nvSpPr>
          <p:spPr>
            <a:xfrm>
              <a:off x="5372137" y="4336026"/>
              <a:ext cx="1178680" cy="267296"/>
            </a:xfrm>
            <a:custGeom>
              <a:avLst/>
              <a:gdLst/>
              <a:ahLst/>
              <a:cxnLst/>
              <a:rect l="l" t="t" r="r" b="b"/>
              <a:pathLst>
                <a:path w="17277" h="3918" extrusionOk="0">
                  <a:moveTo>
                    <a:pt x="8674" y="1"/>
                  </a:moveTo>
                  <a:cubicBezTo>
                    <a:pt x="8057" y="1"/>
                    <a:pt x="7440" y="48"/>
                    <a:pt x="6829" y="146"/>
                  </a:cubicBezTo>
                  <a:cubicBezTo>
                    <a:pt x="6562" y="185"/>
                    <a:pt x="6299" y="237"/>
                    <a:pt x="6037" y="299"/>
                  </a:cubicBezTo>
                  <a:cubicBezTo>
                    <a:pt x="5991" y="308"/>
                    <a:pt x="5946" y="321"/>
                    <a:pt x="5901" y="330"/>
                  </a:cubicBezTo>
                  <a:cubicBezTo>
                    <a:pt x="5752" y="368"/>
                    <a:pt x="5604" y="407"/>
                    <a:pt x="5458" y="451"/>
                  </a:cubicBezTo>
                  <a:cubicBezTo>
                    <a:pt x="5071" y="562"/>
                    <a:pt x="4691" y="693"/>
                    <a:pt x="4314" y="850"/>
                  </a:cubicBezTo>
                  <a:cubicBezTo>
                    <a:pt x="3962" y="991"/>
                    <a:pt x="3616" y="1155"/>
                    <a:pt x="3276" y="1336"/>
                  </a:cubicBezTo>
                  <a:cubicBezTo>
                    <a:pt x="3262" y="1345"/>
                    <a:pt x="3244" y="1352"/>
                    <a:pt x="3230" y="1361"/>
                  </a:cubicBezTo>
                  <a:cubicBezTo>
                    <a:pt x="2060" y="1990"/>
                    <a:pt x="964" y="2857"/>
                    <a:pt x="0" y="3914"/>
                  </a:cubicBezTo>
                  <a:lnTo>
                    <a:pt x="17274" y="3914"/>
                  </a:lnTo>
                  <a:cubicBezTo>
                    <a:pt x="17214" y="3839"/>
                    <a:pt x="17155" y="3764"/>
                    <a:pt x="17095" y="3693"/>
                  </a:cubicBezTo>
                  <a:cubicBezTo>
                    <a:pt x="17023" y="3606"/>
                    <a:pt x="16948" y="3522"/>
                    <a:pt x="16874" y="3441"/>
                  </a:cubicBezTo>
                  <a:cubicBezTo>
                    <a:pt x="16764" y="3318"/>
                    <a:pt x="16651" y="3198"/>
                    <a:pt x="16535" y="3085"/>
                  </a:cubicBezTo>
                  <a:cubicBezTo>
                    <a:pt x="16518" y="3066"/>
                    <a:pt x="16500" y="3050"/>
                    <a:pt x="16483" y="3034"/>
                  </a:cubicBezTo>
                  <a:cubicBezTo>
                    <a:pt x="16315" y="2868"/>
                    <a:pt x="16143" y="2710"/>
                    <a:pt x="15968" y="2559"/>
                  </a:cubicBezTo>
                  <a:cubicBezTo>
                    <a:pt x="15898" y="2500"/>
                    <a:pt x="15830" y="2442"/>
                    <a:pt x="15759" y="2386"/>
                  </a:cubicBezTo>
                  <a:cubicBezTo>
                    <a:pt x="15732" y="2362"/>
                    <a:pt x="15703" y="2341"/>
                    <a:pt x="15674" y="2319"/>
                  </a:cubicBezTo>
                  <a:cubicBezTo>
                    <a:pt x="15672" y="2315"/>
                    <a:pt x="15672" y="2315"/>
                    <a:pt x="15671" y="2315"/>
                  </a:cubicBezTo>
                  <a:cubicBezTo>
                    <a:pt x="15044" y="1820"/>
                    <a:pt x="14371" y="1413"/>
                    <a:pt x="13673" y="1084"/>
                  </a:cubicBezTo>
                  <a:cubicBezTo>
                    <a:pt x="13646" y="1073"/>
                    <a:pt x="13615" y="1060"/>
                    <a:pt x="13588" y="1045"/>
                  </a:cubicBezTo>
                  <a:cubicBezTo>
                    <a:pt x="13221" y="877"/>
                    <a:pt x="12849" y="732"/>
                    <a:pt x="12472" y="609"/>
                  </a:cubicBezTo>
                  <a:cubicBezTo>
                    <a:pt x="11943" y="433"/>
                    <a:pt x="11408" y="298"/>
                    <a:pt x="10869" y="200"/>
                  </a:cubicBezTo>
                  <a:cubicBezTo>
                    <a:pt x="10144" y="68"/>
                    <a:pt x="9409" y="1"/>
                    <a:pt x="8674" y="1"/>
                  </a:cubicBezTo>
                  <a:close/>
                  <a:moveTo>
                    <a:pt x="17274" y="3914"/>
                  </a:moveTo>
                  <a:cubicBezTo>
                    <a:pt x="17275" y="3915"/>
                    <a:pt x="17276" y="3916"/>
                    <a:pt x="17276" y="3917"/>
                  </a:cubicBezTo>
                  <a:lnTo>
                    <a:pt x="17276" y="3914"/>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118;p45"/>
            <p:cNvSpPr/>
            <p:nvPr/>
          </p:nvSpPr>
          <p:spPr>
            <a:xfrm>
              <a:off x="5885319" y="3453882"/>
              <a:ext cx="124506" cy="970124"/>
            </a:xfrm>
            <a:custGeom>
              <a:avLst/>
              <a:gdLst/>
              <a:ahLst/>
              <a:cxnLst/>
              <a:rect l="l" t="t" r="r" b="b"/>
              <a:pathLst>
                <a:path w="1825" h="14220" extrusionOk="0">
                  <a:moveTo>
                    <a:pt x="1656" y="1"/>
                  </a:moveTo>
                  <a:cubicBezTo>
                    <a:pt x="392" y="4646"/>
                    <a:pt x="0" y="9431"/>
                    <a:pt x="494" y="14220"/>
                  </a:cubicBezTo>
                  <a:lnTo>
                    <a:pt x="666" y="14201"/>
                  </a:lnTo>
                  <a:cubicBezTo>
                    <a:pt x="175" y="9432"/>
                    <a:pt x="565" y="4672"/>
                    <a:pt x="1824" y="47"/>
                  </a:cubicBezTo>
                  <a:lnTo>
                    <a:pt x="1656" y="1"/>
                  </a:lnTo>
                  <a:close/>
                </a:path>
              </a:pathLst>
            </a:custGeom>
            <a:solidFill>
              <a:srgbClr val="292E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119;p45"/>
            <p:cNvSpPr/>
            <p:nvPr/>
          </p:nvSpPr>
          <p:spPr>
            <a:xfrm>
              <a:off x="5652129" y="3373514"/>
              <a:ext cx="263475" cy="735370"/>
            </a:xfrm>
            <a:custGeom>
              <a:avLst/>
              <a:gdLst/>
              <a:ahLst/>
              <a:cxnLst/>
              <a:rect l="l" t="t" r="r" b="b"/>
              <a:pathLst>
                <a:path w="3862" h="10779" extrusionOk="0">
                  <a:moveTo>
                    <a:pt x="931" y="0"/>
                  </a:moveTo>
                  <a:cubicBezTo>
                    <a:pt x="892" y="0"/>
                    <a:pt x="852" y="4"/>
                    <a:pt x="811" y="11"/>
                  </a:cubicBezTo>
                  <a:cubicBezTo>
                    <a:pt x="805" y="12"/>
                    <a:pt x="799" y="12"/>
                    <a:pt x="795" y="14"/>
                  </a:cubicBezTo>
                  <a:cubicBezTo>
                    <a:pt x="770" y="19"/>
                    <a:pt x="747" y="25"/>
                    <a:pt x="724" y="32"/>
                  </a:cubicBezTo>
                  <a:cubicBezTo>
                    <a:pt x="322" y="157"/>
                    <a:pt x="102" y="629"/>
                    <a:pt x="39" y="1057"/>
                  </a:cubicBezTo>
                  <a:cubicBezTo>
                    <a:pt x="3" y="1311"/>
                    <a:pt x="0" y="1567"/>
                    <a:pt x="22" y="1820"/>
                  </a:cubicBezTo>
                  <a:cubicBezTo>
                    <a:pt x="23" y="1845"/>
                    <a:pt x="25" y="1871"/>
                    <a:pt x="29" y="1896"/>
                  </a:cubicBezTo>
                  <a:cubicBezTo>
                    <a:pt x="118" y="2734"/>
                    <a:pt x="479" y="3555"/>
                    <a:pt x="834" y="4333"/>
                  </a:cubicBezTo>
                  <a:cubicBezTo>
                    <a:pt x="898" y="4471"/>
                    <a:pt x="961" y="4608"/>
                    <a:pt x="1024" y="4747"/>
                  </a:cubicBezTo>
                  <a:cubicBezTo>
                    <a:pt x="1035" y="4771"/>
                    <a:pt x="1045" y="4797"/>
                    <a:pt x="1057" y="4820"/>
                  </a:cubicBezTo>
                  <a:lnTo>
                    <a:pt x="1823" y="6499"/>
                  </a:lnTo>
                  <a:cubicBezTo>
                    <a:pt x="1834" y="6527"/>
                    <a:pt x="1846" y="6551"/>
                    <a:pt x="1859" y="6579"/>
                  </a:cubicBezTo>
                  <a:cubicBezTo>
                    <a:pt x="1989" y="6861"/>
                    <a:pt x="2115" y="7143"/>
                    <a:pt x="2246" y="7427"/>
                  </a:cubicBezTo>
                  <a:cubicBezTo>
                    <a:pt x="2257" y="7453"/>
                    <a:pt x="2267" y="7476"/>
                    <a:pt x="2280" y="7502"/>
                  </a:cubicBezTo>
                  <a:lnTo>
                    <a:pt x="2298" y="7543"/>
                  </a:lnTo>
                  <a:cubicBezTo>
                    <a:pt x="2764" y="8568"/>
                    <a:pt x="3294" y="9574"/>
                    <a:pt x="3793" y="10778"/>
                  </a:cubicBezTo>
                  <a:cubicBezTo>
                    <a:pt x="3806" y="10674"/>
                    <a:pt x="3815" y="10570"/>
                    <a:pt x="3822" y="10464"/>
                  </a:cubicBezTo>
                  <a:cubicBezTo>
                    <a:pt x="3832" y="10314"/>
                    <a:pt x="3839" y="10167"/>
                    <a:pt x="3845" y="10023"/>
                  </a:cubicBezTo>
                  <a:lnTo>
                    <a:pt x="3845" y="10020"/>
                  </a:lnTo>
                  <a:cubicBezTo>
                    <a:pt x="3861" y="9478"/>
                    <a:pt x="3839" y="8979"/>
                    <a:pt x="3825" y="8624"/>
                  </a:cubicBezTo>
                  <a:cubicBezTo>
                    <a:pt x="3779" y="7473"/>
                    <a:pt x="3661" y="6317"/>
                    <a:pt x="3444" y="5183"/>
                  </a:cubicBezTo>
                  <a:lnTo>
                    <a:pt x="3444" y="5182"/>
                  </a:lnTo>
                  <a:cubicBezTo>
                    <a:pt x="3437" y="5145"/>
                    <a:pt x="3431" y="5111"/>
                    <a:pt x="3422" y="5075"/>
                  </a:cubicBezTo>
                  <a:cubicBezTo>
                    <a:pt x="3295" y="4433"/>
                    <a:pt x="3134" y="3798"/>
                    <a:pt x="2935" y="3174"/>
                  </a:cubicBezTo>
                  <a:cubicBezTo>
                    <a:pt x="2926" y="3141"/>
                    <a:pt x="2916" y="3109"/>
                    <a:pt x="2904" y="3075"/>
                  </a:cubicBezTo>
                  <a:cubicBezTo>
                    <a:pt x="2665" y="2341"/>
                    <a:pt x="2370" y="1625"/>
                    <a:pt x="2011" y="933"/>
                  </a:cubicBezTo>
                  <a:cubicBezTo>
                    <a:pt x="2007" y="926"/>
                    <a:pt x="2001" y="917"/>
                    <a:pt x="1998" y="910"/>
                  </a:cubicBezTo>
                  <a:cubicBezTo>
                    <a:pt x="1984" y="882"/>
                    <a:pt x="1968" y="855"/>
                    <a:pt x="1953" y="829"/>
                  </a:cubicBezTo>
                  <a:cubicBezTo>
                    <a:pt x="1721" y="417"/>
                    <a:pt x="1369" y="0"/>
                    <a:pt x="9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120;p45"/>
            <p:cNvSpPr/>
            <p:nvPr/>
          </p:nvSpPr>
          <p:spPr>
            <a:xfrm>
              <a:off x="5701114" y="3374400"/>
              <a:ext cx="213400" cy="713062"/>
            </a:xfrm>
            <a:custGeom>
              <a:avLst/>
              <a:gdLst/>
              <a:ahLst/>
              <a:cxnLst/>
              <a:rect l="l" t="t" r="r" b="b"/>
              <a:pathLst>
                <a:path w="3128" h="10452" extrusionOk="0">
                  <a:moveTo>
                    <a:pt x="71" y="1"/>
                  </a:moveTo>
                  <a:cubicBezTo>
                    <a:pt x="48" y="6"/>
                    <a:pt x="23" y="12"/>
                    <a:pt x="0" y="19"/>
                  </a:cubicBezTo>
                  <a:cubicBezTo>
                    <a:pt x="479" y="722"/>
                    <a:pt x="823" y="1513"/>
                    <a:pt x="1099" y="2213"/>
                  </a:cubicBezTo>
                  <a:cubicBezTo>
                    <a:pt x="1195" y="2453"/>
                    <a:pt x="1287" y="2693"/>
                    <a:pt x="1376" y="2936"/>
                  </a:cubicBezTo>
                  <a:cubicBezTo>
                    <a:pt x="1390" y="2977"/>
                    <a:pt x="1404" y="3019"/>
                    <a:pt x="1420" y="3061"/>
                  </a:cubicBezTo>
                  <a:cubicBezTo>
                    <a:pt x="1665" y="3736"/>
                    <a:pt x="1887" y="4420"/>
                    <a:pt x="2083" y="5109"/>
                  </a:cubicBezTo>
                  <a:cubicBezTo>
                    <a:pt x="2091" y="5132"/>
                    <a:pt x="2096" y="5156"/>
                    <a:pt x="2104" y="5180"/>
                  </a:cubicBezTo>
                  <a:lnTo>
                    <a:pt x="2104" y="5182"/>
                  </a:lnTo>
                  <a:cubicBezTo>
                    <a:pt x="2266" y="5752"/>
                    <a:pt x="2409" y="6325"/>
                    <a:pt x="2538" y="6904"/>
                  </a:cubicBezTo>
                  <a:cubicBezTo>
                    <a:pt x="2542" y="6932"/>
                    <a:pt x="2548" y="6959"/>
                    <a:pt x="2555" y="6985"/>
                  </a:cubicBezTo>
                  <a:cubicBezTo>
                    <a:pt x="2607" y="7230"/>
                    <a:pt x="2658" y="7475"/>
                    <a:pt x="2706" y="7721"/>
                  </a:cubicBezTo>
                  <a:lnTo>
                    <a:pt x="2722" y="7802"/>
                  </a:lnTo>
                  <a:cubicBezTo>
                    <a:pt x="2888" y="8678"/>
                    <a:pt x="3016" y="9561"/>
                    <a:pt x="3104" y="10451"/>
                  </a:cubicBezTo>
                  <a:cubicBezTo>
                    <a:pt x="3114" y="10301"/>
                    <a:pt x="3121" y="10154"/>
                    <a:pt x="3127" y="10010"/>
                  </a:cubicBezTo>
                  <a:lnTo>
                    <a:pt x="3127" y="10007"/>
                  </a:lnTo>
                  <a:cubicBezTo>
                    <a:pt x="3010" y="8973"/>
                    <a:pt x="2839" y="7948"/>
                    <a:pt x="2615" y="6939"/>
                  </a:cubicBezTo>
                  <a:lnTo>
                    <a:pt x="2615" y="6938"/>
                  </a:lnTo>
                  <a:cubicBezTo>
                    <a:pt x="2613" y="6935"/>
                    <a:pt x="2613" y="6935"/>
                    <a:pt x="2613" y="6933"/>
                  </a:cubicBezTo>
                  <a:cubicBezTo>
                    <a:pt x="2538" y="6584"/>
                    <a:pt x="2454" y="6238"/>
                    <a:pt x="2366" y="5891"/>
                  </a:cubicBezTo>
                  <a:cubicBezTo>
                    <a:pt x="2357" y="5855"/>
                    <a:pt x="2347" y="5819"/>
                    <a:pt x="2337" y="5782"/>
                  </a:cubicBezTo>
                  <a:cubicBezTo>
                    <a:pt x="2186" y="5201"/>
                    <a:pt x="2018" y="4623"/>
                    <a:pt x="1833" y="4050"/>
                  </a:cubicBezTo>
                  <a:cubicBezTo>
                    <a:pt x="1823" y="4018"/>
                    <a:pt x="1814" y="3987"/>
                    <a:pt x="1803" y="3957"/>
                  </a:cubicBezTo>
                  <a:cubicBezTo>
                    <a:pt x="1703" y="3652"/>
                    <a:pt x="1598" y="3349"/>
                    <a:pt x="1490" y="3046"/>
                  </a:cubicBezTo>
                  <a:cubicBezTo>
                    <a:pt x="1486" y="3036"/>
                    <a:pt x="1483" y="3026"/>
                    <a:pt x="1478" y="3018"/>
                  </a:cubicBezTo>
                  <a:lnTo>
                    <a:pt x="1478" y="3016"/>
                  </a:lnTo>
                  <a:cubicBezTo>
                    <a:pt x="1377" y="2737"/>
                    <a:pt x="1273" y="2460"/>
                    <a:pt x="1164" y="2185"/>
                  </a:cubicBezTo>
                  <a:cubicBezTo>
                    <a:pt x="1106" y="2036"/>
                    <a:pt x="1044" y="1885"/>
                    <a:pt x="979" y="1731"/>
                  </a:cubicBezTo>
                  <a:cubicBezTo>
                    <a:pt x="964" y="1700"/>
                    <a:pt x="953" y="1668"/>
                    <a:pt x="938" y="1636"/>
                  </a:cubicBezTo>
                  <a:cubicBezTo>
                    <a:pt x="704" y="1092"/>
                    <a:pt x="424" y="525"/>
                    <a:pt x="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121;p45"/>
            <p:cNvSpPr/>
            <p:nvPr/>
          </p:nvSpPr>
          <p:spPr>
            <a:xfrm>
              <a:off x="5653562" y="3497546"/>
              <a:ext cx="150226" cy="87325"/>
            </a:xfrm>
            <a:custGeom>
              <a:avLst/>
              <a:gdLst/>
              <a:ahLst/>
              <a:cxnLst/>
              <a:rect l="l" t="t" r="r" b="b"/>
              <a:pathLst>
                <a:path w="2202" h="1280" extrusionOk="0">
                  <a:moveTo>
                    <a:pt x="1" y="1"/>
                  </a:moveTo>
                  <a:cubicBezTo>
                    <a:pt x="2" y="25"/>
                    <a:pt x="4" y="51"/>
                    <a:pt x="8" y="76"/>
                  </a:cubicBezTo>
                  <a:cubicBezTo>
                    <a:pt x="771" y="351"/>
                    <a:pt x="1480" y="746"/>
                    <a:pt x="2122" y="1250"/>
                  </a:cubicBezTo>
                  <a:cubicBezTo>
                    <a:pt x="2135" y="1259"/>
                    <a:pt x="2145" y="1270"/>
                    <a:pt x="2158" y="1279"/>
                  </a:cubicBezTo>
                  <a:lnTo>
                    <a:pt x="2190" y="1239"/>
                  </a:lnTo>
                  <a:lnTo>
                    <a:pt x="2201" y="1226"/>
                  </a:lnTo>
                  <a:cubicBezTo>
                    <a:pt x="2194" y="1220"/>
                    <a:pt x="2187" y="1214"/>
                    <a:pt x="2181" y="1211"/>
                  </a:cubicBezTo>
                  <a:lnTo>
                    <a:pt x="2181" y="1210"/>
                  </a:lnTo>
                  <a:lnTo>
                    <a:pt x="2078" y="1127"/>
                  </a:lnTo>
                  <a:cubicBezTo>
                    <a:pt x="1447" y="645"/>
                    <a:pt x="749" y="266"/>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122;p45"/>
            <p:cNvSpPr/>
            <p:nvPr/>
          </p:nvSpPr>
          <p:spPr>
            <a:xfrm>
              <a:off x="5763198" y="3429935"/>
              <a:ext cx="25242" cy="63583"/>
            </a:xfrm>
            <a:custGeom>
              <a:avLst/>
              <a:gdLst/>
              <a:ahLst/>
              <a:cxnLst/>
              <a:rect l="l" t="t" r="r" b="b"/>
              <a:pathLst>
                <a:path w="370" h="932" extrusionOk="0">
                  <a:moveTo>
                    <a:pt x="325" y="0"/>
                  </a:moveTo>
                  <a:lnTo>
                    <a:pt x="31" y="821"/>
                  </a:lnTo>
                  <a:lnTo>
                    <a:pt x="1" y="908"/>
                  </a:lnTo>
                  <a:lnTo>
                    <a:pt x="67" y="931"/>
                  </a:lnTo>
                  <a:lnTo>
                    <a:pt x="73" y="915"/>
                  </a:lnTo>
                  <a:lnTo>
                    <a:pt x="370" y="81"/>
                  </a:lnTo>
                  <a:cubicBezTo>
                    <a:pt x="356" y="54"/>
                    <a:pt x="341" y="26"/>
                    <a:pt x="3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123;p45"/>
            <p:cNvSpPr/>
            <p:nvPr/>
          </p:nvSpPr>
          <p:spPr>
            <a:xfrm>
              <a:off x="5822349" y="3583099"/>
              <a:ext cx="30018" cy="67608"/>
            </a:xfrm>
            <a:custGeom>
              <a:avLst/>
              <a:gdLst/>
              <a:ahLst/>
              <a:cxnLst/>
              <a:rect l="l" t="t" r="r" b="b"/>
              <a:pathLst>
                <a:path w="440" h="991" extrusionOk="0">
                  <a:moveTo>
                    <a:pt x="408" y="0"/>
                  </a:moveTo>
                  <a:cubicBezTo>
                    <a:pt x="283" y="270"/>
                    <a:pt x="156" y="571"/>
                    <a:pt x="27" y="894"/>
                  </a:cubicBezTo>
                  <a:cubicBezTo>
                    <a:pt x="18" y="918"/>
                    <a:pt x="10" y="940"/>
                    <a:pt x="1" y="963"/>
                  </a:cubicBezTo>
                  <a:lnTo>
                    <a:pt x="59" y="986"/>
                  </a:lnTo>
                  <a:lnTo>
                    <a:pt x="66" y="991"/>
                  </a:lnTo>
                  <a:cubicBezTo>
                    <a:pt x="192" y="666"/>
                    <a:pt x="317" y="367"/>
                    <a:pt x="440" y="97"/>
                  </a:cubicBezTo>
                  <a:cubicBezTo>
                    <a:pt x="431" y="67"/>
                    <a:pt x="421" y="35"/>
                    <a:pt x="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124;p45"/>
            <p:cNvSpPr/>
            <p:nvPr/>
          </p:nvSpPr>
          <p:spPr>
            <a:xfrm>
              <a:off x="5721854" y="3697376"/>
              <a:ext cx="124370" cy="30905"/>
            </a:xfrm>
            <a:custGeom>
              <a:avLst/>
              <a:gdLst/>
              <a:ahLst/>
              <a:cxnLst/>
              <a:rect l="l" t="t" r="r" b="b"/>
              <a:pathLst>
                <a:path w="1823" h="453" extrusionOk="0">
                  <a:moveTo>
                    <a:pt x="0" y="0"/>
                  </a:moveTo>
                  <a:cubicBezTo>
                    <a:pt x="10" y="25"/>
                    <a:pt x="22" y="50"/>
                    <a:pt x="34" y="73"/>
                  </a:cubicBezTo>
                  <a:cubicBezTo>
                    <a:pt x="637" y="123"/>
                    <a:pt x="1251" y="254"/>
                    <a:pt x="1797" y="452"/>
                  </a:cubicBezTo>
                  <a:lnTo>
                    <a:pt x="1801" y="445"/>
                  </a:lnTo>
                  <a:lnTo>
                    <a:pt x="1801" y="442"/>
                  </a:lnTo>
                  <a:lnTo>
                    <a:pt x="1823" y="387"/>
                  </a:lnTo>
                  <a:cubicBezTo>
                    <a:pt x="1808" y="381"/>
                    <a:pt x="1795" y="377"/>
                    <a:pt x="1781" y="372"/>
                  </a:cubicBezTo>
                  <a:cubicBezTo>
                    <a:pt x="1229" y="177"/>
                    <a:pt x="608" y="47"/>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125;p45"/>
            <p:cNvSpPr/>
            <p:nvPr/>
          </p:nvSpPr>
          <p:spPr>
            <a:xfrm>
              <a:off x="5857757" y="3719617"/>
              <a:ext cx="29404" cy="57716"/>
            </a:xfrm>
            <a:custGeom>
              <a:avLst/>
              <a:gdLst/>
              <a:ahLst/>
              <a:cxnLst/>
              <a:rect l="l" t="t" r="r" b="b"/>
              <a:pathLst>
                <a:path w="431" h="846" extrusionOk="0">
                  <a:moveTo>
                    <a:pt x="430" y="107"/>
                  </a:moveTo>
                  <a:lnTo>
                    <a:pt x="430" y="107"/>
                  </a:lnTo>
                  <a:cubicBezTo>
                    <a:pt x="430" y="108"/>
                    <a:pt x="430" y="108"/>
                    <a:pt x="430" y="108"/>
                  </a:cubicBezTo>
                  <a:lnTo>
                    <a:pt x="430" y="108"/>
                  </a:lnTo>
                  <a:cubicBezTo>
                    <a:pt x="430" y="108"/>
                    <a:pt x="430" y="108"/>
                    <a:pt x="430" y="107"/>
                  </a:cubicBezTo>
                  <a:close/>
                  <a:moveTo>
                    <a:pt x="407" y="0"/>
                  </a:moveTo>
                  <a:cubicBezTo>
                    <a:pt x="262" y="256"/>
                    <a:pt x="139" y="497"/>
                    <a:pt x="44" y="720"/>
                  </a:cubicBezTo>
                  <a:cubicBezTo>
                    <a:pt x="28" y="753"/>
                    <a:pt x="13" y="786"/>
                    <a:pt x="0" y="818"/>
                  </a:cubicBezTo>
                  <a:lnTo>
                    <a:pt x="65" y="846"/>
                  </a:lnTo>
                  <a:cubicBezTo>
                    <a:pt x="68" y="840"/>
                    <a:pt x="70" y="835"/>
                    <a:pt x="73" y="828"/>
                  </a:cubicBezTo>
                  <a:cubicBezTo>
                    <a:pt x="165" y="607"/>
                    <a:pt x="285" y="367"/>
                    <a:pt x="430" y="108"/>
                  </a:cubicBezTo>
                  <a:lnTo>
                    <a:pt x="430" y="108"/>
                  </a:lnTo>
                  <a:cubicBezTo>
                    <a:pt x="429" y="108"/>
                    <a:pt x="429" y="108"/>
                    <a:pt x="429" y="108"/>
                  </a:cubicBezTo>
                  <a:cubicBezTo>
                    <a:pt x="429" y="108"/>
                    <a:pt x="429" y="108"/>
                    <a:pt x="430" y="107"/>
                  </a:cubicBezTo>
                  <a:lnTo>
                    <a:pt x="430" y="107"/>
                  </a:lnTo>
                  <a:cubicBezTo>
                    <a:pt x="430" y="107"/>
                    <a:pt x="430" y="107"/>
                    <a:pt x="430" y="107"/>
                  </a:cubicBezTo>
                  <a:cubicBezTo>
                    <a:pt x="423" y="71"/>
                    <a:pt x="416" y="36"/>
                    <a:pt x="4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126;p45"/>
            <p:cNvSpPr/>
            <p:nvPr/>
          </p:nvSpPr>
          <p:spPr>
            <a:xfrm>
              <a:off x="5776229" y="3816769"/>
              <a:ext cx="103630" cy="35066"/>
            </a:xfrm>
            <a:custGeom>
              <a:avLst/>
              <a:gdLst/>
              <a:ahLst/>
              <a:cxnLst/>
              <a:rect l="l" t="t" r="r" b="b"/>
              <a:pathLst>
                <a:path w="1519" h="514" extrusionOk="0">
                  <a:moveTo>
                    <a:pt x="1" y="1"/>
                  </a:moveTo>
                  <a:lnTo>
                    <a:pt x="1" y="1"/>
                  </a:lnTo>
                  <a:cubicBezTo>
                    <a:pt x="14" y="28"/>
                    <a:pt x="26" y="53"/>
                    <a:pt x="37" y="80"/>
                  </a:cubicBezTo>
                  <a:cubicBezTo>
                    <a:pt x="521" y="174"/>
                    <a:pt x="997" y="316"/>
                    <a:pt x="1454" y="499"/>
                  </a:cubicBezTo>
                  <a:cubicBezTo>
                    <a:pt x="1467" y="504"/>
                    <a:pt x="1478" y="507"/>
                    <a:pt x="1491" y="513"/>
                  </a:cubicBezTo>
                  <a:lnTo>
                    <a:pt x="1517" y="451"/>
                  </a:lnTo>
                  <a:lnTo>
                    <a:pt x="1517" y="449"/>
                  </a:lnTo>
                  <a:lnTo>
                    <a:pt x="1518" y="448"/>
                  </a:lnTo>
                  <a:cubicBezTo>
                    <a:pt x="1517" y="448"/>
                    <a:pt x="1517" y="448"/>
                    <a:pt x="1514" y="446"/>
                  </a:cubicBezTo>
                  <a:cubicBezTo>
                    <a:pt x="1488" y="435"/>
                    <a:pt x="1462" y="425"/>
                    <a:pt x="1437" y="415"/>
                  </a:cubicBezTo>
                  <a:cubicBezTo>
                    <a:pt x="974" y="232"/>
                    <a:pt x="492" y="93"/>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127;p45"/>
            <p:cNvSpPr/>
            <p:nvPr/>
          </p:nvSpPr>
          <p:spPr>
            <a:xfrm>
              <a:off x="5805361" y="3880081"/>
              <a:ext cx="83982" cy="26607"/>
            </a:xfrm>
            <a:custGeom>
              <a:avLst/>
              <a:gdLst/>
              <a:ahLst/>
              <a:cxnLst/>
              <a:rect l="l" t="t" r="r" b="b"/>
              <a:pathLst>
                <a:path w="1231" h="390" extrusionOk="0">
                  <a:moveTo>
                    <a:pt x="1" y="1"/>
                  </a:moveTo>
                  <a:lnTo>
                    <a:pt x="1" y="1"/>
                  </a:lnTo>
                  <a:cubicBezTo>
                    <a:pt x="13" y="27"/>
                    <a:pt x="23" y="50"/>
                    <a:pt x="36" y="76"/>
                  </a:cubicBezTo>
                  <a:cubicBezTo>
                    <a:pt x="434" y="122"/>
                    <a:pt x="830" y="228"/>
                    <a:pt x="1195" y="387"/>
                  </a:cubicBezTo>
                  <a:cubicBezTo>
                    <a:pt x="1198" y="388"/>
                    <a:pt x="1201" y="388"/>
                    <a:pt x="1203" y="390"/>
                  </a:cubicBezTo>
                  <a:lnTo>
                    <a:pt x="1230" y="326"/>
                  </a:lnTo>
                  <a:cubicBezTo>
                    <a:pt x="1214" y="319"/>
                    <a:pt x="1195" y="312"/>
                    <a:pt x="1181" y="305"/>
                  </a:cubicBezTo>
                  <a:cubicBezTo>
                    <a:pt x="809" y="148"/>
                    <a:pt x="406" y="44"/>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128;p45"/>
            <p:cNvSpPr/>
            <p:nvPr/>
          </p:nvSpPr>
          <p:spPr>
            <a:xfrm>
              <a:off x="5915338" y="3579415"/>
              <a:ext cx="355576" cy="697439"/>
            </a:xfrm>
            <a:custGeom>
              <a:avLst/>
              <a:gdLst/>
              <a:ahLst/>
              <a:cxnLst/>
              <a:rect l="l" t="t" r="r" b="b"/>
              <a:pathLst>
                <a:path w="5212" h="10223" extrusionOk="0">
                  <a:moveTo>
                    <a:pt x="4380" y="0"/>
                  </a:moveTo>
                  <a:cubicBezTo>
                    <a:pt x="3986" y="0"/>
                    <a:pt x="3618" y="328"/>
                    <a:pt x="3350" y="670"/>
                  </a:cubicBezTo>
                  <a:cubicBezTo>
                    <a:pt x="3330" y="694"/>
                    <a:pt x="3311" y="718"/>
                    <a:pt x="3294" y="744"/>
                  </a:cubicBezTo>
                  <a:cubicBezTo>
                    <a:pt x="3288" y="751"/>
                    <a:pt x="3282" y="758"/>
                    <a:pt x="3279" y="765"/>
                  </a:cubicBezTo>
                  <a:cubicBezTo>
                    <a:pt x="2816" y="1394"/>
                    <a:pt x="2416" y="2055"/>
                    <a:pt x="2065" y="2744"/>
                  </a:cubicBezTo>
                  <a:cubicBezTo>
                    <a:pt x="2049" y="2776"/>
                    <a:pt x="2034" y="2806"/>
                    <a:pt x="2020" y="2835"/>
                  </a:cubicBezTo>
                  <a:cubicBezTo>
                    <a:pt x="1726" y="3420"/>
                    <a:pt x="1470" y="4024"/>
                    <a:pt x="1247" y="4641"/>
                  </a:cubicBezTo>
                  <a:cubicBezTo>
                    <a:pt x="1232" y="4675"/>
                    <a:pt x="1222" y="4710"/>
                    <a:pt x="1209" y="4745"/>
                  </a:cubicBezTo>
                  <a:lnTo>
                    <a:pt x="1209" y="4746"/>
                  </a:lnTo>
                  <a:cubicBezTo>
                    <a:pt x="814" y="5832"/>
                    <a:pt x="521" y="6958"/>
                    <a:pt x="297" y="8087"/>
                  </a:cubicBezTo>
                  <a:cubicBezTo>
                    <a:pt x="227" y="8435"/>
                    <a:pt x="129" y="8924"/>
                    <a:pt x="64" y="9463"/>
                  </a:cubicBezTo>
                  <a:lnTo>
                    <a:pt x="64" y="9466"/>
                  </a:lnTo>
                  <a:cubicBezTo>
                    <a:pt x="45" y="9609"/>
                    <a:pt x="31" y="9755"/>
                    <a:pt x="20" y="9906"/>
                  </a:cubicBezTo>
                  <a:cubicBezTo>
                    <a:pt x="10" y="10010"/>
                    <a:pt x="3" y="10116"/>
                    <a:pt x="0" y="10223"/>
                  </a:cubicBezTo>
                  <a:cubicBezTo>
                    <a:pt x="679" y="9109"/>
                    <a:pt x="1357" y="8196"/>
                    <a:pt x="1976" y="7255"/>
                  </a:cubicBezTo>
                  <a:lnTo>
                    <a:pt x="1999" y="7216"/>
                  </a:lnTo>
                  <a:cubicBezTo>
                    <a:pt x="2015" y="7193"/>
                    <a:pt x="2030" y="7171"/>
                    <a:pt x="2044" y="7148"/>
                  </a:cubicBezTo>
                  <a:cubicBezTo>
                    <a:pt x="2217" y="6887"/>
                    <a:pt x="2387" y="6628"/>
                    <a:pt x="2558" y="6368"/>
                  </a:cubicBezTo>
                  <a:cubicBezTo>
                    <a:pt x="2576" y="6344"/>
                    <a:pt x="2591" y="6318"/>
                    <a:pt x="2606" y="6295"/>
                  </a:cubicBezTo>
                  <a:lnTo>
                    <a:pt x="3621" y="4754"/>
                  </a:lnTo>
                  <a:cubicBezTo>
                    <a:pt x="3635" y="4732"/>
                    <a:pt x="3650" y="4709"/>
                    <a:pt x="3664" y="4687"/>
                  </a:cubicBezTo>
                  <a:cubicBezTo>
                    <a:pt x="3748" y="4560"/>
                    <a:pt x="3831" y="4434"/>
                    <a:pt x="3916" y="4306"/>
                  </a:cubicBezTo>
                  <a:cubicBezTo>
                    <a:pt x="4387" y="3591"/>
                    <a:pt x="4872" y="2837"/>
                    <a:pt x="5087" y="2023"/>
                  </a:cubicBezTo>
                  <a:cubicBezTo>
                    <a:pt x="5094" y="1997"/>
                    <a:pt x="5099" y="1974"/>
                    <a:pt x="5106" y="1948"/>
                  </a:cubicBezTo>
                  <a:cubicBezTo>
                    <a:pt x="5167" y="1702"/>
                    <a:pt x="5203" y="1449"/>
                    <a:pt x="5206" y="1192"/>
                  </a:cubicBezTo>
                  <a:cubicBezTo>
                    <a:pt x="5212" y="759"/>
                    <a:pt x="5067" y="259"/>
                    <a:pt x="4686" y="72"/>
                  </a:cubicBezTo>
                  <a:cubicBezTo>
                    <a:pt x="4665" y="62"/>
                    <a:pt x="4643" y="52"/>
                    <a:pt x="4620" y="43"/>
                  </a:cubicBezTo>
                  <a:lnTo>
                    <a:pt x="4604" y="37"/>
                  </a:lnTo>
                  <a:cubicBezTo>
                    <a:pt x="4529" y="12"/>
                    <a:pt x="4454" y="0"/>
                    <a:pt x="4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129;p45"/>
            <p:cNvSpPr/>
            <p:nvPr/>
          </p:nvSpPr>
          <p:spPr>
            <a:xfrm>
              <a:off x="5916498" y="3582281"/>
              <a:ext cx="318804" cy="672947"/>
            </a:xfrm>
            <a:custGeom>
              <a:avLst/>
              <a:gdLst/>
              <a:ahLst/>
              <a:cxnLst/>
              <a:rect l="l" t="t" r="r" b="b"/>
              <a:pathLst>
                <a:path w="4673" h="9864" extrusionOk="0">
                  <a:moveTo>
                    <a:pt x="4604" y="1"/>
                  </a:moveTo>
                  <a:cubicBezTo>
                    <a:pt x="4176" y="463"/>
                    <a:pt x="3812" y="982"/>
                    <a:pt x="3497" y="1483"/>
                  </a:cubicBezTo>
                  <a:cubicBezTo>
                    <a:pt x="3478" y="1512"/>
                    <a:pt x="3460" y="1541"/>
                    <a:pt x="3443" y="1570"/>
                  </a:cubicBezTo>
                  <a:cubicBezTo>
                    <a:pt x="3355" y="1713"/>
                    <a:pt x="3271" y="1852"/>
                    <a:pt x="3190" y="1991"/>
                  </a:cubicBezTo>
                  <a:cubicBezTo>
                    <a:pt x="3039" y="2248"/>
                    <a:pt x="2893" y="2504"/>
                    <a:pt x="2751" y="2764"/>
                  </a:cubicBezTo>
                  <a:lnTo>
                    <a:pt x="2751" y="2766"/>
                  </a:lnTo>
                  <a:lnTo>
                    <a:pt x="2735" y="2793"/>
                  </a:lnTo>
                  <a:cubicBezTo>
                    <a:pt x="2582" y="3074"/>
                    <a:pt x="2431" y="3358"/>
                    <a:pt x="2286" y="3645"/>
                  </a:cubicBezTo>
                  <a:lnTo>
                    <a:pt x="2243" y="3731"/>
                  </a:lnTo>
                  <a:cubicBezTo>
                    <a:pt x="1972" y="4269"/>
                    <a:pt x="1716" y="4814"/>
                    <a:pt x="1480" y="5367"/>
                  </a:cubicBezTo>
                  <a:cubicBezTo>
                    <a:pt x="1463" y="5401"/>
                    <a:pt x="1448" y="5435"/>
                    <a:pt x="1434" y="5470"/>
                  </a:cubicBezTo>
                  <a:cubicBezTo>
                    <a:pt x="1293" y="5799"/>
                    <a:pt x="1157" y="6129"/>
                    <a:pt x="1028" y="6462"/>
                  </a:cubicBezTo>
                  <a:cubicBezTo>
                    <a:pt x="1028" y="6463"/>
                    <a:pt x="1028" y="6463"/>
                    <a:pt x="1027" y="6465"/>
                  </a:cubicBezTo>
                  <a:lnTo>
                    <a:pt x="1027" y="6468"/>
                  </a:lnTo>
                  <a:cubicBezTo>
                    <a:pt x="648" y="7432"/>
                    <a:pt x="322" y="8417"/>
                    <a:pt x="44" y="9421"/>
                  </a:cubicBezTo>
                  <a:lnTo>
                    <a:pt x="44" y="9424"/>
                  </a:lnTo>
                  <a:cubicBezTo>
                    <a:pt x="27" y="9567"/>
                    <a:pt x="12" y="9713"/>
                    <a:pt x="1" y="9864"/>
                  </a:cubicBezTo>
                  <a:cubicBezTo>
                    <a:pt x="225" y="8998"/>
                    <a:pt x="488" y="8144"/>
                    <a:pt x="787" y="7303"/>
                  </a:cubicBezTo>
                  <a:cubicBezTo>
                    <a:pt x="795" y="7278"/>
                    <a:pt x="804" y="7251"/>
                    <a:pt x="816" y="7225"/>
                  </a:cubicBezTo>
                  <a:cubicBezTo>
                    <a:pt x="901" y="6990"/>
                    <a:pt x="988" y="6754"/>
                    <a:pt x="1076" y="6521"/>
                  </a:cubicBezTo>
                  <a:cubicBezTo>
                    <a:pt x="1086" y="6496"/>
                    <a:pt x="1096" y="6469"/>
                    <a:pt x="1107" y="6443"/>
                  </a:cubicBezTo>
                  <a:cubicBezTo>
                    <a:pt x="1322" y="5891"/>
                    <a:pt x="1554" y="5347"/>
                    <a:pt x="1800" y="4807"/>
                  </a:cubicBezTo>
                  <a:lnTo>
                    <a:pt x="1800" y="4806"/>
                  </a:lnTo>
                  <a:cubicBezTo>
                    <a:pt x="1810" y="4784"/>
                    <a:pt x="1820" y="4762"/>
                    <a:pt x="1830" y="4739"/>
                  </a:cubicBezTo>
                  <a:cubicBezTo>
                    <a:pt x="2132" y="4089"/>
                    <a:pt x="2454" y="3446"/>
                    <a:pt x="2800" y="2817"/>
                  </a:cubicBezTo>
                  <a:cubicBezTo>
                    <a:pt x="2822" y="2779"/>
                    <a:pt x="2844" y="2740"/>
                    <a:pt x="2865" y="2701"/>
                  </a:cubicBezTo>
                  <a:cubicBezTo>
                    <a:pt x="2990" y="2475"/>
                    <a:pt x="3119" y="2251"/>
                    <a:pt x="3249" y="2028"/>
                  </a:cubicBezTo>
                  <a:cubicBezTo>
                    <a:pt x="3631" y="1381"/>
                    <a:pt x="4090" y="651"/>
                    <a:pt x="4672" y="30"/>
                  </a:cubicBezTo>
                  <a:cubicBezTo>
                    <a:pt x="4650" y="20"/>
                    <a:pt x="4629" y="11"/>
                    <a:pt x="46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130;p45"/>
            <p:cNvSpPr/>
            <p:nvPr/>
          </p:nvSpPr>
          <p:spPr>
            <a:xfrm>
              <a:off x="6102409" y="3712385"/>
              <a:ext cx="161210" cy="63583"/>
            </a:xfrm>
            <a:custGeom>
              <a:avLst/>
              <a:gdLst/>
              <a:ahLst/>
              <a:cxnLst/>
              <a:rect l="l" t="t" r="r" b="b"/>
              <a:pathLst>
                <a:path w="2363" h="932" extrusionOk="0">
                  <a:moveTo>
                    <a:pt x="2363" y="0"/>
                  </a:moveTo>
                  <a:lnTo>
                    <a:pt x="2363" y="0"/>
                  </a:lnTo>
                  <a:cubicBezTo>
                    <a:pt x="1582" y="147"/>
                    <a:pt x="835" y="414"/>
                    <a:pt x="138" y="794"/>
                  </a:cubicBezTo>
                  <a:cubicBezTo>
                    <a:pt x="98" y="814"/>
                    <a:pt x="61" y="836"/>
                    <a:pt x="23" y="857"/>
                  </a:cubicBezTo>
                  <a:lnTo>
                    <a:pt x="23" y="859"/>
                  </a:lnTo>
                  <a:cubicBezTo>
                    <a:pt x="16" y="863"/>
                    <a:pt x="7" y="866"/>
                    <a:pt x="0" y="872"/>
                  </a:cubicBezTo>
                  <a:lnTo>
                    <a:pt x="7" y="886"/>
                  </a:lnTo>
                  <a:lnTo>
                    <a:pt x="33" y="931"/>
                  </a:lnTo>
                  <a:cubicBezTo>
                    <a:pt x="46" y="924"/>
                    <a:pt x="59" y="915"/>
                    <a:pt x="74" y="910"/>
                  </a:cubicBezTo>
                  <a:cubicBezTo>
                    <a:pt x="785" y="509"/>
                    <a:pt x="1546" y="229"/>
                    <a:pt x="2342" y="74"/>
                  </a:cubicBezTo>
                  <a:cubicBezTo>
                    <a:pt x="2350" y="48"/>
                    <a:pt x="2355" y="25"/>
                    <a:pt x="23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131;p45"/>
            <p:cNvSpPr/>
            <p:nvPr/>
          </p:nvSpPr>
          <p:spPr>
            <a:xfrm>
              <a:off x="6139932" y="3625194"/>
              <a:ext cx="16169" cy="65494"/>
            </a:xfrm>
            <a:custGeom>
              <a:avLst/>
              <a:gdLst/>
              <a:ahLst/>
              <a:cxnLst/>
              <a:rect l="l" t="t" r="r" b="b"/>
              <a:pathLst>
                <a:path w="237" h="960" extrusionOk="0">
                  <a:moveTo>
                    <a:pt x="55" y="0"/>
                  </a:moveTo>
                  <a:cubicBezTo>
                    <a:pt x="36" y="23"/>
                    <a:pt x="18" y="49"/>
                    <a:pt x="0" y="73"/>
                  </a:cubicBezTo>
                  <a:lnTo>
                    <a:pt x="164" y="943"/>
                  </a:lnTo>
                  <a:lnTo>
                    <a:pt x="168" y="960"/>
                  </a:lnTo>
                  <a:lnTo>
                    <a:pt x="236" y="947"/>
                  </a:lnTo>
                  <a:lnTo>
                    <a:pt x="219" y="856"/>
                  </a:lnTo>
                  <a:lnTo>
                    <a:pt x="5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132;p45"/>
            <p:cNvSpPr/>
            <p:nvPr/>
          </p:nvSpPr>
          <p:spPr>
            <a:xfrm>
              <a:off x="6052810" y="3766623"/>
              <a:ext cx="20671" cy="70337"/>
            </a:xfrm>
            <a:custGeom>
              <a:avLst/>
              <a:gdLst/>
              <a:ahLst/>
              <a:cxnLst/>
              <a:rect l="l" t="t" r="r" b="b"/>
              <a:pathLst>
                <a:path w="303" h="1031" extrusionOk="0">
                  <a:moveTo>
                    <a:pt x="50" y="0"/>
                  </a:moveTo>
                  <a:cubicBezTo>
                    <a:pt x="29" y="32"/>
                    <a:pt x="15" y="62"/>
                    <a:pt x="0" y="91"/>
                  </a:cubicBezTo>
                  <a:cubicBezTo>
                    <a:pt x="80" y="378"/>
                    <a:pt x="158" y="691"/>
                    <a:pt x="235" y="1031"/>
                  </a:cubicBezTo>
                  <a:lnTo>
                    <a:pt x="242" y="1029"/>
                  </a:lnTo>
                  <a:lnTo>
                    <a:pt x="303" y="1014"/>
                  </a:lnTo>
                  <a:cubicBezTo>
                    <a:pt x="297" y="990"/>
                    <a:pt x="293" y="966"/>
                    <a:pt x="287" y="941"/>
                  </a:cubicBezTo>
                  <a:cubicBezTo>
                    <a:pt x="210" y="601"/>
                    <a:pt x="131" y="287"/>
                    <a:pt x="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133;p45"/>
            <p:cNvSpPr/>
            <p:nvPr/>
          </p:nvSpPr>
          <p:spPr>
            <a:xfrm>
              <a:off x="6038346" y="3897751"/>
              <a:ext cx="127030" cy="13235"/>
            </a:xfrm>
            <a:custGeom>
              <a:avLst/>
              <a:gdLst/>
              <a:ahLst/>
              <a:cxnLst/>
              <a:rect l="l" t="t" r="r" b="b"/>
              <a:pathLst>
                <a:path w="1862" h="194" extrusionOk="0">
                  <a:moveTo>
                    <a:pt x="1305" y="0"/>
                  </a:moveTo>
                  <a:cubicBezTo>
                    <a:pt x="876" y="0"/>
                    <a:pt x="446" y="39"/>
                    <a:pt x="44" y="115"/>
                  </a:cubicBezTo>
                  <a:cubicBezTo>
                    <a:pt x="28" y="118"/>
                    <a:pt x="14" y="121"/>
                    <a:pt x="1" y="124"/>
                  </a:cubicBezTo>
                  <a:lnTo>
                    <a:pt x="14" y="183"/>
                  </a:lnTo>
                  <a:lnTo>
                    <a:pt x="14" y="186"/>
                  </a:lnTo>
                  <a:lnTo>
                    <a:pt x="15" y="193"/>
                  </a:lnTo>
                  <a:cubicBezTo>
                    <a:pt x="427" y="112"/>
                    <a:pt x="870" y="71"/>
                    <a:pt x="1311" y="71"/>
                  </a:cubicBezTo>
                  <a:cubicBezTo>
                    <a:pt x="1480" y="71"/>
                    <a:pt x="1650" y="77"/>
                    <a:pt x="1818" y="89"/>
                  </a:cubicBezTo>
                  <a:cubicBezTo>
                    <a:pt x="1832" y="67"/>
                    <a:pt x="1847" y="44"/>
                    <a:pt x="1861" y="22"/>
                  </a:cubicBezTo>
                  <a:cubicBezTo>
                    <a:pt x="1677" y="7"/>
                    <a:pt x="1491" y="0"/>
                    <a:pt x="13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134;p45"/>
            <p:cNvSpPr/>
            <p:nvPr/>
          </p:nvSpPr>
          <p:spPr>
            <a:xfrm>
              <a:off x="5997480" y="3896114"/>
              <a:ext cx="21627" cy="60582"/>
            </a:xfrm>
            <a:custGeom>
              <a:avLst/>
              <a:gdLst/>
              <a:ahLst/>
              <a:cxnLst/>
              <a:rect l="l" t="t" r="r" b="b"/>
              <a:pathLst>
                <a:path w="317" h="888" extrusionOk="0">
                  <a:moveTo>
                    <a:pt x="41" y="0"/>
                  </a:moveTo>
                  <a:cubicBezTo>
                    <a:pt x="25" y="33"/>
                    <a:pt x="12" y="67"/>
                    <a:pt x="1" y="103"/>
                  </a:cubicBezTo>
                  <a:cubicBezTo>
                    <a:pt x="105" y="381"/>
                    <a:pt x="185" y="637"/>
                    <a:pt x="241" y="870"/>
                  </a:cubicBezTo>
                  <a:cubicBezTo>
                    <a:pt x="244" y="877"/>
                    <a:pt x="245" y="883"/>
                    <a:pt x="247" y="887"/>
                  </a:cubicBezTo>
                  <a:lnTo>
                    <a:pt x="316" y="872"/>
                  </a:lnTo>
                  <a:cubicBezTo>
                    <a:pt x="306" y="837"/>
                    <a:pt x="297" y="803"/>
                    <a:pt x="289" y="767"/>
                  </a:cubicBezTo>
                  <a:cubicBezTo>
                    <a:pt x="226" y="531"/>
                    <a:pt x="144" y="275"/>
                    <a:pt x="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135;p45"/>
            <p:cNvSpPr/>
            <p:nvPr/>
          </p:nvSpPr>
          <p:spPr>
            <a:xfrm>
              <a:off x="5986155" y="4008889"/>
              <a:ext cx="106700" cy="18898"/>
            </a:xfrm>
            <a:custGeom>
              <a:avLst/>
              <a:gdLst/>
              <a:ahLst/>
              <a:cxnLst/>
              <a:rect l="l" t="t" r="r" b="b"/>
              <a:pathLst>
                <a:path w="1564" h="277" extrusionOk="0">
                  <a:moveTo>
                    <a:pt x="1564" y="0"/>
                  </a:moveTo>
                  <a:lnTo>
                    <a:pt x="1564" y="0"/>
                  </a:lnTo>
                  <a:cubicBezTo>
                    <a:pt x="1064" y="16"/>
                    <a:pt x="569" y="80"/>
                    <a:pt x="83" y="190"/>
                  </a:cubicBezTo>
                  <a:cubicBezTo>
                    <a:pt x="55" y="196"/>
                    <a:pt x="28" y="203"/>
                    <a:pt x="0" y="209"/>
                  </a:cubicBezTo>
                  <a:lnTo>
                    <a:pt x="0" y="210"/>
                  </a:lnTo>
                  <a:lnTo>
                    <a:pt x="0" y="212"/>
                  </a:lnTo>
                  <a:lnTo>
                    <a:pt x="15" y="277"/>
                  </a:lnTo>
                  <a:cubicBezTo>
                    <a:pt x="28" y="274"/>
                    <a:pt x="41" y="272"/>
                    <a:pt x="54" y="268"/>
                  </a:cubicBezTo>
                  <a:cubicBezTo>
                    <a:pt x="533" y="158"/>
                    <a:pt x="1025" y="91"/>
                    <a:pt x="1517" y="73"/>
                  </a:cubicBezTo>
                  <a:cubicBezTo>
                    <a:pt x="1533" y="49"/>
                    <a:pt x="1549" y="23"/>
                    <a:pt x="15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136;p45"/>
            <p:cNvSpPr/>
            <p:nvPr/>
          </p:nvSpPr>
          <p:spPr>
            <a:xfrm>
              <a:off x="5968280" y="4066743"/>
              <a:ext cx="86370" cy="13917"/>
            </a:xfrm>
            <a:custGeom>
              <a:avLst/>
              <a:gdLst/>
              <a:ahLst/>
              <a:cxnLst/>
              <a:rect l="l" t="t" r="r" b="b"/>
              <a:pathLst>
                <a:path w="1266" h="204" extrusionOk="0">
                  <a:moveTo>
                    <a:pt x="1071" y="0"/>
                  </a:moveTo>
                  <a:cubicBezTo>
                    <a:pt x="728" y="0"/>
                    <a:pt x="383" y="42"/>
                    <a:pt x="52" y="124"/>
                  </a:cubicBezTo>
                  <a:cubicBezTo>
                    <a:pt x="36" y="128"/>
                    <a:pt x="19" y="131"/>
                    <a:pt x="0" y="137"/>
                  </a:cubicBezTo>
                  <a:lnTo>
                    <a:pt x="19" y="203"/>
                  </a:lnTo>
                  <a:cubicBezTo>
                    <a:pt x="20" y="203"/>
                    <a:pt x="23" y="202"/>
                    <a:pt x="26" y="202"/>
                  </a:cubicBezTo>
                  <a:cubicBezTo>
                    <a:pt x="361" y="115"/>
                    <a:pt x="711" y="70"/>
                    <a:pt x="1061" y="70"/>
                  </a:cubicBezTo>
                  <a:cubicBezTo>
                    <a:pt x="1114" y="70"/>
                    <a:pt x="1167" y="71"/>
                    <a:pt x="1221" y="73"/>
                  </a:cubicBezTo>
                  <a:cubicBezTo>
                    <a:pt x="1236" y="50"/>
                    <a:pt x="1251" y="28"/>
                    <a:pt x="1265" y="5"/>
                  </a:cubicBezTo>
                  <a:cubicBezTo>
                    <a:pt x="1201" y="2"/>
                    <a:pt x="1136" y="0"/>
                    <a:pt x="10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137;p45"/>
            <p:cNvSpPr/>
            <p:nvPr/>
          </p:nvSpPr>
          <p:spPr>
            <a:xfrm>
              <a:off x="5888389" y="3277726"/>
              <a:ext cx="223633" cy="242395"/>
            </a:xfrm>
            <a:custGeom>
              <a:avLst/>
              <a:gdLst/>
              <a:ahLst/>
              <a:cxnLst/>
              <a:rect l="l" t="t" r="r" b="b"/>
              <a:pathLst>
                <a:path w="3278" h="3553" extrusionOk="0">
                  <a:moveTo>
                    <a:pt x="1248" y="1"/>
                  </a:moveTo>
                  <a:cubicBezTo>
                    <a:pt x="1070" y="1"/>
                    <a:pt x="892" y="12"/>
                    <a:pt x="715" y="34"/>
                  </a:cubicBezTo>
                  <a:cubicBezTo>
                    <a:pt x="473" y="469"/>
                    <a:pt x="230" y="915"/>
                    <a:pt x="116" y="1400"/>
                  </a:cubicBezTo>
                  <a:cubicBezTo>
                    <a:pt x="0" y="1885"/>
                    <a:pt x="25" y="2424"/>
                    <a:pt x="284" y="2849"/>
                  </a:cubicBezTo>
                  <a:cubicBezTo>
                    <a:pt x="549" y="3284"/>
                    <a:pt x="1055" y="3553"/>
                    <a:pt x="1565" y="3553"/>
                  </a:cubicBezTo>
                  <a:cubicBezTo>
                    <a:pt x="1612" y="3553"/>
                    <a:pt x="1659" y="3550"/>
                    <a:pt x="1705" y="3546"/>
                  </a:cubicBezTo>
                  <a:cubicBezTo>
                    <a:pt x="2258" y="3491"/>
                    <a:pt x="2764" y="3111"/>
                    <a:pt x="2985" y="2602"/>
                  </a:cubicBezTo>
                  <a:cubicBezTo>
                    <a:pt x="3277" y="1929"/>
                    <a:pt x="3086" y="1156"/>
                    <a:pt x="3115" y="422"/>
                  </a:cubicBezTo>
                  <a:cubicBezTo>
                    <a:pt x="2537" y="143"/>
                    <a:pt x="1891" y="1"/>
                    <a:pt x="12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2138;p45"/>
          <p:cNvGrpSpPr/>
          <p:nvPr/>
        </p:nvGrpSpPr>
        <p:grpSpPr>
          <a:xfrm>
            <a:off x="5196381" y="4553253"/>
            <a:ext cx="557207" cy="454662"/>
            <a:chOff x="3821334" y="3538139"/>
            <a:chExt cx="1178680" cy="1065182"/>
          </a:xfrm>
        </p:grpSpPr>
        <p:sp>
          <p:nvSpPr>
            <p:cNvPr id="79" name="Google Shape;2139;p45"/>
            <p:cNvSpPr/>
            <p:nvPr/>
          </p:nvSpPr>
          <p:spPr>
            <a:xfrm>
              <a:off x="3821334" y="4336026"/>
              <a:ext cx="1178680" cy="267296"/>
            </a:xfrm>
            <a:custGeom>
              <a:avLst/>
              <a:gdLst/>
              <a:ahLst/>
              <a:cxnLst/>
              <a:rect l="l" t="t" r="r" b="b"/>
              <a:pathLst>
                <a:path w="17277" h="3918" extrusionOk="0">
                  <a:moveTo>
                    <a:pt x="8675" y="1"/>
                  </a:moveTo>
                  <a:cubicBezTo>
                    <a:pt x="8058" y="1"/>
                    <a:pt x="7442" y="48"/>
                    <a:pt x="6830" y="146"/>
                  </a:cubicBezTo>
                  <a:cubicBezTo>
                    <a:pt x="6564" y="185"/>
                    <a:pt x="6300" y="237"/>
                    <a:pt x="6037" y="299"/>
                  </a:cubicBezTo>
                  <a:cubicBezTo>
                    <a:pt x="5992" y="308"/>
                    <a:pt x="5947" y="321"/>
                    <a:pt x="5902" y="330"/>
                  </a:cubicBezTo>
                  <a:cubicBezTo>
                    <a:pt x="5753" y="368"/>
                    <a:pt x="5606" y="407"/>
                    <a:pt x="5458" y="451"/>
                  </a:cubicBezTo>
                  <a:cubicBezTo>
                    <a:pt x="5073" y="562"/>
                    <a:pt x="4691" y="693"/>
                    <a:pt x="4314" y="850"/>
                  </a:cubicBezTo>
                  <a:cubicBezTo>
                    <a:pt x="3964" y="991"/>
                    <a:pt x="3618" y="1155"/>
                    <a:pt x="3278" y="1336"/>
                  </a:cubicBezTo>
                  <a:cubicBezTo>
                    <a:pt x="3263" y="1345"/>
                    <a:pt x="3246" y="1352"/>
                    <a:pt x="3231" y="1361"/>
                  </a:cubicBezTo>
                  <a:cubicBezTo>
                    <a:pt x="2062" y="1990"/>
                    <a:pt x="966" y="2857"/>
                    <a:pt x="0" y="3914"/>
                  </a:cubicBezTo>
                  <a:lnTo>
                    <a:pt x="17274" y="3914"/>
                  </a:lnTo>
                  <a:cubicBezTo>
                    <a:pt x="17216" y="3839"/>
                    <a:pt x="17157" y="3764"/>
                    <a:pt x="17096" y="3693"/>
                  </a:cubicBezTo>
                  <a:cubicBezTo>
                    <a:pt x="17023" y="3606"/>
                    <a:pt x="16949" y="3522"/>
                    <a:pt x="16875" y="3441"/>
                  </a:cubicBezTo>
                  <a:cubicBezTo>
                    <a:pt x="16764" y="3318"/>
                    <a:pt x="16653" y="3198"/>
                    <a:pt x="16537" y="3085"/>
                  </a:cubicBezTo>
                  <a:cubicBezTo>
                    <a:pt x="16518" y="3066"/>
                    <a:pt x="16502" y="3050"/>
                    <a:pt x="16485" y="3034"/>
                  </a:cubicBezTo>
                  <a:cubicBezTo>
                    <a:pt x="16317" y="2868"/>
                    <a:pt x="16144" y="2710"/>
                    <a:pt x="15968" y="2559"/>
                  </a:cubicBezTo>
                  <a:cubicBezTo>
                    <a:pt x="15900" y="2500"/>
                    <a:pt x="15830" y="2442"/>
                    <a:pt x="15761" y="2386"/>
                  </a:cubicBezTo>
                  <a:cubicBezTo>
                    <a:pt x="15733" y="2362"/>
                    <a:pt x="15704" y="2341"/>
                    <a:pt x="15675" y="2319"/>
                  </a:cubicBezTo>
                  <a:cubicBezTo>
                    <a:pt x="15674" y="2315"/>
                    <a:pt x="15674" y="2315"/>
                    <a:pt x="15671" y="2315"/>
                  </a:cubicBezTo>
                  <a:cubicBezTo>
                    <a:pt x="15046" y="1820"/>
                    <a:pt x="14373" y="1413"/>
                    <a:pt x="13673" y="1084"/>
                  </a:cubicBezTo>
                  <a:cubicBezTo>
                    <a:pt x="13647" y="1073"/>
                    <a:pt x="13615" y="1060"/>
                    <a:pt x="13589" y="1045"/>
                  </a:cubicBezTo>
                  <a:cubicBezTo>
                    <a:pt x="13223" y="877"/>
                    <a:pt x="12851" y="732"/>
                    <a:pt x="12472" y="609"/>
                  </a:cubicBezTo>
                  <a:cubicBezTo>
                    <a:pt x="11943" y="433"/>
                    <a:pt x="11408" y="298"/>
                    <a:pt x="10871" y="200"/>
                  </a:cubicBezTo>
                  <a:cubicBezTo>
                    <a:pt x="10145" y="68"/>
                    <a:pt x="9410" y="1"/>
                    <a:pt x="8675" y="1"/>
                  </a:cubicBezTo>
                  <a:close/>
                  <a:moveTo>
                    <a:pt x="17274" y="3914"/>
                  </a:moveTo>
                  <a:cubicBezTo>
                    <a:pt x="17275" y="3915"/>
                    <a:pt x="17276" y="3916"/>
                    <a:pt x="17276" y="3917"/>
                  </a:cubicBezTo>
                  <a:lnTo>
                    <a:pt x="17276" y="3914"/>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140;p45"/>
            <p:cNvSpPr/>
            <p:nvPr/>
          </p:nvSpPr>
          <p:spPr>
            <a:xfrm>
              <a:off x="4387117" y="3623625"/>
              <a:ext cx="87802" cy="803183"/>
            </a:xfrm>
            <a:custGeom>
              <a:avLst/>
              <a:gdLst/>
              <a:ahLst/>
              <a:cxnLst/>
              <a:rect l="l" t="t" r="r" b="b"/>
              <a:pathLst>
                <a:path w="1287" h="11773" extrusionOk="0">
                  <a:moveTo>
                    <a:pt x="232" y="0"/>
                  </a:moveTo>
                  <a:lnTo>
                    <a:pt x="65" y="45"/>
                  </a:lnTo>
                  <a:cubicBezTo>
                    <a:pt x="1108" y="3903"/>
                    <a:pt x="1087" y="7942"/>
                    <a:pt x="1" y="11724"/>
                  </a:cubicBezTo>
                  <a:lnTo>
                    <a:pt x="170" y="11772"/>
                  </a:lnTo>
                  <a:cubicBezTo>
                    <a:pt x="1265" y="7961"/>
                    <a:pt x="1286" y="3888"/>
                    <a:pt x="2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141;p45"/>
            <p:cNvSpPr/>
            <p:nvPr/>
          </p:nvSpPr>
          <p:spPr>
            <a:xfrm>
              <a:off x="4338473" y="3538139"/>
              <a:ext cx="88075" cy="99196"/>
            </a:xfrm>
            <a:custGeom>
              <a:avLst/>
              <a:gdLst/>
              <a:ahLst/>
              <a:cxnLst/>
              <a:rect l="l" t="t" r="r" b="b"/>
              <a:pathLst>
                <a:path w="1291" h="1454" extrusionOk="0">
                  <a:moveTo>
                    <a:pt x="924" y="1"/>
                  </a:moveTo>
                  <a:cubicBezTo>
                    <a:pt x="598" y="11"/>
                    <a:pt x="277" y="118"/>
                    <a:pt x="9" y="302"/>
                  </a:cubicBezTo>
                  <a:cubicBezTo>
                    <a:pt x="3" y="500"/>
                    <a:pt x="0" y="700"/>
                    <a:pt x="46" y="893"/>
                  </a:cubicBezTo>
                  <a:cubicBezTo>
                    <a:pt x="94" y="1085"/>
                    <a:pt x="200" y="1269"/>
                    <a:pt x="371" y="1372"/>
                  </a:cubicBezTo>
                  <a:cubicBezTo>
                    <a:pt x="461" y="1426"/>
                    <a:pt x="565" y="1453"/>
                    <a:pt x="670" y="1453"/>
                  </a:cubicBezTo>
                  <a:cubicBezTo>
                    <a:pt x="785" y="1453"/>
                    <a:pt x="900" y="1421"/>
                    <a:pt x="996" y="1357"/>
                  </a:cubicBezTo>
                  <a:cubicBezTo>
                    <a:pt x="1181" y="1237"/>
                    <a:pt x="1290" y="1011"/>
                    <a:pt x="1276" y="791"/>
                  </a:cubicBezTo>
                  <a:cubicBezTo>
                    <a:pt x="1255" y="502"/>
                    <a:pt x="1047" y="263"/>
                    <a:pt x="9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142;p45"/>
            <p:cNvSpPr/>
            <p:nvPr/>
          </p:nvSpPr>
          <p:spPr>
            <a:xfrm>
              <a:off x="4441151" y="3688711"/>
              <a:ext cx="357691" cy="487450"/>
            </a:xfrm>
            <a:custGeom>
              <a:avLst/>
              <a:gdLst/>
              <a:ahLst/>
              <a:cxnLst/>
              <a:rect l="l" t="t" r="r" b="b"/>
              <a:pathLst>
                <a:path w="5243" h="7145" extrusionOk="0">
                  <a:moveTo>
                    <a:pt x="4157" y="0"/>
                  </a:moveTo>
                  <a:cubicBezTo>
                    <a:pt x="3927" y="0"/>
                    <a:pt x="3694" y="68"/>
                    <a:pt x="3491" y="178"/>
                  </a:cubicBezTo>
                  <a:cubicBezTo>
                    <a:pt x="3453" y="198"/>
                    <a:pt x="3414" y="221"/>
                    <a:pt x="3378" y="246"/>
                  </a:cubicBezTo>
                  <a:lnTo>
                    <a:pt x="3377" y="246"/>
                  </a:lnTo>
                  <a:cubicBezTo>
                    <a:pt x="3356" y="258"/>
                    <a:pt x="3339" y="269"/>
                    <a:pt x="3320" y="284"/>
                  </a:cubicBezTo>
                  <a:cubicBezTo>
                    <a:pt x="3057" y="466"/>
                    <a:pt x="2840" y="711"/>
                    <a:pt x="2635" y="960"/>
                  </a:cubicBezTo>
                  <a:cubicBezTo>
                    <a:pt x="2514" y="1109"/>
                    <a:pt x="2397" y="1259"/>
                    <a:pt x="2282" y="1413"/>
                  </a:cubicBezTo>
                  <a:cubicBezTo>
                    <a:pt x="2266" y="1432"/>
                    <a:pt x="2252" y="1453"/>
                    <a:pt x="2234" y="1474"/>
                  </a:cubicBezTo>
                  <a:cubicBezTo>
                    <a:pt x="1929" y="1892"/>
                    <a:pt x="1651" y="2331"/>
                    <a:pt x="1401" y="2782"/>
                  </a:cubicBezTo>
                  <a:cubicBezTo>
                    <a:pt x="1390" y="2804"/>
                    <a:pt x="1376" y="2826"/>
                    <a:pt x="1364" y="2849"/>
                  </a:cubicBezTo>
                  <a:cubicBezTo>
                    <a:pt x="1185" y="3178"/>
                    <a:pt x="1021" y="3515"/>
                    <a:pt x="872" y="3859"/>
                  </a:cubicBezTo>
                  <a:cubicBezTo>
                    <a:pt x="645" y="4386"/>
                    <a:pt x="454" y="4929"/>
                    <a:pt x="300" y="5481"/>
                  </a:cubicBezTo>
                  <a:cubicBezTo>
                    <a:pt x="182" y="5914"/>
                    <a:pt x="88" y="6478"/>
                    <a:pt x="17" y="7015"/>
                  </a:cubicBezTo>
                  <a:cubicBezTo>
                    <a:pt x="11" y="7059"/>
                    <a:pt x="5" y="7102"/>
                    <a:pt x="1" y="7144"/>
                  </a:cubicBezTo>
                  <a:cubicBezTo>
                    <a:pt x="9" y="7137"/>
                    <a:pt x="17" y="7131"/>
                    <a:pt x="25" y="7124"/>
                  </a:cubicBezTo>
                  <a:cubicBezTo>
                    <a:pt x="570" y="6695"/>
                    <a:pt x="1285" y="6089"/>
                    <a:pt x="1901" y="5531"/>
                  </a:cubicBezTo>
                  <a:cubicBezTo>
                    <a:pt x="1919" y="5516"/>
                    <a:pt x="1935" y="5502"/>
                    <a:pt x="1951" y="5487"/>
                  </a:cubicBezTo>
                  <a:cubicBezTo>
                    <a:pt x="2093" y="5358"/>
                    <a:pt x="2230" y="5233"/>
                    <a:pt x="2356" y="5113"/>
                  </a:cubicBezTo>
                  <a:cubicBezTo>
                    <a:pt x="2536" y="4945"/>
                    <a:pt x="2712" y="4773"/>
                    <a:pt x="2886" y="4599"/>
                  </a:cubicBezTo>
                  <a:cubicBezTo>
                    <a:pt x="2905" y="4583"/>
                    <a:pt x="2921" y="4567"/>
                    <a:pt x="2937" y="4548"/>
                  </a:cubicBezTo>
                  <a:cubicBezTo>
                    <a:pt x="3349" y="4136"/>
                    <a:pt x="3746" y="3706"/>
                    <a:pt x="4119" y="3257"/>
                  </a:cubicBezTo>
                  <a:lnTo>
                    <a:pt x="4121" y="3257"/>
                  </a:lnTo>
                  <a:cubicBezTo>
                    <a:pt x="4137" y="3237"/>
                    <a:pt x="4151" y="3217"/>
                    <a:pt x="4167" y="3196"/>
                  </a:cubicBezTo>
                  <a:cubicBezTo>
                    <a:pt x="4276" y="3063"/>
                    <a:pt x="4384" y="2927"/>
                    <a:pt x="4490" y="2790"/>
                  </a:cubicBezTo>
                  <a:cubicBezTo>
                    <a:pt x="4803" y="2381"/>
                    <a:pt x="5101" y="1935"/>
                    <a:pt x="5183" y="1427"/>
                  </a:cubicBezTo>
                  <a:cubicBezTo>
                    <a:pt x="5185" y="1414"/>
                    <a:pt x="5188" y="1404"/>
                    <a:pt x="5188" y="1393"/>
                  </a:cubicBezTo>
                  <a:cubicBezTo>
                    <a:pt x="5192" y="1375"/>
                    <a:pt x="5193" y="1356"/>
                    <a:pt x="5195" y="1339"/>
                  </a:cubicBezTo>
                  <a:cubicBezTo>
                    <a:pt x="5243" y="851"/>
                    <a:pt x="5046" y="320"/>
                    <a:pt x="4609" y="103"/>
                  </a:cubicBezTo>
                  <a:cubicBezTo>
                    <a:pt x="4558" y="77"/>
                    <a:pt x="4506" y="58"/>
                    <a:pt x="4454" y="43"/>
                  </a:cubicBezTo>
                  <a:lnTo>
                    <a:pt x="4452" y="43"/>
                  </a:lnTo>
                  <a:cubicBezTo>
                    <a:pt x="4433" y="36"/>
                    <a:pt x="4416" y="30"/>
                    <a:pt x="4396" y="26"/>
                  </a:cubicBezTo>
                  <a:cubicBezTo>
                    <a:pt x="4318" y="8"/>
                    <a:pt x="4238" y="0"/>
                    <a:pt x="41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143;p45"/>
            <p:cNvSpPr/>
            <p:nvPr/>
          </p:nvSpPr>
          <p:spPr>
            <a:xfrm>
              <a:off x="4436989" y="3687415"/>
              <a:ext cx="309594" cy="493180"/>
            </a:xfrm>
            <a:custGeom>
              <a:avLst/>
              <a:gdLst/>
              <a:ahLst/>
              <a:cxnLst/>
              <a:rect l="l" t="t" r="r" b="b"/>
              <a:pathLst>
                <a:path w="4538" h="7229" extrusionOk="0">
                  <a:moveTo>
                    <a:pt x="4496" y="0"/>
                  </a:moveTo>
                  <a:cubicBezTo>
                    <a:pt x="2685" y="2192"/>
                    <a:pt x="1172" y="4615"/>
                    <a:pt x="1" y="7207"/>
                  </a:cubicBezTo>
                  <a:lnTo>
                    <a:pt x="50" y="7228"/>
                  </a:lnTo>
                  <a:cubicBezTo>
                    <a:pt x="1220" y="4641"/>
                    <a:pt x="2730" y="2222"/>
                    <a:pt x="4538" y="35"/>
                  </a:cubicBezTo>
                  <a:lnTo>
                    <a:pt x="44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144;p45"/>
            <p:cNvSpPr/>
            <p:nvPr/>
          </p:nvSpPr>
          <p:spPr>
            <a:xfrm>
              <a:off x="4666427" y="3705563"/>
              <a:ext cx="129145" cy="83436"/>
            </a:xfrm>
            <a:custGeom>
              <a:avLst/>
              <a:gdLst/>
              <a:ahLst/>
              <a:cxnLst/>
              <a:rect l="l" t="t" r="r" b="b"/>
              <a:pathLst>
                <a:path w="1893" h="1223" extrusionOk="0">
                  <a:moveTo>
                    <a:pt x="75" y="1"/>
                  </a:moveTo>
                  <a:cubicBezTo>
                    <a:pt x="54" y="14"/>
                    <a:pt x="37" y="24"/>
                    <a:pt x="18" y="38"/>
                  </a:cubicBezTo>
                  <a:cubicBezTo>
                    <a:pt x="1" y="400"/>
                    <a:pt x="8" y="765"/>
                    <a:pt x="43" y="1127"/>
                  </a:cubicBezTo>
                  <a:cubicBezTo>
                    <a:pt x="44" y="1140"/>
                    <a:pt x="44" y="1153"/>
                    <a:pt x="46" y="1166"/>
                  </a:cubicBezTo>
                  <a:lnTo>
                    <a:pt x="47" y="1188"/>
                  </a:lnTo>
                  <a:lnTo>
                    <a:pt x="66" y="1189"/>
                  </a:lnTo>
                  <a:lnTo>
                    <a:pt x="72" y="1189"/>
                  </a:lnTo>
                  <a:cubicBezTo>
                    <a:pt x="320" y="1212"/>
                    <a:pt x="567" y="1223"/>
                    <a:pt x="811" y="1223"/>
                  </a:cubicBezTo>
                  <a:cubicBezTo>
                    <a:pt x="1180" y="1223"/>
                    <a:pt x="1540" y="1197"/>
                    <a:pt x="1886" y="1146"/>
                  </a:cubicBezTo>
                  <a:cubicBezTo>
                    <a:pt x="1890" y="1128"/>
                    <a:pt x="1891" y="1109"/>
                    <a:pt x="1893" y="1092"/>
                  </a:cubicBezTo>
                  <a:lnTo>
                    <a:pt x="1893" y="1092"/>
                  </a:lnTo>
                  <a:cubicBezTo>
                    <a:pt x="1546" y="1144"/>
                    <a:pt x="1183" y="1170"/>
                    <a:pt x="811" y="1170"/>
                  </a:cubicBezTo>
                  <a:cubicBezTo>
                    <a:pt x="578" y="1170"/>
                    <a:pt x="341" y="1160"/>
                    <a:pt x="102" y="1138"/>
                  </a:cubicBezTo>
                  <a:lnTo>
                    <a:pt x="96" y="1138"/>
                  </a:lnTo>
                  <a:cubicBezTo>
                    <a:pt x="93" y="1112"/>
                    <a:pt x="91" y="1089"/>
                    <a:pt x="89" y="1065"/>
                  </a:cubicBezTo>
                  <a:cubicBezTo>
                    <a:pt x="59" y="710"/>
                    <a:pt x="54" y="355"/>
                    <a:pt x="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145;p45"/>
            <p:cNvSpPr/>
            <p:nvPr/>
          </p:nvSpPr>
          <p:spPr>
            <a:xfrm>
              <a:off x="4593836" y="3785181"/>
              <a:ext cx="22582" cy="77978"/>
            </a:xfrm>
            <a:custGeom>
              <a:avLst/>
              <a:gdLst/>
              <a:ahLst/>
              <a:cxnLst/>
              <a:rect l="l" t="t" r="r" b="b"/>
              <a:pathLst>
                <a:path w="331" h="1143" extrusionOk="0">
                  <a:moveTo>
                    <a:pt x="47" y="0"/>
                  </a:moveTo>
                  <a:cubicBezTo>
                    <a:pt x="31" y="21"/>
                    <a:pt x="17" y="42"/>
                    <a:pt x="1" y="63"/>
                  </a:cubicBezTo>
                  <a:cubicBezTo>
                    <a:pt x="46" y="427"/>
                    <a:pt x="141" y="798"/>
                    <a:pt x="280" y="1137"/>
                  </a:cubicBezTo>
                  <a:lnTo>
                    <a:pt x="283" y="1143"/>
                  </a:lnTo>
                  <a:lnTo>
                    <a:pt x="331" y="1122"/>
                  </a:lnTo>
                  <a:cubicBezTo>
                    <a:pt x="326" y="1109"/>
                    <a:pt x="321" y="1095"/>
                    <a:pt x="318" y="1083"/>
                  </a:cubicBezTo>
                  <a:cubicBezTo>
                    <a:pt x="182" y="743"/>
                    <a:pt x="89" y="368"/>
                    <a:pt x="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146;p45"/>
            <p:cNvSpPr/>
            <p:nvPr/>
          </p:nvSpPr>
          <p:spPr>
            <a:xfrm>
              <a:off x="4591790" y="3897546"/>
              <a:ext cx="133853" cy="14873"/>
            </a:xfrm>
            <a:custGeom>
              <a:avLst/>
              <a:gdLst/>
              <a:ahLst/>
              <a:cxnLst/>
              <a:rect l="l" t="t" r="r" b="b"/>
              <a:pathLst>
                <a:path w="1962" h="218" extrusionOk="0">
                  <a:moveTo>
                    <a:pt x="12" y="1"/>
                  </a:moveTo>
                  <a:lnTo>
                    <a:pt x="0" y="53"/>
                  </a:lnTo>
                  <a:cubicBezTo>
                    <a:pt x="2" y="54"/>
                    <a:pt x="5" y="54"/>
                    <a:pt x="8" y="54"/>
                  </a:cubicBezTo>
                  <a:cubicBezTo>
                    <a:pt x="462" y="164"/>
                    <a:pt x="930" y="218"/>
                    <a:pt x="1397" y="218"/>
                  </a:cubicBezTo>
                  <a:cubicBezTo>
                    <a:pt x="1569" y="218"/>
                    <a:pt x="1741" y="211"/>
                    <a:pt x="1913" y="196"/>
                  </a:cubicBezTo>
                  <a:lnTo>
                    <a:pt x="1914" y="196"/>
                  </a:lnTo>
                  <a:cubicBezTo>
                    <a:pt x="1930" y="176"/>
                    <a:pt x="1945" y="156"/>
                    <a:pt x="1962" y="135"/>
                  </a:cubicBezTo>
                  <a:lnTo>
                    <a:pt x="1962" y="135"/>
                  </a:lnTo>
                  <a:cubicBezTo>
                    <a:pt x="1771" y="154"/>
                    <a:pt x="1580" y="163"/>
                    <a:pt x="1388" y="163"/>
                  </a:cubicBezTo>
                  <a:cubicBezTo>
                    <a:pt x="934" y="163"/>
                    <a:pt x="481" y="111"/>
                    <a:pt x="38" y="5"/>
                  </a:cubicBezTo>
                  <a:cubicBezTo>
                    <a:pt x="29" y="4"/>
                    <a:pt x="22" y="2"/>
                    <a:pt x="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147;p45"/>
            <p:cNvSpPr/>
            <p:nvPr/>
          </p:nvSpPr>
          <p:spPr>
            <a:xfrm>
              <a:off x="4534481" y="3878580"/>
              <a:ext cx="29813" cy="68359"/>
            </a:xfrm>
            <a:custGeom>
              <a:avLst/>
              <a:gdLst/>
              <a:ahLst/>
              <a:cxnLst/>
              <a:rect l="l" t="t" r="r" b="b"/>
              <a:pathLst>
                <a:path w="437" h="1002" extrusionOk="0">
                  <a:moveTo>
                    <a:pt x="37" y="1"/>
                  </a:moveTo>
                  <a:cubicBezTo>
                    <a:pt x="25" y="23"/>
                    <a:pt x="11" y="44"/>
                    <a:pt x="1" y="67"/>
                  </a:cubicBezTo>
                  <a:cubicBezTo>
                    <a:pt x="93" y="386"/>
                    <a:pt x="221" y="690"/>
                    <a:pt x="379" y="982"/>
                  </a:cubicBezTo>
                  <a:cubicBezTo>
                    <a:pt x="381" y="990"/>
                    <a:pt x="386" y="995"/>
                    <a:pt x="389" y="1001"/>
                  </a:cubicBezTo>
                  <a:lnTo>
                    <a:pt x="436" y="977"/>
                  </a:lnTo>
                  <a:cubicBezTo>
                    <a:pt x="428" y="962"/>
                    <a:pt x="418" y="946"/>
                    <a:pt x="409" y="929"/>
                  </a:cubicBezTo>
                  <a:cubicBezTo>
                    <a:pt x="251" y="635"/>
                    <a:pt x="125" y="324"/>
                    <a:pt x="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148;p45"/>
            <p:cNvSpPr/>
            <p:nvPr/>
          </p:nvSpPr>
          <p:spPr>
            <a:xfrm>
              <a:off x="4529296" y="3997564"/>
              <a:ext cx="112431" cy="5935"/>
            </a:xfrm>
            <a:custGeom>
              <a:avLst/>
              <a:gdLst/>
              <a:ahLst/>
              <a:cxnLst/>
              <a:rect l="l" t="t" r="r" b="b"/>
              <a:pathLst>
                <a:path w="1648" h="87" extrusionOk="0">
                  <a:moveTo>
                    <a:pt x="900" y="0"/>
                  </a:moveTo>
                  <a:cubicBezTo>
                    <a:pt x="616" y="0"/>
                    <a:pt x="332" y="9"/>
                    <a:pt x="49" y="29"/>
                  </a:cubicBezTo>
                  <a:cubicBezTo>
                    <a:pt x="33" y="30"/>
                    <a:pt x="16" y="33"/>
                    <a:pt x="0" y="33"/>
                  </a:cubicBezTo>
                  <a:lnTo>
                    <a:pt x="4" y="87"/>
                  </a:lnTo>
                  <a:lnTo>
                    <a:pt x="16" y="87"/>
                  </a:lnTo>
                  <a:cubicBezTo>
                    <a:pt x="319" y="65"/>
                    <a:pt x="622" y="54"/>
                    <a:pt x="926" y="54"/>
                  </a:cubicBezTo>
                  <a:cubicBezTo>
                    <a:pt x="1149" y="54"/>
                    <a:pt x="1373" y="60"/>
                    <a:pt x="1597" y="72"/>
                  </a:cubicBezTo>
                  <a:cubicBezTo>
                    <a:pt x="1614" y="56"/>
                    <a:pt x="1630" y="40"/>
                    <a:pt x="1647" y="21"/>
                  </a:cubicBezTo>
                  <a:cubicBezTo>
                    <a:pt x="1398" y="7"/>
                    <a:pt x="1149" y="0"/>
                    <a:pt x="9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149;p45"/>
            <p:cNvSpPr/>
            <p:nvPr/>
          </p:nvSpPr>
          <p:spPr>
            <a:xfrm>
              <a:off x="4503508" y="4046481"/>
              <a:ext cx="71088" cy="19648"/>
            </a:xfrm>
            <a:custGeom>
              <a:avLst/>
              <a:gdLst/>
              <a:ahLst/>
              <a:cxnLst/>
              <a:rect l="l" t="t" r="r" b="b"/>
              <a:pathLst>
                <a:path w="1042" h="288" extrusionOk="0">
                  <a:moveTo>
                    <a:pt x="15" y="1"/>
                  </a:moveTo>
                  <a:lnTo>
                    <a:pt x="0" y="51"/>
                  </a:lnTo>
                  <a:lnTo>
                    <a:pt x="16" y="57"/>
                  </a:lnTo>
                  <a:cubicBezTo>
                    <a:pt x="336" y="146"/>
                    <a:pt x="662" y="224"/>
                    <a:pt x="992" y="287"/>
                  </a:cubicBezTo>
                  <a:cubicBezTo>
                    <a:pt x="1008" y="272"/>
                    <a:pt x="1024" y="258"/>
                    <a:pt x="1041" y="243"/>
                  </a:cubicBezTo>
                  <a:cubicBezTo>
                    <a:pt x="704" y="179"/>
                    <a:pt x="371" y="101"/>
                    <a:pt x="42" y="8"/>
                  </a:cubicBezTo>
                  <a:cubicBezTo>
                    <a:pt x="32" y="7"/>
                    <a:pt x="23" y="5"/>
                    <a:pt x="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2150;p45"/>
          <p:cNvGrpSpPr/>
          <p:nvPr/>
        </p:nvGrpSpPr>
        <p:grpSpPr>
          <a:xfrm rot="21394007">
            <a:off x="7136253" y="3028980"/>
            <a:ext cx="1457138" cy="1728009"/>
            <a:chOff x="6275425" y="1993058"/>
            <a:chExt cx="2148572" cy="2610264"/>
          </a:xfrm>
        </p:grpSpPr>
        <p:sp>
          <p:nvSpPr>
            <p:cNvPr id="91" name="Google Shape;2151;p45"/>
            <p:cNvSpPr/>
            <p:nvPr/>
          </p:nvSpPr>
          <p:spPr>
            <a:xfrm>
              <a:off x="7488314" y="3023180"/>
              <a:ext cx="214219" cy="1369703"/>
            </a:xfrm>
            <a:custGeom>
              <a:avLst/>
              <a:gdLst/>
              <a:ahLst/>
              <a:cxnLst/>
              <a:rect l="l" t="t" r="r" b="b"/>
              <a:pathLst>
                <a:path w="3140" h="20077" extrusionOk="0">
                  <a:moveTo>
                    <a:pt x="2472" y="1"/>
                  </a:moveTo>
                  <a:lnTo>
                    <a:pt x="2300" y="24"/>
                  </a:lnTo>
                  <a:cubicBezTo>
                    <a:pt x="2305" y="75"/>
                    <a:pt x="2961" y="5104"/>
                    <a:pt x="1208" y="11407"/>
                  </a:cubicBezTo>
                  <a:cubicBezTo>
                    <a:pt x="1" y="15699"/>
                    <a:pt x="260" y="20033"/>
                    <a:pt x="264" y="20077"/>
                  </a:cubicBezTo>
                  <a:lnTo>
                    <a:pt x="439" y="20065"/>
                  </a:lnTo>
                  <a:cubicBezTo>
                    <a:pt x="435" y="20022"/>
                    <a:pt x="179" y="15716"/>
                    <a:pt x="1376" y="11453"/>
                  </a:cubicBezTo>
                  <a:cubicBezTo>
                    <a:pt x="3139" y="5117"/>
                    <a:pt x="2479" y="51"/>
                    <a:pt x="24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152;p45"/>
            <p:cNvSpPr/>
            <p:nvPr/>
          </p:nvSpPr>
          <p:spPr>
            <a:xfrm>
              <a:off x="7567863" y="3561063"/>
              <a:ext cx="606703" cy="681406"/>
            </a:xfrm>
            <a:custGeom>
              <a:avLst/>
              <a:gdLst/>
              <a:ahLst/>
              <a:cxnLst/>
              <a:rect l="l" t="t" r="r" b="b"/>
              <a:pathLst>
                <a:path w="8893" h="9988" extrusionOk="0">
                  <a:moveTo>
                    <a:pt x="7957" y="1"/>
                  </a:moveTo>
                  <a:cubicBezTo>
                    <a:pt x="7582" y="1"/>
                    <a:pt x="7178" y="207"/>
                    <a:pt x="6845" y="445"/>
                  </a:cubicBezTo>
                  <a:cubicBezTo>
                    <a:pt x="6816" y="467"/>
                    <a:pt x="6785" y="486"/>
                    <a:pt x="6758" y="507"/>
                  </a:cubicBezTo>
                  <a:cubicBezTo>
                    <a:pt x="6751" y="513"/>
                    <a:pt x="6742" y="520"/>
                    <a:pt x="6735" y="526"/>
                  </a:cubicBezTo>
                  <a:cubicBezTo>
                    <a:pt x="6014" y="1075"/>
                    <a:pt x="5352" y="1680"/>
                    <a:pt x="4737" y="2336"/>
                  </a:cubicBezTo>
                  <a:lnTo>
                    <a:pt x="4654" y="2423"/>
                  </a:lnTo>
                  <a:cubicBezTo>
                    <a:pt x="4138" y="2980"/>
                    <a:pt x="3655" y="3568"/>
                    <a:pt x="3205" y="4181"/>
                  </a:cubicBezTo>
                  <a:cubicBezTo>
                    <a:pt x="3178" y="4216"/>
                    <a:pt x="3155" y="4248"/>
                    <a:pt x="3130" y="4284"/>
                  </a:cubicBezTo>
                  <a:lnTo>
                    <a:pt x="3130" y="4286"/>
                  </a:lnTo>
                  <a:cubicBezTo>
                    <a:pt x="2338" y="5367"/>
                    <a:pt x="1646" y="6525"/>
                    <a:pt x="1028" y="7708"/>
                  </a:cubicBezTo>
                  <a:cubicBezTo>
                    <a:pt x="838" y="8074"/>
                    <a:pt x="569" y="8585"/>
                    <a:pt x="319" y="9163"/>
                  </a:cubicBezTo>
                  <a:lnTo>
                    <a:pt x="317" y="9166"/>
                  </a:lnTo>
                  <a:cubicBezTo>
                    <a:pt x="252" y="9321"/>
                    <a:pt x="185" y="9477"/>
                    <a:pt x="126" y="9642"/>
                  </a:cubicBezTo>
                  <a:cubicBezTo>
                    <a:pt x="80" y="9755"/>
                    <a:pt x="39" y="9871"/>
                    <a:pt x="0" y="9988"/>
                  </a:cubicBezTo>
                  <a:cubicBezTo>
                    <a:pt x="1119" y="8969"/>
                    <a:pt x="2172" y="8173"/>
                    <a:pt x="3169" y="7326"/>
                  </a:cubicBezTo>
                  <a:lnTo>
                    <a:pt x="3210" y="7292"/>
                  </a:lnTo>
                  <a:cubicBezTo>
                    <a:pt x="3234" y="7272"/>
                    <a:pt x="3257" y="7252"/>
                    <a:pt x="3282" y="7230"/>
                  </a:cubicBezTo>
                  <a:lnTo>
                    <a:pt x="4107" y="6530"/>
                  </a:lnTo>
                  <a:lnTo>
                    <a:pt x="4182" y="6464"/>
                  </a:lnTo>
                  <a:lnTo>
                    <a:pt x="5817" y="5079"/>
                  </a:lnTo>
                  <a:lnTo>
                    <a:pt x="5888" y="5020"/>
                  </a:lnTo>
                  <a:cubicBezTo>
                    <a:pt x="6022" y="4905"/>
                    <a:pt x="6156" y="4791"/>
                    <a:pt x="6290" y="4677"/>
                  </a:cubicBezTo>
                  <a:cubicBezTo>
                    <a:pt x="7047" y="4035"/>
                    <a:pt x="7835" y="3350"/>
                    <a:pt x="8341" y="2515"/>
                  </a:cubicBezTo>
                  <a:cubicBezTo>
                    <a:pt x="8357" y="2489"/>
                    <a:pt x="8372" y="2463"/>
                    <a:pt x="8388" y="2438"/>
                  </a:cubicBezTo>
                  <a:cubicBezTo>
                    <a:pt x="8537" y="2184"/>
                    <a:pt x="8657" y="1914"/>
                    <a:pt x="8744" y="1628"/>
                  </a:cubicBezTo>
                  <a:cubicBezTo>
                    <a:pt x="8892" y="1146"/>
                    <a:pt x="8893" y="542"/>
                    <a:pt x="8531" y="213"/>
                  </a:cubicBezTo>
                  <a:cubicBezTo>
                    <a:pt x="8509" y="195"/>
                    <a:pt x="8489" y="177"/>
                    <a:pt x="8465" y="160"/>
                  </a:cubicBezTo>
                  <a:lnTo>
                    <a:pt x="8447" y="150"/>
                  </a:lnTo>
                  <a:cubicBezTo>
                    <a:pt x="8296" y="45"/>
                    <a:pt x="8130" y="1"/>
                    <a:pt x="79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153;p45"/>
            <p:cNvSpPr/>
            <p:nvPr/>
          </p:nvSpPr>
          <p:spPr>
            <a:xfrm>
              <a:off x="7576459" y="3571842"/>
              <a:ext cx="573274" cy="647227"/>
            </a:xfrm>
            <a:custGeom>
              <a:avLst/>
              <a:gdLst/>
              <a:ahLst/>
              <a:cxnLst/>
              <a:rect l="l" t="t" r="r" b="b"/>
              <a:pathLst>
                <a:path w="8403" h="9487" extrusionOk="0">
                  <a:moveTo>
                    <a:pt x="8336" y="0"/>
                  </a:moveTo>
                  <a:cubicBezTo>
                    <a:pt x="7706" y="375"/>
                    <a:pt x="7133" y="834"/>
                    <a:pt x="6619" y="1290"/>
                  </a:cubicBezTo>
                  <a:cubicBezTo>
                    <a:pt x="6588" y="1316"/>
                    <a:pt x="6559" y="1344"/>
                    <a:pt x="6528" y="1370"/>
                  </a:cubicBezTo>
                  <a:cubicBezTo>
                    <a:pt x="6383" y="1500"/>
                    <a:pt x="6244" y="1629"/>
                    <a:pt x="6111" y="1756"/>
                  </a:cubicBezTo>
                  <a:cubicBezTo>
                    <a:pt x="5860" y="1991"/>
                    <a:pt x="5613" y="2230"/>
                    <a:pt x="5369" y="2473"/>
                  </a:cubicBezTo>
                  <a:lnTo>
                    <a:pt x="5369" y="2474"/>
                  </a:lnTo>
                  <a:lnTo>
                    <a:pt x="5345" y="2499"/>
                  </a:lnTo>
                  <a:cubicBezTo>
                    <a:pt x="5083" y="2763"/>
                    <a:pt x="4822" y="3030"/>
                    <a:pt x="4566" y="3301"/>
                  </a:cubicBezTo>
                  <a:cubicBezTo>
                    <a:pt x="4541" y="3329"/>
                    <a:pt x="4515" y="3356"/>
                    <a:pt x="4489" y="3382"/>
                  </a:cubicBezTo>
                  <a:cubicBezTo>
                    <a:pt x="4012" y="3893"/>
                    <a:pt x="3550" y="4417"/>
                    <a:pt x="3104" y="4956"/>
                  </a:cubicBezTo>
                  <a:cubicBezTo>
                    <a:pt x="3075" y="4989"/>
                    <a:pt x="3049" y="5022"/>
                    <a:pt x="3020" y="5054"/>
                  </a:cubicBezTo>
                  <a:cubicBezTo>
                    <a:pt x="2755" y="5376"/>
                    <a:pt x="2496" y="5698"/>
                    <a:pt x="2245" y="6028"/>
                  </a:cubicBezTo>
                  <a:cubicBezTo>
                    <a:pt x="2245" y="6030"/>
                    <a:pt x="2243" y="6030"/>
                    <a:pt x="2241" y="6031"/>
                  </a:cubicBezTo>
                  <a:lnTo>
                    <a:pt x="2241" y="6034"/>
                  </a:lnTo>
                  <a:cubicBezTo>
                    <a:pt x="1510" y="6990"/>
                    <a:pt x="827" y="7978"/>
                    <a:pt x="193" y="9006"/>
                  </a:cubicBezTo>
                  <a:lnTo>
                    <a:pt x="191" y="9011"/>
                  </a:lnTo>
                  <a:cubicBezTo>
                    <a:pt x="126" y="9164"/>
                    <a:pt x="59" y="9322"/>
                    <a:pt x="0" y="9487"/>
                  </a:cubicBezTo>
                  <a:cubicBezTo>
                    <a:pt x="531" y="8597"/>
                    <a:pt x="1102" y="7729"/>
                    <a:pt x="1707" y="6891"/>
                  </a:cubicBezTo>
                  <a:cubicBezTo>
                    <a:pt x="1726" y="6867"/>
                    <a:pt x="1746" y="6839"/>
                    <a:pt x="1763" y="6813"/>
                  </a:cubicBezTo>
                  <a:cubicBezTo>
                    <a:pt x="1934" y="6579"/>
                    <a:pt x="2109" y="6347"/>
                    <a:pt x="2284" y="6115"/>
                  </a:cubicBezTo>
                  <a:cubicBezTo>
                    <a:pt x="2305" y="6089"/>
                    <a:pt x="2325" y="6065"/>
                    <a:pt x="2344" y="6037"/>
                  </a:cubicBezTo>
                  <a:cubicBezTo>
                    <a:pt x="2764" y="5493"/>
                    <a:pt x="3198" y="4960"/>
                    <a:pt x="3650" y="4442"/>
                  </a:cubicBezTo>
                  <a:lnTo>
                    <a:pt x="3650" y="4439"/>
                  </a:lnTo>
                  <a:cubicBezTo>
                    <a:pt x="3667" y="4417"/>
                    <a:pt x="3686" y="4395"/>
                    <a:pt x="3705" y="4374"/>
                  </a:cubicBezTo>
                  <a:cubicBezTo>
                    <a:pt x="4252" y="3748"/>
                    <a:pt x="4822" y="3137"/>
                    <a:pt x="5411" y="2548"/>
                  </a:cubicBezTo>
                  <a:cubicBezTo>
                    <a:pt x="5448" y="2514"/>
                    <a:pt x="5485" y="2476"/>
                    <a:pt x="5520" y="2440"/>
                  </a:cubicBezTo>
                  <a:cubicBezTo>
                    <a:pt x="5734" y="2228"/>
                    <a:pt x="5948" y="2021"/>
                    <a:pt x="6169" y="1816"/>
                  </a:cubicBezTo>
                  <a:cubicBezTo>
                    <a:pt x="6803" y="1218"/>
                    <a:pt x="7554" y="556"/>
                    <a:pt x="8402" y="53"/>
                  </a:cubicBezTo>
                  <a:cubicBezTo>
                    <a:pt x="8381" y="35"/>
                    <a:pt x="8362" y="16"/>
                    <a:pt x="83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154;p45"/>
            <p:cNvSpPr/>
            <p:nvPr/>
          </p:nvSpPr>
          <p:spPr>
            <a:xfrm>
              <a:off x="7940845" y="3724392"/>
              <a:ext cx="199005" cy="22104"/>
            </a:xfrm>
            <a:custGeom>
              <a:avLst/>
              <a:gdLst/>
              <a:ahLst/>
              <a:cxnLst/>
              <a:rect l="l" t="t" r="r" b="b"/>
              <a:pathLst>
                <a:path w="2917" h="324" extrusionOk="0">
                  <a:moveTo>
                    <a:pt x="2054" y="0"/>
                  </a:moveTo>
                  <a:cubicBezTo>
                    <a:pt x="1425" y="0"/>
                    <a:pt x="799" y="68"/>
                    <a:pt x="179" y="202"/>
                  </a:cubicBezTo>
                  <a:cubicBezTo>
                    <a:pt x="130" y="212"/>
                    <a:pt x="81" y="224"/>
                    <a:pt x="31" y="237"/>
                  </a:cubicBezTo>
                  <a:lnTo>
                    <a:pt x="31" y="238"/>
                  </a:lnTo>
                  <a:cubicBezTo>
                    <a:pt x="20" y="241"/>
                    <a:pt x="10" y="244"/>
                    <a:pt x="1" y="246"/>
                  </a:cubicBezTo>
                  <a:lnTo>
                    <a:pt x="4" y="263"/>
                  </a:lnTo>
                  <a:lnTo>
                    <a:pt x="18" y="324"/>
                  </a:lnTo>
                  <a:cubicBezTo>
                    <a:pt x="37" y="320"/>
                    <a:pt x="53" y="314"/>
                    <a:pt x="69" y="311"/>
                  </a:cubicBezTo>
                  <a:cubicBezTo>
                    <a:pt x="726" y="157"/>
                    <a:pt x="1391" y="81"/>
                    <a:pt x="2059" y="81"/>
                  </a:cubicBezTo>
                  <a:cubicBezTo>
                    <a:pt x="2329" y="81"/>
                    <a:pt x="2599" y="93"/>
                    <a:pt x="2870" y="118"/>
                  </a:cubicBezTo>
                  <a:cubicBezTo>
                    <a:pt x="2886" y="94"/>
                    <a:pt x="2901" y="68"/>
                    <a:pt x="2916" y="43"/>
                  </a:cubicBezTo>
                  <a:cubicBezTo>
                    <a:pt x="2629" y="14"/>
                    <a:pt x="2341" y="0"/>
                    <a:pt x="20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155;p45"/>
            <p:cNvSpPr/>
            <p:nvPr/>
          </p:nvSpPr>
          <p:spPr>
            <a:xfrm>
              <a:off x="8021827" y="3591218"/>
              <a:ext cx="13030" cy="76000"/>
            </a:xfrm>
            <a:custGeom>
              <a:avLst/>
              <a:gdLst/>
              <a:ahLst/>
              <a:cxnLst/>
              <a:rect l="l" t="t" r="r" b="b"/>
              <a:pathLst>
                <a:path w="191" h="1114" extrusionOk="0">
                  <a:moveTo>
                    <a:pt x="191" y="0"/>
                  </a:moveTo>
                  <a:cubicBezTo>
                    <a:pt x="160" y="22"/>
                    <a:pt x="131" y="42"/>
                    <a:pt x="102" y="64"/>
                  </a:cubicBezTo>
                  <a:lnTo>
                    <a:pt x="2" y="1086"/>
                  </a:lnTo>
                  <a:lnTo>
                    <a:pt x="1" y="1106"/>
                  </a:lnTo>
                  <a:lnTo>
                    <a:pt x="82" y="1113"/>
                  </a:lnTo>
                  <a:lnTo>
                    <a:pt x="92" y="1006"/>
                  </a:lnTo>
                  <a:lnTo>
                    <a:pt x="191" y="0"/>
                  </a:lnTo>
                  <a:close/>
                </a:path>
              </a:pathLst>
            </a:custGeom>
            <a:solidFill>
              <a:srgbClr val="292E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156;p45"/>
            <p:cNvSpPr/>
            <p:nvPr/>
          </p:nvSpPr>
          <p:spPr>
            <a:xfrm>
              <a:off x="7882240" y="3720299"/>
              <a:ext cx="8732" cy="82686"/>
            </a:xfrm>
            <a:custGeom>
              <a:avLst/>
              <a:gdLst/>
              <a:ahLst/>
              <a:cxnLst/>
              <a:rect l="l" t="t" r="r" b="b"/>
              <a:pathLst>
                <a:path w="128" h="1212" extrusionOk="0">
                  <a:moveTo>
                    <a:pt x="127" y="0"/>
                  </a:moveTo>
                  <a:lnTo>
                    <a:pt x="127" y="0"/>
                  </a:lnTo>
                  <a:cubicBezTo>
                    <a:pt x="100" y="29"/>
                    <a:pt x="72" y="57"/>
                    <a:pt x="46" y="87"/>
                  </a:cubicBezTo>
                  <a:cubicBezTo>
                    <a:pt x="42" y="430"/>
                    <a:pt x="28" y="805"/>
                    <a:pt x="0" y="1209"/>
                  </a:cubicBezTo>
                  <a:lnTo>
                    <a:pt x="9" y="1209"/>
                  </a:lnTo>
                  <a:lnTo>
                    <a:pt x="81" y="1212"/>
                  </a:lnTo>
                  <a:lnTo>
                    <a:pt x="87" y="1125"/>
                  </a:lnTo>
                  <a:cubicBezTo>
                    <a:pt x="111" y="720"/>
                    <a:pt x="126" y="343"/>
                    <a:pt x="1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157;p45"/>
            <p:cNvSpPr/>
            <p:nvPr/>
          </p:nvSpPr>
          <p:spPr>
            <a:xfrm>
              <a:off x="7825546" y="3869915"/>
              <a:ext cx="144154" cy="37795"/>
            </a:xfrm>
            <a:custGeom>
              <a:avLst/>
              <a:gdLst/>
              <a:ahLst/>
              <a:cxnLst/>
              <a:rect l="l" t="t" r="r" b="b"/>
              <a:pathLst>
                <a:path w="2113" h="554" extrusionOk="0">
                  <a:moveTo>
                    <a:pt x="6" y="0"/>
                  </a:moveTo>
                  <a:lnTo>
                    <a:pt x="0" y="70"/>
                  </a:lnTo>
                  <a:lnTo>
                    <a:pt x="0" y="73"/>
                  </a:lnTo>
                  <a:lnTo>
                    <a:pt x="0" y="81"/>
                  </a:lnTo>
                  <a:cubicBezTo>
                    <a:pt x="672" y="142"/>
                    <a:pt x="1381" y="309"/>
                    <a:pt x="2041" y="553"/>
                  </a:cubicBezTo>
                  <a:lnTo>
                    <a:pt x="2112" y="494"/>
                  </a:lnTo>
                  <a:cubicBezTo>
                    <a:pt x="1449" y="242"/>
                    <a:pt x="734" y="73"/>
                    <a:pt x="58" y="5"/>
                  </a:cubicBezTo>
                  <a:cubicBezTo>
                    <a:pt x="36" y="3"/>
                    <a:pt x="20" y="2"/>
                    <a:pt x="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158;p45"/>
            <p:cNvSpPr/>
            <p:nvPr/>
          </p:nvSpPr>
          <p:spPr>
            <a:xfrm>
              <a:off x="7781337" y="3846037"/>
              <a:ext cx="7709" cy="72521"/>
            </a:xfrm>
            <a:custGeom>
              <a:avLst/>
              <a:gdLst/>
              <a:ahLst/>
              <a:cxnLst/>
              <a:rect l="l" t="t" r="r" b="b"/>
              <a:pathLst>
                <a:path w="113" h="1063" extrusionOk="0">
                  <a:moveTo>
                    <a:pt x="76" y="0"/>
                  </a:moveTo>
                  <a:cubicBezTo>
                    <a:pt x="49" y="36"/>
                    <a:pt x="24" y="70"/>
                    <a:pt x="1" y="104"/>
                  </a:cubicBezTo>
                  <a:cubicBezTo>
                    <a:pt x="24" y="447"/>
                    <a:pt x="31" y="759"/>
                    <a:pt x="18" y="1038"/>
                  </a:cubicBezTo>
                  <a:lnTo>
                    <a:pt x="18" y="1060"/>
                  </a:lnTo>
                  <a:lnTo>
                    <a:pt x="99" y="1063"/>
                  </a:lnTo>
                  <a:cubicBezTo>
                    <a:pt x="102" y="1021"/>
                    <a:pt x="104" y="980"/>
                    <a:pt x="104" y="937"/>
                  </a:cubicBezTo>
                  <a:cubicBezTo>
                    <a:pt x="112" y="656"/>
                    <a:pt x="102" y="340"/>
                    <a:pt x="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159;p45"/>
            <p:cNvSpPr/>
            <p:nvPr/>
          </p:nvSpPr>
          <p:spPr>
            <a:xfrm>
              <a:off x="7729213" y="3983168"/>
              <a:ext cx="124029" cy="23673"/>
            </a:xfrm>
            <a:custGeom>
              <a:avLst/>
              <a:gdLst/>
              <a:ahLst/>
              <a:cxnLst/>
              <a:rect l="l" t="t" r="r" b="b"/>
              <a:pathLst>
                <a:path w="1818" h="347" extrusionOk="0">
                  <a:moveTo>
                    <a:pt x="6" y="1"/>
                  </a:moveTo>
                  <a:cubicBezTo>
                    <a:pt x="6" y="1"/>
                    <a:pt x="6" y="1"/>
                    <a:pt x="5" y="1"/>
                  </a:cubicBezTo>
                  <a:lnTo>
                    <a:pt x="5" y="5"/>
                  </a:lnTo>
                  <a:lnTo>
                    <a:pt x="5" y="7"/>
                  </a:lnTo>
                  <a:lnTo>
                    <a:pt x="1" y="82"/>
                  </a:lnTo>
                  <a:cubicBezTo>
                    <a:pt x="15" y="85"/>
                    <a:pt x="31" y="85"/>
                    <a:pt x="45" y="86"/>
                  </a:cubicBezTo>
                  <a:cubicBezTo>
                    <a:pt x="616" y="118"/>
                    <a:pt x="1186" y="205"/>
                    <a:pt x="1742" y="347"/>
                  </a:cubicBezTo>
                  <a:lnTo>
                    <a:pt x="1817" y="282"/>
                  </a:lnTo>
                  <a:cubicBezTo>
                    <a:pt x="1257" y="137"/>
                    <a:pt x="682" y="44"/>
                    <a:pt x="106" y="10"/>
                  </a:cubicBezTo>
                  <a:cubicBezTo>
                    <a:pt x="73" y="7"/>
                    <a:pt x="43" y="7"/>
                    <a:pt x="9" y="4"/>
                  </a:cubicBezTo>
                  <a:cubicBezTo>
                    <a:pt x="8" y="1"/>
                    <a:pt x="7" y="1"/>
                    <a:pt x="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160;p45"/>
            <p:cNvSpPr/>
            <p:nvPr/>
          </p:nvSpPr>
          <p:spPr>
            <a:xfrm>
              <a:off x="7692168" y="4036315"/>
              <a:ext cx="99332" cy="22377"/>
            </a:xfrm>
            <a:custGeom>
              <a:avLst/>
              <a:gdLst/>
              <a:ahLst/>
              <a:cxnLst/>
              <a:rect l="l" t="t" r="r" b="b"/>
              <a:pathLst>
                <a:path w="1456" h="328" extrusionOk="0">
                  <a:moveTo>
                    <a:pt x="2" y="1"/>
                  </a:moveTo>
                  <a:lnTo>
                    <a:pt x="1" y="82"/>
                  </a:lnTo>
                  <a:lnTo>
                    <a:pt x="9" y="82"/>
                  </a:lnTo>
                  <a:cubicBezTo>
                    <a:pt x="473" y="96"/>
                    <a:pt x="940" y="179"/>
                    <a:pt x="1383" y="328"/>
                  </a:cubicBezTo>
                  <a:cubicBezTo>
                    <a:pt x="1409" y="308"/>
                    <a:pt x="1432" y="287"/>
                    <a:pt x="1456" y="266"/>
                  </a:cubicBezTo>
                  <a:cubicBezTo>
                    <a:pt x="1008" y="112"/>
                    <a:pt x="536" y="22"/>
                    <a:pt x="66" y="4"/>
                  </a:cubicBezTo>
                  <a:cubicBezTo>
                    <a:pt x="46" y="2"/>
                    <a:pt x="24" y="1"/>
                    <a:pt x="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161;p45"/>
            <p:cNvSpPr/>
            <p:nvPr/>
          </p:nvSpPr>
          <p:spPr>
            <a:xfrm>
              <a:off x="6922940" y="4336026"/>
              <a:ext cx="1178544" cy="267296"/>
            </a:xfrm>
            <a:custGeom>
              <a:avLst/>
              <a:gdLst/>
              <a:ahLst/>
              <a:cxnLst/>
              <a:rect l="l" t="t" r="r" b="b"/>
              <a:pathLst>
                <a:path w="17275" h="3918" extrusionOk="0">
                  <a:moveTo>
                    <a:pt x="8675" y="1"/>
                  </a:moveTo>
                  <a:cubicBezTo>
                    <a:pt x="8058" y="1"/>
                    <a:pt x="7441" y="48"/>
                    <a:pt x="6830" y="146"/>
                  </a:cubicBezTo>
                  <a:cubicBezTo>
                    <a:pt x="6564" y="185"/>
                    <a:pt x="6299" y="237"/>
                    <a:pt x="6037" y="299"/>
                  </a:cubicBezTo>
                  <a:cubicBezTo>
                    <a:pt x="5992" y="308"/>
                    <a:pt x="5947" y="321"/>
                    <a:pt x="5901" y="330"/>
                  </a:cubicBezTo>
                  <a:cubicBezTo>
                    <a:pt x="5753" y="368"/>
                    <a:pt x="5604" y="407"/>
                    <a:pt x="5458" y="451"/>
                  </a:cubicBezTo>
                  <a:cubicBezTo>
                    <a:pt x="5073" y="562"/>
                    <a:pt x="4690" y="693"/>
                    <a:pt x="4314" y="850"/>
                  </a:cubicBezTo>
                  <a:cubicBezTo>
                    <a:pt x="3964" y="991"/>
                    <a:pt x="3618" y="1155"/>
                    <a:pt x="3278" y="1336"/>
                  </a:cubicBezTo>
                  <a:cubicBezTo>
                    <a:pt x="3263" y="1345"/>
                    <a:pt x="3246" y="1352"/>
                    <a:pt x="3230" y="1361"/>
                  </a:cubicBezTo>
                  <a:cubicBezTo>
                    <a:pt x="2061" y="1990"/>
                    <a:pt x="964" y="2857"/>
                    <a:pt x="0" y="3914"/>
                  </a:cubicBezTo>
                  <a:lnTo>
                    <a:pt x="17273" y="3914"/>
                  </a:lnTo>
                  <a:cubicBezTo>
                    <a:pt x="17214" y="3839"/>
                    <a:pt x="17154" y="3764"/>
                    <a:pt x="17094" y="3693"/>
                  </a:cubicBezTo>
                  <a:cubicBezTo>
                    <a:pt x="17021" y="3606"/>
                    <a:pt x="16948" y="3522"/>
                    <a:pt x="16872" y="3441"/>
                  </a:cubicBezTo>
                  <a:cubicBezTo>
                    <a:pt x="16762" y="3318"/>
                    <a:pt x="16651" y="3198"/>
                    <a:pt x="16536" y="3085"/>
                  </a:cubicBezTo>
                  <a:cubicBezTo>
                    <a:pt x="16518" y="3066"/>
                    <a:pt x="16502" y="3050"/>
                    <a:pt x="16484" y="3034"/>
                  </a:cubicBezTo>
                  <a:cubicBezTo>
                    <a:pt x="16315" y="2868"/>
                    <a:pt x="16144" y="2710"/>
                    <a:pt x="15968" y="2559"/>
                  </a:cubicBezTo>
                  <a:cubicBezTo>
                    <a:pt x="15900" y="2500"/>
                    <a:pt x="15830" y="2442"/>
                    <a:pt x="15761" y="2386"/>
                  </a:cubicBezTo>
                  <a:cubicBezTo>
                    <a:pt x="15733" y="2362"/>
                    <a:pt x="15704" y="2341"/>
                    <a:pt x="15675" y="2319"/>
                  </a:cubicBezTo>
                  <a:cubicBezTo>
                    <a:pt x="15672" y="2315"/>
                    <a:pt x="15672" y="2315"/>
                    <a:pt x="15671" y="2315"/>
                  </a:cubicBezTo>
                  <a:cubicBezTo>
                    <a:pt x="15045" y="1820"/>
                    <a:pt x="14372" y="1413"/>
                    <a:pt x="13673" y="1084"/>
                  </a:cubicBezTo>
                  <a:cubicBezTo>
                    <a:pt x="13646" y="1073"/>
                    <a:pt x="13615" y="1060"/>
                    <a:pt x="13588" y="1045"/>
                  </a:cubicBezTo>
                  <a:cubicBezTo>
                    <a:pt x="13223" y="877"/>
                    <a:pt x="12849" y="732"/>
                    <a:pt x="12471" y="609"/>
                  </a:cubicBezTo>
                  <a:cubicBezTo>
                    <a:pt x="11943" y="433"/>
                    <a:pt x="11407" y="298"/>
                    <a:pt x="10870" y="200"/>
                  </a:cubicBezTo>
                  <a:cubicBezTo>
                    <a:pt x="10144" y="68"/>
                    <a:pt x="9409" y="1"/>
                    <a:pt x="8675" y="1"/>
                  </a:cubicBezTo>
                  <a:close/>
                  <a:moveTo>
                    <a:pt x="17273" y="3914"/>
                  </a:moveTo>
                  <a:lnTo>
                    <a:pt x="17273" y="3914"/>
                  </a:lnTo>
                  <a:cubicBezTo>
                    <a:pt x="17273" y="3915"/>
                    <a:pt x="17274" y="3916"/>
                    <a:pt x="17275" y="3917"/>
                  </a:cubicBezTo>
                  <a:lnTo>
                    <a:pt x="17275" y="3914"/>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162;p45"/>
            <p:cNvSpPr/>
            <p:nvPr/>
          </p:nvSpPr>
          <p:spPr>
            <a:xfrm>
              <a:off x="7960834" y="3094134"/>
              <a:ext cx="463163" cy="605543"/>
            </a:xfrm>
            <a:custGeom>
              <a:avLst/>
              <a:gdLst/>
              <a:ahLst/>
              <a:cxnLst/>
              <a:rect l="l" t="t" r="r" b="b"/>
              <a:pathLst>
                <a:path w="6789" h="8876" extrusionOk="0">
                  <a:moveTo>
                    <a:pt x="2460" y="0"/>
                  </a:moveTo>
                  <a:cubicBezTo>
                    <a:pt x="1869" y="0"/>
                    <a:pt x="1274" y="279"/>
                    <a:pt x="928" y="762"/>
                  </a:cubicBezTo>
                  <a:cubicBezTo>
                    <a:pt x="0" y="2059"/>
                    <a:pt x="620" y="4319"/>
                    <a:pt x="1138" y="5828"/>
                  </a:cubicBezTo>
                  <a:cubicBezTo>
                    <a:pt x="1403" y="6588"/>
                    <a:pt x="1778" y="7327"/>
                    <a:pt x="2343" y="7900"/>
                  </a:cubicBezTo>
                  <a:cubicBezTo>
                    <a:pt x="2907" y="8473"/>
                    <a:pt x="3679" y="8873"/>
                    <a:pt x="4485" y="8876"/>
                  </a:cubicBezTo>
                  <a:cubicBezTo>
                    <a:pt x="4486" y="8876"/>
                    <a:pt x="4488" y="8876"/>
                    <a:pt x="4489" y="8876"/>
                  </a:cubicBezTo>
                  <a:cubicBezTo>
                    <a:pt x="5293" y="8876"/>
                    <a:pt x="6110" y="8434"/>
                    <a:pt x="6450" y="7705"/>
                  </a:cubicBezTo>
                  <a:cubicBezTo>
                    <a:pt x="6788" y="6973"/>
                    <a:pt x="6632" y="6060"/>
                    <a:pt x="5934" y="5660"/>
                  </a:cubicBezTo>
                  <a:cubicBezTo>
                    <a:pt x="6096" y="5158"/>
                    <a:pt x="6219" y="4636"/>
                    <a:pt x="6208" y="4109"/>
                  </a:cubicBezTo>
                  <a:cubicBezTo>
                    <a:pt x="6195" y="3583"/>
                    <a:pt x="6034" y="3045"/>
                    <a:pt x="5687" y="2649"/>
                  </a:cubicBezTo>
                  <a:cubicBezTo>
                    <a:pt x="5391" y="2312"/>
                    <a:pt x="4936" y="2069"/>
                    <a:pt x="4489" y="2069"/>
                  </a:cubicBezTo>
                  <a:cubicBezTo>
                    <a:pt x="4410" y="2069"/>
                    <a:pt x="4332" y="2076"/>
                    <a:pt x="4255" y="2092"/>
                  </a:cubicBezTo>
                  <a:cubicBezTo>
                    <a:pt x="4369" y="1281"/>
                    <a:pt x="3873" y="427"/>
                    <a:pt x="3113" y="123"/>
                  </a:cubicBezTo>
                  <a:cubicBezTo>
                    <a:pt x="2905" y="40"/>
                    <a:pt x="2683" y="0"/>
                    <a:pt x="24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163;p45"/>
            <p:cNvSpPr/>
            <p:nvPr/>
          </p:nvSpPr>
          <p:spPr>
            <a:xfrm>
              <a:off x="7824045" y="3067595"/>
              <a:ext cx="490315" cy="690616"/>
            </a:xfrm>
            <a:custGeom>
              <a:avLst/>
              <a:gdLst/>
              <a:ahLst/>
              <a:cxnLst/>
              <a:rect l="l" t="t" r="r" b="b"/>
              <a:pathLst>
                <a:path w="7187" h="10123" extrusionOk="0">
                  <a:moveTo>
                    <a:pt x="2594" y="1"/>
                  </a:moveTo>
                  <a:cubicBezTo>
                    <a:pt x="2584" y="1"/>
                    <a:pt x="2574" y="1"/>
                    <a:pt x="2564" y="1"/>
                  </a:cubicBezTo>
                  <a:cubicBezTo>
                    <a:pt x="1934" y="16"/>
                    <a:pt x="1394" y="514"/>
                    <a:pt x="1141" y="1091"/>
                  </a:cubicBezTo>
                  <a:cubicBezTo>
                    <a:pt x="885" y="1670"/>
                    <a:pt x="860" y="2317"/>
                    <a:pt x="841" y="2949"/>
                  </a:cubicBezTo>
                  <a:cubicBezTo>
                    <a:pt x="834" y="3193"/>
                    <a:pt x="827" y="3439"/>
                    <a:pt x="818" y="3687"/>
                  </a:cubicBezTo>
                  <a:cubicBezTo>
                    <a:pt x="818" y="3720"/>
                    <a:pt x="817" y="3751"/>
                    <a:pt x="815" y="3781"/>
                  </a:cubicBezTo>
                  <a:cubicBezTo>
                    <a:pt x="766" y="4997"/>
                    <a:pt x="645" y="6219"/>
                    <a:pt x="100" y="7296"/>
                  </a:cubicBezTo>
                  <a:cubicBezTo>
                    <a:pt x="0" y="7493"/>
                    <a:pt x="187" y="7862"/>
                    <a:pt x="385" y="7957"/>
                  </a:cubicBezTo>
                  <a:cubicBezTo>
                    <a:pt x="582" y="8054"/>
                    <a:pt x="812" y="8054"/>
                    <a:pt x="1034" y="8065"/>
                  </a:cubicBezTo>
                  <a:cubicBezTo>
                    <a:pt x="2091" y="8114"/>
                    <a:pt x="3127" y="8482"/>
                    <a:pt x="3983" y="9104"/>
                  </a:cubicBezTo>
                  <a:cubicBezTo>
                    <a:pt x="4220" y="9275"/>
                    <a:pt x="4445" y="9470"/>
                    <a:pt x="4682" y="9643"/>
                  </a:cubicBezTo>
                  <a:cubicBezTo>
                    <a:pt x="4705" y="9658"/>
                    <a:pt x="4727" y="9677"/>
                    <a:pt x="4752" y="9692"/>
                  </a:cubicBezTo>
                  <a:cubicBezTo>
                    <a:pt x="4896" y="9792"/>
                    <a:pt x="5045" y="9883"/>
                    <a:pt x="5203" y="9958"/>
                  </a:cubicBezTo>
                  <a:cubicBezTo>
                    <a:pt x="5422" y="10061"/>
                    <a:pt x="5672" y="10123"/>
                    <a:pt x="5914" y="10123"/>
                  </a:cubicBezTo>
                  <a:cubicBezTo>
                    <a:pt x="6170" y="10123"/>
                    <a:pt x="6418" y="10054"/>
                    <a:pt x="6616" y="9893"/>
                  </a:cubicBezTo>
                  <a:cubicBezTo>
                    <a:pt x="6748" y="9784"/>
                    <a:pt x="6846" y="9641"/>
                    <a:pt x="6908" y="9483"/>
                  </a:cubicBezTo>
                  <a:cubicBezTo>
                    <a:pt x="7000" y="9265"/>
                    <a:pt x="7027" y="9014"/>
                    <a:pt x="7004" y="8780"/>
                  </a:cubicBezTo>
                  <a:cubicBezTo>
                    <a:pt x="6968" y="8411"/>
                    <a:pt x="6855" y="8063"/>
                    <a:pt x="6707" y="7724"/>
                  </a:cubicBezTo>
                  <a:cubicBezTo>
                    <a:pt x="6694" y="7691"/>
                    <a:pt x="6675" y="7655"/>
                    <a:pt x="6661" y="7622"/>
                  </a:cubicBezTo>
                  <a:cubicBezTo>
                    <a:pt x="6922" y="7281"/>
                    <a:pt x="7108" y="6876"/>
                    <a:pt x="7149" y="6449"/>
                  </a:cubicBezTo>
                  <a:cubicBezTo>
                    <a:pt x="7186" y="6021"/>
                    <a:pt x="7065" y="5570"/>
                    <a:pt x="6777" y="5256"/>
                  </a:cubicBezTo>
                  <a:cubicBezTo>
                    <a:pt x="6762" y="5240"/>
                    <a:pt x="6746" y="5221"/>
                    <a:pt x="6730" y="5207"/>
                  </a:cubicBezTo>
                  <a:cubicBezTo>
                    <a:pt x="6729" y="5204"/>
                    <a:pt x="6729" y="5204"/>
                    <a:pt x="6726" y="5203"/>
                  </a:cubicBezTo>
                  <a:cubicBezTo>
                    <a:pt x="6501" y="4971"/>
                    <a:pt x="6237" y="4807"/>
                    <a:pt x="5938" y="4807"/>
                  </a:cubicBezTo>
                  <a:cubicBezTo>
                    <a:pt x="5869" y="4807"/>
                    <a:pt x="5799" y="4815"/>
                    <a:pt x="5727" y="4833"/>
                  </a:cubicBezTo>
                  <a:lnTo>
                    <a:pt x="5726" y="4833"/>
                  </a:lnTo>
                  <a:cubicBezTo>
                    <a:pt x="5720" y="4833"/>
                    <a:pt x="5717" y="4833"/>
                    <a:pt x="5711" y="4835"/>
                  </a:cubicBezTo>
                  <a:cubicBezTo>
                    <a:pt x="5713" y="4833"/>
                    <a:pt x="5716" y="4829"/>
                    <a:pt x="5717" y="4828"/>
                  </a:cubicBezTo>
                  <a:cubicBezTo>
                    <a:pt x="5776" y="4748"/>
                    <a:pt x="5833" y="4667"/>
                    <a:pt x="5879" y="4577"/>
                  </a:cubicBezTo>
                  <a:lnTo>
                    <a:pt x="5882" y="4576"/>
                  </a:lnTo>
                  <a:cubicBezTo>
                    <a:pt x="6056" y="4265"/>
                    <a:pt x="6154" y="3914"/>
                    <a:pt x="6140" y="3557"/>
                  </a:cubicBezTo>
                  <a:cubicBezTo>
                    <a:pt x="6122" y="3111"/>
                    <a:pt x="5915" y="2663"/>
                    <a:pt x="5565" y="2387"/>
                  </a:cubicBezTo>
                  <a:lnTo>
                    <a:pt x="5564" y="2384"/>
                  </a:lnTo>
                  <a:cubicBezTo>
                    <a:pt x="5556" y="2381"/>
                    <a:pt x="5551" y="2375"/>
                    <a:pt x="5543" y="2370"/>
                  </a:cubicBezTo>
                  <a:cubicBezTo>
                    <a:pt x="5430" y="2287"/>
                    <a:pt x="5303" y="2213"/>
                    <a:pt x="5167" y="2160"/>
                  </a:cubicBezTo>
                  <a:cubicBezTo>
                    <a:pt x="5163" y="2158"/>
                    <a:pt x="5158" y="2155"/>
                    <a:pt x="5154" y="2152"/>
                  </a:cubicBezTo>
                  <a:cubicBezTo>
                    <a:pt x="4989" y="2086"/>
                    <a:pt x="4814" y="2047"/>
                    <a:pt x="4642" y="2047"/>
                  </a:cubicBezTo>
                  <a:cubicBezTo>
                    <a:pt x="4502" y="2047"/>
                    <a:pt x="4363" y="2074"/>
                    <a:pt x="4236" y="2134"/>
                  </a:cubicBezTo>
                  <a:cubicBezTo>
                    <a:pt x="4233" y="2066"/>
                    <a:pt x="4232" y="2000"/>
                    <a:pt x="4225" y="1935"/>
                  </a:cubicBezTo>
                  <a:cubicBezTo>
                    <a:pt x="4225" y="1905"/>
                    <a:pt x="4220" y="1876"/>
                    <a:pt x="4219" y="1848"/>
                  </a:cubicBezTo>
                  <a:cubicBezTo>
                    <a:pt x="4204" y="1725"/>
                    <a:pt x="4184" y="1601"/>
                    <a:pt x="4155" y="1479"/>
                  </a:cubicBezTo>
                  <a:cubicBezTo>
                    <a:pt x="4155" y="1476"/>
                    <a:pt x="4154" y="1471"/>
                    <a:pt x="4152" y="1463"/>
                  </a:cubicBezTo>
                  <a:cubicBezTo>
                    <a:pt x="4088" y="1193"/>
                    <a:pt x="3983" y="935"/>
                    <a:pt x="3828" y="705"/>
                  </a:cubicBezTo>
                  <a:cubicBezTo>
                    <a:pt x="3711" y="534"/>
                    <a:pt x="3556" y="379"/>
                    <a:pt x="3381" y="260"/>
                  </a:cubicBezTo>
                  <a:lnTo>
                    <a:pt x="3381" y="259"/>
                  </a:lnTo>
                  <a:cubicBezTo>
                    <a:pt x="3148" y="100"/>
                    <a:pt x="2876" y="1"/>
                    <a:pt x="25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164;p45"/>
            <p:cNvSpPr/>
            <p:nvPr/>
          </p:nvSpPr>
          <p:spPr>
            <a:xfrm>
              <a:off x="8053960" y="3082877"/>
              <a:ext cx="282032" cy="632150"/>
            </a:xfrm>
            <a:custGeom>
              <a:avLst/>
              <a:gdLst/>
              <a:ahLst/>
              <a:cxnLst/>
              <a:rect l="l" t="t" r="r" b="b"/>
              <a:pathLst>
                <a:path w="4134" h="9266" extrusionOk="0">
                  <a:moveTo>
                    <a:pt x="50" y="1"/>
                  </a:moveTo>
                  <a:cubicBezTo>
                    <a:pt x="35" y="1"/>
                    <a:pt x="21" y="9"/>
                    <a:pt x="12" y="22"/>
                  </a:cubicBezTo>
                  <a:cubicBezTo>
                    <a:pt x="0" y="44"/>
                    <a:pt x="8" y="68"/>
                    <a:pt x="27" y="81"/>
                  </a:cubicBezTo>
                  <a:cubicBezTo>
                    <a:pt x="323" y="256"/>
                    <a:pt x="487" y="559"/>
                    <a:pt x="569" y="782"/>
                  </a:cubicBezTo>
                  <a:cubicBezTo>
                    <a:pt x="677" y="1070"/>
                    <a:pt x="720" y="1381"/>
                    <a:pt x="760" y="1682"/>
                  </a:cubicBezTo>
                  <a:cubicBezTo>
                    <a:pt x="762" y="1694"/>
                    <a:pt x="769" y="1704"/>
                    <a:pt x="778" y="1711"/>
                  </a:cubicBezTo>
                  <a:cubicBezTo>
                    <a:pt x="786" y="1717"/>
                    <a:pt x="794" y="1720"/>
                    <a:pt x="803" y="1720"/>
                  </a:cubicBezTo>
                  <a:cubicBezTo>
                    <a:pt x="806" y="1720"/>
                    <a:pt x="809" y="1719"/>
                    <a:pt x="813" y="1719"/>
                  </a:cubicBezTo>
                  <a:cubicBezTo>
                    <a:pt x="881" y="1704"/>
                    <a:pt x="953" y="1697"/>
                    <a:pt x="1026" y="1697"/>
                  </a:cubicBezTo>
                  <a:cubicBezTo>
                    <a:pt x="1368" y="1697"/>
                    <a:pt x="1743" y="1851"/>
                    <a:pt x="2034" y="2121"/>
                  </a:cubicBezTo>
                  <a:cubicBezTo>
                    <a:pt x="2334" y="2399"/>
                    <a:pt x="2537" y="2823"/>
                    <a:pt x="2593" y="3282"/>
                  </a:cubicBezTo>
                  <a:cubicBezTo>
                    <a:pt x="2640" y="3677"/>
                    <a:pt x="2558" y="4065"/>
                    <a:pt x="2331" y="4547"/>
                  </a:cubicBezTo>
                  <a:cubicBezTo>
                    <a:pt x="2325" y="4560"/>
                    <a:pt x="2325" y="4575"/>
                    <a:pt x="2333" y="4586"/>
                  </a:cubicBezTo>
                  <a:cubicBezTo>
                    <a:pt x="2340" y="4599"/>
                    <a:pt x="2353" y="4608"/>
                    <a:pt x="2367" y="4608"/>
                  </a:cubicBezTo>
                  <a:cubicBezTo>
                    <a:pt x="2803" y="4630"/>
                    <a:pt x="3573" y="4815"/>
                    <a:pt x="3861" y="5785"/>
                  </a:cubicBezTo>
                  <a:cubicBezTo>
                    <a:pt x="4042" y="6400"/>
                    <a:pt x="3819" y="7111"/>
                    <a:pt x="3318" y="7516"/>
                  </a:cubicBezTo>
                  <a:cubicBezTo>
                    <a:pt x="3303" y="7529"/>
                    <a:pt x="3297" y="7554"/>
                    <a:pt x="3310" y="7573"/>
                  </a:cubicBezTo>
                  <a:cubicBezTo>
                    <a:pt x="3612" y="8046"/>
                    <a:pt x="3692" y="8659"/>
                    <a:pt x="3521" y="9209"/>
                  </a:cubicBezTo>
                  <a:cubicBezTo>
                    <a:pt x="3514" y="9232"/>
                    <a:pt x="3527" y="9255"/>
                    <a:pt x="3550" y="9262"/>
                  </a:cubicBezTo>
                  <a:cubicBezTo>
                    <a:pt x="3556" y="9265"/>
                    <a:pt x="3559" y="9265"/>
                    <a:pt x="3565" y="9265"/>
                  </a:cubicBezTo>
                  <a:cubicBezTo>
                    <a:pt x="3583" y="9265"/>
                    <a:pt x="3599" y="9252"/>
                    <a:pt x="3605" y="9238"/>
                  </a:cubicBezTo>
                  <a:cubicBezTo>
                    <a:pt x="3780" y="8674"/>
                    <a:pt x="3704" y="8051"/>
                    <a:pt x="3404" y="7561"/>
                  </a:cubicBezTo>
                  <a:cubicBezTo>
                    <a:pt x="3911" y="7131"/>
                    <a:pt x="4133" y="6399"/>
                    <a:pt x="3945" y="5763"/>
                  </a:cubicBezTo>
                  <a:cubicBezTo>
                    <a:pt x="3730" y="5038"/>
                    <a:pt x="3181" y="4591"/>
                    <a:pt x="2435" y="4530"/>
                  </a:cubicBezTo>
                  <a:cubicBezTo>
                    <a:pt x="2651" y="4059"/>
                    <a:pt x="2725" y="3670"/>
                    <a:pt x="2679" y="3273"/>
                  </a:cubicBezTo>
                  <a:cubicBezTo>
                    <a:pt x="2621" y="2794"/>
                    <a:pt x="2406" y="2353"/>
                    <a:pt x="2092" y="2059"/>
                  </a:cubicBezTo>
                  <a:cubicBezTo>
                    <a:pt x="1787" y="1775"/>
                    <a:pt x="1391" y="1612"/>
                    <a:pt x="1029" y="1612"/>
                  </a:cubicBezTo>
                  <a:cubicBezTo>
                    <a:pt x="965" y="1612"/>
                    <a:pt x="902" y="1617"/>
                    <a:pt x="840" y="1627"/>
                  </a:cubicBezTo>
                  <a:cubicBezTo>
                    <a:pt x="801" y="1335"/>
                    <a:pt x="758" y="1035"/>
                    <a:pt x="652" y="753"/>
                  </a:cubicBezTo>
                  <a:cubicBezTo>
                    <a:pt x="562" y="516"/>
                    <a:pt x="391" y="196"/>
                    <a:pt x="73" y="7"/>
                  </a:cubicBezTo>
                  <a:cubicBezTo>
                    <a:pt x="65" y="3"/>
                    <a:pt x="57" y="1"/>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165;p45"/>
            <p:cNvSpPr/>
            <p:nvPr/>
          </p:nvSpPr>
          <p:spPr>
            <a:xfrm>
              <a:off x="7879375" y="3312316"/>
              <a:ext cx="290696" cy="416498"/>
            </a:xfrm>
            <a:custGeom>
              <a:avLst/>
              <a:gdLst/>
              <a:ahLst/>
              <a:cxnLst/>
              <a:rect l="l" t="t" r="r" b="b"/>
              <a:pathLst>
                <a:path w="4261" h="6105" extrusionOk="0">
                  <a:moveTo>
                    <a:pt x="517" y="1"/>
                  </a:moveTo>
                  <a:cubicBezTo>
                    <a:pt x="341" y="1"/>
                    <a:pt x="166" y="35"/>
                    <a:pt x="4" y="100"/>
                  </a:cubicBezTo>
                  <a:cubicBezTo>
                    <a:pt x="4" y="133"/>
                    <a:pt x="1" y="164"/>
                    <a:pt x="0" y="194"/>
                  </a:cubicBezTo>
                  <a:cubicBezTo>
                    <a:pt x="160" y="126"/>
                    <a:pt x="336" y="89"/>
                    <a:pt x="514" y="89"/>
                  </a:cubicBezTo>
                  <a:cubicBezTo>
                    <a:pt x="648" y="89"/>
                    <a:pt x="784" y="111"/>
                    <a:pt x="913" y="155"/>
                  </a:cubicBezTo>
                  <a:cubicBezTo>
                    <a:pt x="1433" y="336"/>
                    <a:pt x="1827" y="856"/>
                    <a:pt x="1896" y="1446"/>
                  </a:cubicBezTo>
                  <a:cubicBezTo>
                    <a:pt x="1957" y="1989"/>
                    <a:pt x="1766" y="2568"/>
                    <a:pt x="1364" y="3034"/>
                  </a:cubicBezTo>
                  <a:cubicBezTo>
                    <a:pt x="1351" y="3049"/>
                    <a:pt x="1351" y="3070"/>
                    <a:pt x="1359" y="3086"/>
                  </a:cubicBezTo>
                  <a:cubicBezTo>
                    <a:pt x="1368" y="3100"/>
                    <a:pt x="1384" y="3107"/>
                    <a:pt x="1399" y="3107"/>
                  </a:cubicBezTo>
                  <a:cubicBezTo>
                    <a:pt x="1401" y="3107"/>
                    <a:pt x="1403" y="3107"/>
                    <a:pt x="1406" y="3107"/>
                  </a:cubicBezTo>
                  <a:cubicBezTo>
                    <a:pt x="1576" y="3063"/>
                    <a:pt x="1751" y="3042"/>
                    <a:pt x="1926" y="3042"/>
                  </a:cubicBezTo>
                  <a:cubicBezTo>
                    <a:pt x="2638" y="3042"/>
                    <a:pt x="3342" y="3390"/>
                    <a:pt x="3725" y="3969"/>
                  </a:cubicBezTo>
                  <a:cubicBezTo>
                    <a:pt x="4127" y="4576"/>
                    <a:pt x="4171" y="5395"/>
                    <a:pt x="3871" y="6056"/>
                  </a:cubicBezTo>
                  <a:cubicBezTo>
                    <a:pt x="3894" y="6071"/>
                    <a:pt x="3916" y="6090"/>
                    <a:pt x="3942" y="6105"/>
                  </a:cubicBezTo>
                  <a:cubicBezTo>
                    <a:pt x="4260" y="5416"/>
                    <a:pt x="4217" y="4556"/>
                    <a:pt x="3794" y="3920"/>
                  </a:cubicBezTo>
                  <a:cubicBezTo>
                    <a:pt x="3396" y="3316"/>
                    <a:pt x="2663" y="2954"/>
                    <a:pt x="1924" y="2954"/>
                  </a:cubicBezTo>
                  <a:cubicBezTo>
                    <a:pt x="1785" y="2954"/>
                    <a:pt x="1645" y="2967"/>
                    <a:pt x="1507" y="2994"/>
                  </a:cubicBezTo>
                  <a:cubicBezTo>
                    <a:pt x="1869" y="2528"/>
                    <a:pt x="2043" y="1966"/>
                    <a:pt x="1982" y="1436"/>
                  </a:cubicBezTo>
                  <a:cubicBezTo>
                    <a:pt x="1907" y="809"/>
                    <a:pt x="1491" y="262"/>
                    <a:pt x="941" y="71"/>
                  </a:cubicBezTo>
                  <a:cubicBezTo>
                    <a:pt x="804" y="24"/>
                    <a:pt x="660" y="1"/>
                    <a:pt x="5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166;p45"/>
            <p:cNvSpPr/>
            <p:nvPr/>
          </p:nvSpPr>
          <p:spPr>
            <a:xfrm>
              <a:off x="7149854" y="2400290"/>
              <a:ext cx="588828" cy="477353"/>
            </a:xfrm>
            <a:custGeom>
              <a:avLst/>
              <a:gdLst/>
              <a:ahLst/>
              <a:cxnLst/>
              <a:rect l="l" t="t" r="r" b="b"/>
              <a:pathLst>
                <a:path w="8631" h="6997" extrusionOk="0">
                  <a:moveTo>
                    <a:pt x="6768" y="1"/>
                  </a:moveTo>
                  <a:cubicBezTo>
                    <a:pt x="6076" y="1"/>
                    <a:pt x="5385" y="408"/>
                    <a:pt x="5081" y="1036"/>
                  </a:cubicBezTo>
                  <a:cubicBezTo>
                    <a:pt x="4815" y="766"/>
                    <a:pt x="4424" y="641"/>
                    <a:pt x="4035" y="641"/>
                  </a:cubicBezTo>
                  <a:cubicBezTo>
                    <a:pt x="3880" y="641"/>
                    <a:pt x="3725" y="661"/>
                    <a:pt x="3579" y="700"/>
                  </a:cubicBezTo>
                  <a:cubicBezTo>
                    <a:pt x="3070" y="836"/>
                    <a:pt x="2637" y="1191"/>
                    <a:pt x="2331" y="1620"/>
                  </a:cubicBezTo>
                  <a:cubicBezTo>
                    <a:pt x="2026" y="2052"/>
                    <a:pt x="1838" y="2553"/>
                    <a:pt x="1694" y="3062"/>
                  </a:cubicBezTo>
                  <a:cubicBezTo>
                    <a:pt x="1662" y="3060"/>
                    <a:pt x="1630" y="3059"/>
                    <a:pt x="1598" y="3059"/>
                  </a:cubicBezTo>
                  <a:cubicBezTo>
                    <a:pt x="840" y="3059"/>
                    <a:pt x="246" y="3707"/>
                    <a:pt x="125" y="4471"/>
                  </a:cubicBezTo>
                  <a:cubicBezTo>
                    <a:pt x="1" y="5267"/>
                    <a:pt x="435" y="6092"/>
                    <a:pt x="1104" y="6540"/>
                  </a:cubicBezTo>
                  <a:cubicBezTo>
                    <a:pt x="1576" y="6855"/>
                    <a:pt x="2145" y="6997"/>
                    <a:pt x="2715" y="6997"/>
                  </a:cubicBezTo>
                  <a:cubicBezTo>
                    <a:pt x="2954" y="6997"/>
                    <a:pt x="3193" y="6972"/>
                    <a:pt x="3426" y="6925"/>
                  </a:cubicBezTo>
                  <a:cubicBezTo>
                    <a:pt x="4215" y="6764"/>
                    <a:pt x="4937" y="6360"/>
                    <a:pt x="5581" y="5875"/>
                  </a:cubicBezTo>
                  <a:cubicBezTo>
                    <a:pt x="6857" y="4911"/>
                    <a:pt x="8630" y="3381"/>
                    <a:pt x="8584" y="1786"/>
                  </a:cubicBezTo>
                  <a:cubicBezTo>
                    <a:pt x="8559" y="968"/>
                    <a:pt x="7927" y="210"/>
                    <a:pt x="7126" y="38"/>
                  </a:cubicBezTo>
                  <a:cubicBezTo>
                    <a:pt x="7008" y="13"/>
                    <a:pt x="6888" y="1"/>
                    <a:pt x="67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167;p45"/>
            <p:cNvSpPr/>
            <p:nvPr/>
          </p:nvSpPr>
          <p:spPr>
            <a:xfrm>
              <a:off x="7190857" y="2454733"/>
              <a:ext cx="656437" cy="550351"/>
            </a:xfrm>
            <a:custGeom>
              <a:avLst/>
              <a:gdLst/>
              <a:ahLst/>
              <a:cxnLst/>
              <a:rect l="l" t="t" r="r" b="b"/>
              <a:pathLst>
                <a:path w="9622" h="8067" extrusionOk="0">
                  <a:moveTo>
                    <a:pt x="8130" y="0"/>
                  </a:moveTo>
                  <a:cubicBezTo>
                    <a:pt x="8125" y="0"/>
                    <a:pt x="8120" y="0"/>
                    <a:pt x="8115" y="0"/>
                  </a:cubicBezTo>
                  <a:lnTo>
                    <a:pt x="8113" y="2"/>
                  </a:lnTo>
                  <a:cubicBezTo>
                    <a:pt x="7900" y="2"/>
                    <a:pt x="7687" y="45"/>
                    <a:pt x="7494" y="122"/>
                  </a:cubicBezTo>
                  <a:cubicBezTo>
                    <a:pt x="7234" y="225"/>
                    <a:pt x="7006" y="379"/>
                    <a:pt x="6800" y="571"/>
                  </a:cubicBezTo>
                  <a:cubicBezTo>
                    <a:pt x="6796" y="575"/>
                    <a:pt x="6791" y="578"/>
                    <a:pt x="6789" y="582"/>
                  </a:cubicBezTo>
                  <a:cubicBezTo>
                    <a:pt x="6696" y="668"/>
                    <a:pt x="6610" y="759"/>
                    <a:pt x="6529" y="854"/>
                  </a:cubicBezTo>
                  <a:cubicBezTo>
                    <a:pt x="6511" y="876"/>
                    <a:pt x="6493" y="898"/>
                    <a:pt x="6477" y="922"/>
                  </a:cubicBezTo>
                  <a:cubicBezTo>
                    <a:pt x="6434" y="973"/>
                    <a:pt x="6395" y="1027"/>
                    <a:pt x="6357" y="1080"/>
                  </a:cubicBezTo>
                  <a:cubicBezTo>
                    <a:pt x="6196" y="812"/>
                    <a:pt x="5901" y="652"/>
                    <a:pt x="5584" y="585"/>
                  </a:cubicBezTo>
                  <a:cubicBezTo>
                    <a:pt x="5581" y="585"/>
                    <a:pt x="5574" y="585"/>
                    <a:pt x="5570" y="582"/>
                  </a:cubicBezTo>
                  <a:cubicBezTo>
                    <a:pt x="5450" y="556"/>
                    <a:pt x="5323" y="545"/>
                    <a:pt x="5202" y="545"/>
                  </a:cubicBezTo>
                  <a:cubicBezTo>
                    <a:pt x="5181" y="545"/>
                    <a:pt x="5160" y="545"/>
                    <a:pt x="5140" y="546"/>
                  </a:cubicBezTo>
                  <a:cubicBezTo>
                    <a:pt x="5131" y="546"/>
                    <a:pt x="5124" y="549"/>
                    <a:pt x="5114" y="549"/>
                  </a:cubicBezTo>
                  <a:lnTo>
                    <a:pt x="5112" y="549"/>
                  </a:lnTo>
                  <a:cubicBezTo>
                    <a:pt x="4665" y="582"/>
                    <a:pt x="4248" y="838"/>
                    <a:pt x="3982" y="1197"/>
                  </a:cubicBezTo>
                  <a:cubicBezTo>
                    <a:pt x="3772" y="1485"/>
                    <a:pt x="3657" y="1833"/>
                    <a:pt x="3628" y="2188"/>
                  </a:cubicBezTo>
                  <a:lnTo>
                    <a:pt x="3628" y="2189"/>
                  </a:lnTo>
                  <a:cubicBezTo>
                    <a:pt x="3620" y="2289"/>
                    <a:pt x="3620" y="2389"/>
                    <a:pt x="3625" y="2486"/>
                  </a:cubicBezTo>
                  <a:lnTo>
                    <a:pt x="3625" y="2496"/>
                  </a:lnTo>
                  <a:cubicBezTo>
                    <a:pt x="3621" y="2492"/>
                    <a:pt x="3620" y="2489"/>
                    <a:pt x="3614" y="2486"/>
                  </a:cubicBezTo>
                  <a:lnTo>
                    <a:pt x="3612" y="2484"/>
                  </a:lnTo>
                  <a:cubicBezTo>
                    <a:pt x="3424" y="2275"/>
                    <a:pt x="3179" y="2195"/>
                    <a:pt x="2915" y="2195"/>
                  </a:cubicBezTo>
                  <a:cubicBezTo>
                    <a:pt x="2805" y="2195"/>
                    <a:pt x="2691" y="2209"/>
                    <a:pt x="2577" y="2232"/>
                  </a:cubicBezTo>
                  <a:cubicBezTo>
                    <a:pt x="2576" y="2232"/>
                    <a:pt x="2576" y="2232"/>
                    <a:pt x="2572" y="2235"/>
                  </a:cubicBezTo>
                  <a:cubicBezTo>
                    <a:pt x="2550" y="2238"/>
                    <a:pt x="2527" y="2244"/>
                    <a:pt x="2506" y="2250"/>
                  </a:cubicBezTo>
                  <a:cubicBezTo>
                    <a:pt x="2087" y="2354"/>
                    <a:pt x="1736" y="2658"/>
                    <a:pt x="1529" y="3036"/>
                  </a:cubicBezTo>
                  <a:cubicBezTo>
                    <a:pt x="1325" y="3412"/>
                    <a:pt x="1253" y="3854"/>
                    <a:pt x="1280" y="4281"/>
                  </a:cubicBezTo>
                  <a:cubicBezTo>
                    <a:pt x="1248" y="4301"/>
                    <a:pt x="1215" y="4321"/>
                    <a:pt x="1183" y="4343"/>
                  </a:cubicBezTo>
                  <a:cubicBezTo>
                    <a:pt x="872" y="4541"/>
                    <a:pt x="585" y="4767"/>
                    <a:pt x="349" y="5054"/>
                  </a:cubicBezTo>
                  <a:cubicBezTo>
                    <a:pt x="197" y="5236"/>
                    <a:pt x="83" y="5459"/>
                    <a:pt x="35" y="5691"/>
                  </a:cubicBezTo>
                  <a:cubicBezTo>
                    <a:pt x="1" y="5857"/>
                    <a:pt x="1" y="6031"/>
                    <a:pt x="51" y="6193"/>
                  </a:cubicBezTo>
                  <a:cubicBezTo>
                    <a:pt x="196" y="6669"/>
                    <a:pt x="695" y="6959"/>
                    <a:pt x="1189" y="7036"/>
                  </a:cubicBezTo>
                  <a:cubicBezTo>
                    <a:pt x="1335" y="7058"/>
                    <a:pt x="1483" y="7065"/>
                    <a:pt x="1632" y="7065"/>
                  </a:cubicBezTo>
                  <a:cubicBezTo>
                    <a:pt x="1659" y="7065"/>
                    <a:pt x="1685" y="7065"/>
                    <a:pt x="1712" y="7065"/>
                  </a:cubicBezTo>
                  <a:cubicBezTo>
                    <a:pt x="1719" y="7065"/>
                    <a:pt x="1727" y="7065"/>
                    <a:pt x="1735" y="7065"/>
                  </a:cubicBezTo>
                  <a:cubicBezTo>
                    <a:pt x="1756" y="7065"/>
                    <a:pt x="1777" y="7064"/>
                    <a:pt x="1798" y="7062"/>
                  </a:cubicBezTo>
                  <a:cubicBezTo>
                    <a:pt x="2092" y="7052"/>
                    <a:pt x="2388" y="7015"/>
                    <a:pt x="2680" y="7007"/>
                  </a:cubicBezTo>
                  <a:cubicBezTo>
                    <a:pt x="2748" y="7004"/>
                    <a:pt x="2817" y="7003"/>
                    <a:pt x="2885" y="7003"/>
                  </a:cubicBezTo>
                  <a:cubicBezTo>
                    <a:pt x="3875" y="7003"/>
                    <a:pt x="4861" y="7277"/>
                    <a:pt x="5707" y="7790"/>
                  </a:cubicBezTo>
                  <a:cubicBezTo>
                    <a:pt x="5895" y="7901"/>
                    <a:pt x="6088" y="8032"/>
                    <a:pt x="6305" y="8064"/>
                  </a:cubicBezTo>
                  <a:cubicBezTo>
                    <a:pt x="6320" y="8066"/>
                    <a:pt x="6335" y="8067"/>
                    <a:pt x="6351" y="8067"/>
                  </a:cubicBezTo>
                  <a:cubicBezTo>
                    <a:pt x="6569" y="8067"/>
                    <a:pt x="6886" y="7877"/>
                    <a:pt x="6913" y="7673"/>
                  </a:cubicBezTo>
                  <a:cubicBezTo>
                    <a:pt x="7061" y="6474"/>
                    <a:pt x="7640" y="5394"/>
                    <a:pt x="8280" y="4355"/>
                  </a:cubicBezTo>
                  <a:cubicBezTo>
                    <a:pt x="8296" y="4329"/>
                    <a:pt x="8311" y="4301"/>
                    <a:pt x="8327" y="4275"/>
                  </a:cubicBezTo>
                  <a:cubicBezTo>
                    <a:pt x="8458" y="4065"/>
                    <a:pt x="8591" y="3858"/>
                    <a:pt x="8721" y="3650"/>
                  </a:cubicBezTo>
                  <a:cubicBezTo>
                    <a:pt x="9057" y="3116"/>
                    <a:pt x="9397" y="2564"/>
                    <a:pt x="9510" y="1940"/>
                  </a:cubicBezTo>
                  <a:cubicBezTo>
                    <a:pt x="9622" y="1319"/>
                    <a:pt x="9449" y="605"/>
                    <a:pt x="8934" y="242"/>
                  </a:cubicBezTo>
                  <a:cubicBezTo>
                    <a:pt x="8699" y="77"/>
                    <a:pt x="8415" y="0"/>
                    <a:pt x="813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168;p45"/>
            <p:cNvSpPr/>
            <p:nvPr/>
          </p:nvSpPr>
          <p:spPr>
            <a:xfrm>
              <a:off x="7190038" y="2450640"/>
              <a:ext cx="554444" cy="392143"/>
            </a:xfrm>
            <a:custGeom>
              <a:avLst/>
              <a:gdLst/>
              <a:ahLst/>
              <a:cxnLst/>
              <a:rect l="l" t="t" r="r" b="b"/>
              <a:pathLst>
                <a:path w="8127" h="5748" extrusionOk="0">
                  <a:moveTo>
                    <a:pt x="8020" y="0"/>
                  </a:moveTo>
                  <a:cubicBezTo>
                    <a:pt x="7678" y="0"/>
                    <a:pt x="7381" y="159"/>
                    <a:pt x="7188" y="296"/>
                  </a:cubicBezTo>
                  <a:cubicBezTo>
                    <a:pt x="6944" y="473"/>
                    <a:pt x="6740" y="697"/>
                    <a:pt x="6544" y="917"/>
                  </a:cubicBezTo>
                  <a:cubicBezTo>
                    <a:pt x="6300" y="686"/>
                    <a:pt x="5926" y="556"/>
                    <a:pt x="5534" y="556"/>
                  </a:cubicBezTo>
                  <a:cubicBezTo>
                    <a:pt x="5444" y="556"/>
                    <a:pt x="5354" y="563"/>
                    <a:pt x="5263" y="577"/>
                  </a:cubicBezTo>
                  <a:cubicBezTo>
                    <a:pt x="4840" y="644"/>
                    <a:pt x="4415" y="894"/>
                    <a:pt x="4101" y="1259"/>
                  </a:cubicBezTo>
                  <a:cubicBezTo>
                    <a:pt x="3840" y="1561"/>
                    <a:pt x="3685" y="1925"/>
                    <a:pt x="3601" y="2437"/>
                  </a:cubicBezTo>
                  <a:cubicBezTo>
                    <a:pt x="3322" y="2282"/>
                    <a:pt x="3034" y="2205"/>
                    <a:pt x="2750" y="2205"/>
                  </a:cubicBezTo>
                  <a:cubicBezTo>
                    <a:pt x="2368" y="2205"/>
                    <a:pt x="1994" y="2344"/>
                    <a:pt x="1658" y="2620"/>
                  </a:cubicBezTo>
                  <a:cubicBezTo>
                    <a:pt x="1149" y="3042"/>
                    <a:pt x="925" y="3775"/>
                    <a:pt x="1105" y="4415"/>
                  </a:cubicBezTo>
                  <a:cubicBezTo>
                    <a:pt x="584" y="4654"/>
                    <a:pt x="173" y="5130"/>
                    <a:pt x="4" y="5693"/>
                  </a:cubicBezTo>
                  <a:cubicBezTo>
                    <a:pt x="1" y="5709"/>
                    <a:pt x="8" y="5729"/>
                    <a:pt x="23" y="5738"/>
                  </a:cubicBezTo>
                  <a:cubicBezTo>
                    <a:pt x="27" y="5742"/>
                    <a:pt x="30" y="5744"/>
                    <a:pt x="36" y="5745"/>
                  </a:cubicBezTo>
                  <a:cubicBezTo>
                    <a:pt x="40" y="5746"/>
                    <a:pt x="44" y="5747"/>
                    <a:pt x="49" y="5747"/>
                  </a:cubicBezTo>
                  <a:cubicBezTo>
                    <a:pt x="67" y="5747"/>
                    <a:pt x="85" y="5735"/>
                    <a:pt x="91" y="5716"/>
                  </a:cubicBezTo>
                  <a:cubicBezTo>
                    <a:pt x="257" y="5165"/>
                    <a:pt x="663" y="4701"/>
                    <a:pt x="1178" y="4477"/>
                  </a:cubicBezTo>
                  <a:cubicBezTo>
                    <a:pt x="1198" y="4468"/>
                    <a:pt x="1208" y="4447"/>
                    <a:pt x="1201" y="4425"/>
                  </a:cubicBezTo>
                  <a:cubicBezTo>
                    <a:pt x="1011" y="3810"/>
                    <a:pt x="1223" y="3093"/>
                    <a:pt x="1716" y="2685"/>
                  </a:cubicBezTo>
                  <a:cubicBezTo>
                    <a:pt x="2077" y="2386"/>
                    <a:pt x="2429" y="2286"/>
                    <a:pt x="2741" y="2286"/>
                  </a:cubicBezTo>
                  <a:cubicBezTo>
                    <a:pt x="3104" y="2286"/>
                    <a:pt x="3412" y="2422"/>
                    <a:pt x="3613" y="2543"/>
                  </a:cubicBezTo>
                  <a:cubicBezTo>
                    <a:pt x="3620" y="2547"/>
                    <a:pt x="3628" y="2549"/>
                    <a:pt x="3635" y="2549"/>
                  </a:cubicBezTo>
                  <a:cubicBezTo>
                    <a:pt x="3641" y="2549"/>
                    <a:pt x="3647" y="2548"/>
                    <a:pt x="3653" y="2544"/>
                  </a:cubicBezTo>
                  <a:cubicBezTo>
                    <a:pt x="3666" y="2539"/>
                    <a:pt x="3675" y="2526"/>
                    <a:pt x="3676" y="2511"/>
                  </a:cubicBezTo>
                  <a:cubicBezTo>
                    <a:pt x="3755" y="1986"/>
                    <a:pt x="3907" y="1616"/>
                    <a:pt x="4166" y="1315"/>
                  </a:cubicBezTo>
                  <a:cubicBezTo>
                    <a:pt x="4467" y="965"/>
                    <a:pt x="4872" y="728"/>
                    <a:pt x="5276" y="662"/>
                  </a:cubicBezTo>
                  <a:cubicBezTo>
                    <a:pt x="5364" y="648"/>
                    <a:pt x="5452" y="641"/>
                    <a:pt x="5540" y="641"/>
                  </a:cubicBezTo>
                  <a:cubicBezTo>
                    <a:pt x="5924" y="641"/>
                    <a:pt x="6289" y="775"/>
                    <a:pt x="6514" y="1010"/>
                  </a:cubicBezTo>
                  <a:cubicBezTo>
                    <a:pt x="6523" y="1019"/>
                    <a:pt x="6534" y="1023"/>
                    <a:pt x="6546" y="1023"/>
                  </a:cubicBezTo>
                  <a:cubicBezTo>
                    <a:pt x="6559" y="1023"/>
                    <a:pt x="6570" y="1017"/>
                    <a:pt x="6578" y="1008"/>
                  </a:cubicBezTo>
                  <a:cubicBezTo>
                    <a:pt x="6780" y="780"/>
                    <a:pt x="6989" y="545"/>
                    <a:pt x="7238" y="366"/>
                  </a:cubicBezTo>
                  <a:cubicBezTo>
                    <a:pt x="7421" y="236"/>
                    <a:pt x="7703" y="85"/>
                    <a:pt x="8023" y="85"/>
                  </a:cubicBezTo>
                  <a:cubicBezTo>
                    <a:pt x="8042" y="85"/>
                    <a:pt x="8060" y="85"/>
                    <a:pt x="8079" y="86"/>
                  </a:cubicBezTo>
                  <a:cubicBezTo>
                    <a:pt x="8080" y="86"/>
                    <a:pt x="8082" y="87"/>
                    <a:pt x="8083" y="87"/>
                  </a:cubicBezTo>
                  <a:cubicBezTo>
                    <a:pt x="8105" y="87"/>
                    <a:pt x="8122" y="69"/>
                    <a:pt x="8125" y="47"/>
                  </a:cubicBezTo>
                  <a:cubicBezTo>
                    <a:pt x="8127" y="24"/>
                    <a:pt x="8108" y="4"/>
                    <a:pt x="8085" y="2"/>
                  </a:cubicBezTo>
                  <a:cubicBezTo>
                    <a:pt x="8063" y="1"/>
                    <a:pt x="8041" y="0"/>
                    <a:pt x="80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169;p45"/>
            <p:cNvSpPr/>
            <p:nvPr/>
          </p:nvSpPr>
          <p:spPr>
            <a:xfrm>
              <a:off x="7307520" y="2706073"/>
              <a:ext cx="451497" cy="230728"/>
            </a:xfrm>
            <a:custGeom>
              <a:avLst/>
              <a:gdLst/>
              <a:ahLst/>
              <a:cxnLst/>
              <a:rect l="l" t="t" r="r" b="b"/>
              <a:pathLst>
                <a:path w="6618" h="3382" extrusionOk="0">
                  <a:moveTo>
                    <a:pt x="5497" y="0"/>
                  </a:moveTo>
                  <a:cubicBezTo>
                    <a:pt x="5033" y="0"/>
                    <a:pt x="4555" y="218"/>
                    <a:pt x="4230" y="597"/>
                  </a:cubicBezTo>
                  <a:cubicBezTo>
                    <a:pt x="3886" y="1005"/>
                    <a:pt x="3715" y="1565"/>
                    <a:pt x="3755" y="2156"/>
                  </a:cubicBezTo>
                  <a:cubicBezTo>
                    <a:pt x="3326" y="1730"/>
                    <a:pt x="2725" y="1495"/>
                    <a:pt x="2134" y="1495"/>
                  </a:cubicBezTo>
                  <a:cubicBezTo>
                    <a:pt x="1861" y="1495"/>
                    <a:pt x="1590" y="1545"/>
                    <a:pt x="1339" y="1649"/>
                  </a:cubicBezTo>
                  <a:cubicBezTo>
                    <a:pt x="634" y="1940"/>
                    <a:pt x="120" y="2631"/>
                    <a:pt x="0" y="3381"/>
                  </a:cubicBezTo>
                  <a:cubicBezTo>
                    <a:pt x="8" y="3381"/>
                    <a:pt x="16" y="3381"/>
                    <a:pt x="23" y="3381"/>
                  </a:cubicBezTo>
                  <a:cubicBezTo>
                    <a:pt x="45" y="3381"/>
                    <a:pt x="66" y="3380"/>
                    <a:pt x="87" y="3378"/>
                  </a:cubicBezTo>
                  <a:cubicBezTo>
                    <a:pt x="204" y="2661"/>
                    <a:pt x="701" y="2007"/>
                    <a:pt x="1373" y="1729"/>
                  </a:cubicBezTo>
                  <a:cubicBezTo>
                    <a:pt x="1613" y="1629"/>
                    <a:pt x="1872" y="1580"/>
                    <a:pt x="2134" y="1580"/>
                  </a:cubicBezTo>
                  <a:cubicBezTo>
                    <a:pt x="2740" y="1580"/>
                    <a:pt x="3359" y="1839"/>
                    <a:pt x="3777" y="2305"/>
                  </a:cubicBezTo>
                  <a:cubicBezTo>
                    <a:pt x="3786" y="2314"/>
                    <a:pt x="3799" y="2319"/>
                    <a:pt x="3812" y="2319"/>
                  </a:cubicBezTo>
                  <a:cubicBezTo>
                    <a:pt x="3817" y="2319"/>
                    <a:pt x="3822" y="2318"/>
                    <a:pt x="3828" y="2317"/>
                  </a:cubicBezTo>
                  <a:cubicBezTo>
                    <a:pt x="3844" y="2308"/>
                    <a:pt x="3854" y="2289"/>
                    <a:pt x="3852" y="2272"/>
                  </a:cubicBezTo>
                  <a:cubicBezTo>
                    <a:pt x="3779" y="1661"/>
                    <a:pt x="3941" y="1073"/>
                    <a:pt x="4295" y="655"/>
                  </a:cubicBezTo>
                  <a:cubicBezTo>
                    <a:pt x="4603" y="294"/>
                    <a:pt x="5055" y="88"/>
                    <a:pt x="5495" y="88"/>
                  </a:cubicBezTo>
                  <a:cubicBezTo>
                    <a:pt x="5609" y="88"/>
                    <a:pt x="5723" y="102"/>
                    <a:pt x="5833" y="131"/>
                  </a:cubicBezTo>
                  <a:cubicBezTo>
                    <a:pt x="6140" y="212"/>
                    <a:pt x="6402" y="416"/>
                    <a:pt x="6568" y="671"/>
                  </a:cubicBezTo>
                  <a:cubicBezTo>
                    <a:pt x="6586" y="645"/>
                    <a:pt x="6601" y="617"/>
                    <a:pt x="6617" y="591"/>
                  </a:cubicBezTo>
                  <a:cubicBezTo>
                    <a:pt x="6439" y="332"/>
                    <a:pt x="6169" y="126"/>
                    <a:pt x="5854" y="45"/>
                  </a:cubicBezTo>
                  <a:cubicBezTo>
                    <a:pt x="5738" y="15"/>
                    <a:pt x="5618" y="0"/>
                    <a:pt x="5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170;p45"/>
            <p:cNvSpPr/>
            <p:nvPr/>
          </p:nvSpPr>
          <p:spPr>
            <a:xfrm>
              <a:off x="7499707" y="2855007"/>
              <a:ext cx="182495" cy="169738"/>
            </a:xfrm>
            <a:custGeom>
              <a:avLst/>
              <a:gdLst/>
              <a:ahLst/>
              <a:cxnLst/>
              <a:rect l="l" t="t" r="r" b="b"/>
              <a:pathLst>
                <a:path w="2675" h="2488" extrusionOk="0">
                  <a:moveTo>
                    <a:pt x="1324" y="0"/>
                  </a:moveTo>
                  <a:cubicBezTo>
                    <a:pt x="1213" y="0"/>
                    <a:pt x="1102" y="39"/>
                    <a:pt x="1019" y="113"/>
                  </a:cubicBezTo>
                  <a:cubicBezTo>
                    <a:pt x="876" y="241"/>
                    <a:pt x="850" y="454"/>
                    <a:pt x="908" y="639"/>
                  </a:cubicBezTo>
                  <a:cubicBezTo>
                    <a:pt x="822" y="538"/>
                    <a:pt x="676" y="488"/>
                    <a:pt x="530" y="488"/>
                  </a:cubicBezTo>
                  <a:cubicBezTo>
                    <a:pt x="394" y="488"/>
                    <a:pt x="259" y="531"/>
                    <a:pt x="174" y="614"/>
                  </a:cubicBezTo>
                  <a:cubicBezTo>
                    <a:pt x="0" y="788"/>
                    <a:pt x="13" y="1091"/>
                    <a:pt x="120" y="1314"/>
                  </a:cubicBezTo>
                  <a:cubicBezTo>
                    <a:pt x="226" y="1536"/>
                    <a:pt x="426" y="1699"/>
                    <a:pt x="631" y="1830"/>
                  </a:cubicBezTo>
                  <a:cubicBezTo>
                    <a:pt x="1025" y="2084"/>
                    <a:pt x="1464" y="2256"/>
                    <a:pt x="1901" y="2427"/>
                  </a:cubicBezTo>
                  <a:cubicBezTo>
                    <a:pt x="1978" y="2457"/>
                    <a:pt x="2060" y="2487"/>
                    <a:pt x="2140" y="2487"/>
                  </a:cubicBezTo>
                  <a:cubicBezTo>
                    <a:pt x="2165" y="2487"/>
                    <a:pt x="2189" y="2484"/>
                    <a:pt x="2214" y="2477"/>
                  </a:cubicBezTo>
                  <a:cubicBezTo>
                    <a:pt x="2317" y="2448"/>
                    <a:pt x="2380" y="2236"/>
                    <a:pt x="2429" y="2063"/>
                  </a:cubicBezTo>
                  <a:cubicBezTo>
                    <a:pt x="2476" y="1581"/>
                    <a:pt x="2541" y="1231"/>
                    <a:pt x="2619" y="800"/>
                  </a:cubicBezTo>
                  <a:cubicBezTo>
                    <a:pt x="2647" y="650"/>
                    <a:pt x="2674" y="498"/>
                    <a:pt x="2641" y="352"/>
                  </a:cubicBezTo>
                  <a:cubicBezTo>
                    <a:pt x="2609" y="206"/>
                    <a:pt x="2502" y="64"/>
                    <a:pt x="2353" y="41"/>
                  </a:cubicBezTo>
                  <a:cubicBezTo>
                    <a:pt x="2337" y="38"/>
                    <a:pt x="2322" y="37"/>
                    <a:pt x="2307" y="37"/>
                  </a:cubicBezTo>
                  <a:cubicBezTo>
                    <a:pt x="2195" y="37"/>
                    <a:pt x="2085" y="104"/>
                    <a:pt x="2011" y="192"/>
                  </a:cubicBezTo>
                  <a:cubicBezTo>
                    <a:pt x="1929" y="291"/>
                    <a:pt x="1881" y="417"/>
                    <a:pt x="1836" y="539"/>
                  </a:cubicBezTo>
                  <a:cubicBezTo>
                    <a:pt x="1881" y="352"/>
                    <a:pt x="1720" y="161"/>
                    <a:pt x="1555" y="63"/>
                  </a:cubicBezTo>
                  <a:cubicBezTo>
                    <a:pt x="1486" y="21"/>
                    <a:pt x="1405" y="0"/>
                    <a:pt x="13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171;p45"/>
            <p:cNvSpPr/>
            <p:nvPr/>
          </p:nvSpPr>
          <p:spPr>
            <a:xfrm>
              <a:off x="7417497" y="3583782"/>
              <a:ext cx="59081" cy="783535"/>
            </a:xfrm>
            <a:custGeom>
              <a:avLst/>
              <a:gdLst/>
              <a:ahLst/>
              <a:cxnLst/>
              <a:rect l="l" t="t" r="r" b="b"/>
              <a:pathLst>
                <a:path w="866" h="11485" extrusionOk="0">
                  <a:moveTo>
                    <a:pt x="486" y="1"/>
                  </a:moveTo>
                  <a:cubicBezTo>
                    <a:pt x="481" y="19"/>
                    <a:pt x="480" y="37"/>
                    <a:pt x="479" y="56"/>
                  </a:cubicBezTo>
                  <a:cubicBezTo>
                    <a:pt x="354" y="811"/>
                    <a:pt x="257" y="1568"/>
                    <a:pt x="190" y="2327"/>
                  </a:cubicBezTo>
                  <a:cubicBezTo>
                    <a:pt x="180" y="2444"/>
                    <a:pt x="169" y="2564"/>
                    <a:pt x="162" y="2685"/>
                  </a:cubicBezTo>
                  <a:cubicBezTo>
                    <a:pt x="1" y="4726"/>
                    <a:pt x="43" y="6787"/>
                    <a:pt x="286" y="8901"/>
                  </a:cubicBezTo>
                  <a:cubicBezTo>
                    <a:pt x="286" y="8911"/>
                    <a:pt x="289" y="8922"/>
                    <a:pt x="290" y="8933"/>
                  </a:cubicBezTo>
                  <a:cubicBezTo>
                    <a:pt x="357" y="9519"/>
                    <a:pt x="441" y="10105"/>
                    <a:pt x="538" y="10702"/>
                  </a:cubicBezTo>
                  <a:cubicBezTo>
                    <a:pt x="583" y="10978"/>
                    <a:pt x="632" y="11237"/>
                    <a:pt x="687" y="11485"/>
                  </a:cubicBezTo>
                  <a:lnTo>
                    <a:pt x="865" y="11485"/>
                  </a:lnTo>
                  <a:cubicBezTo>
                    <a:pt x="807" y="11227"/>
                    <a:pt x="757" y="10959"/>
                    <a:pt x="710" y="10674"/>
                  </a:cubicBezTo>
                  <a:cubicBezTo>
                    <a:pt x="254" y="7925"/>
                    <a:pt x="130" y="5289"/>
                    <a:pt x="335" y="2679"/>
                  </a:cubicBezTo>
                  <a:cubicBezTo>
                    <a:pt x="342" y="2564"/>
                    <a:pt x="351" y="2453"/>
                    <a:pt x="364" y="2337"/>
                  </a:cubicBezTo>
                  <a:cubicBezTo>
                    <a:pt x="429" y="1594"/>
                    <a:pt x="522" y="856"/>
                    <a:pt x="642" y="116"/>
                  </a:cubicBezTo>
                  <a:cubicBezTo>
                    <a:pt x="647" y="87"/>
                    <a:pt x="651" y="57"/>
                    <a:pt x="655" y="28"/>
                  </a:cubicBezTo>
                  <a:lnTo>
                    <a:pt x="648" y="27"/>
                  </a:lnTo>
                  <a:lnTo>
                    <a:pt x="536" y="8"/>
                  </a:lnTo>
                  <a:lnTo>
                    <a:pt x="48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172;p45"/>
            <p:cNvSpPr/>
            <p:nvPr/>
          </p:nvSpPr>
          <p:spPr>
            <a:xfrm>
              <a:off x="7169025" y="3138958"/>
              <a:ext cx="648114" cy="399784"/>
            </a:xfrm>
            <a:custGeom>
              <a:avLst/>
              <a:gdLst/>
              <a:ahLst/>
              <a:cxnLst/>
              <a:rect l="l" t="t" r="r" b="b"/>
              <a:pathLst>
                <a:path w="9500" h="5860" extrusionOk="0">
                  <a:moveTo>
                    <a:pt x="4750" y="0"/>
                  </a:moveTo>
                  <a:cubicBezTo>
                    <a:pt x="4700" y="0"/>
                    <a:pt x="4650" y="2"/>
                    <a:pt x="4600" y="6"/>
                  </a:cubicBezTo>
                  <a:cubicBezTo>
                    <a:pt x="4073" y="50"/>
                    <a:pt x="3523" y="346"/>
                    <a:pt x="3298" y="824"/>
                  </a:cubicBezTo>
                  <a:cubicBezTo>
                    <a:pt x="2955" y="487"/>
                    <a:pt x="2471" y="310"/>
                    <a:pt x="1990" y="310"/>
                  </a:cubicBezTo>
                  <a:cubicBezTo>
                    <a:pt x="1655" y="310"/>
                    <a:pt x="1322" y="395"/>
                    <a:pt x="1037" y="571"/>
                  </a:cubicBezTo>
                  <a:cubicBezTo>
                    <a:pt x="342" y="999"/>
                    <a:pt x="1" y="1929"/>
                    <a:pt x="250" y="2706"/>
                  </a:cubicBezTo>
                  <a:cubicBezTo>
                    <a:pt x="740" y="4226"/>
                    <a:pt x="2925" y="5076"/>
                    <a:pt x="4445" y="5552"/>
                  </a:cubicBezTo>
                  <a:cubicBezTo>
                    <a:pt x="5027" y="5736"/>
                    <a:pt x="5635" y="5860"/>
                    <a:pt x="6243" y="5860"/>
                  </a:cubicBezTo>
                  <a:cubicBezTo>
                    <a:pt x="6438" y="5860"/>
                    <a:pt x="6633" y="5847"/>
                    <a:pt x="6826" y="5820"/>
                  </a:cubicBezTo>
                  <a:cubicBezTo>
                    <a:pt x="7624" y="5708"/>
                    <a:pt x="8403" y="5326"/>
                    <a:pt x="8885" y="4681"/>
                  </a:cubicBezTo>
                  <a:cubicBezTo>
                    <a:pt x="9367" y="4035"/>
                    <a:pt x="9500" y="3111"/>
                    <a:pt x="9115" y="2404"/>
                  </a:cubicBezTo>
                  <a:cubicBezTo>
                    <a:pt x="8821" y="1862"/>
                    <a:pt x="8266" y="1490"/>
                    <a:pt x="7692" y="1490"/>
                  </a:cubicBezTo>
                  <a:cubicBezTo>
                    <a:pt x="7516" y="1490"/>
                    <a:pt x="7339" y="1525"/>
                    <a:pt x="7166" y="1600"/>
                  </a:cubicBezTo>
                  <a:cubicBezTo>
                    <a:pt x="6862" y="1170"/>
                    <a:pt x="6516" y="760"/>
                    <a:pt x="6084" y="456"/>
                  </a:cubicBezTo>
                  <a:cubicBezTo>
                    <a:pt x="5694" y="183"/>
                    <a:pt x="5226" y="0"/>
                    <a:pt x="47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173;p45"/>
            <p:cNvSpPr/>
            <p:nvPr/>
          </p:nvSpPr>
          <p:spPr>
            <a:xfrm>
              <a:off x="7082994" y="3226694"/>
              <a:ext cx="733460" cy="516717"/>
            </a:xfrm>
            <a:custGeom>
              <a:avLst/>
              <a:gdLst/>
              <a:ahLst/>
              <a:cxnLst/>
              <a:rect l="l" t="t" r="r" b="b"/>
              <a:pathLst>
                <a:path w="10751" h="7574" extrusionOk="0">
                  <a:moveTo>
                    <a:pt x="4438" y="1"/>
                  </a:moveTo>
                  <a:cubicBezTo>
                    <a:pt x="4312" y="1"/>
                    <a:pt x="4187" y="16"/>
                    <a:pt x="4066" y="49"/>
                  </a:cubicBezTo>
                  <a:lnTo>
                    <a:pt x="4064" y="49"/>
                  </a:lnTo>
                  <a:cubicBezTo>
                    <a:pt x="4056" y="52"/>
                    <a:pt x="4050" y="52"/>
                    <a:pt x="4041" y="56"/>
                  </a:cubicBezTo>
                  <a:cubicBezTo>
                    <a:pt x="3906" y="95"/>
                    <a:pt x="3770" y="156"/>
                    <a:pt x="3647" y="233"/>
                  </a:cubicBezTo>
                  <a:cubicBezTo>
                    <a:pt x="3644" y="236"/>
                    <a:pt x="3639" y="237"/>
                    <a:pt x="3636" y="239"/>
                  </a:cubicBezTo>
                  <a:cubicBezTo>
                    <a:pt x="3361" y="407"/>
                    <a:pt x="3136" y="659"/>
                    <a:pt x="3074" y="964"/>
                  </a:cubicBezTo>
                  <a:cubicBezTo>
                    <a:pt x="3020" y="928"/>
                    <a:pt x="2965" y="890"/>
                    <a:pt x="2909" y="858"/>
                  </a:cubicBezTo>
                  <a:cubicBezTo>
                    <a:pt x="2886" y="840"/>
                    <a:pt x="2860" y="825"/>
                    <a:pt x="2837" y="811"/>
                  </a:cubicBezTo>
                  <a:cubicBezTo>
                    <a:pt x="2728" y="747"/>
                    <a:pt x="2617" y="692"/>
                    <a:pt x="2502" y="641"/>
                  </a:cubicBezTo>
                  <a:cubicBezTo>
                    <a:pt x="2499" y="637"/>
                    <a:pt x="2494" y="635"/>
                    <a:pt x="2486" y="634"/>
                  </a:cubicBezTo>
                  <a:cubicBezTo>
                    <a:pt x="2229" y="523"/>
                    <a:pt x="1961" y="453"/>
                    <a:pt x="1683" y="441"/>
                  </a:cubicBezTo>
                  <a:cubicBezTo>
                    <a:pt x="1663" y="441"/>
                    <a:pt x="1643" y="440"/>
                    <a:pt x="1622" y="440"/>
                  </a:cubicBezTo>
                  <a:cubicBezTo>
                    <a:pt x="1432" y="440"/>
                    <a:pt x="1238" y="471"/>
                    <a:pt x="1059" y="536"/>
                  </a:cubicBezTo>
                  <a:lnTo>
                    <a:pt x="1056" y="534"/>
                  </a:lnTo>
                  <a:cubicBezTo>
                    <a:pt x="784" y="630"/>
                    <a:pt x="533" y="798"/>
                    <a:pt x="365" y="1036"/>
                  </a:cubicBezTo>
                  <a:cubicBezTo>
                    <a:pt x="1" y="1553"/>
                    <a:pt x="79" y="2281"/>
                    <a:pt x="393" y="2830"/>
                  </a:cubicBezTo>
                  <a:cubicBezTo>
                    <a:pt x="706" y="3380"/>
                    <a:pt x="1212" y="3786"/>
                    <a:pt x="1707" y="4176"/>
                  </a:cubicBezTo>
                  <a:cubicBezTo>
                    <a:pt x="1900" y="4328"/>
                    <a:pt x="2094" y="4482"/>
                    <a:pt x="2287" y="4637"/>
                  </a:cubicBezTo>
                  <a:cubicBezTo>
                    <a:pt x="2311" y="4654"/>
                    <a:pt x="2336" y="4674"/>
                    <a:pt x="2359" y="4695"/>
                  </a:cubicBezTo>
                  <a:cubicBezTo>
                    <a:pt x="3307" y="5458"/>
                    <a:pt x="4216" y="6283"/>
                    <a:pt x="4758" y="7361"/>
                  </a:cubicBezTo>
                  <a:cubicBezTo>
                    <a:pt x="4826" y="7497"/>
                    <a:pt x="5042" y="7573"/>
                    <a:pt x="5234" y="7573"/>
                  </a:cubicBezTo>
                  <a:cubicBezTo>
                    <a:pt x="5320" y="7573"/>
                    <a:pt x="5401" y="7558"/>
                    <a:pt x="5461" y="7526"/>
                  </a:cubicBezTo>
                  <a:cubicBezTo>
                    <a:pt x="5657" y="7423"/>
                    <a:pt x="5793" y="7238"/>
                    <a:pt x="5933" y="7069"/>
                  </a:cubicBezTo>
                  <a:cubicBezTo>
                    <a:pt x="6603" y="6248"/>
                    <a:pt x="7515" y="5633"/>
                    <a:pt x="8524" y="5317"/>
                  </a:cubicBezTo>
                  <a:cubicBezTo>
                    <a:pt x="8804" y="5227"/>
                    <a:pt x="9095" y="5164"/>
                    <a:pt x="9373" y="5075"/>
                  </a:cubicBezTo>
                  <a:cubicBezTo>
                    <a:pt x="9400" y="5067"/>
                    <a:pt x="9428" y="5059"/>
                    <a:pt x="9455" y="5048"/>
                  </a:cubicBezTo>
                  <a:cubicBezTo>
                    <a:pt x="9619" y="4993"/>
                    <a:pt x="9782" y="4929"/>
                    <a:pt x="9936" y="4847"/>
                  </a:cubicBezTo>
                  <a:cubicBezTo>
                    <a:pt x="10376" y="4609"/>
                    <a:pt x="10751" y="4169"/>
                    <a:pt x="10726" y="3671"/>
                  </a:cubicBezTo>
                  <a:cubicBezTo>
                    <a:pt x="10719" y="3502"/>
                    <a:pt x="10661" y="3337"/>
                    <a:pt x="10573" y="3192"/>
                  </a:cubicBezTo>
                  <a:cubicBezTo>
                    <a:pt x="10451" y="2989"/>
                    <a:pt x="10269" y="2820"/>
                    <a:pt x="10065" y="2698"/>
                  </a:cubicBezTo>
                  <a:cubicBezTo>
                    <a:pt x="9746" y="2506"/>
                    <a:pt x="9400" y="2390"/>
                    <a:pt x="9040" y="2307"/>
                  </a:cubicBezTo>
                  <a:cubicBezTo>
                    <a:pt x="9004" y="2297"/>
                    <a:pt x="8966" y="2292"/>
                    <a:pt x="8930" y="2281"/>
                  </a:cubicBezTo>
                  <a:cubicBezTo>
                    <a:pt x="8811" y="1869"/>
                    <a:pt x="8595" y="1478"/>
                    <a:pt x="8277" y="1193"/>
                  </a:cubicBezTo>
                  <a:cubicBezTo>
                    <a:pt x="7991" y="936"/>
                    <a:pt x="7616" y="774"/>
                    <a:pt x="7232" y="774"/>
                  </a:cubicBezTo>
                  <a:cubicBezTo>
                    <a:pt x="7186" y="774"/>
                    <a:pt x="7139" y="777"/>
                    <a:pt x="7093" y="782"/>
                  </a:cubicBezTo>
                  <a:cubicBezTo>
                    <a:pt x="7071" y="783"/>
                    <a:pt x="7048" y="787"/>
                    <a:pt x="7026" y="790"/>
                  </a:cubicBezTo>
                  <a:lnTo>
                    <a:pt x="7020" y="790"/>
                  </a:lnTo>
                  <a:cubicBezTo>
                    <a:pt x="6627" y="844"/>
                    <a:pt x="6281" y="1006"/>
                    <a:pt x="6129" y="1374"/>
                  </a:cubicBezTo>
                  <a:lnTo>
                    <a:pt x="6127" y="1375"/>
                  </a:lnTo>
                  <a:cubicBezTo>
                    <a:pt x="6123" y="1381"/>
                    <a:pt x="6121" y="1382"/>
                    <a:pt x="6120" y="1388"/>
                  </a:cubicBezTo>
                  <a:cubicBezTo>
                    <a:pt x="6118" y="1384"/>
                    <a:pt x="6116" y="1381"/>
                    <a:pt x="6116" y="1380"/>
                  </a:cubicBezTo>
                  <a:cubicBezTo>
                    <a:pt x="6087" y="1285"/>
                    <a:pt x="6056" y="1191"/>
                    <a:pt x="6013" y="1100"/>
                  </a:cubicBezTo>
                  <a:lnTo>
                    <a:pt x="6013" y="1099"/>
                  </a:lnTo>
                  <a:cubicBezTo>
                    <a:pt x="5867" y="774"/>
                    <a:pt x="5642" y="485"/>
                    <a:pt x="5348" y="284"/>
                  </a:cubicBezTo>
                  <a:cubicBezTo>
                    <a:pt x="5082" y="104"/>
                    <a:pt x="4759" y="1"/>
                    <a:pt x="44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174;p45"/>
            <p:cNvSpPr/>
            <p:nvPr/>
          </p:nvSpPr>
          <p:spPr>
            <a:xfrm>
              <a:off x="7154016" y="3229219"/>
              <a:ext cx="652412" cy="215310"/>
            </a:xfrm>
            <a:custGeom>
              <a:avLst/>
              <a:gdLst/>
              <a:ahLst/>
              <a:cxnLst/>
              <a:rect l="l" t="t" r="r" b="b"/>
              <a:pathLst>
                <a:path w="9563" h="3156" extrusionOk="0">
                  <a:moveTo>
                    <a:pt x="3187" y="1"/>
                  </a:moveTo>
                  <a:cubicBezTo>
                    <a:pt x="3084" y="1"/>
                    <a:pt x="2982" y="10"/>
                    <a:pt x="2884" y="28"/>
                  </a:cubicBezTo>
                  <a:cubicBezTo>
                    <a:pt x="2402" y="119"/>
                    <a:pt x="1979" y="409"/>
                    <a:pt x="1791" y="778"/>
                  </a:cubicBezTo>
                  <a:cubicBezTo>
                    <a:pt x="1534" y="635"/>
                    <a:pt x="1266" y="491"/>
                    <a:pt x="976" y="409"/>
                  </a:cubicBezTo>
                  <a:cubicBezTo>
                    <a:pt x="847" y="372"/>
                    <a:pt x="684" y="339"/>
                    <a:pt x="508" y="339"/>
                  </a:cubicBezTo>
                  <a:cubicBezTo>
                    <a:pt x="355" y="339"/>
                    <a:pt x="192" y="364"/>
                    <a:pt x="34" y="431"/>
                  </a:cubicBezTo>
                  <a:cubicBezTo>
                    <a:pt x="12" y="439"/>
                    <a:pt x="1" y="464"/>
                    <a:pt x="11" y="486"/>
                  </a:cubicBezTo>
                  <a:cubicBezTo>
                    <a:pt x="17" y="502"/>
                    <a:pt x="34" y="513"/>
                    <a:pt x="51" y="513"/>
                  </a:cubicBezTo>
                  <a:cubicBezTo>
                    <a:pt x="56" y="513"/>
                    <a:pt x="61" y="512"/>
                    <a:pt x="66" y="510"/>
                  </a:cubicBezTo>
                  <a:cubicBezTo>
                    <a:pt x="213" y="448"/>
                    <a:pt x="364" y="425"/>
                    <a:pt x="507" y="425"/>
                  </a:cubicBezTo>
                  <a:cubicBezTo>
                    <a:pt x="674" y="425"/>
                    <a:pt x="830" y="456"/>
                    <a:pt x="953" y="491"/>
                  </a:cubicBezTo>
                  <a:cubicBezTo>
                    <a:pt x="1248" y="577"/>
                    <a:pt x="1525" y="729"/>
                    <a:pt x="1791" y="875"/>
                  </a:cubicBezTo>
                  <a:cubicBezTo>
                    <a:pt x="1798" y="879"/>
                    <a:pt x="1806" y="881"/>
                    <a:pt x="1814" y="881"/>
                  </a:cubicBezTo>
                  <a:cubicBezTo>
                    <a:pt x="1817" y="881"/>
                    <a:pt x="1821" y="880"/>
                    <a:pt x="1825" y="879"/>
                  </a:cubicBezTo>
                  <a:cubicBezTo>
                    <a:pt x="1836" y="875"/>
                    <a:pt x="1845" y="866"/>
                    <a:pt x="1851" y="855"/>
                  </a:cubicBezTo>
                  <a:cubicBezTo>
                    <a:pt x="2016" y="491"/>
                    <a:pt x="2428" y="202"/>
                    <a:pt x="2900" y="114"/>
                  </a:cubicBezTo>
                  <a:cubicBezTo>
                    <a:pt x="2994" y="95"/>
                    <a:pt x="3092" y="87"/>
                    <a:pt x="3191" y="87"/>
                  </a:cubicBezTo>
                  <a:cubicBezTo>
                    <a:pt x="3515" y="87"/>
                    <a:pt x="3858" y="180"/>
                    <a:pt x="4165" y="355"/>
                  </a:cubicBezTo>
                  <a:cubicBezTo>
                    <a:pt x="4510" y="554"/>
                    <a:pt x="4776" y="850"/>
                    <a:pt x="5027" y="1321"/>
                  </a:cubicBezTo>
                  <a:cubicBezTo>
                    <a:pt x="5034" y="1331"/>
                    <a:pt x="5046" y="1340"/>
                    <a:pt x="5060" y="1343"/>
                  </a:cubicBezTo>
                  <a:cubicBezTo>
                    <a:pt x="5075" y="1343"/>
                    <a:pt x="5089" y="1337"/>
                    <a:pt x="5099" y="1325"/>
                  </a:cubicBezTo>
                  <a:cubicBezTo>
                    <a:pt x="5311" y="1070"/>
                    <a:pt x="5716" y="710"/>
                    <a:pt x="6319" y="710"/>
                  </a:cubicBezTo>
                  <a:cubicBezTo>
                    <a:pt x="6505" y="710"/>
                    <a:pt x="6710" y="744"/>
                    <a:pt x="6933" y="826"/>
                  </a:cubicBezTo>
                  <a:cubicBezTo>
                    <a:pt x="7536" y="1047"/>
                    <a:pt x="7974" y="1649"/>
                    <a:pt x="8002" y="2294"/>
                  </a:cubicBezTo>
                  <a:cubicBezTo>
                    <a:pt x="8002" y="2315"/>
                    <a:pt x="8019" y="2334"/>
                    <a:pt x="8041" y="2336"/>
                  </a:cubicBezTo>
                  <a:cubicBezTo>
                    <a:pt x="8602" y="2373"/>
                    <a:pt x="9141" y="2674"/>
                    <a:pt x="9481" y="3139"/>
                  </a:cubicBezTo>
                  <a:cubicBezTo>
                    <a:pt x="9489" y="3150"/>
                    <a:pt x="9502" y="3156"/>
                    <a:pt x="9516" y="3156"/>
                  </a:cubicBezTo>
                  <a:cubicBezTo>
                    <a:pt x="9525" y="3156"/>
                    <a:pt x="9533" y="3153"/>
                    <a:pt x="9541" y="3148"/>
                  </a:cubicBezTo>
                  <a:cubicBezTo>
                    <a:pt x="9546" y="3145"/>
                    <a:pt x="9551" y="3141"/>
                    <a:pt x="9552" y="3138"/>
                  </a:cubicBezTo>
                  <a:cubicBezTo>
                    <a:pt x="9562" y="3123"/>
                    <a:pt x="9562" y="3103"/>
                    <a:pt x="9551" y="3088"/>
                  </a:cubicBezTo>
                  <a:cubicBezTo>
                    <a:pt x="9200" y="2612"/>
                    <a:pt x="8656" y="2302"/>
                    <a:pt x="8084" y="2252"/>
                  </a:cubicBezTo>
                  <a:cubicBezTo>
                    <a:pt x="8041" y="1590"/>
                    <a:pt x="7585" y="975"/>
                    <a:pt x="6962" y="746"/>
                  </a:cubicBezTo>
                  <a:cubicBezTo>
                    <a:pt x="6747" y="668"/>
                    <a:pt x="6533" y="630"/>
                    <a:pt x="6327" y="630"/>
                  </a:cubicBezTo>
                  <a:cubicBezTo>
                    <a:pt x="5853" y="630"/>
                    <a:pt x="5416" y="833"/>
                    <a:pt x="5072" y="1224"/>
                  </a:cubicBezTo>
                  <a:cubicBezTo>
                    <a:pt x="4821" y="771"/>
                    <a:pt x="4553" y="478"/>
                    <a:pt x="4209" y="281"/>
                  </a:cubicBezTo>
                  <a:cubicBezTo>
                    <a:pt x="3887" y="98"/>
                    <a:pt x="3527" y="1"/>
                    <a:pt x="3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175;p45"/>
            <p:cNvSpPr/>
            <p:nvPr/>
          </p:nvSpPr>
          <p:spPr>
            <a:xfrm>
              <a:off x="7238955" y="3473190"/>
              <a:ext cx="489155" cy="116865"/>
            </a:xfrm>
            <a:custGeom>
              <a:avLst/>
              <a:gdLst/>
              <a:ahLst/>
              <a:cxnLst/>
              <a:rect l="l" t="t" r="r" b="b"/>
              <a:pathLst>
                <a:path w="7170" h="1713" extrusionOk="0">
                  <a:moveTo>
                    <a:pt x="1392" y="0"/>
                  </a:moveTo>
                  <a:cubicBezTo>
                    <a:pt x="1083" y="0"/>
                    <a:pt x="782" y="84"/>
                    <a:pt x="536" y="252"/>
                  </a:cubicBezTo>
                  <a:cubicBezTo>
                    <a:pt x="268" y="435"/>
                    <a:pt x="83" y="717"/>
                    <a:pt x="1" y="1024"/>
                  </a:cubicBezTo>
                  <a:cubicBezTo>
                    <a:pt x="25" y="1041"/>
                    <a:pt x="50" y="1061"/>
                    <a:pt x="73" y="1082"/>
                  </a:cubicBezTo>
                  <a:cubicBezTo>
                    <a:pt x="144" y="785"/>
                    <a:pt x="323" y="504"/>
                    <a:pt x="585" y="325"/>
                  </a:cubicBezTo>
                  <a:cubicBezTo>
                    <a:pt x="818" y="166"/>
                    <a:pt x="1103" y="86"/>
                    <a:pt x="1394" y="86"/>
                  </a:cubicBezTo>
                  <a:cubicBezTo>
                    <a:pt x="1672" y="86"/>
                    <a:pt x="1957" y="159"/>
                    <a:pt x="2208" y="304"/>
                  </a:cubicBezTo>
                  <a:cubicBezTo>
                    <a:pt x="2683" y="579"/>
                    <a:pt x="3033" y="1079"/>
                    <a:pt x="3168" y="1678"/>
                  </a:cubicBezTo>
                  <a:cubicBezTo>
                    <a:pt x="3171" y="1697"/>
                    <a:pt x="3185" y="1710"/>
                    <a:pt x="3206" y="1713"/>
                  </a:cubicBezTo>
                  <a:cubicBezTo>
                    <a:pt x="3224" y="1713"/>
                    <a:pt x="3242" y="1701"/>
                    <a:pt x="3249" y="1685"/>
                  </a:cubicBezTo>
                  <a:cubicBezTo>
                    <a:pt x="3574" y="888"/>
                    <a:pt x="4394" y="335"/>
                    <a:pt x="5222" y="335"/>
                  </a:cubicBezTo>
                  <a:cubicBezTo>
                    <a:pt x="5256" y="335"/>
                    <a:pt x="5290" y="336"/>
                    <a:pt x="5323" y="338"/>
                  </a:cubicBezTo>
                  <a:cubicBezTo>
                    <a:pt x="6050" y="375"/>
                    <a:pt x="6736" y="827"/>
                    <a:pt x="7087" y="1462"/>
                  </a:cubicBezTo>
                  <a:cubicBezTo>
                    <a:pt x="7114" y="1454"/>
                    <a:pt x="7142" y="1446"/>
                    <a:pt x="7169" y="1435"/>
                  </a:cubicBezTo>
                  <a:cubicBezTo>
                    <a:pt x="6807" y="768"/>
                    <a:pt x="6091" y="290"/>
                    <a:pt x="5328" y="251"/>
                  </a:cubicBezTo>
                  <a:cubicBezTo>
                    <a:pt x="5294" y="249"/>
                    <a:pt x="5261" y="248"/>
                    <a:pt x="5227" y="248"/>
                  </a:cubicBezTo>
                  <a:cubicBezTo>
                    <a:pt x="4404" y="248"/>
                    <a:pt x="3589" y="773"/>
                    <a:pt x="3222" y="1538"/>
                  </a:cubicBezTo>
                  <a:cubicBezTo>
                    <a:pt x="3062" y="969"/>
                    <a:pt x="2715" y="497"/>
                    <a:pt x="2252" y="229"/>
                  </a:cubicBezTo>
                  <a:cubicBezTo>
                    <a:pt x="1986" y="77"/>
                    <a:pt x="1685" y="0"/>
                    <a:pt x="13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176;p45"/>
            <p:cNvSpPr/>
            <p:nvPr/>
          </p:nvSpPr>
          <p:spPr>
            <a:xfrm>
              <a:off x="7356505" y="3587056"/>
              <a:ext cx="187134" cy="181472"/>
            </a:xfrm>
            <a:custGeom>
              <a:avLst/>
              <a:gdLst/>
              <a:ahLst/>
              <a:cxnLst/>
              <a:rect l="l" t="t" r="r" b="b"/>
              <a:pathLst>
                <a:path w="2743" h="2660" extrusionOk="0">
                  <a:moveTo>
                    <a:pt x="1302" y="1"/>
                  </a:moveTo>
                  <a:cubicBezTo>
                    <a:pt x="1167" y="1"/>
                    <a:pt x="1031" y="60"/>
                    <a:pt x="946" y="164"/>
                  </a:cubicBezTo>
                  <a:cubicBezTo>
                    <a:pt x="824" y="313"/>
                    <a:pt x="736" y="546"/>
                    <a:pt x="840" y="707"/>
                  </a:cubicBezTo>
                  <a:cubicBezTo>
                    <a:pt x="757" y="607"/>
                    <a:pt x="670" y="506"/>
                    <a:pt x="558" y="438"/>
                  </a:cubicBezTo>
                  <a:cubicBezTo>
                    <a:pt x="492" y="398"/>
                    <a:pt x="413" y="374"/>
                    <a:pt x="337" y="374"/>
                  </a:cubicBezTo>
                  <a:cubicBezTo>
                    <a:pt x="284" y="374"/>
                    <a:pt x="232" y="386"/>
                    <a:pt x="186" y="412"/>
                  </a:cubicBezTo>
                  <a:cubicBezTo>
                    <a:pt x="54" y="484"/>
                    <a:pt x="0" y="652"/>
                    <a:pt x="19" y="799"/>
                  </a:cubicBezTo>
                  <a:cubicBezTo>
                    <a:pt x="39" y="949"/>
                    <a:pt x="115" y="1082"/>
                    <a:pt x="188" y="1212"/>
                  </a:cubicBezTo>
                  <a:cubicBezTo>
                    <a:pt x="407" y="1593"/>
                    <a:pt x="585" y="1900"/>
                    <a:pt x="792" y="2340"/>
                  </a:cubicBezTo>
                  <a:cubicBezTo>
                    <a:pt x="895" y="2482"/>
                    <a:pt x="1021" y="2660"/>
                    <a:pt x="1129" y="2660"/>
                  </a:cubicBezTo>
                  <a:cubicBezTo>
                    <a:pt x="1130" y="2660"/>
                    <a:pt x="1132" y="2660"/>
                    <a:pt x="1134" y="2660"/>
                  </a:cubicBezTo>
                  <a:cubicBezTo>
                    <a:pt x="1241" y="2651"/>
                    <a:pt x="1331" y="2577"/>
                    <a:pt x="1412" y="2506"/>
                  </a:cubicBezTo>
                  <a:cubicBezTo>
                    <a:pt x="1765" y="2201"/>
                    <a:pt x="2121" y="1892"/>
                    <a:pt x="2408" y="1522"/>
                  </a:cubicBezTo>
                  <a:cubicBezTo>
                    <a:pt x="2558" y="1326"/>
                    <a:pt x="2691" y="1105"/>
                    <a:pt x="2717" y="862"/>
                  </a:cubicBezTo>
                  <a:cubicBezTo>
                    <a:pt x="2742" y="617"/>
                    <a:pt x="2654" y="328"/>
                    <a:pt x="2431" y="222"/>
                  </a:cubicBezTo>
                  <a:cubicBezTo>
                    <a:pt x="2379" y="198"/>
                    <a:pt x="2319" y="186"/>
                    <a:pt x="2256" y="186"/>
                  </a:cubicBezTo>
                  <a:cubicBezTo>
                    <a:pt x="2051" y="186"/>
                    <a:pt x="1818" y="308"/>
                    <a:pt x="1749" y="490"/>
                  </a:cubicBezTo>
                  <a:cubicBezTo>
                    <a:pt x="1742" y="294"/>
                    <a:pt x="1643" y="105"/>
                    <a:pt x="1467" y="32"/>
                  </a:cubicBezTo>
                  <a:cubicBezTo>
                    <a:pt x="1414" y="11"/>
                    <a:pt x="1358" y="1"/>
                    <a:pt x="13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177;p45"/>
            <p:cNvSpPr/>
            <p:nvPr/>
          </p:nvSpPr>
          <p:spPr>
            <a:xfrm>
              <a:off x="7545145" y="3543325"/>
              <a:ext cx="334563" cy="823991"/>
            </a:xfrm>
            <a:custGeom>
              <a:avLst/>
              <a:gdLst/>
              <a:ahLst/>
              <a:cxnLst/>
              <a:rect l="l" t="t" r="r" b="b"/>
              <a:pathLst>
                <a:path w="4904" h="12078" extrusionOk="0">
                  <a:moveTo>
                    <a:pt x="4775" y="0"/>
                  </a:moveTo>
                  <a:cubicBezTo>
                    <a:pt x="4579" y="220"/>
                    <a:pt x="4391" y="446"/>
                    <a:pt x="4207" y="673"/>
                  </a:cubicBezTo>
                  <a:cubicBezTo>
                    <a:pt x="4123" y="779"/>
                    <a:pt x="4042" y="882"/>
                    <a:pt x="3958" y="989"/>
                  </a:cubicBezTo>
                  <a:cubicBezTo>
                    <a:pt x="1549" y="4137"/>
                    <a:pt x="152" y="8100"/>
                    <a:pt x="0" y="12078"/>
                  </a:cubicBezTo>
                  <a:lnTo>
                    <a:pt x="174" y="12078"/>
                  </a:lnTo>
                  <a:cubicBezTo>
                    <a:pt x="174" y="11992"/>
                    <a:pt x="180" y="11905"/>
                    <a:pt x="186" y="11820"/>
                  </a:cubicBezTo>
                  <a:cubicBezTo>
                    <a:pt x="186" y="11795"/>
                    <a:pt x="186" y="11769"/>
                    <a:pt x="188" y="11745"/>
                  </a:cubicBezTo>
                  <a:cubicBezTo>
                    <a:pt x="191" y="11680"/>
                    <a:pt x="194" y="11616"/>
                    <a:pt x="200" y="11551"/>
                  </a:cubicBezTo>
                  <a:cubicBezTo>
                    <a:pt x="203" y="11477"/>
                    <a:pt x="209" y="11403"/>
                    <a:pt x="216" y="11328"/>
                  </a:cubicBezTo>
                  <a:cubicBezTo>
                    <a:pt x="504" y="7635"/>
                    <a:pt x="1865" y="3998"/>
                    <a:pt x="4110" y="1076"/>
                  </a:cubicBezTo>
                  <a:cubicBezTo>
                    <a:pt x="4172" y="995"/>
                    <a:pt x="4235" y="914"/>
                    <a:pt x="4300" y="835"/>
                  </a:cubicBezTo>
                  <a:cubicBezTo>
                    <a:pt x="4494" y="588"/>
                    <a:pt x="4695" y="348"/>
                    <a:pt x="4903" y="114"/>
                  </a:cubicBezTo>
                  <a:lnTo>
                    <a:pt x="47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178;p45"/>
            <p:cNvSpPr/>
            <p:nvPr/>
          </p:nvSpPr>
          <p:spPr>
            <a:xfrm>
              <a:off x="6850623" y="3556014"/>
              <a:ext cx="604451" cy="683112"/>
            </a:xfrm>
            <a:custGeom>
              <a:avLst/>
              <a:gdLst/>
              <a:ahLst/>
              <a:cxnLst/>
              <a:rect l="l" t="t" r="r" b="b"/>
              <a:pathLst>
                <a:path w="8860" h="10013" extrusionOk="0">
                  <a:moveTo>
                    <a:pt x="934" y="0"/>
                  </a:moveTo>
                  <a:cubicBezTo>
                    <a:pt x="762" y="0"/>
                    <a:pt x="597" y="44"/>
                    <a:pt x="446" y="147"/>
                  </a:cubicBezTo>
                  <a:lnTo>
                    <a:pt x="430" y="159"/>
                  </a:lnTo>
                  <a:cubicBezTo>
                    <a:pt x="407" y="175"/>
                    <a:pt x="385" y="193"/>
                    <a:pt x="364" y="211"/>
                  </a:cubicBezTo>
                  <a:cubicBezTo>
                    <a:pt x="0" y="538"/>
                    <a:pt x="2" y="1144"/>
                    <a:pt x="147" y="1627"/>
                  </a:cubicBezTo>
                  <a:cubicBezTo>
                    <a:pt x="233" y="1912"/>
                    <a:pt x="355" y="2181"/>
                    <a:pt x="501" y="2437"/>
                  </a:cubicBezTo>
                  <a:cubicBezTo>
                    <a:pt x="516" y="2463"/>
                    <a:pt x="530" y="2489"/>
                    <a:pt x="546" y="2514"/>
                  </a:cubicBezTo>
                  <a:cubicBezTo>
                    <a:pt x="1051" y="3352"/>
                    <a:pt x="1835" y="4040"/>
                    <a:pt x="2589" y="4684"/>
                  </a:cubicBezTo>
                  <a:cubicBezTo>
                    <a:pt x="2723" y="4800"/>
                    <a:pt x="2858" y="4914"/>
                    <a:pt x="2991" y="5028"/>
                  </a:cubicBezTo>
                  <a:cubicBezTo>
                    <a:pt x="3013" y="5047"/>
                    <a:pt x="3036" y="5068"/>
                    <a:pt x="3059" y="5088"/>
                  </a:cubicBezTo>
                  <a:lnTo>
                    <a:pt x="4688" y="6478"/>
                  </a:lnTo>
                  <a:lnTo>
                    <a:pt x="4765" y="6543"/>
                  </a:lnTo>
                  <a:cubicBezTo>
                    <a:pt x="5040" y="6777"/>
                    <a:pt x="5313" y="7012"/>
                    <a:pt x="5588" y="7246"/>
                  </a:cubicBezTo>
                  <a:cubicBezTo>
                    <a:pt x="5611" y="7267"/>
                    <a:pt x="5635" y="7288"/>
                    <a:pt x="5661" y="7309"/>
                  </a:cubicBezTo>
                  <a:lnTo>
                    <a:pt x="5700" y="7342"/>
                  </a:lnTo>
                  <a:cubicBezTo>
                    <a:pt x="6694" y="8192"/>
                    <a:pt x="7745" y="8991"/>
                    <a:pt x="8860" y="10013"/>
                  </a:cubicBezTo>
                  <a:cubicBezTo>
                    <a:pt x="8819" y="9897"/>
                    <a:pt x="8779" y="9781"/>
                    <a:pt x="8735" y="9668"/>
                  </a:cubicBezTo>
                  <a:cubicBezTo>
                    <a:pt x="8673" y="9505"/>
                    <a:pt x="8608" y="9345"/>
                    <a:pt x="8543" y="9192"/>
                  </a:cubicBezTo>
                  <a:lnTo>
                    <a:pt x="8541" y="9188"/>
                  </a:lnTo>
                  <a:cubicBezTo>
                    <a:pt x="8294" y="8608"/>
                    <a:pt x="8028" y="8095"/>
                    <a:pt x="7838" y="7730"/>
                  </a:cubicBezTo>
                  <a:cubicBezTo>
                    <a:pt x="7223" y="6544"/>
                    <a:pt x="6532" y="5385"/>
                    <a:pt x="5750" y="4299"/>
                  </a:cubicBezTo>
                  <a:lnTo>
                    <a:pt x="5750" y="4297"/>
                  </a:lnTo>
                  <a:cubicBezTo>
                    <a:pt x="5727" y="4261"/>
                    <a:pt x="5704" y="4228"/>
                    <a:pt x="5677" y="4193"/>
                  </a:cubicBezTo>
                  <a:cubicBezTo>
                    <a:pt x="5228" y="3581"/>
                    <a:pt x="4749" y="2989"/>
                    <a:pt x="4232" y="2431"/>
                  </a:cubicBezTo>
                  <a:lnTo>
                    <a:pt x="4151" y="2345"/>
                  </a:lnTo>
                  <a:cubicBezTo>
                    <a:pt x="3537" y="1689"/>
                    <a:pt x="2877" y="1079"/>
                    <a:pt x="2159" y="529"/>
                  </a:cubicBezTo>
                  <a:cubicBezTo>
                    <a:pt x="2152" y="523"/>
                    <a:pt x="2143" y="516"/>
                    <a:pt x="2136" y="512"/>
                  </a:cubicBezTo>
                  <a:cubicBezTo>
                    <a:pt x="2107" y="490"/>
                    <a:pt x="2078" y="470"/>
                    <a:pt x="2049" y="448"/>
                  </a:cubicBezTo>
                  <a:cubicBezTo>
                    <a:pt x="1714" y="209"/>
                    <a:pt x="1310" y="0"/>
                    <a:pt x="9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179;p45"/>
            <p:cNvSpPr/>
            <p:nvPr/>
          </p:nvSpPr>
          <p:spPr>
            <a:xfrm>
              <a:off x="6874979" y="3566794"/>
              <a:ext cx="571636" cy="648864"/>
            </a:xfrm>
            <a:custGeom>
              <a:avLst/>
              <a:gdLst/>
              <a:ahLst/>
              <a:cxnLst/>
              <a:rect l="l" t="t" r="r" b="b"/>
              <a:pathLst>
                <a:path w="8379" h="9511" extrusionOk="0">
                  <a:moveTo>
                    <a:pt x="69" y="1"/>
                  </a:moveTo>
                  <a:cubicBezTo>
                    <a:pt x="44" y="17"/>
                    <a:pt x="23" y="34"/>
                    <a:pt x="1" y="53"/>
                  </a:cubicBezTo>
                  <a:cubicBezTo>
                    <a:pt x="848" y="555"/>
                    <a:pt x="1598" y="1221"/>
                    <a:pt x="2230" y="1820"/>
                  </a:cubicBezTo>
                  <a:cubicBezTo>
                    <a:pt x="2450" y="2027"/>
                    <a:pt x="2665" y="2234"/>
                    <a:pt x="2877" y="2447"/>
                  </a:cubicBezTo>
                  <a:lnTo>
                    <a:pt x="2986" y="2556"/>
                  </a:lnTo>
                  <a:cubicBezTo>
                    <a:pt x="3574" y="3146"/>
                    <a:pt x="4141" y="3759"/>
                    <a:pt x="4687" y="4387"/>
                  </a:cubicBezTo>
                  <a:cubicBezTo>
                    <a:pt x="4706" y="4409"/>
                    <a:pt x="4725" y="4430"/>
                    <a:pt x="4742" y="4452"/>
                  </a:cubicBezTo>
                  <a:lnTo>
                    <a:pt x="4742" y="4454"/>
                  </a:lnTo>
                  <a:cubicBezTo>
                    <a:pt x="5194" y="4975"/>
                    <a:pt x="5624" y="5509"/>
                    <a:pt x="6043" y="6053"/>
                  </a:cubicBezTo>
                  <a:cubicBezTo>
                    <a:pt x="6064" y="6081"/>
                    <a:pt x="6084" y="6105"/>
                    <a:pt x="6103" y="6131"/>
                  </a:cubicBezTo>
                  <a:cubicBezTo>
                    <a:pt x="6276" y="6363"/>
                    <a:pt x="6450" y="6596"/>
                    <a:pt x="6621" y="6832"/>
                  </a:cubicBezTo>
                  <a:cubicBezTo>
                    <a:pt x="6638" y="6857"/>
                    <a:pt x="6659" y="6884"/>
                    <a:pt x="6677" y="6909"/>
                  </a:cubicBezTo>
                  <a:cubicBezTo>
                    <a:pt x="7281" y="7748"/>
                    <a:pt x="7847" y="8617"/>
                    <a:pt x="8378" y="9510"/>
                  </a:cubicBezTo>
                  <a:cubicBezTo>
                    <a:pt x="8316" y="9347"/>
                    <a:pt x="8251" y="9187"/>
                    <a:pt x="8186" y="9034"/>
                  </a:cubicBezTo>
                  <a:lnTo>
                    <a:pt x="8184" y="9030"/>
                  </a:lnTo>
                  <a:cubicBezTo>
                    <a:pt x="7553" y="8002"/>
                    <a:pt x="6873" y="7009"/>
                    <a:pt x="6138" y="6053"/>
                  </a:cubicBezTo>
                  <a:lnTo>
                    <a:pt x="6138" y="6052"/>
                  </a:lnTo>
                  <a:cubicBezTo>
                    <a:pt x="6136" y="6050"/>
                    <a:pt x="6135" y="6050"/>
                    <a:pt x="6135" y="6047"/>
                  </a:cubicBezTo>
                  <a:cubicBezTo>
                    <a:pt x="5884" y="5719"/>
                    <a:pt x="5625" y="5393"/>
                    <a:pt x="5363" y="5073"/>
                  </a:cubicBezTo>
                  <a:cubicBezTo>
                    <a:pt x="5336" y="5038"/>
                    <a:pt x="5309" y="5005"/>
                    <a:pt x="5281" y="4972"/>
                  </a:cubicBezTo>
                  <a:cubicBezTo>
                    <a:pt x="4836" y="4433"/>
                    <a:pt x="4377" y="3906"/>
                    <a:pt x="3901" y="3395"/>
                  </a:cubicBezTo>
                  <a:lnTo>
                    <a:pt x="3824" y="3313"/>
                  </a:lnTo>
                  <a:cubicBezTo>
                    <a:pt x="3571" y="3042"/>
                    <a:pt x="3313" y="2774"/>
                    <a:pt x="3050" y="2509"/>
                  </a:cubicBezTo>
                  <a:lnTo>
                    <a:pt x="3025" y="2485"/>
                  </a:lnTo>
                  <a:lnTo>
                    <a:pt x="3025" y="2483"/>
                  </a:lnTo>
                  <a:cubicBezTo>
                    <a:pt x="2783" y="2239"/>
                    <a:pt x="2537" y="2000"/>
                    <a:pt x="2287" y="1762"/>
                  </a:cubicBezTo>
                  <a:cubicBezTo>
                    <a:pt x="2151" y="1636"/>
                    <a:pt x="2013" y="1506"/>
                    <a:pt x="1868" y="1376"/>
                  </a:cubicBezTo>
                  <a:cubicBezTo>
                    <a:pt x="1839" y="1348"/>
                    <a:pt x="1811" y="1321"/>
                    <a:pt x="1780" y="1296"/>
                  </a:cubicBezTo>
                  <a:cubicBezTo>
                    <a:pt x="1271" y="839"/>
                    <a:pt x="696" y="377"/>
                    <a:pt x="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180;p45"/>
            <p:cNvSpPr/>
            <p:nvPr/>
          </p:nvSpPr>
          <p:spPr>
            <a:xfrm>
              <a:off x="6884667" y="3719549"/>
              <a:ext cx="198800" cy="22513"/>
            </a:xfrm>
            <a:custGeom>
              <a:avLst/>
              <a:gdLst/>
              <a:ahLst/>
              <a:cxnLst/>
              <a:rect l="l" t="t" r="r" b="b"/>
              <a:pathLst>
                <a:path w="2914" h="330" extrusionOk="0">
                  <a:moveTo>
                    <a:pt x="841" y="0"/>
                  </a:moveTo>
                  <a:cubicBezTo>
                    <a:pt x="561" y="0"/>
                    <a:pt x="281" y="14"/>
                    <a:pt x="1" y="40"/>
                  </a:cubicBezTo>
                  <a:cubicBezTo>
                    <a:pt x="15" y="66"/>
                    <a:pt x="30" y="92"/>
                    <a:pt x="46" y="117"/>
                  </a:cubicBezTo>
                  <a:cubicBezTo>
                    <a:pt x="309" y="93"/>
                    <a:pt x="572" y="82"/>
                    <a:pt x="835" y="82"/>
                  </a:cubicBezTo>
                  <a:cubicBezTo>
                    <a:pt x="1510" y="82"/>
                    <a:pt x="2183" y="159"/>
                    <a:pt x="2845" y="317"/>
                  </a:cubicBezTo>
                  <a:cubicBezTo>
                    <a:pt x="2861" y="320"/>
                    <a:pt x="2877" y="325"/>
                    <a:pt x="2896" y="330"/>
                  </a:cubicBezTo>
                  <a:lnTo>
                    <a:pt x="2911" y="269"/>
                  </a:lnTo>
                  <a:lnTo>
                    <a:pt x="2913" y="252"/>
                  </a:lnTo>
                  <a:cubicBezTo>
                    <a:pt x="2905" y="247"/>
                    <a:pt x="2895" y="246"/>
                    <a:pt x="2887" y="244"/>
                  </a:cubicBezTo>
                  <a:lnTo>
                    <a:pt x="2887" y="243"/>
                  </a:lnTo>
                  <a:cubicBezTo>
                    <a:pt x="2838" y="230"/>
                    <a:pt x="2788" y="218"/>
                    <a:pt x="2738" y="208"/>
                  </a:cubicBezTo>
                  <a:cubicBezTo>
                    <a:pt x="2113" y="69"/>
                    <a:pt x="1478" y="0"/>
                    <a:pt x="8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181;p45"/>
            <p:cNvSpPr/>
            <p:nvPr/>
          </p:nvSpPr>
          <p:spPr>
            <a:xfrm>
              <a:off x="6989868" y="3586442"/>
              <a:ext cx="12826" cy="76000"/>
            </a:xfrm>
            <a:custGeom>
              <a:avLst/>
              <a:gdLst/>
              <a:ahLst/>
              <a:cxnLst/>
              <a:rect l="l" t="t" r="r" b="b"/>
              <a:pathLst>
                <a:path w="188" h="1114" extrusionOk="0">
                  <a:moveTo>
                    <a:pt x="1" y="1"/>
                  </a:moveTo>
                  <a:lnTo>
                    <a:pt x="95" y="1008"/>
                  </a:lnTo>
                  <a:lnTo>
                    <a:pt x="105" y="1114"/>
                  </a:lnTo>
                  <a:lnTo>
                    <a:pt x="187" y="1108"/>
                  </a:lnTo>
                  <a:lnTo>
                    <a:pt x="184" y="1088"/>
                  </a:lnTo>
                  <a:lnTo>
                    <a:pt x="89" y="64"/>
                  </a:lnTo>
                  <a:cubicBezTo>
                    <a:pt x="61" y="44"/>
                    <a:pt x="32" y="22"/>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182;p45"/>
            <p:cNvSpPr/>
            <p:nvPr/>
          </p:nvSpPr>
          <p:spPr>
            <a:xfrm>
              <a:off x="7133548" y="3715933"/>
              <a:ext cx="8460" cy="82754"/>
            </a:xfrm>
            <a:custGeom>
              <a:avLst/>
              <a:gdLst/>
              <a:ahLst/>
              <a:cxnLst/>
              <a:rect l="l" t="t" r="r" b="b"/>
              <a:pathLst>
                <a:path w="124" h="1213" extrusionOk="0">
                  <a:moveTo>
                    <a:pt x="1" y="1"/>
                  </a:moveTo>
                  <a:cubicBezTo>
                    <a:pt x="1" y="344"/>
                    <a:pt x="15" y="720"/>
                    <a:pt x="39" y="1125"/>
                  </a:cubicBezTo>
                  <a:cubicBezTo>
                    <a:pt x="39" y="1154"/>
                    <a:pt x="40" y="1183"/>
                    <a:pt x="43" y="1212"/>
                  </a:cubicBezTo>
                  <a:lnTo>
                    <a:pt x="115" y="1209"/>
                  </a:lnTo>
                  <a:lnTo>
                    <a:pt x="124" y="1209"/>
                  </a:lnTo>
                  <a:cubicBezTo>
                    <a:pt x="98" y="805"/>
                    <a:pt x="83" y="431"/>
                    <a:pt x="80" y="87"/>
                  </a:cubicBezTo>
                  <a:cubicBezTo>
                    <a:pt x="53" y="58"/>
                    <a:pt x="25" y="30"/>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183;p45"/>
            <p:cNvSpPr/>
            <p:nvPr/>
          </p:nvSpPr>
          <p:spPr>
            <a:xfrm>
              <a:off x="7054272" y="3865686"/>
              <a:ext cx="144154" cy="37454"/>
            </a:xfrm>
            <a:custGeom>
              <a:avLst/>
              <a:gdLst/>
              <a:ahLst/>
              <a:cxnLst/>
              <a:rect l="l" t="t" r="r" b="b"/>
              <a:pathLst>
                <a:path w="2113" h="549" extrusionOk="0">
                  <a:moveTo>
                    <a:pt x="2107" y="0"/>
                  </a:moveTo>
                  <a:cubicBezTo>
                    <a:pt x="2091" y="2"/>
                    <a:pt x="2075" y="5"/>
                    <a:pt x="2056" y="7"/>
                  </a:cubicBezTo>
                  <a:cubicBezTo>
                    <a:pt x="1379" y="71"/>
                    <a:pt x="663" y="239"/>
                    <a:pt x="0" y="489"/>
                  </a:cubicBezTo>
                  <a:cubicBezTo>
                    <a:pt x="22" y="508"/>
                    <a:pt x="47" y="529"/>
                    <a:pt x="70" y="549"/>
                  </a:cubicBezTo>
                  <a:cubicBezTo>
                    <a:pt x="730" y="306"/>
                    <a:pt x="1441" y="142"/>
                    <a:pt x="2113" y="81"/>
                  </a:cubicBezTo>
                  <a:lnTo>
                    <a:pt x="2113" y="73"/>
                  </a:lnTo>
                  <a:lnTo>
                    <a:pt x="2113" y="71"/>
                  </a:lnTo>
                  <a:lnTo>
                    <a:pt x="210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184;p45"/>
            <p:cNvSpPr/>
            <p:nvPr/>
          </p:nvSpPr>
          <p:spPr>
            <a:xfrm>
              <a:off x="7234793" y="3842080"/>
              <a:ext cx="7914" cy="72521"/>
            </a:xfrm>
            <a:custGeom>
              <a:avLst/>
              <a:gdLst/>
              <a:ahLst/>
              <a:cxnLst/>
              <a:rect l="l" t="t" r="r" b="b"/>
              <a:pathLst>
                <a:path w="116" h="1063" extrusionOk="0">
                  <a:moveTo>
                    <a:pt x="38" y="0"/>
                  </a:moveTo>
                  <a:cubicBezTo>
                    <a:pt x="11" y="340"/>
                    <a:pt x="1" y="656"/>
                    <a:pt x="8" y="937"/>
                  </a:cubicBezTo>
                  <a:cubicBezTo>
                    <a:pt x="8" y="980"/>
                    <a:pt x="9" y="1021"/>
                    <a:pt x="11" y="1063"/>
                  </a:cubicBezTo>
                  <a:lnTo>
                    <a:pt x="92" y="1060"/>
                  </a:lnTo>
                  <a:lnTo>
                    <a:pt x="92" y="1038"/>
                  </a:lnTo>
                  <a:cubicBezTo>
                    <a:pt x="82" y="759"/>
                    <a:pt x="89" y="448"/>
                    <a:pt x="115" y="104"/>
                  </a:cubicBezTo>
                  <a:cubicBezTo>
                    <a:pt x="90" y="68"/>
                    <a:pt x="66" y="35"/>
                    <a:pt x="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185;p45"/>
            <p:cNvSpPr/>
            <p:nvPr/>
          </p:nvSpPr>
          <p:spPr>
            <a:xfrm>
              <a:off x="7170185" y="3979211"/>
              <a:ext cx="124029" cy="23196"/>
            </a:xfrm>
            <a:custGeom>
              <a:avLst/>
              <a:gdLst/>
              <a:ahLst/>
              <a:cxnLst/>
              <a:rect l="l" t="t" r="r" b="b"/>
              <a:pathLst>
                <a:path w="1818" h="340" extrusionOk="0">
                  <a:moveTo>
                    <a:pt x="1811" y="1"/>
                  </a:moveTo>
                  <a:cubicBezTo>
                    <a:pt x="1779" y="2"/>
                    <a:pt x="1747" y="2"/>
                    <a:pt x="1715" y="7"/>
                  </a:cubicBezTo>
                  <a:cubicBezTo>
                    <a:pt x="1136" y="41"/>
                    <a:pt x="563" y="131"/>
                    <a:pt x="1" y="275"/>
                  </a:cubicBezTo>
                  <a:lnTo>
                    <a:pt x="78" y="340"/>
                  </a:lnTo>
                  <a:cubicBezTo>
                    <a:pt x="632" y="201"/>
                    <a:pt x="1202" y="117"/>
                    <a:pt x="1773" y="85"/>
                  </a:cubicBezTo>
                  <a:cubicBezTo>
                    <a:pt x="1787" y="85"/>
                    <a:pt x="1803" y="82"/>
                    <a:pt x="1818" y="82"/>
                  </a:cubicBezTo>
                  <a:lnTo>
                    <a:pt x="1815" y="7"/>
                  </a:lnTo>
                  <a:lnTo>
                    <a:pt x="1815" y="5"/>
                  </a:lnTo>
                  <a:lnTo>
                    <a:pt x="1815" y="1"/>
                  </a:lnTo>
                  <a:cubicBezTo>
                    <a:pt x="1815" y="1"/>
                    <a:pt x="1815" y="2"/>
                    <a:pt x="1814" y="2"/>
                  </a:cubicBezTo>
                  <a:cubicBezTo>
                    <a:pt x="1813" y="2"/>
                    <a:pt x="1811" y="1"/>
                    <a:pt x="18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186;p45"/>
            <p:cNvSpPr/>
            <p:nvPr/>
          </p:nvSpPr>
          <p:spPr>
            <a:xfrm>
              <a:off x="7231859" y="4032563"/>
              <a:ext cx="99332" cy="22172"/>
            </a:xfrm>
            <a:custGeom>
              <a:avLst/>
              <a:gdLst/>
              <a:ahLst/>
              <a:cxnLst/>
              <a:rect l="l" t="t" r="r" b="b"/>
              <a:pathLst>
                <a:path w="1456" h="325" extrusionOk="0">
                  <a:moveTo>
                    <a:pt x="1437" y="0"/>
                  </a:moveTo>
                  <a:cubicBezTo>
                    <a:pt x="1421" y="0"/>
                    <a:pt x="1405" y="2"/>
                    <a:pt x="1390" y="5"/>
                  </a:cubicBezTo>
                  <a:cubicBezTo>
                    <a:pt x="921" y="22"/>
                    <a:pt x="448" y="111"/>
                    <a:pt x="0" y="263"/>
                  </a:cubicBezTo>
                  <a:cubicBezTo>
                    <a:pt x="23" y="283"/>
                    <a:pt x="47" y="305"/>
                    <a:pt x="73" y="325"/>
                  </a:cubicBezTo>
                  <a:cubicBezTo>
                    <a:pt x="514" y="176"/>
                    <a:pt x="983" y="95"/>
                    <a:pt x="1446" y="82"/>
                  </a:cubicBezTo>
                  <a:lnTo>
                    <a:pt x="1455" y="82"/>
                  </a:lnTo>
                  <a:lnTo>
                    <a:pt x="1454" y="1"/>
                  </a:lnTo>
                  <a:cubicBezTo>
                    <a:pt x="1448" y="0"/>
                    <a:pt x="1443" y="0"/>
                    <a:pt x="143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187;p45"/>
            <p:cNvSpPr/>
            <p:nvPr/>
          </p:nvSpPr>
          <p:spPr>
            <a:xfrm>
              <a:off x="6390383" y="1993058"/>
              <a:ext cx="406879" cy="409062"/>
            </a:xfrm>
            <a:custGeom>
              <a:avLst/>
              <a:gdLst/>
              <a:ahLst/>
              <a:cxnLst/>
              <a:rect l="l" t="t" r="r" b="b"/>
              <a:pathLst>
                <a:path w="5964" h="5996" extrusionOk="0">
                  <a:moveTo>
                    <a:pt x="713" y="1"/>
                  </a:moveTo>
                  <a:cubicBezTo>
                    <a:pt x="621" y="2"/>
                    <a:pt x="532" y="17"/>
                    <a:pt x="449" y="52"/>
                  </a:cubicBezTo>
                  <a:cubicBezTo>
                    <a:pt x="433" y="57"/>
                    <a:pt x="416" y="65"/>
                    <a:pt x="401" y="72"/>
                  </a:cubicBezTo>
                  <a:cubicBezTo>
                    <a:pt x="378" y="82"/>
                    <a:pt x="355" y="95"/>
                    <a:pt x="335" y="110"/>
                  </a:cubicBezTo>
                  <a:cubicBezTo>
                    <a:pt x="281" y="146"/>
                    <a:pt x="233" y="189"/>
                    <a:pt x="194" y="240"/>
                  </a:cubicBezTo>
                  <a:cubicBezTo>
                    <a:pt x="183" y="254"/>
                    <a:pt x="174" y="267"/>
                    <a:pt x="165" y="282"/>
                  </a:cubicBezTo>
                  <a:cubicBezTo>
                    <a:pt x="90" y="390"/>
                    <a:pt x="47" y="516"/>
                    <a:pt x="29" y="647"/>
                  </a:cubicBezTo>
                  <a:cubicBezTo>
                    <a:pt x="0" y="857"/>
                    <a:pt x="29" y="1072"/>
                    <a:pt x="60" y="1286"/>
                  </a:cubicBezTo>
                  <a:cubicBezTo>
                    <a:pt x="1253" y="2618"/>
                    <a:pt x="2500" y="3902"/>
                    <a:pt x="3822" y="5118"/>
                  </a:cubicBezTo>
                  <a:cubicBezTo>
                    <a:pt x="4142" y="5415"/>
                    <a:pt x="4468" y="5709"/>
                    <a:pt x="4799" y="5996"/>
                  </a:cubicBezTo>
                  <a:cubicBezTo>
                    <a:pt x="5203" y="5893"/>
                    <a:pt x="5598" y="5690"/>
                    <a:pt x="5963" y="5496"/>
                  </a:cubicBezTo>
                  <a:cubicBezTo>
                    <a:pt x="5263" y="4613"/>
                    <a:pt x="4563" y="3733"/>
                    <a:pt x="3864" y="2853"/>
                  </a:cubicBezTo>
                  <a:lnTo>
                    <a:pt x="2816" y="1534"/>
                  </a:lnTo>
                  <a:cubicBezTo>
                    <a:pt x="2402" y="1013"/>
                    <a:pt x="1965" y="473"/>
                    <a:pt x="1361" y="167"/>
                  </a:cubicBezTo>
                  <a:lnTo>
                    <a:pt x="1355" y="166"/>
                  </a:lnTo>
                  <a:cubicBezTo>
                    <a:pt x="1324" y="147"/>
                    <a:pt x="1289" y="133"/>
                    <a:pt x="1254" y="118"/>
                  </a:cubicBezTo>
                  <a:cubicBezTo>
                    <a:pt x="1103" y="56"/>
                    <a:pt x="941" y="10"/>
                    <a:pt x="784" y="2"/>
                  </a:cubicBezTo>
                  <a:cubicBezTo>
                    <a:pt x="760" y="1"/>
                    <a:pt x="737" y="1"/>
                    <a:pt x="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188;p45"/>
            <p:cNvSpPr/>
            <p:nvPr/>
          </p:nvSpPr>
          <p:spPr>
            <a:xfrm>
              <a:off x="6390383" y="1993058"/>
              <a:ext cx="406879" cy="409062"/>
            </a:xfrm>
            <a:custGeom>
              <a:avLst/>
              <a:gdLst/>
              <a:ahLst/>
              <a:cxnLst/>
              <a:rect l="l" t="t" r="r" b="b"/>
              <a:pathLst>
                <a:path w="5964" h="5996" extrusionOk="0">
                  <a:moveTo>
                    <a:pt x="713" y="1"/>
                  </a:moveTo>
                  <a:cubicBezTo>
                    <a:pt x="621" y="2"/>
                    <a:pt x="532" y="17"/>
                    <a:pt x="449" y="52"/>
                  </a:cubicBezTo>
                  <a:cubicBezTo>
                    <a:pt x="433" y="57"/>
                    <a:pt x="416" y="65"/>
                    <a:pt x="401" y="72"/>
                  </a:cubicBezTo>
                  <a:cubicBezTo>
                    <a:pt x="378" y="82"/>
                    <a:pt x="355" y="95"/>
                    <a:pt x="335" y="110"/>
                  </a:cubicBezTo>
                  <a:cubicBezTo>
                    <a:pt x="281" y="146"/>
                    <a:pt x="233" y="189"/>
                    <a:pt x="194" y="240"/>
                  </a:cubicBezTo>
                  <a:cubicBezTo>
                    <a:pt x="183" y="254"/>
                    <a:pt x="174" y="267"/>
                    <a:pt x="165" y="282"/>
                  </a:cubicBezTo>
                  <a:cubicBezTo>
                    <a:pt x="90" y="390"/>
                    <a:pt x="47" y="516"/>
                    <a:pt x="29" y="647"/>
                  </a:cubicBezTo>
                  <a:cubicBezTo>
                    <a:pt x="0" y="857"/>
                    <a:pt x="29" y="1072"/>
                    <a:pt x="60" y="1286"/>
                  </a:cubicBezTo>
                  <a:cubicBezTo>
                    <a:pt x="1253" y="2618"/>
                    <a:pt x="2500" y="3902"/>
                    <a:pt x="3822" y="5118"/>
                  </a:cubicBezTo>
                  <a:cubicBezTo>
                    <a:pt x="4142" y="5415"/>
                    <a:pt x="4468" y="5709"/>
                    <a:pt x="4799" y="5996"/>
                  </a:cubicBezTo>
                  <a:cubicBezTo>
                    <a:pt x="5203" y="5893"/>
                    <a:pt x="5598" y="5690"/>
                    <a:pt x="5963" y="5496"/>
                  </a:cubicBezTo>
                  <a:cubicBezTo>
                    <a:pt x="5263" y="4613"/>
                    <a:pt x="4563" y="3733"/>
                    <a:pt x="3864" y="2853"/>
                  </a:cubicBezTo>
                  <a:lnTo>
                    <a:pt x="2816" y="1534"/>
                  </a:lnTo>
                  <a:cubicBezTo>
                    <a:pt x="2402" y="1013"/>
                    <a:pt x="1965" y="473"/>
                    <a:pt x="1361" y="167"/>
                  </a:cubicBezTo>
                  <a:lnTo>
                    <a:pt x="1355" y="166"/>
                  </a:lnTo>
                  <a:cubicBezTo>
                    <a:pt x="1324" y="147"/>
                    <a:pt x="1289" y="133"/>
                    <a:pt x="1254" y="118"/>
                  </a:cubicBezTo>
                  <a:cubicBezTo>
                    <a:pt x="1103" y="56"/>
                    <a:pt x="941" y="10"/>
                    <a:pt x="784" y="2"/>
                  </a:cubicBezTo>
                  <a:cubicBezTo>
                    <a:pt x="760" y="1"/>
                    <a:pt x="737" y="1"/>
                    <a:pt x="7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189;p45"/>
            <p:cNvSpPr/>
            <p:nvPr/>
          </p:nvSpPr>
          <p:spPr>
            <a:xfrm>
              <a:off x="6390383" y="1993058"/>
              <a:ext cx="284692" cy="349981"/>
            </a:xfrm>
            <a:custGeom>
              <a:avLst/>
              <a:gdLst/>
              <a:ahLst/>
              <a:cxnLst/>
              <a:rect l="l" t="t" r="r" b="b"/>
              <a:pathLst>
                <a:path w="4173" h="5130" extrusionOk="0">
                  <a:moveTo>
                    <a:pt x="716" y="1"/>
                  </a:moveTo>
                  <a:cubicBezTo>
                    <a:pt x="623" y="2"/>
                    <a:pt x="535" y="17"/>
                    <a:pt x="451" y="52"/>
                  </a:cubicBezTo>
                  <a:cubicBezTo>
                    <a:pt x="435" y="57"/>
                    <a:pt x="419" y="65"/>
                    <a:pt x="404" y="72"/>
                  </a:cubicBezTo>
                  <a:cubicBezTo>
                    <a:pt x="380" y="82"/>
                    <a:pt x="356" y="95"/>
                    <a:pt x="336" y="110"/>
                  </a:cubicBezTo>
                  <a:cubicBezTo>
                    <a:pt x="283" y="146"/>
                    <a:pt x="235" y="189"/>
                    <a:pt x="196" y="240"/>
                  </a:cubicBezTo>
                  <a:cubicBezTo>
                    <a:pt x="184" y="254"/>
                    <a:pt x="176" y="267"/>
                    <a:pt x="167" y="282"/>
                  </a:cubicBezTo>
                  <a:cubicBezTo>
                    <a:pt x="90" y="390"/>
                    <a:pt x="47" y="516"/>
                    <a:pt x="29" y="647"/>
                  </a:cubicBezTo>
                  <a:cubicBezTo>
                    <a:pt x="0" y="857"/>
                    <a:pt x="29" y="1072"/>
                    <a:pt x="60" y="1286"/>
                  </a:cubicBezTo>
                  <a:cubicBezTo>
                    <a:pt x="1253" y="2618"/>
                    <a:pt x="2500" y="3902"/>
                    <a:pt x="3822" y="5118"/>
                  </a:cubicBezTo>
                  <a:cubicBezTo>
                    <a:pt x="3874" y="5124"/>
                    <a:pt x="3926" y="5127"/>
                    <a:pt x="3981" y="5130"/>
                  </a:cubicBezTo>
                  <a:cubicBezTo>
                    <a:pt x="3868" y="4783"/>
                    <a:pt x="3882" y="4415"/>
                    <a:pt x="4026" y="4096"/>
                  </a:cubicBezTo>
                  <a:cubicBezTo>
                    <a:pt x="4034" y="4080"/>
                    <a:pt x="4041" y="4066"/>
                    <a:pt x="4048" y="4049"/>
                  </a:cubicBezTo>
                  <a:cubicBezTo>
                    <a:pt x="4083" y="3981"/>
                    <a:pt x="4120" y="3915"/>
                    <a:pt x="4168" y="3856"/>
                  </a:cubicBezTo>
                  <a:cubicBezTo>
                    <a:pt x="4170" y="3853"/>
                    <a:pt x="4171" y="3852"/>
                    <a:pt x="4172" y="3849"/>
                  </a:cubicBezTo>
                  <a:cubicBezTo>
                    <a:pt x="4100" y="3784"/>
                    <a:pt x="4039" y="3708"/>
                    <a:pt x="3989" y="3629"/>
                  </a:cubicBezTo>
                  <a:cubicBezTo>
                    <a:pt x="3929" y="3535"/>
                    <a:pt x="3886" y="3432"/>
                    <a:pt x="3860" y="3325"/>
                  </a:cubicBezTo>
                  <a:cubicBezTo>
                    <a:pt x="3853" y="3299"/>
                    <a:pt x="3850" y="3271"/>
                    <a:pt x="3844" y="3244"/>
                  </a:cubicBezTo>
                  <a:cubicBezTo>
                    <a:pt x="3844" y="3242"/>
                    <a:pt x="3844" y="3238"/>
                    <a:pt x="3842" y="3236"/>
                  </a:cubicBezTo>
                  <a:cubicBezTo>
                    <a:pt x="3831" y="3161"/>
                    <a:pt x="3829" y="3084"/>
                    <a:pt x="3837" y="3009"/>
                  </a:cubicBezTo>
                  <a:cubicBezTo>
                    <a:pt x="3838" y="2987"/>
                    <a:pt x="3842" y="2967"/>
                    <a:pt x="3845" y="2945"/>
                  </a:cubicBezTo>
                  <a:cubicBezTo>
                    <a:pt x="3851" y="2915"/>
                    <a:pt x="3858" y="2883"/>
                    <a:pt x="3866" y="2853"/>
                  </a:cubicBezTo>
                  <a:lnTo>
                    <a:pt x="2817" y="1534"/>
                  </a:lnTo>
                  <a:cubicBezTo>
                    <a:pt x="2403" y="1013"/>
                    <a:pt x="1968" y="473"/>
                    <a:pt x="1363" y="167"/>
                  </a:cubicBezTo>
                  <a:lnTo>
                    <a:pt x="1357" y="166"/>
                  </a:lnTo>
                  <a:cubicBezTo>
                    <a:pt x="1325" y="147"/>
                    <a:pt x="1290" y="133"/>
                    <a:pt x="1255" y="118"/>
                  </a:cubicBezTo>
                  <a:cubicBezTo>
                    <a:pt x="1106" y="56"/>
                    <a:pt x="943" y="10"/>
                    <a:pt x="785" y="2"/>
                  </a:cubicBezTo>
                  <a:cubicBezTo>
                    <a:pt x="762" y="1"/>
                    <a:pt x="739" y="1"/>
                    <a:pt x="71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190;p45"/>
            <p:cNvSpPr/>
            <p:nvPr/>
          </p:nvSpPr>
          <p:spPr>
            <a:xfrm>
              <a:off x="6475936" y="2001108"/>
              <a:ext cx="176628" cy="197163"/>
            </a:xfrm>
            <a:custGeom>
              <a:avLst/>
              <a:gdLst/>
              <a:ahLst/>
              <a:cxnLst/>
              <a:rect l="l" t="t" r="r" b="b"/>
              <a:pathLst>
                <a:path w="2589" h="2890" extrusionOk="0">
                  <a:moveTo>
                    <a:pt x="0" y="0"/>
                  </a:moveTo>
                  <a:lnTo>
                    <a:pt x="0" y="0"/>
                  </a:lnTo>
                  <a:cubicBezTo>
                    <a:pt x="819" y="996"/>
                    <a:pt x="1685" y="1966"/>
                    <a:pt x="2578" y="2890"/>
                  </a:cubicBezTo>
                  <a:cubicBezTo>
                    <a:pt x="2581" y="2869"/>
                    <a:pt x="2584" y="2849"/>
                    <a:pt x="2588" y="2827"/>
                  </a:cubicBezTo>
                  <a:cubicBezTo>
                    <a:pt x="1729" y="1937"/>
                    <a:pt x="898" y="1006"/>
                    <a:pt x="107" y="49"/>
                  </a:cubicBezTo>
                  <a:lnTo>
                    <a:pt x="101" y="48"/>
                  </a:lnTo>
                  <a:cubicBezTo>
                    <a:pt x="70" y="32"/>
                    <a:pt x="36" y="15"/>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191;p45"/>
            <p:cNvSpPr/>
            <p:nvPr/>
          </p:nvSpPr>
          <p:spPr>
            <a:xfrm>
              <a:off x="6438958" y="1993058"/>
              <a:ext cx="214355" cy="226840"/>
            </a:xfrm>
            <a:custGeom>
              <a:avLst/>
              <a:gdLst/>
              <a:ahLst/>
              <a:cxnLst/>
              <a:rect l="l" t="t" r="r" b="b"/>
              <a:pathLst>
                <a:path w="3142" h="3325" extrusionOk="0">
                  <a:moveTo>
                    <a:pt x="1" y="1"/>
                  </a:moveTo>
                  <a:lnTo>
                    <a:pt x="3142" y="3325"/>
                  </a:lnTo>
                  <a:cubicBezTo>
                    <a:pt x="3135" y="3297"/>
                    <a:pt x="3132" y="3271"/>
                    <a:pt x="3126" y="3244"/>
                  </a:cubicBezTo>
                  <a:cubicBezTo>
                    <a:pt x="3126" y="3242"/>
                    <a:pt x="3126" y="3238"/>
                    <a:pt x="3125" y="3236"/>
                  </a:cubicBezTo>
                  <a:lnTo>
                    <a:pt x="70" y="2"/>
                  </a:lnTo>
                  <a:cubicBezTo>
                    <a:pt x="48" y="1"/>
                    <a:pt x="25"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192;p45"/>
            <p:cNvSpPr/>
            <p:nvPr/>
          </p:nvSpPr>
          <p:spPr>
            <a:xfrm>
              <a:off x="6417741" y="1996674"/>
              <a:ext cx="257131" cy="259587"/>
            </a:xfrm>
            <a:custGeom>
              <a:avLst/>
              <a:gdLst/>
              <a:ahLst/>
              <a:cxnLst/>
              <a:rect l="l" t="t" r="r" b="b"/>
              <a:pathLst>
                <a:path w="3769" h="3805" extrusionOk="0">
                  <a:moveTo>
                    <a:pt x="50" y="0"/>
                  </a:moveTo>
                  <a:cubicBezTo>
                    <a:pt x="32" y="4"/>
                    <a:pt x="18" y="12"/>
                    <a:pt x="0" y="20"/>
                  </a:cubicBezTo>
                  <a:cubicBezTo>
                    <a:pt x="1166" y="1361"/>
                    <a:pt x="2430" y="2632"/>
                    <a:pt x="3763" y="3804"/>
                  </a:cubicBezTo>
                  <a:cubicBezTo>
                    <a:pt x="3764" y="3803"/>
                    <a:pt x="3767" y="3800"/>
                    <a:pt x="3769" y="3797"/>
                  </a:cubicBezTo>
                  <a:cubicBezTo>
                    <a:pt x="3696" y="3732"/>
                    <a:pt x="3634" y="3658"/>
                    <a:pt x="3583" y="3579"/>
                  </a:cubicBezTo>
                  <a:cubicBezTo>
                    <a:pt x="2333" y="2464"/>
                    <a:pt x="1148" y="1264"/>
                    <a:pt x="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193;p45"/>
            <p:cNvSpPr/>
            <p:nvPr/>
          </p:nvSpPr>
          <p:spPr>
            <a:xfrm>
              <a:off x="6401640" y="2009364"/>
              <a:ext cx="264840" cy="263202"/>
            </a:xfrm>
            <a:custGeom>
              <a:avLst/>
              <a:gdLst/>
              <a:ahLst/>
              <a:cxnLst/>
              <a:rect l="l" t="t" r="r" b="b"/>
              <a:pathLst>
                <a:path w="3882" h="3858" extrusionOk="0">
                  <a:moveTo>
                    <a:pt x="29" y="1"/>
                  </a:moveTo>
                  <a:cubicBezTo>
                    <a:pt x="18" y="15"/>
                    <a:pt x="9" y="28"/>
                    <a:pt x="0" y="43"/>
                  </a:cubicBezTo>
                  <a:cubicBezTo>
                    <a:pt x="1192" y="1399"/>
                    <a:pt x="2487" y="2683"/>
                    <a:pt x="3860" y="3857"/>
                  </a:cubicBezTo>
                  <a:cubicBezTo>
                    <a:pt x="3867" y="3841"/>
                    <a:pt x="3874" y="3827"/>
                    <a:pt x="3882" y="3810"/>
                  </a:cubicBezTo>
                  <a:cubicBezTo>
                    <a:pt x="2514" y="2636"/>
                    <a:pt x="1219" y="1356"/>
                    <a:pt x="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194;p45"/>
            <p:cNvSpPr/>
            <p:nvPr/>
          </p:nvSpPr>
          <p:spPr>
            <a:xfrm>
              <a:off x="6426610" y="2265410"/>
              <a:ext cx="685704" cy="395418"/>
            </a:xfrm>
            <a:custGeom>
              <a:avLst/>
              <a:gdLst/>
              <a:ahLst/>
              <a:cxnLst/>
              <a:rect l="l" t="t" r="r" b="b"/>
              <a:pathLst>
                <a:path w="10051" h="5796" extrusionOk="0">
                  <a:moveTo>
                    <a:pt x="7810" y="1"/>
                  </a:moveTo>
                  <a:cubicBezTo>
                    <a:pt x="7692" y="1"/>
                    <a:pt x="7580" y="19"/>
                    <a:pt x="7478" y="61"/>
                  </a:cubicBezTo>
                  <a:cubicBezTo>
                    <a:pt x="6586" y="424"/>
                    <a:pt x="5238" y="1225"/>
                    <a:pt x="5238" y="1225"/>
                  </a:cubicBezTo>
                  <a:cubicBezTo>
                    <a:pt x="5238" y="1225"/>
                    <a:pt x="3107" y="1959"/>
                    <a:pt x="1788" y="3246"/>
                  </a:cubicBezTo>
                  <a:cubicBezTo>
                    <a:pt x="467" y="4536"/>
                    <a:pt x="1" y="5611"/>
                    <a:pt x="1" y="5611"/>
                  </a:cubicBezTo>
                  <a:lnTo>
                    <a:pt x="1137" y="5366"/>
                  </a:lnTo>
                  <a:lnTo>
                    <a:pt x="1202" y="5352"/>
                  </a:lnTo>
                  <a:cubicBezTo>
                    <a:pt x="1202" y="5352"/>
                    <a:pt x="2129" y="5796"/>
                    <a:pt x="3296" y="5796"/>
                  </a:cubicBezTo>
                  <a:cubicBezTo>
                    <a:pt x="3919" y="5796"/>
                    <a:pt x="4610" y="5670"/>
                    <a:pt x="5266" y="5283"/>
                  </a:cubicBezTo>
                  <a:cubicBezTo>
                    <a:pt x="5376" y="5217"/>
                    <a:pt x="5480" y="5152"/>
                    <a:pt x="5574" y="5087"/>
                  </a:cubicBezTo>
                  <a:cubicBezTo>
                    <a:pt x="5809" y="4928"/>
                    <a:pt x="6000" y="4770"/>
                    <a:pt x="6157" y="4615"/>
                  </a:cubicBezTo>
                  <a:cubicBezTo>
                    <a:pt x="7069" y="3719"/>
                    <a:pt x="6899" y="2923"/>
                    <a:pt x="7719" y="2544"/>
                  </a:cubicBezTo>
                  <a:cubicBezTo>
                    <a:pt x="7743" y="2532"/>
                    <a:pt x="7767" y="2522"/>
                    <a:pt x="7793" y="2509"/>
                  </a:cubicBezTo>
                  <a:cubicBezTo>
                    <a:pt x="8356" y="2250"/>
                    <a:pt x="9027" y="1975"/>
                    <a:pt x="9536" y="1779"/>
                  </a:cubicBezTo>
                  <a:cubicBezTo>
                    <a:pt x="9719" y="1684"/>
                    <a:pt x="9863" y="1584"/>
                    <a:pt x="9952" y="1481"/>
                  </a:cubicBezTo>
                  <a:cubicBezTo>
                    <a:pt x="9989" y="1436"/>
                    <a:pt x="10017" y="1390"/>
                    <a:pt x="10031" y="1344"/>
                  </a:cubicBezTo>
                  <a:lnTo>
                    <a:pt x="10031" y="1342"/>
                  </a:lnTo>
                  <a:cubicBezTo>
                    <a:pt x="10033" y="1323"/>
                    <a:pt x="10037" y="1307"/>
                    <a:pt x="10043" y="1296"/>
                  </a:cubicBezTo>
                  <a:lnTo>
                    <a:pt x="10043" y="1294"/>
                  </a:lnTo>
                  <a:cubicBezTo>
                    <a:pt x="10043" y="1288"/>
                    <a:pt x="10044" y="1283"/>
                    <a:pt x="10044" y="1277"/>
                  </a:cubicBezTo>
                  <a:cubicBezTo>
                    <a:pt x="10050" y="1216"/>
                    <a:pt x="10033" y="1157"/>
                    <a:pt x="9995" y="1095"/>
                  </a:cubicBezTo>
                  <a:cubicBezTo>
                    <a:pt x="9995" y="1095"/>
                    <a:pt x="8720" y="1"/>
                    <a:pt x="78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195;p45"/>
            <p:cNvSpPr/>
            <p:nvPr/>
          </p:nvSpPr>
          <p:spPr>
            <a:xfrm>
              <a:off x="6334302" y="2017482"/>
              <a:ext cx="429461" cy="460979"/>
            </a:xfrm>
            <a:custGeom>
              <a:avLst/>
              <a:gdLst/>
              <a:ahLst/>
              <a:cxnLst/>
              <a:rect l="l" t="t" r="r" b="b"/>
              <a:pathLst>
                <a:path w="6295" h="6757" extrusionOk="0">
                  <a:moveTo>
                    <a:pt x="391" y="1"/>
                  </a:moveTo>
                  <a:cubicBezTo>
                    <a:pt x="304" y="1"/>
                    <a:pt x="219" y="23"/>
                    <a:pt x="152" y="79"/>
                  </a:cubicBezTo>
                  <a:cubicBezTo>
                    <a:pt x="0" y="212"/>
                    <a:pt x="29" y="451"/>
                    <a:pt x="84" y="643"/>
                  </a:cubicBezTo>
                  <a:cubicBezTo>
                    <a:pt x="253" y="1237"/>
                    <a:pt x="560" y="1790"/>
                    <a:pt x="973" y="2249"/>
                  </a:cubicBezTo>
                  <a:cubicBezTo>
                    <a:pt x="850" y="2178"/>
                    <a:pt x="707" y="2140"/>
                    <a:pt x="568" y="2117"/>
                  </a:cubicBezTo>
                  <a:cubicBezTo>
                    <a:pt x="540" y="2112"/>
                    <a:pt x="512" y="2110"/>
                    <a:pt x="484" y="2110"/>
                  </a:cubicBezTo>
                  <a:cubicBezTo>
                    <a:pt x="370" y="2110"/>
                    <a:pt x="255" y="2151"/>
                    <a:pt x="184" y="2240"/>
                  </a:cubicBezTo>
                  <a:cubicBezTo>
                    <a:pt x="57" y="2399"/>
                    <a:pt x="123" y="2632"/>
                    <a:pt x="206" y="2819"/>
                  </a:cubicBezTo>
                  <a:cubicBezTo>
                    <a:pt x="513" y="3512"/>
                    <a:pt x="987" y="4134"/>
                    <a:pt x="1574" y="4614"/>
                  </a:cubicBezTo>
                  <a:cubicBezTo>
                    <a:pt x="1535" y="4598"/>
                    <a:pt x="1490" y="4589"/>
                    <a:pt x="1446" y="4589"/>
                  </a:cubicBezTo>
                  <a:cubicBezTo>
                    <a:pt x="1379" y="4589"/>
                    <a:pt x="1312" y="4608"/>
                    <a:pt x="1264" y="4646"/>
                  </a:cubicBezTo>
                  <a:cubicBezTo>
                    <a:pt x="1150" y="4737"/>
                    <a:pt x="1108" y="4896"/>
                    <a:pt x="1129" y="5041"/>
                  </a:cubicBezTo>
                  <a:cubicBezTo>
                    <a:pt x="1151" y="5185"/>
                    <a:pt x="1228" y="5315"/>
                    <a:pt x="1313" y="5432"/>
                  </a:cubicBezTo>
                  <a:cubicBezTo>
                    <a:pt x="1708" y="5995"/>
                    <a:pt x="2316" y="6388"/>
                    <a:pt x="2975" y="6586"/>
                  </a:cubicBezTo>
                  <a:cubicBezTo>
                    <a:pt x="3139" y="6635"/>
                    <a:pt x="3305" y="6673"/>
                    <a:pt x="3472" y="6700"/>
                  </a:cubicBezTo>
                  <a:cubicBezTo>
                    <a:pt x="3705" y="6739"/>
                    <a:pt x="3943" y="6757"/>
                    <a:pt x="4181" y="6757"/>
                  </a:cubicBezTo>
                  <a:cubicBezTo>
                    <a:pt x="4461" y="6757"/>
                    <a:pt x="4742" y="6732"/>
                    <a:pt x="5019" y="6687"/>
                  </a:cubicBezTo>
                  <a:cubicBezTo>
                    <a:pt x="5442" y="6241"/>
                    <a:pt x="5823" y="5778"/>
                    <a:pt x="6294" y="5384"/>
                  </a:cubicBezTo>
                  <a:cubicBezTo>
                    <a:pt x="5301" y="4414"/>
                    <a:pt x="4310" y="3443"/>
                    <a:pt x="3315" y="2472"/>
                  </a:cubicBezTo>
                  <a:cubicBezTo>
                    <a:pt x="2684" y="1852"/>
                    <a:pt x="2051" y="1235"/>
                    <a:pt x="1419" y="617"/>
                  </a:cubicBezTo>
                  <a:cubicBezTo>
                    <a:pt x="1170" y="373"/>
                    <a:pt x="905" y="119"/>
                    <a:pt x="568" y="27"/>
                  </a:cubicBezTo>
                  <a:cubicBezTo>
                    <a:pt x="511" y="11"/>
                    <a:pt x="451"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196;p45"/>
            <p:cNvSpPr/>
            <p:nvPr/>
          </p:nvSpPr>
          <p:spPr>
            <a:xfrm>
              <a:off x="6335531" y="2017482"/>
              <a:ext cx="335791" cy="457023"/>
            </a:xfrm>
            <a:custGeom>
              <a:avLst/>
              <a:gdLst/>
              <a:ahLst/>
              <a:cxnLst/>
              <a:rect l="l" t="t" r="r" b="b"/>
              <a:pathLst>
                <a:path w="4922" h="6699" extrusionOk="0">
                  <a:moveTo>
                    <a:pt x="370" y="1"/>
                  </a:moveTo>
                  <a:cubicBezTo>
                    <a:pt x="283" y="1"/>
                    <a:pt x="199" y="23"/>
                    <a:pt x="133" y="79"/>
                  </a:cubicBezTo>
                  <a:cubicBezTo>
                    <a:pt x="104" y="105"/>
                    <a:pt x="82" y="132"/>
                    <a:pt x="66" y="166"/>
                  </a:cubicBezTo>
                  <a:cubicBezTo>
                    <a:pt x="57" y="183"/>
                    <a:pt x="50" y="199"/>
                    <a:pt x="46" y="215"/>
                  </a:cubicBezTo>
                  <a:cubicBezTo>
                    <a:pt x="1" y="344"/>
                    <a:pt x="26" y="506"/>
                    <a:pt x="66" y="643"/>
                  </a:cubicBezTo>
                  <a:cubicBezTo>
                    <a:pt x="117" y="820"/>
                    <a:pt x="178" y="991"/>
                    <a:pt x="250" y="1157"/>
                  </a:cubicBezTo>
                  <a:cubicBezTo>
                    <a:pt x="263" y="1189"/>
                    <a:pt x="277" y="1218"/>
                    <a:pt x="292" y="1248"/>
                  </a:cubicBezTo>
                  <a:lnTo>
                    <a:pt x="292" y="1250"/>
                  </a:lnTo>
                  <a:cubicBezTo>
                    <a:pt x="460" y="1610"/>
                    <a:pt x="681" y="1945"/>
                    <a:pt x="948" y="2241"/>
                  </a:cubicBezTo>
                  <a:cubicBezTo>
                    <a:pt x="949" y="2243"/>
                    <a:pt x="951" y="2247"/>
                    <a:pt x="952" y="2249"/>
                  </a:cubicBezTo>
                  <a:cubicBezTo>
                    <a:pt x="877" y="2205"/>
                    <a:pt x="793" y="2175"/>
                    <a:pt x="706" y="2153"/>
                  </a:cubicBezTo>
                  <a:cubicBezTo>
                    <a:pt x="654" y="2139"/>
                    <a:pt x="600" y="2126"/>
                    <a:pt x="547" y="2118"/>
                  </a:cubicBezTo>
                  <a:cubicBezTo>
                    <a:pt x="520" y="2114"/>
                    <a:pt x="494" y="2112"/>
                    <a:pt x="467" y="2112"/>
                  </a:cubicBezTo>
                  <a:cubicBezTo>
                    <a:pt x="352" y="2112"/>
                    <a:pt x="236" y="2152"/>
                    <a:pt x="163" y="2241"/>
                  </a:cubicBezTo>
                  <a:cubicBezTo>
                    <a:pt x="147" y="2262"/>
                    <a:pt x="137" y="2282"/>
                    <a:pt x="127" y="2304"/>
                  </a:cubicBezTo>
                  <a:cubicBezTo>
                    <a:pt x="118" y="2318"/>
                    <a:pt x="112" y="2334"/>
                    <a:pt x="110" y="2350"/>
                  </a:cubicBezTo>
                  <a:cubicBezTo>
                    <a:pt x="73" y="2473"/>
                    <a:pt x="104" y="2616"/>
                    <a:pt x="154" y="2745"/>
                  </a:cubicBezTo>
                  <a:cubicBezTo>
                    <a:pt x="166" y="2771"/>
                    <a:pt x="176" y="2797"/>
                    <a:pt x="188" y="2821"/>
                  </a:cubicBezTo>
                  <a:cubicBezTo>
                    <a:pt x="188" y="2822"/>
                    <a:pt x="189" y="2822"/>
                    <a:pt x="189" y="2825"/>
                  </a:cubicBezTo>
                  <a:cubicBezTo>
                    <a:pt x="370" y="3230"/>
                    <a:pt x="607" y="3611"/>
                    <a:pt x="890" y="3954"/>
                  </a:cubicBezTo>
                  <a:lnTo>
                    <a:pt x="891" y="3954"/>
                  </a:lnTo>
                  <a:cubicBezTo>
                    <a:pt x="913" y="3980"/>
                    <a:pt x="935" y="4008"/>
                    <a:pt x="956" y="4034"/>
                  </a:cubicBezTo>
                  <a:lnTo>
                    <a:pt x="958" y="4034"/>
                  </a:lnTo>
                  <a:cubicBezTo>
                    <a:pt x="1137" y="4241"/>
                    <a:pt x="1334" y="4433"/>
                    <a:pt x="1546" y="4607"/>
                  </a:cubicBezTo>
                  <a:cubicBezTo>
                    <a:pt x="1550" y="4608"/>
                    <a:pt x="1553" y="4613"/>
                    <a:pt x="1557" y="4616"/>
                  </a:cubicBezTo>
                  <a:cubicBezTo>
                    <a:pt x="1517" y="4599"/>
                    <a:pt x="1473" y="4591"/>
                    <a:pt x="1429" y="4591"/>
                  </a:cubicBezTo>
                  <a:cubicBezTo>
                    <a:pt x="1411" y="4591"/>
                    <a:pt x="1392" y="4593"/>
                    <a:pt x="1375" y="4595"/>
                  </a:cubicBezTo>
                  <a:cubicBezTo>
                    <a:pt x="1327" y="4603"/>
                    <a:pt x="1282" y="4621"/>
                    <a:pt x="1247" y="4649"/>
                  </a:cubicBezTo>
                  <a:cubicBezTo>
                    <a:pt x="1133" y="4739"/>
                    <a:pt x="1092" y="4898"/>
                    <a:pt x="1114" y="5043"/>
                  </a:cubicBezTo>
                  <a:cubicBezTo>
                    <a:pt x="1124" y="5114"/>
                    <a:pt x="1150" y="5182"/>
                    <a:pt x="1181" y="5247"/>
                  </a:cubicBezTo>
                  <a:cubicBezTo>
                    <a:pt x="1191" y="5268"/>
                    <a:pt x="1202" y="5289"/>
                    <a:pt x="1213" y="5309"/>
                  </a:cubicBezTo>
                  <a:cubicBezTo>
                    <a:pt x="1239" y="5352"/>
                    <a:pt x="1266" y="5396"/>
                    <a:pt x="1295" y="5435"/>
                  </a:cubicBezTo>
                  <a:cubicBezTo>
                    <a:pt x="1493" y="5717"/>
                    <a:pt x="1745" y="5956"/>
                    <a:pt x="2031" y="6150"/>
                  </a:cubicBezTo>
                  <a:cubicBezTo>
                    <a:pt x="2055" y="6166"/>
                    <a:pt x="2078" y="6183"/>
                    <a:pt x="2101" y="6198"/>
                  </a:cubicBezTo>
                  <a:cubicBezTo>
                    <a:pt x="2366" y="6367"/>
                    <a:pt x="2657" y="6499"/>
                    <a:pt x="2957" y="6590"/>
                  </a:cubicBezTo>
                  <a:cubicBezTo>
                    <a:pt x="3019" y="6608"/>
                    <a:pt x="3058" y="6625"/>
                    <a:pt x="3097" y="6639"/>
                  </a:cubicBezTo>
                  <a:cubicBezTo>
                    <a:pt x="3128" y="6650"/>
                    <a:pt x="3152" y="6661"/>
                    <a:pt x="3184" y="6670"/>
                  </a:cubicBezTo>
                  <a:cubicBezTo>
                    <a:pt x="3216" y="6680"/>
                    <a:pt x="3257" y="6690"/>
                    <a:pt x="3310" y="6699"/>
                  </a:cubicBezTo>
                  <a:cubicBezTo>
                    <a:pt x="4041" y="6632"/>
                    <a:pt x="4480" y="6422"/>
                    <a:pt x="4921" y="6130"/>
                  </a:cubicBezTo>
                  <a:cubicBezTo>
                    <a:pt x="4832" y="6083"/>
                    <a:pt x="4756" y="6021"/>
                    <a:pt x="4691" y="5952"/>
                  </a:cubicBezTo>
                  <a:cubicBezTo>
                    <a:pt x="4680" y="5939"/>
                    <a:pt x="4670" y="5927"/>
                    <a:pt x="4658" y="5913"/>
                  </a:cubicBezTo>
                  <a:cubicBezTo>
                    <a:pt x="4581" y="5819"/>
                    <a:pt x="4520" y="5709"/>
                    <a:pt x="4480" y="5590"/>
                  </a:cubicBezTo>
                  <a:cubicBezTo>
                    <a:pt x="4476" y="5583"/>
                    <a:pt x="4474" y="5575"/>
                    <a:pt x="4473" y="5570"/>
                  </a:cubicBezTo>
                  <a:cubicBezTo>
                    <a:pt x="4468" y="5561"/>
                    <a:pt x="4467" y="5551"/>
                    <a:pt x="4463" y="5541"/>
                  </a:cubicBezTo>
                  <a:cubicBezTo>
                    <a:pt x="4438" y="5455"/>
                    <a:pt x="4423" y="5365"/>
                    <a:pt x="4422" y="5274"/>
                  </a:cubicBezTo>
                  <a:cubicBezTo>
                    <a:pt x="4419" y="5258"/>
                    <a:pt x="4419" y="5240"/>
                    <a:pt x="4419" y="5224"/>
                  </a:cubicBezTo>
                  <a:cubicBezTo>
                    <a:pt x="4422" y="5128"/>
                    <a:pt x="4438" y="5033"/>
                    <a:pt x="4465" y="4941"/>
                  </a:cubicBezTo>
                  <a:lnTo>
                    <a:pt x="4484" y="4889"/>
                  </a:lnTo>
                  <a:cubicBezTo>
                    <a:pt x="4492" y="4867"/>
                    <a:pt x="4502" y="4846"/>
                    <a:pt x="4512" y="4824"/>
                  </a:cubicBezTo>
                  <a:cubicBezTo>
                    <a:pt x="4463" y="4804"/>
                    <a:pt x="4418" y="4782"/>
                    <a:pt x="4373" y="4757"/>
                  </a:cubicBezTo>
                  <a:lnTo>
                    <a:pt x="4371" y="4757"/>
                  </a:lnTo>
                  <a:cubicBezTo>
                    <a:pt x="4337" y="4740"/>
                    <a:pt x="4303" y="4723"/>
                    <a:pt x="4271" y="4704"/>
                  </a:cubicBezTo>
                  <a:cubicBezTo>
                    <a:pt x="4177" y="4650"/>
                    <a:pt x="4089" y="4591"/>
                    <a:pt x="4005" y="4527"/>
                  </a:cubicBezTo>
                  <a:cubicBezTo>
                    <a:pt x="4005" y="4526"/>
                    <a:pt x="4004" y="4526"/>
                    <a:pt x="4002" y="4526"/>
                  </a:cubicBezTo>
                  <a:cubicBezTo>
                    <a:pt x="3970" y="4500"/>
                    <a:pt x="3944" y="4475"/>
                    <a:pt x="3915" y="4449"/>
                  </a:cubicBezTo>
                  <a:cubicBezTo>
                    <a:pt x="3788" y="4335"/>
                    <a:pt x="3676" y="4204"/>
                    <a:pt x="3584" y="4057"/>
                  </a:cubicBezTo>
                  <a:cubicBezTo>
                    <a:pt x="3569" y="4035"/>
                    <a:pt x="3556" y="4013"/>
                    <a:pt x="3542" y="3992"/>
                  </a:cubicBezTo>
                  <a:cubicBezTo>
                    <a:pt x="3496" y="3912"/>
                    <a:pt x="3454" y="3827"/>
                    <a:pt x="3416" y="3738"/>
                  </a:cubicBezTo>
                  <a:cubicBezTo>
                    <a:pt x="3394" y="3689"/>
                    <a:pt x="3375" y="3637"/>
                    <a:pt x="3358" y="3586"/>
                  </a:cubicBezTo>
                  <a:cubicBezTo>
                    <a:pt x="3351" y="3565"/>
                    <a:pt x="3345" y="3544"/>
                    <a:pt x="3338" y="3523"/>
                  </a:cubicBezTo>
                  <a:cubicBezTo>
                    <a:pt x="3304" y="3411"/>
                    <a:pt x="3280" y="3297"/>
                    <a:pt x="3267" y="3181"/>
                  </a:cubicBezTo>
                  <a:cubicBezTo>
                    <a:pt x="3265" y="3161"/>
                    <a:pt x="3264" y="3140"/>
                    <a:pt x="3260" y="3119"/>
                  </a:cubicBezTo>
                  <a:cubicBezTo>
                    <a:pt x="3252" y="3030"/>
                    <a:pt x="3249" y="2945"/>
                    <a:pt x="3251" y="2857"/>
                  </a:cubicBezTo>
                  <a:lnTo>
                    <a:pt x="3251" y="2855"/>
                  </a:lnTo>
                  <a:cubicBezTo>
                    <a:pt x="3251" y="2835"/>
                    <a:pt x="3252" y="2818"/>
                    <a:pt x="3252" y="2797"/>
                  </a:cubicBezTo>
                  <a:cubicBezTo>
                    <a:pt x="3257" y="2741"/>
                    <a:pt x="3260" y="2683"/>
                    <a:pt x="3268" y="2629"/>
                  </a:cubicBezTo>
                  <a:cubicBezTo>
                    <a:pt x="3273" y="2609"/>
                    <a:pt x="3274" y="2590"/>
                    <a:pt x="3278" y="2572"/>
                  </a:cubicBezTo>
                  <a:cubicBezTo>
                    <a:pt x="3283" y="2538"/>
                    <a:pt x="3290" y="2503"/>
                    <a:pt x="3296" y="2472"/>
                  </a:cubicBezTo>
                  <a:cubicBezTo>
                    <a:pt x="2665" y="1852"/>
                    <a:pt x="2031" y="1235"/>
                    <a:pt x="1399" y="617"/>
                  </a:cubicBezTo>
                  <a:cubicBezTo>
                    <a:pt x="1152" y="374"/>
                    <a:pt x="890" y="125"/>
                    <a:pt x="557" y="28"/>
                  </a:cubicBezTo>
                  <a:lnTo>
                    <a:pt x="554" y="28"/>
                  </a:lnTo>
                  <a:cubicBezTo>
                    <a:pt x="551" y="27"/>
                    <a:pt x="550" y="27"/>
                    <a:pt x="547" y="27"/>
                  </a:cubicBezTo>
                  <a:cubicBezTo>
                    <a:pt x="521" y="19"/>
                    <a:pt x="495" y="12"/>
                    <a:pt x="466" y="9"/>
                  </a:cubicBezTo>
                  <a:cubicBezTo>
                    <a:pt x="434" y="4"/>
                    <a:pt x="402"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197;p45"/>
            <p:cNvSpPr/>
            <p:nvPr/>
          </p:nvSpPr>
          <p:spPr>
            <a:xfrm>
              <a:off x="6367391" y="2018164"/>
              <a:ext cx="191910" cy="178743"/>
            </a:xfrm>
            <a:custGeom>
              <a:avLst/>
              <a:gdLst/>
              <a:ahLst/>
              <a:cxnLst/>
              <a:rect l="l" t="t" r="r" b="b"/>
              <a:pathLst>
                <a:path w="2813" h="2620" extrusionOk="0">
                  <a:moveTo>
                    <a:pt x="0" y="1"/>
                  </a:moveTo>
                  <a:cubicBezTo>
                    <a:pt x="905" y="900"/>
                    <a:pt x="1846" y="1780"/>
                    <a:pt x="2804" y="2619"/>
                  </a:cubicBezTo>
                  <a:cubicBezTo>
                    <a:pt x="2807" y="2599"/>
                    <a:pt x="2808" y="2580"/>
                    <a:pt x="2813" y="2562"/>
                  </a:cubicBezTo>
                  <a:cubicBezTo>
                    <a:pt x="1885" y="1745"/>
                    <a:pt x="971" y="892"/>
                    <a:pt x="91" y="21"/>
                  </a:cubicBezTo>
                  <a:lnTo>
                    <a:pt x="90" y="21"/>
                  </a:lnTo>
                  <a:cubicBezTo>
                    <a:pt x="85" y="18"/>
                    <a:pt x="84" y="18"/>
                    <a:pt x="83" y="18"/>
                  </a:cubicBezTo>
                  <a:cubicBezTo>
                    <a:pt x="55" y="9"/>
                    <a:pt x="29" y="4"/>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198;p45"/>
            <p:cNvSpPr/>
            <p:nvPr/>
          </p:nvSpPr>
          <p:spPr>
            <a:xfrm>
              <a:off x="6338601" y="2028739"/>
              <a:ext cx="219131" cy="183587"/>
            </a:xfrm>
            <a:custGeom>
              <a:avLst/>
              <a:gdLst/>
              <a:ahLst/>
              <a:cxnLst/>
              <a:rect l="l" t="t" r="r" b="b"/>
              <a:pathLst>
                <a:path w="3212" h="2691" extrusionOk="0">
                  <a:moveTo>
                    <a:pt x="23" y="1"/>
                  </a:moveTo>
                  <a:cubicBezTo>
                    <a:pt x="12" y="18"/>
                    <a:pt x="5" y="34"/>
                    <a:pt x="1" y="50"/>
                  </a:cubicBezTo>
                  <a:cubicBezTo>
                    <a:pt x="972" y="1040"/>
                    <a:pt x="2049" y="1929"/>
                    <a:pt x="3209" y="2690"/>
                  </a:cubicBezTo>
                  <a:cubicBezTo>
                    <a:pt x="3209" y="2670"/>
                    <a:pt x="3212" y="2653"/>
                    <a:pt x="3212" y="2632"/>
                  </a:cubicBezTo>
                  <a:cubicBezTo>
                    <a:pt x="2058" y="1871"/>
                    <a:pt x="990" y="988"/>
                    <a:pt x="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199;p45"/>
            <p:cNvSpPr/>
            <p:nvPr/>
          </p:nvSpPr>
          <p:spPr>
            <a:xfrm>
              <a:off x="6352518" y="2096418"/>
              <a:ext cx="206032" cy="138014"/>
            </a:xfrm>
            <a:custGeom>
              <a:avLst/>
              <a:gdLst/>
              <a:ahLst/>
              <a:cxnLst/>
              <a:rect l="l" t="t" r="r" b="b"/>
              <a:pathLst>
                <a:path w="3020" h="2023" extrusionOk="0">
                  <a:moveTo>
                    <a:pt x="1" y="0"/>
                  </a:moveTo>
                  <a:lnTo>
                    <a:pt x="1" y="0"/>
                  </a:lnTo>
                  <a:cubicBezTo>
                    <a:pt x="14" y="32"/>
                    <a:pt x="28" y="61"/>
                    <a:pt x="43" y="91"/>
                  </a:cubicBezTo>
                  <a:lnTo>
                    <a:pt x="43" y="93"/>
                  </a:lnTo>
                  <a:cubicBezTo>
                    <a:pt x="991" y="799"/>
                    <a:pt x="1986" y="1446"/>
                    <a:pt x="3019" y="2023"/>
                  </a:cubicBezTo>
                  <a:cubicBezTo>
                    <a:pt x="3018" y="2002"/>
                    <a:pt x="3016" y="1982"/>
                    <a:pt x="3012" y="1960"/>
                  </a:cubicBezTo>
                  <a:cubicBezTo>
                    <a:pt x="1968" y="1375"/>
                    <a:pt x="961" y="721"/>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200;p45"/>
            <p:cNvSpPr/>
            <p:nvPr/>
          </p:nvSpPr>
          <p:spPr>
            <a:xfrm>
              <a:off x="6383833" y="2164233"/>
              <a:ext cx="180926" cy="97831"/>
            </a:xfrm>
            <a:custGeom>
              <a:avLst/>
              <a:gdLst/>
              <a:ahLst/>
              <a:cxnLst/>
              <a:rect l="l" t="t" r="r" b="b"/>
              <a:pathLst>
                <a:path w="2652" h="1434" extrusionOk="0">
                  <a:moveTo>
                    <a:pt x="1" y="1"/>
                  </a:moveTo>
                  <a:lnTo>
                    <a:pt x="1" y="1"/>
                  </a:lnTo>
                  <a:cubicBezTo>
                    <a:pt x="851" y="536"/>
                    <a:pt x="1738" y="1016"/>
                    <a:pt x="2651" y="1434"/>
                  </a:cubicBezTo>
                  <a:cubicBezTo>
                    <a:pt x="2644" y="1412"/>
                    <a:pt x="2638" y="1392"/>
                    <a:pt x="2631" y="1370"/>
                  </a:cubicBezTo>
                  <a:cubicBezTo>
                    <a:pt x="1810" y="992"/>
                    <a:pt x="1010" y="565"/>
                    <a:pt x="240" y="90"/>
                  </a:cubicBezTo>
                  <a:lnTo>
                    <a:pt x="240" y="90"/>
                  </a:lnTo>
                  <a:cubicBezTo>
                    <a:pt x="241" y="92"/>
                    <a:pt x="243" y="96"/>
                    <a:pt x="244" y="98"/>
                  </a:cubicBezTo>
                  <a:cubicBezTo>
                    <a:pt x="170" y="53"/>
                    <a:pt x="88" y="22"/>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201;p45"/>
            <p:cNvSpPr/>
            <p:nvPr/>
          </p:nvSpPr>
          <p:spPr>
            <a:xfrm>
              <a:off x="6342967" y="2174331"/>
              <a:ext cx="237073" cy="119867"/>
            </a:xfrm>
            <a:custGeom>
              <a:avLst/>
              <a:gdLst/>
              <a:ahLst/>
              <a:cxnLst/>
              <a:rect l="l" t="t" r="r" b="b"/>
              <a:pathLst>
                <a:path w="3475" h="1757" extrusionOk="0">
                  <a:moveTo>
                    <a:pt x="18" y="0"/>
                  </a:moveTo>
                  <a:cubicBezTo>
                    <a:pt x="9" y="15"/>
                    <a:pt x="3" y="31"/>
                    <a:pt x="1" y="48"/>
                  </a:cubicBezTo>
                  <a:cubicBezTo>
                    <a:pt x="771" y="566"/>
                    <a:pt x="1587" y="1008"/>
                    <a:pt x="2440" y="1367"/>
                  </a:cubicBezTo>
                  <a:cubicBezTo>
                    <a:pt x="2780" y="1510"/>
                    <a:pt x="3123" y="1641"/>
                    <a:pt x="3475" y="1756"/>
                  </a:cubicBezTo>
                  <a:cubicBezTo>
                    <a:pt x="3460" y="1735"/>
                    <a:pt x="3447" y="1713"/>
                    <a:pt x="3433" y="1691"/>
                  </a:cubicBezTo>
                  <a:cubicBezTo>
                    <a:pt x="2223" y="1280"/>
                    <a:pt x="1078" y="714"/>
                    <a:pt x="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202;p45"/>
            <p:cNvSpPr/>
            <p:nvPr/>
          </p:nvSpPr>
          <p:spPr>
            <a:xfrm>
              <a:off x="6346037" y="2204418"/>
              <a:ext cx="262793" cy="121572"/>
            </a:xfrm>
            <a:custGeom>
              <a:avLst/>
              <a:gdLst/>
              <a:ahLst/>
              <a:cxnLst/>
              <a:rect l="l" t="t" r="r" b="b"/>
              <a:pathLst>
                <a:path w="3852" h="1782" extrusionOk="0">
                  <a:moveTo>
                    <a:pt x="0" y="1"/>
                  </a:moveTo>
                  <a:cubicBezTo>
                    <a:pt x="12" y="28"/>
                    <a:pt x="22" y="53"/>
                    <a:pt x="34" y="78"/>
                  </a:cubicBezTo>
                  <a:cubicBezTo>
                    <a:pt x="34" y="79"/>
                    <a:pt x="35" y="79"/>
                    <a:pt x="35" y="81"/>
                  </a:cubicBezTo>
                  <a:cubicBezTo>
                    <a:pt x="704" y="512"/>
                    <a:pt x="1412" y="884"/>
                    <a:pt x="2144" y="1192"/>
                  </a:cubicBezTo>
                  <a:cubicBezTo>
                    <a:pt x="2700" y="1425"/>
                    <a:pt x="3271" y="1622"/>
                    <a:pt x="3851" y="1781"/>
                  </a:cubicBezTo>
                  <a:cubicBezTo>
                    <a:pt x="3821" y="1755"/>
                    <a:pt x="3793" y="1731"/>
                    <a:pt x="3764" y="1706"/>
                  </a:cubicBezTo>
                  <a:cubicBezTo>
                    <a:pt x="2437" y="1334"/>
                    <a:pt x="1157" y="754"/>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203;p45"/>
            <p:cNvSpPr/>
            <p:nvPr/>
          </p:nvSpPr>
          <p:spPr>
            <a:xfrm>
              <a:off x="6396182" y="2286901"/>
              <a:ext cx="237619" cy="54783"/>
            </a:xfrm>
            <a:custGeom>
              <a:avLst/>
              <a:gdLst/>
              <a:ahLst/>
              <a:cxnLst/>
              <a:rect l="l" t="t" r="r" b="b"/>
              <a:pathLst>
                <a:path w="3483" h="803" extrusionOk="0">
                  <a:moveTo>
                    <a:pt x="1" y="1"/>
                  </a:moveTo>
                  <a:lnTo>
                    <a:pt x="1" y="1"/>
                  </a:lnTo>
                  <a:cubicBezTo>
                    <a:pt x="22" y="28"/>
                    <a:pt x="44" y="56"/>
                    <a:pt x="66" y="80"/>
                  </a:cubicBezTo>
                  <a:lnTo>
                    <a:pt x="67" y="80"/>
                  </a:lnTo>
                  <a:cubicBezTo>
                    <a:pt x="1152" y="513"/>
                    <a:pt x="2307" y="759"/>
                    <a:pt x="3482" y="803"/>
                  </a:cubicBezTo>
                  <a:cubicBezTo>
                    <a:pt x="3448" y="787"/>
                    <a:pt x="3414" y="768"/>
                    <a:pt x="3382" y="751"/>
                  </a:cubicBezTo>
                  <a:cubicBezTo>
                    <a:pt x="2219" y="697"/>
                    <a:pt x="1073" y="442"/>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204;p45"/>
            <p:cNvSpPr/>
            <p:nvPr/>
          </p:nvSpPr>
          <p:spPr>
            <a:xfrm>
              <a:off x="6429066" y="2330565"/>
              <a:ext cx="212650" cy="28449"/>
            </a:xfrm>
            <a:custGeom>
              <a:avLst/>
              <a:gdLst/>
              <a:ahLst/>
              <a:cxnLst/>
              <a:rect l="l" t="t" r="r" b="b"/>
              <a:pathLst>
                <a:path w="3117" h="417" extrusionOk="0">
                  <a:moveTo>
                    <a:pt x="175" y="18"/>
                  </a:moveTo>
                  <a:lnTo>
                    <a:pt x="175" y="18"/>
                  </a:lnTo>
                  <a:cubicBezTo>
                    <a:pt x="175" y="18"/>
                    <a:pt x="175" y="18"/>
                    <a:pt x="175" y="18"/>
                  </a:cubicBezTo>
                  <a:lnTo>
                    <a:pt x="175" y="18"/>
                  </a:lnTo>
                  <a:cubicBezTo>
                    <a:pt x="175" y="18"/>
                    <a:pt x="175" y="18"/>
                    <a:pt x="175" y="18"/>
                  </a:cubicBezTo>
                  <a:close/>
                  <a:moveTo>
                    <a:pt x="56" y="0"/>
                  </a:moveTo>
                  <a:cubicBezTo>
                    <a:pt x="37" y="0"/>
                    <a:pt x="19" y="2"/>
                    <a:pt x="1" y="5"/>
                  </a:cubicBezTo>
                  <a:cubicBezTo>
                    <a:pt x="702" y="276"/>
                    <a:pt x="1460" y="416"/>
                    <a:pt x="2214" y="416"/>
                  </a:cubicBezTo>
                  <a:cubicBezTo>
                    <a:pt x="2510" y="416"/>
                    <a:pt x="2805" y="395"/>
                    <a:pt x="3096" y="351"/>
                  </a:cubicBezTo>
                  <a:lnTo>
                    <a:pt x="3116" y="299"/>
                  </a:lnTo>
                  <a:lnTo>
                    <a:pt x="3116" y="299"/>
                  </a:lnTo>
                  <a:cubicBezTo>
                    <a:pt x="2818" y="346"/>
                    <a:pt x="2515" y="369"/>
                    <a:pt x="2212" y="369"/>
                  </a:cubicBezTo>
                  <a:cubicBezTo>
                    <a:pt x="1521" y="369"/>
                    <a:pt x="826" y="249"/>
                    <a:pt x="175" y="18"/>
                  </a:cubicBezTo>
                  <a:lnTo>
                    <a:pt x="175" y="18"/>
                  </a:lnTo>
                  <a:cubicBezTo>
                    <a:pt x="179" y="20"/>
                    <a:pt x="182" y="24"/>
                    <a:pt x="186" y="27"/>
                  </a:cubicBezTo>
                  <a:cubicBezTo>
                    <a:pt x="145" y="9"/>
                    <a:pt x="100" y="0"/>
                    <a:pt x="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205;p45"/>
            <p:cNvSpPr/>
            <p:nvPr/>
          </p:nvSpPr>
          <p:spPr>
            <a:xfrm>
              <a:off x="6415967" y="2373751"/>
              <a:ext cx="221314" cy="19853"/>
            </a:xfrm>
            <a:custGeom>
              <a:avLst/>
              <a:gdLst/>
              <a:ahLst/>
              <a:cxnLst/>
              <a:rect l="l" t="t" r="r" b="b"/>
              <a:pathLst>
                <a:path w="3244" h="291" extrusionOk="0">
                  <a:moveTo>
                    <a:pt x="3240" y="0"/>
                  </a:moveTo>
                  <a:cubicBezTo>
                    <a:pt x="2702" y="161"/>
                    <a:pt x="2143" y="241"/>
                    <a:pt x="1584" y="241"/>
                  </a:cubicBezTo>
                  <a:cubicBezTo>
                    <a:pt x="1050" y="241"/>
                    <a:pt x="515" y="168"/>
                    <a:pt x="0" y="22"/>
                  </a:cubicBezTo>
                  <a:lnTo>
                    <a:pt x="0" y="22"/>
                  </a:lnTo>
                  <a:cubicBezTo>
                    <a:pt x="10" y="44"/>
                    <a:pt x="22" y="64"/>
                    <a:pt x="32" y="83"/>
                  </a:cubicBezTo>
                  <a:cubicBezTo>
                    <a:pt x="538" y="221"/>
                    <a:pt x="1060" y="291"/>
                    <a:pt x="1583" y="291"/>
                  </a:cubicBezTo>
                  <a:cubicBezTo>
                    <a:pt x="2143" y="291"/>
                    <a:pt x="2703" y="211"/>
                    <a:pt x="3243" y="51"/>
                  </a:cubicBezTo>
                  <a:cubicBezTo>
                    <a:pt x="3240" y="33"/>
                    <a:pt x="3240" y="16"/>
                    <a:pt x="32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206;p45"/>
            <p:cNvSpPr/>
            <p:nvPr/>
          </p:nvSpPr>
          <p:spPr>
            <a:xfrm>
              <a:off x="6473957" y="2395378"/>
              <a:ext cx="167077" cy="44686"/>
            </a:xfrm>
            <a:custGeom>
              <a:avLst/>
              <a:gdLst/>
              <a:ahLst/>
              <a:cxnLst/>
              <a:rect l="l" t="t" r="r" b="b"/>
              <a:pathLst>
                <a:path w="2449" h="655" extrusionOk="0">
                  <a:moveTo>
                    <a:pt x="2432" y="0"/>
                  </a:moveTo>
                  <a:cubicBezTo>
                    <a:pt x="1687" y="381"/>
                    <a:pt x="841" y="591"/>
                    <a:pt x="0" y="608"/>
                  </a:cubicBezTo>
                  <a:cubicBezTo>
                    <a:pt x="23" y="624"/>
                    <a:pt x="48" y="640"/>
                    <a:pt x="71" y="655"/>
                  </a:cubicBezTo>
                  <a:cubicBezTo>
                    <a:pt x="895" y="630"/>
                    <a:pt x="1717" y="421"/>
                    <a:pt x="2448" y="48"/>
                  </a:cubicBezTo>
                  <a:cubicBezTo>
                    <a:pt x="2445" y="41"/>
                    <a:pt x="2444" y="33"/>
                    <a:pt x="2441" y="29"/>
                  </a:cubicBezTo>
                  <a:cubicBezTo>
                    <a:pt x="2438" y="19"/>
                    <a:pt x="2436" y="10"/>
                    <a:pt x="24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207;p45"/>
            <p:cNvSpPr/>
            <p:nvPr/>
          </p:nvSpPr>
          <p:spPr>
            <a:xfrm>
              <a:off x="6546616" y="2420621"/>
              <a:ext cx="108883" cy="51644"/>
            </a:xfrm>
            <a:custGeom>
              <a:avLst/>
              <a:gdLst/>
              <a:ahLst/>
              <a:cxnLst/>
              <a:rect l="l" t="t" r="r" b="b"/>
              <a:pathLst>
                <a:path w="1596" h="757" extrusionOk="0">
                  <a:moveTo>
                    <a:pt x="1563" y="1"/>
                  </a:moveTo>
                  <a:cubicBezTo>
                    <a:pt x="1111" y="358"/>
                    <a:pt x="569" y="607"/>
                    <a:pt x="1" y="726"/>
                  </a:cubicBezTo>
                  <a:cubicBezTo>
                    <a:pt x="32" y="738"/>
                    <a:pt x="57" y="748"/>
                    <a:pt x="87" y="756"/>
                  </a:cubicBezTo>
                  <a:cubicBezTo>
                    <a:pt x="636" y="632"/>
                    <a:pt x="1156" y="386"/>
                    <a:pt x="1596" y="38"/>
                  </a:cubicBezTo>
                  <a:cubicBezTo>
                    <a:pt x="1584" y="25"/>
                    <a:pt x="1573" y="15"/>
                    <a:pt x="15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208;p45"/>
            <p:cNvSpPr/>
            <p:nvPr/>
          </p:nvSpPr>
          <p:spPr>
            <a:xfrm>
              <a:off x="6275425" y="2553454"/>
              <a:ext cx="274596" cy="241576"/>
            </a:xfrm>
            <a:custGeom>
              <a:avLst/>
              <a:gdLst/>
              <a:ahLst/>
              <a:cxnLst/>
              <a:rect l="l" t="t" r="r" b="b"/>
              <a:pathLst>
                <a:path w="4025" h="3541" extrusionOk="0">
                  <a:moveTo>
                    <a:pt x="3254" y="0"/>
                  </a:moveTo>
                  <a:cubicBezTo>
                    <a:pt x="3186" y="0"/>
                    <a:pt x="3126" y="15"/>
                    <a:pt x="3061" y="80"/>
                  </a:cubicBezTo>
                  <a:cubicBezTo>
                    <a:pt x="2929" y="214"/>
                    <a:pt x="2733" y="438"/>
                    <a:pt x="2612" y="583"/>
                  </a:cubicBezTo>
                  <a:cubicBezTo>
                    <a:pt x="1976" y="1350"/>
                    <a:pt x="1021" y="1842"/>
                    <a:pt x="272" y="2498"/>
                  </a:cubicBezTo>
                  <a:cubicBezTo>
                    <a:pt x="158" y="2598"/>
                    <a:pt x="44" y="2715"/>
                    <a:pt x="23" y="2866"/>
                  </a:cubicBezTo>
                  <a:cubicBezTo>
                    <a:pt x="0" y="3051"/>
                    <a:pt x="138" y="3231"/>
                    <a:pt x="312" y="3300"/>
                  </a:cubicBezTo>
                  <a:cubicBezTo>
                    <a:pt x="401" y="3335"/>
                    <a:pt x="497" y="3352"/>
                    <a:pt x="593" y="3352"/>
                  </a:cubicBezTo>
                  <a:cubicBezTo>
                    <a:pt x="685" y="3352"/>
                    <a:pt x="776" y="3337"/>
                    <a:pt x="862" y="3307"/>
                  </a:cubicBezTo>
                  <a:lnTo>
                    <a:pt x="862" y="3307"/>
                  </a:lnTo>
                  <a:cubicBezTo>
                    <a:pt x="805" y="3365"/>
                    <a:pt x="831" y="3469"/>
                    <a:pt x="898" y="3513"/>
                  </a:cubicBezTo>
                  <a:cubicBezTo>
                    <a:pt x="928" y="3532"/>
                    <a:pt x="964" y="3541"/>
                    <a:pt x="1000" y="3541"/>
                  </a:cubicBezTo>
                  <a:cubicBezTo>
                    <a:pt x="1043" y="3541"/>
                    <a:pt x="1088" y="3528"/>
                    <a:pt x="1127" y="3507"/>
                  </a:cubicBezTo>
                  <a:cubicBezTo>
                    <a:pt x="1196" y="3469"/>
                    <a:pt x="1251" y="3409"/>
                    <a:pt x="1303" y="3348"/>
                  </a:cubicBezTo>
                  <a:lnTo>
                    <a:pt x="2823" y="1628"/>
                  </a:lnTo>
                  <a:cubicBezTo>
                    <a:pt x="3032" y="1392"/>
                    <a:pt x="3269" y="1140"/>
                    <a:pt x="3580" y="1107"/>
                  </a:cubicBezTo>
                  <a:cubicBezTo>
                    <a:pt x="3693" y="1007"/>
                    <a:pt x="3831" y="812"/>
                    <a:pt x="3910" y="687"/>
                  </a:cubicBezTo>
                  <a:cubicBezTo>
                    <a:pt x="3990" y="557"/>
                    <a:pt x="4025" y="392"/>
                    <a:pt x="3967" y="253"/>
                  </a:cubicBezTo>
                  <a:cubicBezTo>
                    <a:pt x="3900" y="95"/>
                    <a:pt x="3723" y="4"/>
                    <a:pt x="3549" y="4"/>
                  </a:cubicBezTo>
                  <a:cubicBezTo>
                    <a:pt x="3532" y="4"/>
                    <a:pt x="3515" y="5"/>
                    <a:pt x="3498" y="7"/>
                  </a:cubicBezTo>
                  <a:cubicBezTo>
                    <a:pt x="3476" y="9"/>
                    <a:pt x="3455" y="10"/>
                    <a:pt x="3434" y="10"/>
                  </a:cubicBezTo>
                  <a:cubicBezTo>
                    <a:pt x="3366" y="10"/>
                    <a:pt x="3308" y="0"/>
                    <a:pt x="32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209;p45"/>
            <p:cNvSpPr/>
            <p:nvPr/>
          </p:nvSpPr>
          <p:spPr>
            <a:xfrm>
              <a:off x="6820468" y="2304844"/>
              <a:ext cx="291651" cy="275482"/>
            </a:xfrm>
            <a:custGeom>
              <a:avLst/>
              <a:gdLst/>
              <a:ahLst/>
              <a:cxnLst/>
              <a:rect l="l" t="t" r="r" b="b"/>
              <a:pathLst>
                <a:path w="4275" h="4038" extrusionOk="0">
                  <a:moveTo>
                    <a:pt x="2344" y="0"/>
                  </a:moveTo>
                  <a:cubicBezTo>
                    <a:pt x="2126" y="0"/>
                    <a:pt x="1889" y="66"/>
                    <a:pt x="1705" y="176"/>
                  </a:cubicBezTo>
                  <a:cubicBezTo>
                    <a:pt x="1495" y="299"/>
                    <a:pt x="1363" y="577"/>
                    <a:pt x="1473" y="793"/>
                  </a:cubicBezTo>
                  <a:cubicBezTo>
                    <a:pt x="1260" y="844"/>
                    <a:pt x="1034" y="854"/>
                    <a:pt x="851" y="975"/>
                  </a:cubicBezTo>
                  <a:cubicBezTo>
                    <a:pt x="668" y="1096"/>
                    <a:pt x="516" y="1281"/>
                    <a:pt x="481" y="1498"/>
                  </a:cubicBezTo>
                  <a:cubicBezTo>
                    <a:pt x="448" y="1715"/>
                    <a:pt x="557" y="1960"/>
                    <a:pt x="757" y="2045"/>
                  </a:cubicBezTo>
                  <a:cubicBezTo>
                    <a:pt x="413" y="2343"/>
                    <a:pt x="166" y="2728"/>
                    <a:pt x="57" y="3173"/>
                  </a:cubicBezTo>
                  <a:cubicBezTo>
                    <a:pt x="21" y="3318"/>
                    <a:pt x="1" y="3471"/>
                    <a:pt x="28" y="3617"/>
                  </a:cubicBezTo>
                  <a:cubicBezTo>
                    <a:pt x="53" y="3764"/>
                    <a:pt x="133" y="3907"/>
                    <a:pt x="260" y="3986"/>
                  </a:cubicBezTo>
                  <a:cubicBezTo>
                    <a:pt x="298" y="4008"/>
                    <a:pt x="337" y="4027"/>
                    <a:pt x="380" y="4037"/>
                  </a:cubicBezTo>
                  <a:cubicBezTo>
                    <a:pt x="1292" y="3141"/>
                    <a:pt x="1123" y="2345"/>
                    <a:pt x="1942" y="1966"/>
                  </a:cubicBezTo>
                  <a:cubicBezTo>
                    <a:pt x="1965" y="1954"/>
                    <a:pt x="1991" y="1944"/>
                    <a:pt x="2016" y="1931"/>
                  </a:cubicBezTo>
                  <a:cubicBezTo>
                    <a:pt x="2579" y="1672"/>
                    <a:pt x="3251" y="1397"/>
                    <a:pt x="3759" y="1201"/>
                  </a:cubicBezTo>
                  <a:cubicBezTo>
                    <a:pt x="3941" y="1133"/>
                    <a:pt x="4106" y="1074"/>
                    <a:pt x="4234" y="1028"/>
                  </a:cubicBezTo>
                  <a:cubicBezTo>
                    <a:pt x="4260" y="980"/>
                    <a:pt x="4247" y="847"/>
                    <a:pt x="4257" y="766"/>
                  </a:cubicBezTo>
                  <a:lnTo>
                    <a:pt x="4257" y="764"/>
                  </a:lnTo>
                  <a:cubicBezTo>
                    <a:pt x="4258" y="745"/>
                    <a:pt x="4261" y="729"/>
                    <a:pt x="4267" y="719"/>
                  </a:cubicBezTo>
                  <a:lnTo>
                    <a:pt x="4274" y="702"/>
                  </a:lnTo>
                  <a:cubicBezTo>
                    <a:pt x="4273" y="702"/>
                    <a:pt x="4271" y="700"/>
                    <a:pt x="4270" y="699"/>
                  </a:cubicBezTo>
                  <a:cubicBezTo>
                    <a:pt x="3713" y="344"/>
                    <a:pt x="3092" y="62"/>
                    <a:pt x="2434" y="4"/>
                  </a:cubicBezTo>
                  <a:cubicBezTo>
                    <a:pt x="2405" y="1"/>
                    <a:pt x="2374" y="0"/>
                    <a:pt x="23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210;p45"/>
            <p:cNvSpPr/>
            <p:nvPr/>
          </p:nvSpPr>
          <p:spPr>
            <a:xfrm>
              <a:off x="6973085" y="2315692"/>
              <a:ext cx="48847" cy="43048"/>
            </a:xfrm>
            <a:custGeom>
              <a:avLst/>
              <a:gdLst/>
              <a:ahLst/>
              <a:cxnLst/>
              <a:rect l="l" t="t" r="r" b="b"/>
              <a:pathLst>
                <a:path w="716" h="631" extrusionOk="0">
                  <a:moveTo>
                    <a:pt x="356" y="0"/>
                  </a:moveTo>
                  <a:cubicBezTo>
                    <a:pt x="233" y="0"/>
                    <a:pt x="117" y="74"/>
                    <a:pt x="67" y="194"/>
                  </a:cubicBezTo>
                  <a:cubicBezTo>
                    <a:pt x="0" y="355"/>
                    <a:pt x="74" y="540"/>
                    <a:pt x="235" y="607"/>
                  </a:cubicBezTo>
                  <a:cubicBezTo>
                    <a:pt x="275" y="623"/>
                    <a:pt x="317" y="631"/>
                    <a:pt x="358" y="631"/>
                  </a:cubicBezTo>
                  <a:cubicBezTo>
                    <a:pt x="481" y="631"/>
                    <a:pt x="598" y="559"/>
                    <a:pt x="648" y="439"/>
                  </a:cubicBezTo>
                  <a:cubicBezTo>
                    <a:pt x="716" y="278"/>
                    <a:pt x="640" y="93"/>
                    <a:pt x="480" y="26"/>
                  </a:cubicBezTo>
                  <a:cubicBezTo>
                    <a:pt x="439" y="9"/>
                    <a:pt x="397" y="0"/>
                    <a:pt x="3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211;p45"/>
            <p:cNvSpPr/>
            <p:nvPr/>
          </p:nvSpPr>
          <p:spPr>
            <a:xfrm>
              <a:off x="6504522" y="2559185"/>
              <a:ext cx="302294" cy="101924"/>
            </a:xfrm>
            <a:custGeom>
              <a:avLst/>
              <a:gdLst/>
              <a:ahLst/>
              <a:cxnLst/>
              <a:rect l="l" t="t" r="r" b="b"/>
              <a:pathLst>
                <a:path w="4431" h="1494" extrusionOk="0">
                  <a:moveTo>
                    <a:pt x="2982" y="0"/>
                  </a:moveTo>
                  <a:cubicBezTo>
                    <a:pt x="2230" y="0"/>
                    <a:pt x="1485" y="226"/>
                    <a:pt x="781" y="505"/>
                  </a:cubicBezTo>
                  <a:cubicBezTo>
                    <a:pt x="160" y="751"/>
                    <a:pt x="2" y="1082"/>
                    <a:pt x="1" y="1084"/>
                  </a:cubicBezTo>
                  <a:lnTo>
                    <a:pt x="75" y="1055"/>
                  </a:lnTo>
                  <a:cubicBezTo>
                    <a:pt x="75" y="1055"/>
                    <a:pt x="991" y="1493"/>
                    <a:pt x="2150" y="1493"/>
                  </a:cubicBezTo>
                  <a:cubicBezTo>
                    <a:pt x="2772" y="1493"/>
                    <a:pt x="3463" y="1367"/>
                    <a:pt x="4121" y="979"/>
                  </a:cubicBezTo>
                  <a:cubicBezTo>
                    <a:pt x="4232" y="914"/>
                    <a:pt x="4337" y="849"/>
                    <a:pt x="4431" y="784"/>
                  </a:cubicBezTo>
                  <a:cubicBezTo>
                    <a:pt x="4429" y="765"/>
                    <a:pt x="4428" y="745"/>
                    <a:pt x="4422" y="728"/>
                  </a:cubicBezTo>
                  <a:cubicBezTo>
                    <a:pt x="4379" y="505"/>
                    <a:pt x="4213" y="319"/>
                    <a:pt x="4018" y="208"/>
                  </a:cubicBezTo>
                  <a:cubicBezTo>
                    <a:pt x="3821" y="96"/>
                    <a:pt x="3595" y="47"/>
                    <a:pt x="3371" y="21"/>
                  </a:cubicBezTo>
                  <a:cubicBezTo>
                    <a:pt x="3241" y="7"/>
                    <a:pt x="3111" y="0"/>
                    <a:pt x="29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212;p45"/>
            <p:cNvSpPr/>
            <p:nvPr/>
          </p:nvSpPr>
          <p:spPr>
            <a:xfrm>
              <a:off x="7075217" y="2338956"/>
              <a:ext cx="212036" cy="78456"/>
            </a:xfrm>
            <a:custGeom>
              <a:avLst/>
              <a:gdLst/>
              <a:ahLst/>
              <a:cxnLst/>
              <a:rect l="l" t="t" r="r" b="b"/>
              <a:pathLst>
                <a:path w="3108" h="1150" extrusionOk="0">
                  <a:moveTo>
                    <a:pt x="392" y="1"/>
                  </a:moveTo>
                  <a:cubicBezTo>
                    <a:pt x="298" y="1"/>
                    <a:pt x="183" y="23"/>
                    <a:pt x="92" y="57"/>
                  </a:cubicBezTo>
                  <a:cubicBezTo>
                    <a:pt x="26" y="83"/>
                    <a:pt x="0" y="163"/>
                    <a:pt x="41" y="219"/>
                  </a:cubicBezTo>
                  <a:cubicBezTo>
                    <a:pt x="149" y="361"/>
                    <a:pt x="309" y="497"/>
                    <a:pt x="374" y="523"/>
                  </a:cubicBezTo>
                  <a:cubicBezTo>
                    <a:pt x="539" y="585"/>
                    <a:pt x="815" y="649"/>
                    <a:pt x="1028" y="682"/>
                  </a:cubicBezTo>
                  <a:cubicBezTo>
                    <a:pt x="1675" y="779"/>
                    <a:pt x="2411" y="952"/>
                    <a:pt x="3036" y="1146"/>
                  </a:cubicBezTo>
                  <a:cubicBezTo>
                    <a:pt x="3044" y="1148"/>
                    <a:pt x="3052" y="1149"/>
                    <a:pt x="3058" y="1149"/>
                  </a:cubicBezTo>
                  <a:cubicBezTo>
                    <a:pt x="3100" y="1149"/>
                    <a:pt x="3108" y="1107"/>
                    <a:pt x="3059" y="1085"/>
                  </a:cubicBezTo>
                  <a:cubicBezTo>
                    <a:pt x="2405" y="777"/>
                    <a:pt x="1059" y="166"/>
                    <a:pt x="493" y="12"/>
                  </a:cubicBezTo>
                  <a:cubicBezTo>
                    <a:pt x="464" y="4"/>
                    <a:pt x="430" y="1"/>
                    <a:pt x="3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213;p45"/>
            <p:cNvSpPr/>
            <p:nvPr/>
          </p:nvSpPr>
          <p:spPr>
            <a:xfrm>
              <a:off x="7809581" y="3464934"/>
              <a:ext cx="194434" cy="168987"/>
            </a:xfrm>
            <a:custGeom>
              <a:avLst/>
              <a:gdLst/>
              <a:ahLst/>
              <a:cxnLst/>
              <a:rect l="l" t="t" r="r" b="b"/>
              <a:pathLst>
                <a:path w="2850" h="2477" extrusionOk="0">
                  <a:moveTo>
                    <a:pt x="1190" y="1"/>
                  </a:moveTo>
                  <a:cubicBezTo>
                    <a:pt x="1086" y="1"/>
                    <a:pt x="979" y="51"/>
                    <a:pt x="901" y="126"/>
                  </a:cubicBezTo>
                  <a:cubicBezTo>
                    <a:pt x="793" y="228"/>
                    <a:pt x="731" y="369"/>
                    <a:pt x="670" y="506"/>
                  </a:cubicBezTo>
                  <a:cubicBezTo>
                    <a:pt x="495" y="907"/>
                    <a:pt x="356" y="1234"/>
                    <a:pt x="124" y="1662"/>
                  </a:cubicBezTo>
                  <a:cubicBezTo>
                    <a:pt x="69" y="1832"/>
                    <a:pt x="1" y="2044"/>
                    <a:pt x="69" y="2131"/>
                  </a:cubicBezTo>
                  <a:cubicBezTo>
                    <a:pt x="141" y="2212"/>
                    <a:pt x="254" y="2239"/>
                    <a:pt x="359" y="2262"/>
                  </a:cubicBezTo>
                  <a:cubicBezTo>
                    <a:pt x="815" y="2364"/>
                    <a:pt x="1276" y="2466"/>
                    <a:pt x="1743" y="2477"/>
                  </a:cubicBezTo>
                  <a:cubicBezTo>
                    <a:pt x="1755" y="2477"/>
                    <a:pt x="1768" y="2477"/>
                    <a:pt x="1781" y="2477"/>
                  </a:cubicBezTo>
                  <a:cubicBezTo>
                    <a:pt x="2015" y="2477"/>
                    <a:pt x="2257" y="2450"/>
                    <a:pt x="2458" y="2332"/>
                  </a:cubicBezTo>
                  <a:cubicBezTo>
                    <a:pt x="2669" y="2206"/>
                    <a:pt x="2850" y="1963"/>
                    <a:pt x="2802" y="1721"/>
                  </a:cubicBezTo>
                  <a:cubicBezTo>
                    <a:pt x="2761" y="1511"/>
                    <a:pt x="2508" y="1319"/>
                    <a:pt x="2281" y="1319"/>
                  </a:cubicBezTo>
                  <a:cubicBezTo>
                    <a:pt x="2247" y="1319"/>
                    <a:pt x="2213" y="1324"/>
                    <a:pt x="2181" y="1333"/>
                  </a:cubicBezTo>
                  <a:cubicBezTo>
                    <a:pt x="2333" y="1210"/>
                    <a:pt x="2429" y="1019"/>
                    <a:pt x="2382" y="832"/>
                  </a:cubicBezTo>
                  <a:cubicBezTo>
                    <a:pt x="2335" y="647"/>
                    <a:pt x="2158" y="502"/>
                    <a:pt x="1965" y="492"/>
                  </a:cubicBezTo>
                  <a:cubicBezTo>
                    <a:pt x="1954" y="491"/>
                    <a:pt x="1942" y="491"/>
                    <a:pt x="1929" y="491"/>
                  </a:cubicBezTo>
                  <a:cubicBezTo>
                    <a:pt x="1745" y="491"/>
                    <a:pt x="1530" y="564"/>
                    <a:pt x="1466" y="731"/>
                  </a:cubicBezTo>
                  <a:cubicBezTo>
                    <a:pt x="1498" y="605"/>
                    <a:pt x="1530" y="474"/>
                    <a:pt x="1515" y="344"/>
                  </a:cubicBezTo>
                  <a:cubicBezTo>
                    <a:pt x="1501" y="214"/>
                    <a:pt x="1434" y="82"/>
                    <a:pt x="1314" y="27"/>
                  </a:cubicBezTo>
                  <a:cubicBezTo>
                    <a:pt x="1274" y="9"/>
                    <a:pt x="1233" y="1"/>
                    <a:pt x="11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Rectangle 9"/>
          <p:cNvSpPr/>
          <p:nvPr/>
        </p:nvSpPr>
        <p:spPr>
          <a:xfrm>
            <a:off x="4109224" y="2038362"/>
            <a:ext cx="1087157" cy="646331"/>
          </a:xfrm>
          <a:prstGeom prst="rect">
            <a:avLst/>
          </a:prstGeom>
        </p:spPr>
        <p:txBody>
          <a:bodyPr wrap="none">
            <a:spAutoFit/>
          </a:bodyPr>
          <a:lstStyle/>
          <a:p>
            <a:pPr algn="just">
              <a:lnSpc>
                <a:spcPct val="150000"/>
              </a:lnSpc>
            </a:pPr>
            <a:r>
              <a:rPr lang="en-US" sz="2400" b="1" u="sng">
                <a:solidFill>
                  <a:schemeClr val="accent1">
                    <a:lumMod val="50000"/>
                  </a:schemeClr>
                </a:solidFill>
                <a:latin typeface="+mn-lt"/>
                <a:ea typeface="+mn-ea"/>
                <a:cs typeface="+mn-cs"/>
              </a:rPr>
              <a:t>G</a:t>
            </a:r>
            <a:r>
              <a:rPr lang="vi-VN" sz="2400" b="1" u="sng" smtClean="0">
                <a:solidFill>
                  <a:schemeClr val="accent1">
                    <a:lumMod val="50000"/>
                  </a:schemeClr>
                </a:solidFill>
                <a:latin typeface="+mn-lt"/>
                <a:ea typeface="+mn-ea"/>
                <a:cs typeface="+mn-cs"/>
              </a:rPr>
              <a:t>ợi </a:t>
            </a:r>
            <a:r>
              <a:rPr lang="vi-VN" sz="2400" b="1" u="sng">
                <a:solidFill>
                  <a:schemeClr val="accent1">
                    <a:lumMod val="50000"/>
                  </a:schemeClr>
                </a:solidFill>
                <a:latin typeface="+mn-lt"/>
                <a:ea typeface="+mn-ea"/>
                <a:cs typeface="+mn-cs"/>
              </a:rPr>
              <a:t>ý:</a:t>
            </a:r>
            <a:endParaRPr lang="en-US" sz="2400" b="1" u="sng">
              <a:solidFill>
                <a:schemeClr val="accent1">
                  <a:lumMod val="50000"/>
                </a:schemeClr>
              </a:solidFill>
              <a:latin typeface="+mn-lt"/>
              <a:ea typeface="+mn-ea"/>
              <a:cs typeface="+mn-cs"/>
            </a:endParaRPr>
          </a:p>
        </p:txBody>
      </p:sp>
    </p:spTree>
    <p:extLst>
      <p:ext uri="{BB962C8B-B14F-4D97-AF65-F5344CB8AC3E}">
        <p14:creationId xmlns:p14="http://schemas.microsoft.com/office/powerpoint/2010/main" val="376064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1"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69"/>
        <p:cNvGrpSpPr/>
        <p:nvPr/>
      </p:nvGrpSpPr>
      <p:grpSpPr>
        <a:xfrm>
          <a:off x="0" y="0"/>
          <a:ext cx="0" cy="0"/>
          <a:chOff x="0" y="0"/>
          <a:chExt cx="0" cy="0"/>
        </a:xfrm>
      </p:grpSpPr>
      <p:sp>
        <p:nvSpPr>
          <p:cNvPr id="6" name="TextBox 5"/>
          <p:cNvSpPr txBox="1"/>
          <p:nvPr/>
        </p:nvSpPr>
        <p:spPr>
          <a:xfrm>
            <a:off x="706569" y="1873471"/>
            <a:ext cx="7747634" cy="2691250"/>
          </a:xfrm>
          <a:prstGeom prst="rect">
            <a:avLst/>
          </a:prstGeom>
          <a:noFill/>
        </p:spPr>
        <p:txBody>
          <a:bodyPr wrap="none" rtlCol="0">
            <a:spAutoFit/>
          </a:bodyPr>
          <a:lstStyle/>
          <a:p>
            <a:pPr algn="ctr">
              <a:lnSpc>
                <a:spcPct val="150000"/>
              </a:lnSpc>
            </a:pPr>
            <a:r>
              <a:rPr lang="pt-BR" sz="6000" b="1">
                <a:solidFill>
                  <a:schemeClr val="tx2">
                    <a:lumMod val="50000"/>
                  </a:schemeClr>
                </a:solidFill>
              </a:rPr>
              <a:t>LUYỆN TỪ VÀ CÂU: </a:t>
            </a:r>
            <a:endParaRPr lang="pt-BR" sz="6000" b="1" smtClean="0">
              <a:solidFill>
                <a:schemeClr val="tx2">
                  <a:lumMod val="50000"/>
                </a:schemeClr>
              </a:solidFill>
            </a:endParaRPr>
          </a:p>
          <a:p>
            <a:pPr algn="ctr">
              <a:lnSpc>
                <a:spcPct val="150000"/>
              </a:lnSpc>
            </a:pPr>
            <a:r>
              <a:rPr lang="pt-BR" sz="6000" b="1" smtClean="0">
                <a:solidFill>
                  <a:schemeClr val="tx2">
                    <a:lumMod val="50000"/>
                  </a:schemeClr>
                </a:solidFill>
              </a:rPr>
              <a:t>CHỦ </a:t>
            </a:r>
            <a:r>
              <a:rPr lang="pt-BR" sz="6000" b="1">
                <a:solidFill>
                  <a:schemeClr val="tx2">
                    <a:lumMod val="50000"/>
                  </a:schemeClr>
                </a:solidFill>
              </a:rPr>
              <a:t>NGỮ</a:t>
            </a:r>
            <a:endParaRPr lang="pt-BR" sz="6000" b="1" dirty="0">
              <a:solidFill>
                <a:schemeClr val="accent1">
                  <a:lumMod val="50000"/>
                </a:schemeClr>
              </a:solidFill>
            </a:endParaRPr>
          </a:p>
        </p:txBody>
      </p:sp>
      <p:sp>
        <p:nvSpPr>
          <p:cNvPr id="7" name="TextBox 6"/>
          <p:cNvSpPr txBox="1"/>
          <p:nvPr/>
        </p:nvSpPr>
        <p:spPr>
          <a:xfrm>
            <a:off x="698554" y="616527"/>
            <a:ext cx="7763664" cy="1338828"/>
          </a:xfrm>
          <a:prstGeom prst="rect">
            <a:avLst/>
          </a:prstGeom>
          <a:noFill/>
        </p:spPr>
        <p:txBody>
          <a:bodyPr wrap="none" rtlCol="0">
            <a:spAutoFit/>
          </a:bodyPr>
          <a:lstStyle/>
          <a:p>
            <a:pPr algn="ctr">
              <a:lnSpc>
                <a:spcPct val="150000"/>
              </a:lnSpc>
            </a:pPr>
            <a:r>
              <a:rPr lang="pt-BR" sz="5400" b="1" u="sng" smtClean="0">
                <a:solidFill>
                  <a:schemeClr val="accent1">
                    <a:lumMod val="50000"/>
                  </a:schemeClr>
                </a:solidFill>
              </a:rPr>
              <a:t>BÀI </a:t>
            </a:r>
            <a:r>
              <a:rPr lang="pt-BR" sz="5400" b="1" u="sng">
                <a:solidFill>
                  <a:schemeClr val="accent1">
                    <a:lumMod val="50000"/>
                  </a:schemeClr>
                </a:solidFill>
              </a:rPr>
              <a:t>9</a:t>
            </a:r>
            <a:r>
              <a:rPr lang="pt-BR" sz="5400" b="1">
                <a:solidFill>
                  <a:schemeClr val="accent1">
                    <a:lumMod val="50000"/>
                  </a:schemeClr>
                </a:solidFill>
              </a:rPr>
              <a:t>: TÀI SẢN VÔ GIÁ</a:t>
            </a:r>
            <a:endParaRPr lang="pt-BR" sz="5400" b="1" dirty="0">
              <a:solidFill>
                <a:schemeClr val="accent1">
                  <a:lumMod val="50000"/>
                </a:schemeClr>
              </a:solidFill>
            </a:endParaRPr>
          </a:p>
        </p:txBody>
      </p:sp>
      <p:grpSp>
        <p:nvGrpSpPr>
          <p:cNvPr id="8" name="Google Shape;2001;p43"/>
          <p:cNvGrpSpPr/>
          <p:nvPr/>
        </p:nvGrpSpPr>
        <p:grpSpPr>
          <a:xfrm flipH="1">
            <a:off x="7479173" y="3884432"/>
            <a:ext cx="1168935" cy="1056573"/>
            <a:chOff x="320450" y="2267300"/>
            <a:chExt cx="355375" cy="321225"/>
          </a:xfrm>
        </p:grpSpPr>
        <p:sp>
          <p:nvSpPr>
            <p:cNvPr id="9" name="Google Shape;2002;p43"/>
            <p:cNvSpPr/>
            <p:nvPr/>
          </p:nvSpPr>
          <p:spPr>
            <a:xfrm>
              <a:off x="320450" y="2546925"/>
              <a:ext cx="345325" cy="41600"/>
            </a:xfrm>
            <a:custGeom>
              <a:avLst/>
              <a:gdLst/>
              <a:ahLst/>
              <a:cxnLst/>
              <a:rect l="l" t="t" r="r" b="b"/>
              <a:pathLst>
                <a:path w="13813" h="1664" extrusionOk="0">
                  <a:moveTo>
                    <a:pt x="6907" y="1"/>
                  </a:moveTo>
                  <a:cubicBezTo>
                    <a:pt x="3093" y="1"/>
                    <a:pt x="1" y="374"/>
                    <a:pt x="1" y="833"/>
                  </a:cubicBezTo>
                  <a:cubicBezTo>
                    <a:pt x="1" y="1291"/>
                    <a:pt x="3093" y="1663"/>
                    <a:pt x="6907" y="1663"/>
                  </a:cubicBezTo>
                  <a:cubicBezTo>
                    <a:pt x="8738" y="1663"/>
                    <a:pt x="10495" y="1576"/>
                    <a:pt x="11790" y="1420"/>
                  </a:cubicBezTo>
                  <a:cubicBezTo>
                    <a:pt x="13085" y="1264"/>
                    <a:pt x="13812" y="1053"/>
                    <a:pt x="13812" y="833"/>
                  </a:cubicBezTo>
                  <a:cubicBezTo>
                    <a:pt x="13812" y="612"/>
                    <a:pt x="13085" y="401"/>
                    <a:pt x="11790" y="245"/>
                  </a:cubicBezTo>
                  <a:cubicBezTo>
                    <a:pt x="10495" y="89"/>
                    <a:pt x="8738" y="1"/>
                    <a:pt x="69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003;p43"/>
            <p:cNvSpPr/>
            <p:nvPr/>
          </p:nvSpPr>
          <p:spPr>
            <a:xfrm>
              <a:off x="346575" y="2505700"/>
              <a:ext cx="79550" cy="58800"/>
            </a:xfrm>
            <a:custGeom>
              <a:avLst/>
              <a:gdLst/>
              <a:ahLst/>
              <a:cxnLst/>
              <a:rect l="l" t="t" r="r" b="b"/>
              <a:pathLst>
                <a:path w="3182" h="2352" extrusionOk="0">
                  <a:moveTo>
                    <a:pt x="1902" y="0"/>
                  </a:moveTo>
                  <a:cubicBezTo>
                    <a:pt x="1603" y="660"/>
                    <a:pt x="1154" y="1252"/>
                    <a:pt x="598" y="1717"/>
                  </a:cubicBezTo>
                  <a:cubicBezTo>
                    <a:pt x="372" y="1904"/>
                    <a:pt x="121" y="2083"/>
                    <a:pt x="1" y="2352"/>
                  </a:cubicBezTo>
                  <a:cubicBezTo>
                    <a:pt x="840" y="2334"/>
                    <a:pt x="1737" y="2339"/>
                    <a:pt x="2578" y="2320"/>
                  </a:cubicBezTo>
                  <a:lnTo>
                    <a:pt x="3181" y="855"/>
                  </a:lnTo>
                  <a:cubicBezTo>
                    <a:pt x="2754" y="562"/>
                    <a:pt x="2329" y="293"/>
                    <a:pt x="19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004;p43"/>
            <p:cNvSpPr/>
            <p:nvPr/>
          </p:nvSpPr>
          <p:spPr>
            <a:xfrm>
              <a:off x="377525" y="2552675"/>
              <a:ext cx="3750" cy="13300"/>
            </a:xfrm>
            <a:custGeom>
              <a:avLst/>
              <a:gdLst/>
              <a:ahLst/>
              <a:cxnLst/>
              <a:rect l="l" t="t" r="r" b="b"/>
              <a:pathLst>
                <a:path w="150" h="532" extrusionOk="0">
                  <a:moveTo>
                    <a:pt x="68" y="1"/>
                  </a:moveTo>
                  <a:cubicBezTo>
                    <a:pt x="29" y="2"/>
                    <a:pt x="1" y="32"/>
                    <a:pt x="3" y="68"/>
                  </a:cubicBezTo>
                  <a:lnTo>
                    <a:pt x="15" y="467"/>
                  </a:lnTo>
                  <a:cubicBezTo>
                    <a:pt x="18" y="503"/>
                    <a:pt x="46" y="531"/>
                    <a:pt x="82" y="531"/>
                  </a:cubicBezTo>
                  <a:lnTo>
                    <a:pt x="83" y="531"/>
                  </a:lnTo>
                  <a:cubicBezTo>
                    <a:pt x="121" y="530"/>
                    <a:pt x="149" y="498"/>
                    <a:pt x="148" y="463"/>
                  </a:cubicBezTo>
                  <a:lnTo>
                    <a:pt x="135" y="65"/>
                  </a:lnTo>
                  <a:cubicBezTo>
                    <a:pt x="133" y="27"/>
                    <a:pt x="101" y="2"/>
                    <a:pt x="6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005;p43"/>
            <p:cNvSpPr/>
            <p:nvPr/>
          </p:nvSpPr>
          <p:spPr>
            <a:xfrm>
              <a:off x="388900" y="2551300"/>
              <a:ext cx="3450" cy="14100"/>
            </a:xfrm>
            <a:custGeom>
              <a:avLst/>
              <a:gdLst/>
              <a:ahLst/>
              <a:cxnLst/>
              <a:rect l="l" t="t" r="r" b="b"/>
              <a:pathLst>
                <a:path w="138" h="564" extrusionOk="0">
                  <a:moveTo>
                    <a:pt x="64" y="1"/>
                  </a:moveTo>
                  <a:cubicBezTo>
                    <a:pt x="32" y="1"/>
                    <a:pt x="6" y="33"/>
                    <a:pt x="6" y="66"/>
                  </a:cubicBezTo>
                  <a:lnTo>
                    <a:pt x="0" y="496"/>
                  </a:lnTo>
                  <a:cubicBezTo>
                    <a:pt x="0" y="532"/>
                    <a:pt x="29" y="563"/>
                    <a:pt x="66" y="563"/>
                  </a:cubicBezTo>
                  <a:cubicBezTo>
                    <a:pt x="102" y="563"/>
                    <a:pt x="130" y="535"/>
                    <a:pt x="130" y="499"/>
                  </a:cubicBezTo>
                  <a:lnTo>
                    <a:pt x="136" y="67"/>
                  </a:lnTo>
                  <a:cubicBezTo>
                    <a:pt x="137" y="31"/>
                    <a:pt x="107" y="1"/>
                    <a:pt x="72" y="1"/>
                  </a:cubicBezTo>
                  <a:cubicBezTo>
                    <a:pt x="69" y="1"/>
                    <a:pt x="66" y="1"/>
                    <a:pt x="6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006;p43"/>
            <p:cNvSpPr/>
            <p:nvPr/>
          </p:nvSpPr>
          <p:spPr>
            <a:xfrm>
              <a:off x="382425" y="2356050"/>
              <a:ext cx="185175" cy="210125"/>
            </a:xfrm>
            <a:custGeom>
              <a:avLst/>
              <a:gdLst/>
              <a:ahLst/>
              <a:cxnLst/>
              <a:rect l="l" t="t" r="r" b="b"/>
              <a:pathLst>
                <a:path w="7407" h="8405" extrusionOk="0">
                  <a:moveTo>
                    <a:pt x="2927" y="1"/>
                  </a:moveTo>
                  <a:cubicBezTo>
                    <a:pt x="2033" y="218"/>
                    <a:pt x="1248" y="841"/>
                    <a:pt x="834" y="1663"/>
                  </a:cubicBezTo>
                  <a:cubicBezTo>
                    <a:pt x="425" y="2474"/>
                    <a:pt x="146" y="3316"/>
                    <a:pt x="52" y="4218"/>
                  </a:cubicBezTo>
                  <a:cubicBezTo>
                    <a:pt x="0" y="4717"/>
                    <a:pt x="2" y="5187"/>
                    <a:pt x="196" y="5650"/>
                  </a:cubicBezTo>
                  <a:cubicBezTo>
                    <a:pt x="391" y="6110"/>
                    <a:pt x="741" y="6505"/>
                    <a:pt x="1177" y="6754"/>
                  </a:cubicBezTo>
                  <a:cubicBezTo>
                    <a:pt x="1048" y="7313"/>
                    <a:pt x="918" y="7840"/>
                    <a:pt x="789" y="8398"/>
                  </a:cubicBezTo>
                  <a:lnTo>
                    <a:pt x="4220" y="8402"/>
                  </a:lnTo>
                  <a:cubicBezTo>
                    <a:pt x="4378" y="8353"/>
                    <a:pt x="4526" y="8282"/>
                    <a:pt x="4668" y="8196"/>
                  </a:cubicBezTo>
                  <a:cubicBezTo>
                    <a:pt x="4937" y="8334"/>
                    <a:pt x="5240" y="8404"/>
                    <a:pt x="5542" y="8404"/>
                  </a:cubicBezTo>
                  <a:cubicBezTo>
                    <a:pt x="5849" y="8404"/>
                    <a:pt x="6156" y="8332"/>
                    <a:pt x="6427" y="8185"/>
                  </a:cubicBezTo>
                  <a:cubicBezTo>
                    <a:pt x="7012" y="7867"/>
                    <a:pt x="7401" y="7217"/>
                    <a:pt x="7407" y="6552"/>
                  </a:cubicBezTo>
                  <a:cubicBezTo>
                    <a:pt x="7407" y="6260"/>
                    <a:pt x="7342" y="5973"/>
                    <a:pt x="7217" y="5716"/>
                  </a:cubicBezTo>
                  <a:cubicBezTo>
                    <a:pt x="7008" y="5287"/>
                    <a:pt x="6620" y="4958"/>
                    <a:pt x="6173" y="4790"/>
                  </a:cubicBezTo>
                  <a:cubicBezTo>
                    <a:pt x="6656" y="3846"/>
                    <a:pt x="6965" y="2801"/>
                    <a:pt x="7079" y="1762"/>
                  </a:cubicBezTo>
                  <a:cubicBezTo>
                    <a:pt x="6569" y="1293"/>
                    <a:pt x="5969" y="886"/>
                    <a:pt x="5342" y="590"/>
                  </a:cubicBezTo>
                  <a:cubicBezTo>
                    <a:pt x="5065" y="619"/>
                    <a:pt x="4784" y="650"/>
                    <a:pt x="4506" y="650"/>
                  </a:cubicBezTo>
                  <a:cubicBezTo>
                    <a:pt x="4350" y="650"/>
                    <a:pt x="4195" y="640"/>
                    <a:pt x="4042" y="615"/>
                  </a:cubicBezTo>
                  <a:cubicBezTo>
                    <a:pt x="3611" y="548"/>
                    <a:pt x="3181" y="355"/>
                    <a:pt x="29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007;p43"/>
            <p:cNvSpPr/>
            <p:nvPr/>
          </p:nvSpPr>
          <p:spPr>
            <a:xfrm>
              <a:off x="405475" y="2371450"/>
              <a:ext cx="66000" cy="82875"/>
            </a:xfrm>
            <a:custGeom>
              <a:avLst/>
              <a:gdLst/>
              <a:ahLst/>
              <a:cxnLst/>
              <a:rect l="l" t="t" r="r" b="b"/>
              <a:pathLst>
                <a:path w="2640" h="3315" extrusionOk="0">
                  <a:moveTo>
                    <a:pt x="1217" y="0"/>
                  </a:moveTo>
                  <a:cubicBezTo>
                    <a:pt x="1069" y="0"/>
                    <a:pt x="917" y="38"/>
                    <a:pt x="779" y="114"/>
                  </a:cubicBezTo>
                  <a:cubicBezTo>
                    <a:pt x="509" y="264"/>
                    <a:pt x="352" y="513"/>
                    <a:pt x="268" y="693"/>
                  </a:cubicBezTo>
                  <a:cubicBezTo>
                    <a:pt x="173" y="893"/>
                    <a:pt x="116" y="1120"/>
                    <a:pt x="76" y="1429"/>
                  </a:cubicBezTo>
                  <a:cubicBezTo>
                    <a:pt x="0" y="2044"/>
                    <a:pt x="33" y="2663"/>
                    <a:pt x="181" y="3264"/>
                  </a:cubicBezTo>
                  <a:cubicBezTo>
                    <a:pt x="188" y="3294"/>
                    <a:pt x="215" y="3314"/>
                    <a:pt x="245" y="3314"/>
                  </a:cubicBezTo>
                  <a:cubicBezTo>
                    <a:pt x="251" y="3314"/>
                    <a:pt x="255" y="3314"/>
                    <a:pt x="262" y="3312"/>
                  </a:cubicBezTo>
                  <a:cubicBezTo>
                    <a:pt x="298" y="3304"/>
                    <a:pt x="319" y="3269"/>
                    <a:pt x="311" y="3233"/>
                  </a:cubicBezTo>
                  <a:cubicBezTo>
                    <a:pt x="168" y="2647"/>
                    <a:pt x="133" y="2044"/>
                    <a:pt x="209" y="1446"/>
                  </a:cubicBezTo>
                  <a:cubicBezTo>
                    <a:pt x="245" y="1153"/>
                    <a:pt x="299" y="936"/>
                    <a:pt x="388" y="748"/>
                  </a:cubicBezTo>
                  <a:cubicBezTo>
                    <a:pt x="462" y="585"/>
                    <a:pt x="604" y="362"/>
                    <a:pt x="842" y="231"/>
                  </a:cubicBezTo>
                  <a:cubicBezTo>
                    <a:pt x="961" y="165"/>
                    <a:pt x="1091" y="132"/>
                    <a:pt x="1216" y="132"/>
                  </a:cubicBezTo>
                  <a:cubicBezTo>
                    <a:pt x="1316" y="132"/>
                    <a:pt x="1412" y="153"/>
                    <a:pt x="1497" y="195"/>
                  </a:cubicBezTo>
                  <a:cubicBezTo>
                    <a:pt x="1664" y="277"/>
                    <a:pt x="1789" y="433"/>
                    <a:pt x="1896" y="590"/>
                  </a:cubicBezTo>
                  <a:cubicBezTo>
                    <a:pt x="2158" y="970"/>
                    <a:pt x="2362" y="1389"/>
                    <a:pt x="2503" y="1829"/>
                  </a:cubicBezTo>
                  <a:cubicBezTo>
                    <a:pt x="2512" y="1857"/>
                    <a:pt x="2538" y="1875"/>
                    <a:pt x="2566" y="1875"/>
                  </a:cubicBezTo>
                  <a:cubicBezTo>
                    <a:pt x="2572" y="1875"/>
                    <a:pt x="2579" y="1874"/>
                    <a:pt x="2585" y="1872"/>
                  </a:cubicBezTo>
                  <a:cubicBezTo>
                    <a:pt x="2619" y="1862"/>
                    <a:pt x="2639" y="1825"/>
                    <a:pt x="2628" y="1791"/>
                  </a:cubicBezTo>
                  <a:cubicBezTo>
                    <a:pt x="2483" y="1336"/>
                    <a:pt x="2275" y="907"/>
                    <a:pt x="2005" y="514"/>
                  </a:cubicBezTo>
                  <a:cubicBezTo>
                    <a:pt x="1887" y="342"/>
                    <a:pt x="1752" y="171"/>
                    <a:pt x="1554" y="75"/>
                  </a:cubicBezTo>
                  <a:cubicBezTo>
                    <a:pt x="1452" y="25"/>
                    <a:pt x="1336" y="0"/>
                    <a:pt x="121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008;p43"/>
            <p:cNvSpPr/>
            <p:nvPr/>
          </p:nvSpPr>
          <p:spPr>
            <a:xfrm>
              <a:off x="526275" y="2376425"/>
              <a:ext cx="10125" cy="27075"/>
            </a:xfrm>
            <a:custGeom>
              <a:avLst/>
              <a:gdLst/>
              <a:ahLst/>
              <a:cxnLst/>
              <a:rect l="l" t="t" r="r" b="b"/>
              <a:pathLst>
                <a:path w="405" h="1083" extrusionOk="0">
                  <a:moveTo>
                    <a:pt x="73" y="1"/>
                  </a:moveTo>
                  <a:cubicBezTo>
                    <a:pt x="67" y="1"/>
                    <a:pt x="61" y="2"/>
                    <a:pt x="54" y="3"/>
                  </a:cubicBezTo>
                  <a:cubicBezTo>
                    <a:pt x="19" y="12"/>
                    <a:pt x="0" y="48"/>
                    <a:pt x="9" y="83"/>
                  </a:cubicBezTo>
                  <a:lnTo>
                    <a:pt x="269" y="1034"/>
                  </a:lnTo>
                  <a:cubicBezTo>
                    <a:pt x="276" y="1063"/>
                    <a:pt x="303" y="1083"/>
                    <a:pt x="332" y="1083"/>
                  </a:cubicBezTo>
                  <a:cubicBezTo>
                    <a:pt x="337" y="1083"/>
                    <a:pt x="345" y="1083"/>
                    <a:pt x="350" y="1080"/>
                  </a:cubicBezTo>
                  <a:cubicBezTo>
                    <a:pt x="386" y="1071"/>
                    <a:pt x="405" y="1035"/>
                    <a:pt x="396" y="1000"/>
                  </a:cubicBezTo>
                  <a:lnTo>
                    <a:pt x="136" y="49"/>
                  </a:lnTo>
                  <a:cubicBezTo>
                    <a:pt x="128" y="20"/>
                    <a:pt x="102" y="1"/>
                    <a:pt x="7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009;p43"/>
            <p:cNvSpPr/>
            <p:nvPr/>
          </p:nvSpPr>
          <p:spPr>
            <a:xfrm>
              <a:off x="407475" y="2409600"/>
              <a:ext cx="61200" cy="33675"/>
            </a:xfrm>
            <a:custGeom>
              <a:avLst/>
              <a:gdLst/>
              <a:ahLst/>
              <a:cxnLst/>
              <a:rect l="l" t="t" r="r" b="b"/>
              <a:pathLst>
                <a:path w="2448" h="1347" extrusionOk="0">
                  <a:moveTo>
                    <a:pt x="2376" y="0"/>
                  </a:moveTo>
                  <a:cubicBezTo>
                    <a:pt x="2095" y="20"/>
                    <a:pt x="1837" y="200"/>
                    <a:pt x="1717" y="456"/>
                  </a:cubicBezTo>
                  <a:cubicBezTo>
                    <a:pt x="1681" y="450"/>
                    <a:pt x="1644" y="447"/>
                    <a:pt x="1607" y="447"/>
                  </a:cubicBezTo>
                  <a:cubicBezTo>
                    <a:pt x="1326" y="447"/>
                    <a:pt x="1041" y="609"/>
                    <a:pt x="914" y="851"/>
                  </a:cubicBezTo>
                  <a:cubicBezTo>
                    <a:pt x="852" y="835"/>
                    <a:pt x="788" y="828"/>
                    <a:pt x="725" y="828"/>
                  </a:cubicBezTo>
                  <a:cubicBezTo>
                    <a:pt x="622" y="828"/>
                    <a:pt x="520" y="848"/>
                    <a:pt x="424" y="886"/>
                  </a:cubicBezTo>
                  <a:cubicBezTo>
                    <a:pt x="252" y="954"/>
                    <a:pt x="106" y="1088"/>
                    <a:pt x="18" y="1251"/>
                  </a:cubicBezTo>
                  <a:cubicBezTo>
                    <a:pt x="0" y="1282"/>
                    <a:pt x="13" y="1322"/>
                    <a:pt x="45" y="1340"/>
                  </a:cubicBezTo>
                  <a:cubicBezTo>
                    <a:pt x="53" y="1345"/>
                    <a:pt x="65" y="1347"/>
                    <a:pt x="75" y="1347"/>
                  </a:cubicBezTo>
                  <a:cubicBezTo>
                    <a:pt x="99" y="1347"/>
                    <a:pt x="122" y="1335"/>
                    <a:pt x="132" y="1315"/>
                  </a:cubicBezTo>
                  <a:cubicBezTo>
                    <a:pt x="206" y="1179"/>
                    <a:pt x="329" y="1066"/>
                    <a:pt x="472" y="1009"/>
                  </a:cubicBezTo>
                  <a:cubicBezTo>
                    <a:pt x="551" y="977"/>
                    <a:pt x="638" y="961"/>
                    <a:pt x="724" y="961"/>
                  </a:cubicBezTo>
                  <a:cubicBezTo>
                    <a:pt x="793" y="961"/>
                    <a:pt x="863" y="971"/>
                    <a:pt x="928" y="992"/>
                  </a:cubicBezTo>
                  <a:cubicBezTo>
                    <a:pt x="935" y="994"/>
                    <a:pt x="941" y="995"/>
                    <a:pt x="947" y="995"/>
                  </a:cubicBezTo>
                  <a:cubicBezTo>
                    <a:pt x="973" y="995"/>
                    <a:pt x="998" y="980"/>
                    <a:pt x="1008" y="954"/>
                  </a:cubicBezTo>
                  <a:cubicBezTo>
                    <a:pt x="1099" y="733"/>
                    <a:pt x="1360" y="578"/>
                    <a:pt x="1609" y="578"/>
                  </a:cubicBezTo>
                  <a:cubicBezTo>
                    <a:pt x="1653" y="578"/>
                    <a:pt x="1697" y="583"/>
                    <a:pt x="1740" y="593"/>
                  </a:cubicBezTo>
                  <a:cubicBezTo>
                    <a:pt x="1745" y="594"/>
                    <a:pt x="1750" y="595"/>
                    <a:pt x="1754" y="595"/>
                  </a:cubicBezTo>
                  <a:cubicBezTo>
                    <a:pt x="1782" y="595"/>
                    <a:pt x="1806" y="578"/>
                    <a:pt x="1817" y="552"/>
                  </a:cubicBezTo>
                  <a:cubicBezTo>
                    <a:pt x="1905" y="322"/>
                    <a:pt x="2139" y="149"/>
                    <a:pt x="2386" y="130"/>
                  </a:cubicBezTo>
                  <a:cubicBezTo>
                    <a:pt x="2422" y="129"/>
                    <a:pt x="2448" y="96"/>
                    <a:pt x="2446" y="60"/>
                  </a:cubicBezTo>
                  <a:cubicBezTo>
                    <a:pt x="2445" y="24"/>
                    <a:pt x="2415" y="0"/>
                    <a:pt x="23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010;p43"/>
            <p:cNvSpPr/>
            <p:nvPr/>
          </p:nvSpPr>
          <p:spPr>
            <a:xfrm>
              <a:off x="409475" y="2523400"/>
              <a:ext cx="38275" cy="9675"/>
            </a:xfrm>
            <a:custGeom>
              <a:avLst/>
              <a:gdLst/>
              <a:ahLst/>
              <a:cxnLst/>
              <a:rect l="l" t="t" r="r" b="b"/>
              <a:pathLst>
                <a:path w="1531" h="387" extrusionOk="0">
                  <a:moveTo>
                    <a:pt x="78" y="1"/>
                  </a:moveTo>
                  <a:cubicBezTo>
                    <a:pt x="50" y="1"/>
                    <a:pt x="24" y="16"/>
                    <a:pt x="13" y="44"/>
                  </a:cubicBezTo>
                  <a:cubicBezTo>
                    <a:pt x="0" y="78"/>
                    <a:pt x="19" y="115"/>
                    <a:pt x="52" y="128"/>
                  </a:cubicBezTo>
                  <a:cubicBezTo>
                    <a:pt x="507" y="297"/>
                    <a:pt x="980" y="383"/>
                    <a:pt x="1464" y="387"/>
                  </a:cubicBezTo>
                  <a:cubicBezTo>
                    <a:pt x="1500" y="387"/>
                    <a:pt x="1530" y="358"/>
                    <a:pt x="1529" y="323"/>
                  </a:cubicBezTo>
                  <a:cubicBezTo>
                    <a:pt x="1529" y="287"/>
                    <a:pt x="1499" y="257"/>
                    <a:pt x="1463" y="257"/>
                  </a:cubicBezTo>
                  <a:cubicBezTo>
                    <a:pt x="995" y="253"/>
                    <a:pt x="537" y="168"/>
                    <a:pt x="98" y="4"/>
                  </a:cubicBezTo>
                  <a:cubicBezTo>
                    <a:pt x="91" y="2"/>
                    <a:pt x="84" y="1"/>
                    <a:pt x="7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011;p43"/>
            <p:cNvSpPr/>
            <p:nvPr/>
          </p:nvSpPr>
          <p:spPr>
            <a:xfrm>
              <a:off x="497250" y="2531400"/>
              <a:ext cx="24600" cy="31425"/>
            </a:xfrm>
            <a:custGeom>
              <a:avLst/>
              <a:gdLst/>
              <a:ahLst/>
              <a:cxnLst/>
              <a:rect l="l" t="t" r="r" b="b"/>
              <a:pathLst>
                <a:path w="984" h="1257" extrusionOk="0">
                  <a:moveTo>
                    <a:pt x="913" y="0"/>
                  </a:moveTo>
                  <a:cubicBezTo>
                    <a:pt x="882" y="0"/>
                    <a:pt x="854" y="22"/>
                    <a:pt x="848" y="54"/>
                  </a:cubicBezTo>
                  <a:cubicBezTo>
                    <a:pt x="765" y="510"/>
                    <a:pt x="458" y="923"/>
                    <a:pt x="46" y="1133"/>
                  </a:cubicBezTo>
                  <a:cubicBezTo>
                    <a:pt x="13" y="1149"/>
                    <a:pt x="0" y="1189"/>
                    <a:pt x="18" y="1221"/>
                  </a:cubicBezTo>
                  <a:cubicBezTo>
                    <a:pt x="29" y="1245"/>
                    <a:pt x="53" y="1256"/>
                    <a:pt x="76" y="1256"/>
                  </a:cubicBezTo>
                  <a:cubicBezTo>
                    <a:pt x="86" y="1256"/>
                    <a:pt x="98" y="1255"/>
                    <a:pt x="106" y="1249"/>
                  </a:cubicBezTo>
                  <a:cubicBezTo>
                    <a:pt x="555" y="1020"/>
                    <a:pt x="888" y="573"/>
                    <a:pt x="978" y="77"/>
                  </a:cubicBezTo>
                  <a:cubicBezTo>
                    <a:pt x="984" y="41"/>
                    <a:pt x="960" y="8"/>
                    <a:pt x="924" y="1"/>
                  </a:cubicBezTo>
                  <a:cubicBezTo>
                    <a:pt x="920" y="1"/>
                    <a:pt x="916" y="0"/>
                    <a:pt x="91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012;p43"/>
            <p:cNvSpPr/>
            <p:nvPr/>
          </p:nvSpPr>
          <p:spPr>
            <a:xfrm>
              <a:off x="409225" y="2526900"/>
              <a:ext cx="13075" cy="39775"/>
            </a:xfrm>
            <a:custGeom>
              <a:avLst/>
              <a:gdLst/>
              <a:ahLst/>
              <a:cxnLst/>
              <a:rect l="l" t="t" r="r" b="b"/>
              <a:pathLst>
                <a:path w="523" h="1591" extrusionOk="0">
                  <a:moveTo>
                    <a:pt x="446" y="1"/>
                  </a:moveTo>
                  <a:cubicBezTo>
                    <a:pt x="417" y="1"/>
                    <a:pt x="392" y="21"/>
                    <a:pt x="384" y="50"/>
                  </a:cubicBezTo>
                  <a:lnTo>
                    <a:pt x="10" y="1508"/>
                  </a:lnTo>
                  <a:cubicBezTo>
                    <a:pt x="0" y="1544"/>
                    <a:pt x="22" y="1579"/>
                    <a:pt x="58" y="1589"/>
                  </a:cubicBezTo>
                  <a:cubicBezTo>
                    <a:pt x="62" y="1591"/>
                    <a:pt x="68" y="1591"/>
                    <a:pt x="73" y="1591"/>
                  </a:cubicBezTo>
                  <a:cubicBezTo>
                    <a:pt x="103" y="1591"/>
                    <a:pt x="131" y="1571"/>
                    <a:pt x="138" y="1542"/>
                  </a:cubicBezTo>
                  <a:lnTo>
                    <a:pt x="511" y="84"/>
                  </a:lnTo>
                  <a:cubicBezTo>
                    <a:pt x="522" y="48"/>
                    <a:pt x="501" y="13"/>
                    <a:pt x="465" y="4"/>
                  </a:cubicBezTo>
                  <a:cubicBezTo>
                    <a:pt x="459" y="2"/>
                    <a:pt x="452" y="1"/>
                    <a:pt x="44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13;p43"/>
            <p:cNvSpPr/>
            <p:nvPr/>
          </p:nvSpPr>
          <p:spPr>
            <a:xfrm>
              <a:off x="485175" y="2385000"/>
              <a:ext cx="190650" cy="173700"/>
            </a:xfrm>
            <a:custGeom>
              <a:avLst/>
              <a:gdLst/>
              <a:ahLst/>
              <a:cxnLst/>
              <a:rect l="l" t="t" r="r" b="b"/>
              <a:pathLst>
                <a:path w="7626" h="6948" extrusionOk="0">
                  <a:moveTo>
                    <a:pt x="3813" y="1"/>
                  </a:moveTo>
                  <a:cubicBezTo>
                    <a:pt x="2924" y="1"/>
                    <a:pt x="2035" y="340"/>
                    <a:pt x="1357" y="1018"/>
                  </a:cubicBezTo>
                  <a:cubicBezTo>
                    <a:pt x="0" y="2375"/>
                    <a:pt x="0" y="4574"/>
                    <a:pt x="1357" y="5930"/>
                  </a:cubicBezTo>
                  <a:cubicBezTo>
                    <a:pt x="2035" y="6608"/>
                    <a:pt x="2924" y="6948"/>
                    <a:pt x="3813" y="6948"/>
                  </a:cubicBezTo>
                  <a:cubicBezTo>
                    <a:pt x="4701" y="6948"/>
                    <a:pt x="5590" y="6608"/>
                    <a:pt x="6269" y="5930"/>
                  </a:cubicBezTo>
                  <a:cubicBezTo>
                    <a:pt x="7625" y="4574"/>
                    <a:pt x="7625" y="2375"/>
                    <a:pt x="6269" y="1018"/>
                  </a:cubicBezTo>
                  <a:cubicBezTo>
                    <a:pt x="5590" y="340"/>
                    <a:pt x="4701" y="1"/>
                    <a:pt x="381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014;p43"/>
            <p:cNvSpPr/>
            <p:nvPr/>
          </p:nvSpPr>
          <p:spPr>
            <a:xfrm>
              <a:off x="450250" y="2351125"/>
              <a:ext cx="70850" cy="34925"/>
            </a:xfrm>
            <a:custGeom>
              <a:avLst/>
              <a:gdLst/>
              <a:ahLst/>
              <a:cxnLst/>
              <a:rect l="l" t="t" r="r" b="b"/>
              <a:pathLst>
                <a:path w="2834" h="1397" extrusionOk="0">
                  <a:moveTo>
                    <a:pt x="604" y="0"/>
                  </a:moveTo>
                  <a:cubicBezTo>
                    <a:pt x="411" y="46"/>
                    <a:pt x="218" y="90"/>
                    <a:pt x="25" y="138"/>
                  </a:cubicBezTo>
                  <a:cubicBezTo>
                    <a:pt x="1" y="426"/>
                    <a:pt x="6" y="727"/>
                    <a:pt x="169" y="967"/>
                  </a:cubicBezTo>
                  <a:cubicBezTo>
                    <a:pt x="334" y="1205"/>
                    <a:pt x="604" y="1377"/>
                    <a:pt x="891" y="1396"/>
                  </a:cubicBezTo>
                  <a:cubicBezTo>
                    <a:pt x="906" y="1397"/>
                    <a:pt x="922" y="1397"/>
                    <a:pt x="937" y="1397"/>
                  </a:cubicBezTo>
                  <a:cubicBezTo>
                    <a:pt x="1211" y="1397"/>
                    <a:pt x="1487" y="1252"/>
                    <a:pt x="1619" y="1010"/>
                  </a:cubicBezTo>
                  <a:cubicBezTo>
                    <a:pt x="1729" y="1225"/>
                    <a:pt x="1949" y="1355"/>
                    <a:pt x="2185" y="1355"/>
                  </a:cubicBezTo>
                  <a:cubicBezTo>
                    <a:pt x="2225" y="1355"/>
                    <a:pt x="2265" y="1352"/>
                    <a:pt x="2305" y="1344"/>
                  </a:cubicBezTo>
                  <a:cubicBezTo>
                    <a:pt x="2584" y="1290"/>
                    <a:pt x="2810" y="1037"/>
                    <a:pt x="2834" y="754"/>
                  </a:cubicBezTo>
                  <a:cubicBezTo>
                    <a:pt x="1980" y="422"/>
                    <a:pt x="604" y="0"/>
                    <a:pt x="6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015;p43"/>
            <p:cNvSpPr/>
            <p:nvPr/>
          </p:nvSpPr>
          <p:spPr>
            <a:xfrm>
              <a:off x="452975" y="2353300"/>
              <a:ext cx="36225" cy="27150"/>
            </a:xfrm>
            <a:custGeom>
              <a:avLst/>
              <a:gdLst/>
              <a:ahLst/>
              <a:cxnLst/>
              <a:rect l="l" t="t" r="r" b="b"/>
              <a:pathLst>
                <a:path w="1449" h="1086" extrusionOk="0">
                  <a:moveTo>
                    <a:pt x="152" y="1"/>
                  </a:moveTo>
                  <a:cubicBezTo>
                    <a:pt x="121" y="1"/>
                    <a:pt x="93" y="20"/>
                    <a:pt x="85" y="51"/>
                  </a:cubicBezTo>
                  <a:cubicBezTo>
                    <a:pt x="0" y="387"/>
                    <a:pt x="152" y="767"/>
                    <a:pt x="440" y="954"/>
                  </a:cubicBezTo>
                  <a:cubicBezTo>
                    <a:pt x="575" y="1043"/>
                    <a:pt x="734" y="1086"/>
                    <a:pt x="892" y="1086"/>
                  </a:cubicBezTo>
                  <a:cubicBezTo>
                    <a:pt x="1078" y="1086"/>
                    <a:pt x="1264" y="1026"/>
                    <a:pt x="1414" y="910"/>
                  </a:cubicBezTo>
                  <a:cubicBezTo>
                    <a:pt x="1443" y="887"/>
                    <a:pt x="1448" y="845"/>
                    <a:pt x="1425" y="817"/>
                  </a:cubicBezTo>
                  <a:cubicBezTo>
                    <a:pt x="1413" y="801"/>
                    <a:pt x="1394" y="793"/>
                    <a:pt x="1375" y="793"/>
                  </a:cubicBezTo>
                  <a:cubicBezTo>
                    <a:pt x="1360" y="793"/>
                    <a:pt x="1345" y="798"/>
                    <a:pt x="1333" y="807"/>
                  </a:cubicBezTo>
                  <a:cubicBezTo>
                    <a:pt x="1208" y="904"/>
                    <a:pt x="1052" y="953"/>
                    <a:pt x="895" y="953"/>
                  </a:cubicBezTo>
                  <a:cubicBezTo>
                    <a:pt x="761" y="953"/>
                    <a:pt x="627" y="917"/>
                    <a:pt x="513" y="844"/>
                  </a:cubicBezTo>
                  <a:cubicBezTo>
                    <a:pt x="269" y="685"/>
                    <a:pt x="145" y="365"/>
                    <a:pt x="213" y="82"/>
                  </a:cubicBezTo>
                  <a:cubicBezTo>
                    <a:pt x="223" y="46"/>
                    <a:pt x="202" y="11"/>
                    <a:pt x="166" y="2"/>
                  </a:cubicBezTo>
                  <a:cubicBezTo>
                    <a:pt x="161" y="1"/>
                    <a:pt x="156" y="1"/>
                    <a:pt x="15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016;p43"/>
            <p:cNvSpPr/>
            <p:nvPr/>
          </p:nvSpPr>
          <p:spPr>
            <a:xfrm>
              <a:off x="492425" y="2368525"/>
              <a:ext cx="25900" cy="12025"/>
            </a:xfrm>
            <a:custGeom>
              <a:avLst/>
              <a:gdLst/>
              <a:ahLst/>
              <a:cxnLst/>
              <a:rect l="l" t="t" r="r" b="b"/>
              <a:pathLst>
                <a:path w="1036" h="481" extrusionOk="0">
                  <a:moveTo>
                    <a:pt x="961" y="1"/>
                  </a:moveTo>
                  <a:cubicBezTo>
                    <a:pt x="934" y="1"/>
                    <a:pt x="909" y="19"/>
                    <a:pt x="900" y="45"/>
                  </a:cubicBezTo>
                  <a:cubicBezTo>
                    <a:pt x="850" y="198"/>
                    <a:pt x="711" y="317"/>
                    <a:pt x="554" y="344"/>
                  </a:cubicBezTo>
                  <a:cubicBezTo>
                    <a:pt x="531" y="348"/>
                    <a:pt x="507" y="350"/>
                    <a:pt x="484" y="350"/>
                  </a:cubicBezTo>
                  <a:cubicBezTo>
                    <a:pt x="348" y="350"/>
                    <a:pt x="211" y="284"/>
                    <a:pt x="128" y="176"/>
                  </a:cubicBezTo>
                  <a:cubicBezTo>
                    <a:pt x="114" y="159"/>
                    <a:pt x="94" y="151"/>
                    <a:pt x="74" y="151"/>
                  </a:cubicBezTo>
                  <a:cubicBezTo>
                    <a:pt x="60" y="151"/>
                    <a:pt x="46" y="155"/>
                    <a:pt x="35" y="164"/>
                  </a:cubicBezTo>
                  <a:cubicBezTo>
                    <a:pt x="6" y="186"/>
                    <a:pt x="0" y="228"/>
                    <a:pt x="22" y="256"/>
                  </a:cubicBezTo>
                  <a:cubicBezTo>
                    <a:pt x="129" y="398"/>
                    <a:pt x="308" y="481"/>
                    <a:pt x="485" y="481"/>
                  </a:cubicBezTo>
                  <a:cubicBezTo>
                    <a:pt x="515" y="481"/>
                    <a:pt x="544" y="478"/>
                    <a:pt x="572" y="472"/>
                  </a:cubicBezTo>
                  <a:cubicBezTo>
                    <a:pt x="777" y="438"/>
                    <a:pt x="958" y="284"/>
                    <a:pt x="1022" y="86"/>
                  </a:cubicBezTo>
                  <a:cubicBezTo>
                    <a:pt x="1035" y="52"/>
                    <a:pt x="1015" y="15"/>
                    <a:pt x="982" y="5"/>
                  </a:cubicBezTo>
                  <a:cubicBezTo>
                    <a:pt x="975" y="2"/>
                    <a:pt x="968" y="1"/>
                    <a:pt x="961"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017;p43"/>
            <p:cNvSpPr/>
            <p:nvPr/>
          </p:nvSpPr>
          <p:spPr>
            <a:xfrm>
              <a:off x="446825" y="2267300"/>
              <a:ext cx="87400" cy="67575"/>
            </a:xfrm>
            <a:custGeom>
              <a:avLst/>
              <a:gdLst/>
              <a:ahLst/>
              <a:cxnLst/>
              <a:rect l="l" t="t" r="r" b="b"/>
              <a:pathLst>
                <a:path w="3496" h="2703" extrusionOk="0">
                  <a:moveTo>
                    <a:pt x="2276" y="1"/>
                  </a:moveTo>
                  <a:cubicBezTo>
                    <a:pt x="2094" y="1"/>
                    <a:pt x="1921" y="103"/>
                    <a:pt x="1817" y="259"/>
                  </a:cubicBezTo>
                  <a:cubicBezTo>
                    <a:pt x="1699" y="187"/>
                    <a:pt x="1561" y="152"/>
                    <a:pt x="1422" y="152"/>
                  </a:cubicBezTo>
                  <a:cubicBezTo>
                    <a:pt x="1288" y="152"/>
                    <a:pt x="1154" y="185"/>
                    <a:pt x="1037" y="251"/>
                  </a:cubicBezTo>
                  <a:cubicBezTo>
                    <a:pt x="799" y="387"/>
                    <a:pt x="672" y="647"/>
                    <a:pt x="671" y="920"/>
                  </a:cubicBezTo>
                  <a:cubicBezTo>
                    <a:pt x="421" y="926"/>
                    <a:pt x="180" y="1092"/>
                    <a:pt x="92" y="1326"/>
                  </a:cubicBezTo>
                  <a:cubicBezTo>
                    <a:pt x="0" y="1559"/>
                    <a:pt x="63" y="1845"/>
                    <a:pt x="243" y="2017"/>
                  </a:cubicBezTo>
                  <a:cubicBezTo>
                    <a:pt x="341" y="2390"/>
                    <a:pt x="679" y="2674"/>
                    <a:pt x="1064" y="2700"/>
                  </a:cubicBezTo>
                  <a:cubicBezTo>
                    <a:pt x="1084" y="2702"/>
                    <a:pt x="1103" y="2702"/>
                    <a:pt x="1123" y="2702"/>
                  </a:cubicBezTo>
                  <a:cubicBezTo>
                    <a:pt x="1488" y="2702"/>
                    <a:pt x="1843" y="2468"/>
                    <a:pt x="1984" y="2131"/>
                  </a:cubicBezTo>
                  <a:lnTo>
                    <a:pt x="3207" y="1732"/>
                  </a:lnTo>
                  <a:cubicBezTo>
                    <a:pt x="3328" y="1712"/>
                    <a:pt x="3431" y="1618"/>
                    <a:pt x="3465" y="1499"/>
                  </a:cubicBezTo>
                  <a:cubicBezTo>
                    <a:pt x="3495" y="1382"/>
                    <a:pt x="3443" y="1249"/>
                    <a:pt x="3350" y="1171"/>
                  </a:cubicBezTo>
                  <a:cubicBezTo>
                    <a:pt x="3437" y="992"/>
                    <a:pt x="3415" y="767"/>
                    <a:pt x="3300" y="609"/>
                  </a:cubicBezTo>
                  <a:cubicBezTo>
                    <a:pt x="3197" y="471"/>
                    <a:pt x="3045" y="388"/>
                    <a:pt x="2879" y="388"/>
                  </a:cubicBezTo>
                  <a:cubicBezTo>
                    <a:pt x="2853" y="388"/>
                    <a:pt x="2826" y="390"/>
                    <a:pt x="2799" y="394"/>
                  </a:cubicBezTo>
                  <a:cubicBezTo>
                    <a:pt x="2738" y="194"/>
                    <a:pt x="2553" y="37"/>
                    <a:pt x="2346" y="6"/>
                  </a:cubicBezTo>
                  <a:cubicBezTo>
                    <a:pt x="2323" y="2"/>
                    <a:pt x="2300" y="1"/>
                    <a:pt x="22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018;p43"/>
            <p:cNvSpPr/>
            <p:nvPr/>
          </p:nvSpPr>
          <p:spPr>
            <a:xfrm>
              <a:off x="451250" y="2274475"/>
              <a:ext cx="13925" cy="18325"/>
            </a:xfrm>
            <a:custGeom>
              <a:avLst/>
              <a:gdLst/>
              <a:ahLst/>
              <a:cxnLst/>
              <a:rect l="l" t="t" r="r" b="b"/>
              <a:pathLst>
                <a:path w="557" h="733" extrusionOk="0">
                  <a:moveTo>
                    <a:pt x="483" y="1"/>
                  </a:moveTo>
                  <a:cubicBezTo>
                    <a:pt x="456" y="1"/>
                    <a:pt x="430" y="17"/>
                    <a:pt x="421" y="44"/>
                  </a:cubicBezTo>
                  <a:cubicBezTo>
                    <a:pt x="359" y="207"/>
                    <a:pt x="345" y="390"/>
                    <a:pt x="381" y="562"/>
                  </a:cubicBezTo>
                  <a:cubicBezTo>
                    <a:pt x="317" y="544"/>
                    <a:pt x="249" y="536"/>
                    <a:pt x="182" y="536"/>
                  </a:cubicBezTo>
                  <a:cubicBezTo>
                    <a:pt x="141" y="536"/>
                    <a:pt x="101" y="539"/>
                    <a:pt x="61" y="545"/>
                  </a:cubicBezTo>
                  <a:cubicBezTo>
                    <a:pt x="25" y="551"/>
                    <a:pt x="1" y="583"/>
                    <a:pt x="6" y="619"/>
                  </a:cubicBezTo>
                  <a:cubicBezTo>
                    <a:pt x="10" y="651"/>
                    <a:pt x="39" y="676"/>
                    <a:pt x="71" y="676"/>
                  </a:cubicBezTo>
                  <a:cubicBezTo>
                    <a:pt x="74" y="676"/>
                    <a:pt x="77" y="675"/>
                    <a:pt x="81" y="675"/>
                  </a:cubicBezTo>
                  <a:cubicBezTo>
                    <a:pt x="112" y="671"/>
                    <a:pt x="144" y="668"/>
                    <a:pt x="175" y="668"/>
                  </a:cubicBezTo>
                  <a:cubicBezTo>
                    <a:pt x="270" y="668"/>
                    <a:pt x="365" y="688"/>
                    <a:pt x="451" y="726"/>
                  </a:cubicBezTo>
                  <a:cubicBezTo>
                    <a:pt x="459" y="731"/>
                    <a:pt x="468" y="732"/>
                    <a:pt x="478" y="732"/>
                  </a:cubicBezTo>
                  <a:cubicBezTo>
                    <a:pt x="494" y="732"/>
                    <a:pt x="509" y="725"/>
                    <a:pt x="522" y="715"/>
                  </a:cubicBezTo>
                  <a:cubicBezTo>
                    <a:pt x="542" y="695"/>
                    <a:pt x="550" y="668"/>
                    <a:pt x="540" y="643"/>
                  </a:cubicBezTo>
                  <a:cubicBezTo>
                    <a:pt x="478" y="466"/>
                    <a:pt x="478" y="265"/>
                    <a:pt x="544" y="89"/>
                  </a:cubicBezTo>
                  <a:cubicBezTo>
                    <a:pt x="557" y="54"/>
                    <a:pt x="538" y="17"/>
                    <a:pt x="504" y="4"/>
                  </a:cubicBezTo>
                  <a:cubicBezTo>
                    <a:pt x="497" y="2"/>
                    <a:pt x="490" y="1"/>
                    <a:pt x="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019;p43"/>
            <p:cNvSpPr/>
            <p:nvPr/>
          </p:nvSpPr>
          <p:spPr>
            <a:xfrm>
              <a:off x="441025" y="2291200"/>
              <a:ext cx="94100" cy="80775"/>
            </a:xfrm>
            <a:custGeom>
              <a:avLst/>
              <a:gdLst/>
              <a:ahLst/>
              <a:cxnLst/>
              <a:rect l="l" t="t" r="r" b="b"/>
              <a:pathLst>
                <a:path w="3764" h="3231" extrusionOk="0">
                  <a:moveTo>
                    <a:pt x="2784" y="0"/>
                  </a:moveTo>
                  <a:cubicBezTo>
                    <a:pt x="2761" y="97"/>
                    <a:pt x="2677" y="177"/>
                    <a:pt x="2578" y="193"/>
                  </a:cubicBezTo>
                  <a:cubicBezTo>
                    <a:pt x="2565" y="195"/>
                    <a:pt x="2551" y="197"/>
                    <a:pt x="2538" y="197"/>
                  </a:cubicBezTo>
                  <a:cubicBezTo>
                    <a:pt x="2453" y="197"/>
                    <a:pt x="2368" y="151"/>
                    <a:pt x="2321" y="77"/>
                  </a:cubicBezTo>
                  <a:cubicBezTo>
                    <a:pt x="2281" y="212"/>
                    <a:pt x="2161" y="319"/>
                    <a:pt x="2023" y="346"/>
                  </a:cubicBezTo>
                  <a:cubicBezTo>
                    <a:pt x="1975" y="355"/>
                    <a:pt x="1921" y="361"/>
                    <a:pt x="1868" y="361"/>
                  </a:cubicBezTo>
                  <a:cubicBezTo>
                    <a:pt x="1769" y="361"/>
                    <a:pt x="1673" y="339"/>
                    <a:pt x="1618" y="267"/>
                  </a:cubicBezTo>
                  <a:lnTo>
                    <a:pt x="1618" y="267"/>
                  </a:lnTo>
                  <a:cubicBezTo>
                    <a:pt x="1642" y="453"/>
                    <a:pt x="1595" y="649"/>
                    <a:pt x="1483" y="804"/>
                  </a:cubicBezTo>
                  <a:cubicBezTo>
                    <a:pt x="1375" y="956"/>
                    <a:pt x="1202" y="1077"/>
                    <a:pt x="1014" y="1114"/>
                  </a:cubicBezTo>
                  <a:cubicBezTo>
                    <a:pt x="999" y="1021"/>
                    <a:pt x="1003" y="944"/>
                    <a:pt x="984" y="851"/>
                  </a:cubicBezTo>
                  <a:cubicBezTo>
                    <a:pt x="965" y="850"/>
                    <a:pt x="945" y="850"/>
                    <a:pt x="926" y="850"/>
                  </a:cubicBezTo>
                  <a:cubicBezTo>
                    <a:pt x="690" y="850"/>
                    <a:pt x="448" y="907"/>
                    <a:pt x="272" y="1062"/>
                  </a:cubicBezTo>
                  <a:cubicBezTo>
                    <a:pt x="91" y="1221"/>
                    <a:pt x="1" y="1475"/>
                    <a:pt x="41" y="1713"/>
                  </a:cubicBezTo>
                  <a:cubicBezTo>
                    <a:pt x="81" y="1950"/>
                    <a:pt x="248" y="2162"/>
                    <a:pt x="470" y="2252"/>
                  </a:cubicBezTo>
                  <a:cubicBezTo>
                    <a:pt x="555" y="2287"/>
                    <a:pt x="646" y="2304"/>
                    <a:pt x="738" y="2304"/>
                  </a:cubicBezTo>
                  <a:cubicBezTo>
                    <a:pt x="794" y="2304"/>
                    <a:pt x="850" y="2298"/>
                    <a:pt x="906" y="2284"/>
                  </a:cubicBezTo>
                  <a:lnTo>
                    <a:pt x="906" y="2284"/>
                  </a:lnTo>
                  <a:cubicBezTo>
                    <a:pt x="883" y="2370"/>
                    <a:pt x="860" y="2455"/>
                    <a:pt x="838" y="2540"/>
                  </a:cubicBezTo>
                  <a:cubicBezTo>
                    <a:pt x="991" y="2843"/>
                    <a:pt x="1284" y="3072"/>
                    <a:pt x="1608" y="3178"/>
                  </a:cubicBezTo>
                  <a:cubicBezTo>
                    <a:pt x="1719" y="3214"/>
                    <a:pt x="1834" y="3231"/>
                    <a:pt x="1949" y="3231"/>
                  </a:cubicBezTo>
                  <a:cubicBezTo>
                    <a:pt x="2169" y="3231"/>
                    <a:pt x="2391" y="3170"/>
                    <a:pt x="2591" y="3069"/>
                  </a:cubicBezTo>
                  <a:cubicBezTo>
                    <a:pt x="2635" y="2969"/>
                    <a:pt x="2672" y="2879"/>
                    <a:pt x="2711" y="2788"/>
                  </a:cubicBezTo>
                  <a:cubicBezTo>
                    <a:pt x="3327" y="2666"/>
                    <a:pt x="3692" y="2112"/>
                    <a:pt x="3722" y="1697"/>
                  </a:cubicBezTo>
                  <a:cubicBezTo>
                    <a:pt x="3763" y="1168"/>
                    <a:pt x="3626" y="672"/>
                    <a:pt x="3354" y="215"/>
                  </a:cubicBezTo>
                  <a:cubicBezTo>
                    <a:pt x="3297" y="258"/>
                    <a:pt x="3226" y="280"/>
                    <a:pt x="3154" y="280"/>
                  </a:cubicBezTo>
                  <a:cubicBezTo>
                    <a:pt x="3113" y="280"/>
                    <a:pt x="3072" y="273"/>
                    <a:pt x="3034" y="257"/>
                  </a:cubicBezTo>
                  <a:cubicBezTo>
                    <a:pt x="2931" y="215"/>
                    <a:pt x="2800" y="113"/>
                    <a:pt x="278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020;p43"/>
            <p:cNvSpPr/>
            <p:nvPr/>
          </p:nvSpPr>
          <p:spPr>
            <a:xfrm>
              <a:off x="487050" y="2318600"/>
              <a:ext cx="6650" cy="6650"/>
            </a:xfrm>
            <a:custGeom>
              <a:avLst/>
              <a:gdLst/>
              <a:ahLst/>
              <a:cxnLst/>
              <a:rect l="l" t="t" r="r" b="b"/>
              <a:pathLst>
                <a:path w="266" h="266" extrusionOk="0">
                  <a:moveTo>
                    <a:pt x="134" y="1"/>
                  </a:moveTo>
                  <a:cubicBezTo>
                    <a:pt x="61" y="1"/>
                    <a:pt x="1" y="59"/>
                    <a:pt x="1" y="132"/>
                  </a:cubicBezTo>
                  <a:cubicBezTo>
                    <a:pt x="1" y="205"/>
                    <a:pt x="61" y="265"/>
                    <a:pt x="134" y="265"/>
                  </a:cubicBezTo>
                  <a:cubicBezTo>
                    <a:pt x="207" y="265"/>
                    <a:pt x="265" y="205"/>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021;p43"/>
            <p:cNvSpPr/>
            <p:nvPr/>
          </p:nvSpPr>
          <p:spPr>
            <a:xfrm>
              <a:off x="517825" y="2315275"/>
              <a:ext cx="6650" cy="6650"/>
            </a:xfrm>
            <a:custGeom>
              <a:avLst/>
              <a:gdLst/>
              <a:ahLst/>
              <a:cxnLst/>
              <a:rect l="l" t="t" r="r" b="b"/>
              <a:pathLst>
                <a:path w="266" h="266" extrusionOk="0">
                  <a:moveTo>
                    <a:pt x="134" y="1"/>
                  </a:moveTo>
                  <a:cubicBezTo>
                    <a:pt x="61" y="1"/>
                    <a:pt x="1" y="59"/>
                    <a:pt x="1" y="132"/>
                  </a:cubicBezTo>
                  <a:cubicBezTo>
                    <a:pt x="1" y="206"/>
                    <a:pt x="61" y="265"/>
                    <a:pt x="134" y="265"/>
                  </a:cubicBezTo>
                  <a:cubicBezTo>
                    <a:pt x="207" y="265"/>
                    <a:pt x="265" y="206"/>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022;p43"/>
            <p:cNvSpPr/>
            <p:nvPr/>
          </p:nvSpPr>
          <p:spPr>
            <a:xfrm>
              <a:off x="481925" y="2303700"/>
              <a:ext cx="15950" cy="7875"/>
            </a:xfrm>
            <a:custGeom>
              <a:avLst/>
              <a:gdLst/>
              <a:ahLst/>
              <a:cxnLst/>
              <a:rect l="l" t="t" r="r" b="b"/>
              <a:pathLst>
                <a:path w="638" h="315" extrusionOk="0">
                  <a:moveTo>
                    <a:pt x="447" y="0"/>
                  </a:moveTo>
                  <a:cubicBezTo>
                    <a:pt x="283" y="0"/>
                    <a:pt x="119" y="79"/>
                    <a:pt x="23" y="212"/>
                  </a:cubicBezTo>
                  <a:cubicBezTo>
                    <a:pt x="0" y="241"/>
                    <a:pt x="7" y="282"/>
                    <a:pt x="36" y="304"/>
                  </a:cubicBezTo>
                  <a:cubicBezTo>
                    <a:pt x="47" y="312"/>
                    <a:pt x="62" y="315"/>
                    <a:pt x="74" y="315"/>
                  </a:cubicBezTo>
                  <a:cubicBezTo>
                    <a:pt x="94" y="315"/>
                    <a:pt x="116" y="306"/>
                    <a:pt x="127" y="289"/>
                  </a:cubicBezTo>
                  <a:cubicBezTo>
                    <a:pt x="199" y="191"/>
                    <a:pt x="321" y="133"/>
                    <a:pt x="443" y="133"/>
                  </a:cubicBezTo>
                  <a:cubicBezTo>
                    <a:pt x="477" y="133"/>
                    <a:pt x="511" y="137"/>
                    <a:pt x="543" y="146"/>
                  </a:cubicBezTo>
                  <a:cubicBezTo>
                    <a:pt x="549" y="148"/>
                    <a:pt x="555" y="149"/>
                    <a:pt x="561" y="149"/>
                  </a:cubicBezTo>
                  <a:cubicBezTo>
                    <a:pt x="590" y="149"/>
                    <a:pt x="617" y="129"/>
                    <a:pt x="626" y="101"/>
                  </a:cubicBezTo>
                  <a:cubicBezTo>
                    <a:pt x="638" y="65"/>
                    <a:pt x="618" y="29"/>
                    <a:pt x="582" y="19"/>
                  </a:cubicBezTo>
                  <a:cubicBezTo>
                    <a:pt x="538" y="6"/>
                    <a:pt x="493" y="0"/>
                    <a:pt x="44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023;p43"/>
            <p:cNvSpPr/>
            <p:nvPr/>
          </p:nvSpPr>
          <p:spPr>
            <a:xfrm>
              <a:off x="512250" y="2300825"/>
              <a:ext cx="13675" cy="5150"/>
            </a:xfrm>
            <a:custGeom>
              <a:avLst/>
              <a:gdLst/>
              <a:ahLst/>
              <a:cxnLst/>
              <a:rect l="l" t="t" r="r" b="b"/>
              <a:pathLst>
                <a:path w="547" h="206" extrusionOk="0">
                  <a:moveTo>
                    <a:pt x="271" y="0"/>
                  </a:moveTo>
                  <a:cubicBezTo>
                    <a:pt x="185" y="0"/>
                    <a:pt x="99" y="28"/>
                    <a:pt x="32" y="84"/>
                  </a:cubicBezTo>
                  <a:cubicBezTo>
                    <a:pt x="5" y="107"/>
                    <a:pt x="1" y="150"/>
                    <a:pt x="25" y="177"/>
                  </a:cubicBezTo>
                  <a:cubicBezTo>
                    <a:pt x="38" y="192"/>
                    <a:pt x="56" y="199"/>
                    <a:pt x="75" y="199"/>
                  </a:cubicBezTo>
                  <a:cubicBezTo>
                    <a:pt x="90" y="199"/>
                    <a:pt x="106" y="194"/>
                    <a:pt x="118" y="184"/>
                  </a:cubicBezTo>
                  <a:cubicBezTo>
                    <a:pt x="160" y="149"/>
                    <a:pt x="215" y="132"/>
                    <a:pt x="271" y="132"/>
                  </a:cubicBezTo>
                  <a:cubicBezTo>
                    <a:pt x="329" y="132"/>
                    <a:pt x="387" y="151"/>
                    <a:pt x="430" y="190"/>
                  </a:cubicBezTo>
                  <a:cubicBezTo>
                    <a:pt x="442" y="200"/>
                    <a:pt x="458" y="206"/>
                    <a:pt x="475" y="206"/>
                  </a:cubicBezTo>
                  <a:cubicBezTo>
                    <a:pt x="493" y="206"/>
                    <a:pt x="511" y="198"/>
                    <a:pt x="523" y="184"/>
                  </a:cubicBezTo>
                  <a:cubicBezTo>
                    <a:pt x="547" y="157"/>
                    <a:pt x="544" y="115"/>
                    <a:pt x="518" y="91"/>
                  </a:cubicBezTo>
                  <a:cubicBezTo>
                    <a:pt x="450" y="31"/>
                    <a:pt x="360" y="0"/>
                    <a:pt x="2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024;p43"/>
            <p:cNvSpPr/>
            <p:nvPr/>
          </p:nvSpPr>
          <p:spPr>
            <a:xfrm>
              <a:off x="503275" y="2316450"/>
              <a:ext cx="8475" cy="14325"/>
            </a:xfrm>
            <a:custGeom>
              <a:avLst/>
              <a:gdLst/>
              <a:ahLst/>
              <a:cxnLst/>
              <a:rect l="l" t="t" r="r" b="b"/>
              <a:pathLst>
                <a:path w="339" h="573" extrusionOk="0">
                  <a:moveTo>
                    <a:pt x="166" y="0"/>
                  </a:moveTo>
                  <a:cubicBezTo>
                    <a:pt x="160" y="0"/>
                    <a:pt x="155" y="1"/>
                    <a:pt x="150" y="2"/>
                  </a:cubicBezTo>
                  <a:cubicBezTo>
                    <a:pt x="115" y="11"/>
                    <a:pt x="94" y="47"/>
                    <a:pt x="102" y="82"/>
                  </a:cubicBezTo>
                  <a:lnTo>
                    <a:pt x="188" y="413"/>
                  </a:lnTo>
                  <a:cubicBezTo>
                    <a:pt x="178" y="415"/>
                    <a:pt x="167" y="418"/>
                    <a:pt x="157" y="420"/>
                  </a:cubicBezTo>
                  <a:cubicBezTo>
                    <a:pt x="124" y="427"/>
                    <a:pt x="94" y="434"/>
                    <a:pt x="60" y="441"/>
                  </a:cubicBezTo>
                  <a:cubicBezTo>
                    <a:pt x="24" y="448"/>
                    <a:pt x="1" y="483"/>
                    <a:pt x="8" y="518"/>
                  </a:cubicBezTo>
                  <a:cubicBezTo>
                    <a:pt x="14" y="551"/>
                    <a:pt x="42" y="573"/>
                    <a:pt x="72" y="573"/>
                  </a:cubicBezTo>
                  <a:cubicBezTo>
                    <a:pt x="75" y="573"/>
                    <a:pt x="81" y="573"/>
                    <a:pt x="87" y="570"/>
                  </a:cubicBezTo>
                  <a:cubicBezTo>
                    <a:pt x="122" y="563"/>
                    <a:pt x="155" y="555"/>
                    <a:pt x="187" y="548"/>
                  </a:cubicBezTo>
                  <a:cubicBezTo>
                    <a:pt x="218" y="541"/>
                    <a:pt x="250" y="534"/>
                    <a:pt x="284" y="527"/>
                  </a:cubicBezTo>
                  <a:cubicBezTo>
                    <a:pt x="301" y="524"/>
                    <a:pt x="317" y="513"/>
                    <a:pt x="325" y="497"/>
                  </a:cubicBezTo>
                  <a:cubicBezTo>
                    <a:pt x="335" y="481"/>
                    <a:pt x="338" y="463"/>
                    <a:pt x="333" y="445"/>
                  </a:cubicBezTo>
                  <a:lnTo>
                    <a:pt x="230" y="48"/>
                  </a:lnTo>
                  <a:cubicBezTo>
                    <a:pt x="222" y="20"/>
                    <a:pt x="195" y="0"/>
                    <a:pt x="16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025;p43"/>
            <p:cNvSpPr/>
            <p:nvPr/>
          </p:nvSpPr>
          <p:spPr>
            <a:xfrm>
              <a:off x="490850" y="2330600"/>
              <a:ext cx="12650" cy="9150"/>
            </a:xfrm>
            <a:custGeom>
              <a:avLst/>
              <a:gdLst/>
              <a:ahLst/>
              <a:cxnLst/>
              <a:rect l="l" t="t" r="r" b="b"/>
              <a:pathLst>
                <a:path w="506" h="366" extrusionOk="0">
                  <a:moveTo>
                    <a:pt x="82" y="0"/>
                  </a:moveTo>
                  <a:cubicBezTo>
                    <a:pt x="50" y="0"/>
                    <a:pt x="22" y="24"/>
                    <a:pt x="18" y="57"/>
                  </a:cubicBezTo>
                  <a:cubicBezTo>
                    <a:pt x="0" y="168"/>
                    <a:pt x="62" y="287"/>
                    <a:pt x="163" y="338"/>
                  </a:cubicBezTo>
                  <a:cubicBezTo>
                    <a:pt x="202" y="357"/>
                    <a:pt x="242" y="365"/>
                    <a:pt x="284" y="365"/>
                  </a:cubicBezTo>
                  <a:cubicBezTo>
                    <a:pt x="355" y="365"/>
                    <a:pt x="428" y="337"/>
                    <a:pt x="481" y="290"/>
                  </a:cubicBezTo>
                  <a:cubicBezTo>
                    <a:pt x="505" y="265"/>
                    <a:pt x="505" y="222"/>
                    <a:pt x="481" y="197"/>
                  </a:cubicBezTo>
                  <a:cubicBezTo>
                    <a:pt x="468" y="185"/>
                    <a:pt x="451" y="179"/>
                    <a:pt x="434" y="179"/>
                  </a:cubicBezTo>
                  <a:cubicBezTo>
                    <a:pt x="418" y="179"/>
                    <a:pt x="401" y="185"/>
                    <a:pt x="388" y="197"/>
                  </a:cubicBezTo>
                  <a:cubicBezTo>
                    <a:pt x="361" y="222"/>
                    <a:pt x="323" y="236"/>
                    <a:pt x="286" y="236"/>
                  </a:cubicBezTo>
                  <a:cubicBezTo>
                    <a:pt x="265" y="236"/>
                    <a:pt x="244" y="231"/>
                    <a:pt x="225" y="222"/>
                  </a:cubicBezTo>
                  <a:cubicBezTo>
                    <a:pt x="173" y="195"/>
                    <a:pt x="139" y="132"/>
                    <a:pt x="148" y="75"/>
                  </a:cubicBezTo>
                  <a:cubicBezTo>
                    <a:pt x="153" y="39"/>
                    <a:pt x="128" y="7"/>
                    <a:pt x="92" y="1"/>
                  </a:cubicBezTo>
                  <a:cubicBezTo>
                    <a:pt x="89" y="0"/>
                    <a:pt x="85" y="0"/>
                    <a:pt x="8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026;p43"/>
            <p:cNvSpPr/>
            <p:nvPr/>
          </p:nvSpPr>
          <p:spPr>
            <a:xfrm>
              <a:off x="450750" y="2321000"/>
              <a:ext cx="11975" cy="7350"/>
            </a:xfrm>
            <a:custGeom>
              <a:avLst/>
              <a:gdLst/>
              <a:ahLst/>
              <a:cxnLst/>
              <a:rect l="l" t="t" r="r" b="b"/>
              <a:pathLst>
                <a:path w="479" h="294" extrusionOk="0">
                  <a:moveTo>
                    <a:pt x="78" y="0"/>
                  </a:moveTo>
                  <a:cubicBezTo>
                    <a:pt x="54" y="0"/>
                    <a:pt x="30" y="13"/>
                    <a:pt x="18" y="36"/>
                  </a:cubicBezTo>
                  <a:cubicBezTo>
                    <a:pt x="1" y="69"/>
                    <a:pt x="15" y="108"/>
                    <a:pt x="48" y="123"/>
                  </a:cubicBezTo>
                  <a:lnTo>
                    <a:pt x="372" y="286"/>
                  </a:lnTo>
                  <a:cubicBezTo>
                    <a:pt x="381" y="292"/>
                    <a:pt x="392" y="293"/>
                    <a:pt x="401" y="293"/>
                  </a:cubicBezTo>
                  <a:cubicBezTo>
                    <a:pt x="424" y="293"/>
                    <a:pt x="448" y="281"/>
                    <a:pt x="459" y="256"/>
                  </a:cubicBezTo>
                  <a:cubicBezTo>
                    <a:pt x="478" y="223"/>
                    <a:pt x="464" y="185"/>
                    <a:pt x="431" y="169"/>
                  </a:cubicBezTo>
                  <a:lnTo>
                    <a:pt x="106" y="6"/>
                  </a:lnTo>
                  <a:cubicBezTo>
                    <a:pt x="97" y="2"/>
                    <a:pt x="88" y="0"/>
                    <a:pt x="7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027;p43"/>
            <p:cNvSpPr/>
            <p:nvPr/>
          </p:nvSpPr>
          <p:spPr>
            <a:xfrm>
              <a:off x="485050" y="2358925"/>
              <a:ext cx="25875" cy="5725"/>
            </a:xfrm>
            <a:custGeom>
              <a:avLst/>
              <a:gdLst/>
              <a:ahLst/>
              <a:cxnLst/>
              <a:rect l="l" t="t" r="r" b="b"/>
              <a:pathLst>
                <a:path w="1035" h="229" extrusionOk="0">
                  <a:moveTo>
                    <a:pt x="75" y="0"/>
                  </a:moveTo>
                  <a:cubicBezTo>
                    <a:pt x="50" y="0"/>
                    <a:pt x="26" y="15"/>
                    <a:pt x="15" y="40"/>
                  </a:cubicBezTo>
                  <a:cubicBezTo>
                    <a:pt x="1" y="72"/>
                    <a:pt x="15" y="112"/>
                    <a:pt x="50" y="126"/>
                  </a:cubicBezTo>
                  <a:cubicBezTo>
                    <a:pt x="208" y="196"/>
                    <a:pt x="380" y="229"/>
                    <a:pt x="553" y="229"/>
                  </a:cubicBezTo>
                  <a:cubicBezTo>
                    <a:pt x="700" y="229"/>
                    <a:pt x="849" y="203"/>
                    <a:pt x="982" y="154"/>
                  </a:cubicBezTo>
                  <a:cubicBezTo>
                    <a:pt x="1016" y="142"/>
                    <a:pt x="1034" y="104"/>
                    <a:pt x="1022" y="70"/>
                  </a:cubicBezTo>
                  <a:cubicBezTo>
                    <a:pt x="1012" y="44"/>
                    <a:pt x="987" y="27"/>
                    <a:pt x="961" y="27"/>
                  </a:cubicBezTo>
                  <a:cubicBezTo>
                    <a:pt x="953" y="27"/>
                    <a:pt x="945" y="29"/>
                    <a:pt x="937" y="32"/>
                  </a:cubicBezTo>
                  <a:cubicBezTo>
                    <a:pt x="814" y="76"/>
                    <a:pt x="683" y="98"/>
                    <a:pt x="552" y="98"/>
                  </a:cubicBezTo>
                  <a:cubicBezTo>
                    <a:pt x="397" y="98"/>
                    <a:pt x="243" y="68"/>
                    <a:pt x="101" y="6"/>
                  </a:cubicBezTo>
                  <a:cubicBezTo>
                    <a:pt x="93" y="2"/>
                    <a:pt x="84"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028;p43"/>
            <p:cNvSpPr/>
            <p:nvPr/>
          </p:nvSpPr>
          <p:spPr>
            <a:xfrm>
              <a:off x="417275" y="2418100"/>
              <a:ext cx="161450" cy="105550"/>
            </a:xfrm>
            <a:custGeom>
              <a:avLst/>
              <a:gdLst/>
              <a:ahLst/>
              <a:cxnLst/>
              <a:rect l="l" t="t" r="r" b="b"/>
              <a:pathLst>
                <a:path w="6458" h="4222" extrusionOk="0">
                  <a:moveTo>
                    <a:pt x="2034" y="0"/>
                  </a:moveTo>
                  <a:cubicBezTo>
                    <a:pt x="1355" y="422"/>
                    <a:pt x="679" y="844"/>
                    <a:pt x="0" y="1264"/>
                  </a:cubicBezTo>
                  <a:cubicBezTo>
                    <a:pt x="124" y="1500"/>
                    <a:pt x="262" y="1704"/>
                    <a:pt x="388" y="1940"/>
                  </a:cubicBezTo>
                  <a:cubicBezTo>
                    <a:pt x="669" y="2472"/>
                    <a:pt x="1315" y="2781"/>
                    <a:pt x="1861" y="3034"/>
                  </a:cubicBezTo>
                  <a:cubicBezTo>
                    <a:pt x="2407" y="3285"/>
                    <a:pt x="2995" y="3443"/>
                    <a:pt x="3575" y="3598"/>
                  </a:cubicBezTo>
                  <a:cubicBezTo>
                    <a:pt x="4217" y="3766"/>
                    <a:pt x="4772" y="4214"/>
                    <a:pt x="5434" y="4222"/>
                  </a:cubicBezTo>
                  <a:cubicBezTo>
                    <a:pt x="5477" y="4144"/>
                    <a:pt x="5448" y="4037"/>
                    <a:pt x="5372" y="3990"/>
                  </a:cubicBezTo>
                  <a:cubicBezTo>
                    <a:pt x="5236" y="3901"/>
                    <a:pt x="5096" y="3814"/>
                    <a:pt x="4958" y="3724"/>
                  </a:cubicBezTo>
                  <a:lnTo>
                    <a:pt x="4958" y="3724"/>
                  </a:lnTo>
                  <a:cubicBezTo>
                    <a:pt x="5305" y="3801"/>
                    <a:pt x="5644" y="3883"/>
                    <a:pt x="5991" y="3959"/>
                  </a:cubicBezTo>
                  <a:cubicBezTo>
                    <a:pt x="6050" y="3907"/>
                    <a:pt x="6063" y="3813"/>
                    <a:pt x="6020" y="3748"/>
                  </a:cubicBezTo>
                  <a:cubicBezTo>
                    <a:pt x="5993" y="3707"/>
                    <a:pt x="5948" y="3680"/>
                    <a:pt x="5904" y="3657"/>
                  </a:cubicBezTo>
                  <a:cubicBezTo>
                    <a:pt x="5778" y="3585"/>
                    <a:pt x="5655" y="3514"/>
                    <a:pt x="5529" y="3444"/>
                  </a:cubicBezTo>
                  <a:lnTo>
                    <a:pt x="5529" y="3444"/>
                  </a:lnTo>
                  <a:cubicBezTo>
                    <a:pt x="5818" y="3520"/>
                    <a:pt x="6121" y="3578"/>
                    <a:pt x="6409" y="3651"/>
                  </a:cubicBezTo>
                  <a:cubicBezTo>
                    <a:pt x="6457" y="3601"/>
                    <a:pt x="6457" y="3517"/>
                    <a:pt x="6426" y="3457"/>
                  </a:cubicBezTo>
                  <a:cubicBezTo>
                    <a:pt x="6393" y="3394"/>
                    <a:pt x="6337" y="3350"/>
                    <a:pt x="6280" y="3308"/>
                  </a:cubicBezTo>
                  <a:cubicBezTo>
                    <a:pt x="6150" y="3217"/>
                    <a:pt x="5991" y="3137"/>
                    <a:pt x="5841" y="3084"/>
                  </a:cubicBezTo>
                  <a:lnTo>
                    <a:pt x="5841" y="3084"/>
                  </a:lnTo>
                  <a:cubicBezTo>
                    <a:pt x="6037" y="3119"/>
                    <a:pt x="6237" y="3141"/>
                    <a:pt x="6434" y="3177"/>
                  </a:cubicBezTo>
                  <a:cubicBezTo>
                    <a:pt x="6450" y="3005"/>
                    <a:pt x="6307" y="2879"/>
                    <a:pt x="6166" y="2781"/>
                  </a:cubicBezTo>
                  <a:cubicBezTo>
                    <a:pt x="5928" y="2613"/>
                    <a:pt x="5685" y="2428"/>
                    <a:pt x="5432" y="2288"/>
                  </a:cubicBezTo>
                  <a:cubicBezTo>
                    <a:pt x="5601" y="2197"/>
                    <a:pt x="5771" y="2106"/>
                    <a:pt x="5940" y="2014"/>
                  </a:cubicBezTo>
                  <a:cubicBezTo>
                    <a:pt x="5985" y="1990"/>
                    <a:pt x="6034" y="1963"/>
                    <a:pt x="6063" y="1919"/>
                  </a:cubicBezTo>
                  <a:cubicBezTo>
                    <a:pt x="6091" y="1873"/>
                    <a:pt x="6091" y="1744"/>
                    <a:pt x="6040" y="1733"/>
                  </a:cubicBezTo>
                  <a:cubicBezTo>
                    <a:pt x="5478" y="1596"/>
                    <a:pt x="4902" y="1532"/>
                    <a:pt x="4325" y="1532"/>
                  </a:cubicBezTo>
                  <a:cubicBezTo>
                    <a:pt x="4230" y="1532"/>
                    <a:pt x="4134" y="1534"/>
                    <a:pt x="4038" y="1537"/>
                  </a:cubicBezTo>
                  <a:cubicBezTo>
                    <a:pt x="3460" y="1182"/>
                    <a:pt x="2868" y="829"/>
                    <a:pt x="2289" y="475"/>
                  </a:cubicBezTo>
                  <a:cubicBezTo>
                    <a:pt x="2203" y="308"/>
                    <a:pt x="2120" y="168"/>
                    <a:pt x="203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029;p43"/>
            <p:cNvSpPr/>
            <p:nvPr/>
          </p:nvSpPr>
          <p:spPr>
            <a:xfrm>
              <a:off x="544375" y="2500325"/>
              <a:ext cx="16650" cy="7825"/>
            </a:xfrm>
            <a:custGeom>
              <a:avLst/>
              <a:gdLst/>
              <a:ahLst/>
              <a:cxnLst/>
              <a:rect l="l" t="t" r="r" b="b"/>
              <a:pathLst>
                <a:path w="666" h="313" extrusionOk="0">
                  <a:moveTo>
                    <a:pt x="76" y="1"/>
                  </a:moveTo>
                  <a:cubicBezTo>
                    <a:pt x="49" y="1"/>
                    <a:pt x="22" y="17"/>
                    <a:pt x="12" y="45"/>
                  </a:cubicBezTo>
                  <a:cubicBezTo>
                    <a:pt x="1" y="79"/>
                    <a:pt x="19" y="116"/>
                    <a:pt x="52" y="129"/>
                  </a:cubicBezTo>
                  <a:lnTo>
                    <a:pt x="571" y="309"/>
                  </a:lnTo>
                  <a:cubicBezTo>
                    <a:pt x="578" y="311"/>
                    <a:pt x="586" y="312"/>
                    <a:pt x="593" y="312"/>
                  </a:cubicBezTo>
                  <a:cubicBezTo>
                    <a:pt x="620" y="312"/>
                    <a:pt x="644" y="296"/>
                    <a:pt x="656" y="268"/>
                  </a:cubicBezTo>
                  <a:cubicBezTo>
                    <a:pt x="666" y="234"/>
                    <a:pt x="648" y="196"/>
                    <a:pt x="614" y="184"/>
                  </a:cubicBezTo>
                  <a:lnTo>
                    <a:pt x="95" y="3"/>
                  </a:lnTo>
                  <a:cubicBezTo>
                    <a:pt x="89" y="2"/>
                    <a:pt x="82" y="1"/>
                    <a:pt x="7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030;p43"/>
            <p:cNvSpPr/>
            <p:nvPr/>
          </p:nvSpPr>
          <p:spPr>
            <a:xfrm>
              <a:off x="549600" y="2489625"/>
              <a:ext cx="18150" cy="8450"/>
            </a:xfrm>
            <a:custGeom>
              <a:avLst/>
              <a:gdLst/>
              <a:ahLst/>
              <a:cxnLst/>
              <a:rect l="l" t="t" r="r" b="b"/>
              <a:pathLst>
                <a:path w="726" h="338" extrusionOk="0">
                  <a:moveTo>
                    <a:pt x="76" y="0"/>
                  </a:moveTo>
                  <a:cubicBezTo>
                    <a:pt x="49" y="0"/>
                    <a:pt x="24" y="17"/>
                    <a:pt x="13" y="44"/>
                  </a:cubicBezTo>
                  <a:cubicBezTo>
                    <a:pt x="1" y="78"/>
                    <a:pt x="19" y="116"/>
                    <a:pt x="53" y="128"/>
                  </a:cubicBezTo>
                  <a:lnTo>
                    <a:pt x="628" y="333"/>
                  </a:lnTo>
                  <a:cubicBezTo>
                    <a:pt x="635" y="336"/>
                    <a:pt x="642" y="337"/>
                    <a:pt x="650" y="337"/>
                  </a:cubicBezTo>
                  <a:cubicBezTo>
                    <a:pt x="677" y="337"/>
                    <a:pt x="701" y="321"/>
                    <a:pt x="712" y="294"/>
                  </a:cubicBezTo>
                  <a:cubicBezTo>
                    <a:pt x="725" y="260"/>
                    <a:pt x="707" y="223"/>
                    <a:pt x="672" y="210"/>
                  </a:cubicBezTo>
                  <a:lnTo>
                    <a:pt x="98" y="4"/>
                  </a:lnTo>
                  <a:cubicBezTo>
                    <a:pt x="91" y="2"/>
                    <a:pt x="83" y="0"/>
                    <a:pt x="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031;p43"/>
            <p:cNvSpPr/>
            <p:nvPr/>
          </p:nvSpPr>
          <p:spPr>
            <a:xfrm>
              <a:off x="544525" y="2471650"/>
              <a:ext cx="10925" cy="5500"/>
            </a:xfrm>
            <a:custGeom>
              <a:avLst/>
              <a:gdLst/>
              <a:ahLst/>
              <a:cxnLst/>
              <a:rect l="l" t="t" r="r" b="b"/>
              <a:pathLst>
                <a:path w="437" h="220" extrusionOk="0">
                  <a:moveTo>
                    <a:pt x="74" y="1"/>
                  </a:moveTo>
                  <a:cubicBezTo>
                    <a:pt x="46" y="1"/>
                    <a:pt x="20" y="19"/>
                    <a:pt x="11" y="48"/>
                  </a:cubicBezTo>
                  <a:cubicBezTo>
                    <a:pt x="1" y="84"/>
                    <a:pt x="22" y="120"/>
                    <a:pt x="56" y="130"/>
                  </a:cubicBezTo>
                  <a:lnTo>
                    <a:pt x="344" y="216"/>
                  </a:lnTo>
                  <a:cubicBezTo>
                    <a:pt x="351" y="220"/>
                    <a:pt x="358" y="220"/>
                    <a:pt x="364" y="220"/>
                  </a:cubicBezTo>
                  <a:cubicBezTo>
                    <a:pt x="392" y="220"/>
                    <a:pt x="418" y="201"/>
                    <a:pt x="425" y="171"/>
                  </a:cubicBezTo>
                  <a:cubicBezTo>
                    <a:pt x="437" y="135"/>
                    <a:pt x="415" y="100"/>
                    <a:pt x="381" y="90"/>
                  </a:cubicBezTo>
                  <a:lnTo>
                    <a:pt x="94" y="4"/>
                  </a:lnTo>
                  <a:cubicBezTo>
                    <a:pt x="87" y="2"/>
                    <a:pt x="80"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anim calcmode="lin" valueType="num">
                                      <p:cBhvr>
                                        <p:cTn id="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anim calcmode="lin" valueType="num">
                                      <p:cBhvr>
                                        <p:cTn id="1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500"/>
                                        <p:tgtEl>
                                          <p:spTgt spid="6">
                                            <p:txEl>
                                              <p:pRg st="1" end="1"/>
                                            </p:txEl>
                                          </p:spTgt>
                                        </p:tgtEl>
                                      </p:cBhvr>
                                    </p:animEffect>
                                    <p:anim calcmode="lin" valueType="num">
                                      <p:cBhvr>
                                        <p:cTn id="2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75"/>
        <p:cNvGrpSpPr/>
        <p:nvPr/>
      </p:nvGrpSpPr>
      <p:grpSpPr>
        <a:xfrm>
          <a:off x="0" y="0"/>
          <a:ext cx="0" cy="0"/>
          <a:chOff x="0" y="0"/>
          <a:chExt cx="0" cy="0"/>
        </a:xfrm>
      </p:grpSpPr>
      <p:sp>
        <p:nvSpPr>
          <p:cNvPr id="1976" name="Google Shape;1976;p43"/>
          <p:cNvSpPr/>
          <p:nvPr/>
        </p:nvSpPr>
        <p:spPr>
          <a:xfrm>
            <a:off x="1552444" y="1948055"/>
            <a:ext cx="659400" cy="659400"/>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77" name="Google Shape;1977;p43"/>
          <p:cNvSpPr/>
          <p:nvPr/>
        </p:nvSpPr>
        <p:spPr>
          <a:xfrm>
            <a:off x="4236194" y="1948055"/>
            <a:ext cx="659400" cy="659400"/>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78" name="Google Shape;1978;p43"/>
          <p:cNvSpPr/>
          <p:nvPr/>
        </p:nvSpPr>
        <p:spPr>
          <a:xfrm>
            <a:off x="6919944" y="1948055"/>
            <a:ext cx="659400" cy="659400"/>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82" name="Google Shape;1982;p43"/>
          <p:cNvSpPr txBox="1">
            <a:spLocks noGrp="1"/>
          </p:cNvSpPr>
          <p:nvPr>
            <p:ph type="title"/>
          </p:nvPr>
        </p:nvSpPr>
        <p:spPr>
          <a:xfrm rot="2576">
            <a:off x="1481794" y="1948355"/>
            <a:ext cx="800700" cy="658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latin typeface="+mj-lt"/>
              </a:rPr>
              <a:t>01</a:t>
            </a:r>
            <a:endParaRPr sz="3600">
              <a:latin typeface="+mj-lt"/>
            </a:endParaRPr>
          </a:p>
        </p:txBody>
      </p:sp>
      <p:sp>
        <p:nvSpPr>
          <p:cNvPr id="1983" name="Google Shape;1983;p43"/>
          <p:cNvSpPr txBox="1">
            <a:spLocks noGrp="1"/>
          </p:cNvSpPr>
          <p:nvPr>
            <p:ph type="title" idx="2"/>
          </p:nvPr>
        </p:nvSpPr>
        <p:spPr>
          <a:xfrm>
            <a:off x="713894" y="2578904"/>
            <a:ext cx="2336400" cy="474000"/>
          </a:xfrm>
          <a:prstGeom prst="rect">
            <a:avLst/>
          </a:prstGeom>
        </p:spPr>
        <p:txBody>
          <a:bodyPr spcFirstLastPara="1" wrap="square" lIns="91425" tIns="91425" rIns="91425" bIns="91425" anchor="t" anchorCtr="0">
            <a:noAutofit/>
          </a:bodyPr>
          <a:lstStyle/>
          <a:p>
            <a:pPr lvl="0">
              <a:lnSpc>
                <a:spcPct val="150000"/>
              </a:lnSpc>
            </a:pPr>
            <a:r>
              <a:rPr lang="en-US" sz="3600" smtClean="0">
                <a:latin typeface="+mj-lt"/>
              </a:rPr>
              <a:t>NHẬN XÉT</a:t>
            </a:r>
            <a:endParaRPr lang="en-US" sz="3600">
              <a:latin typeface="+mj-lt"/>
            </a:endParaRPr>
          </a:p>
        </p:txBody>
      </p:sp>
      <p:sp>
        <p:nvSpPr>
          <p:cNvPr id="1988" name="Google Shape;1988;p43"/>
          <p:cNvSpPr txBox="1">
            <a:spLocks noGrp="1"/>
          </p:cNvSpPr>
          <p:nvPr>
            <p:ph type="title" idx="6"/>
          </p:nvPr>
        </p:nvSpPr>
        <p:spPr>
          <a:xfrm rot="2576">
            <a:off x="4165594" y="1976906"/>
            <a:ext cx="800700" cy="658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latin typeface="+mj-lt"/>
              </a:rPr>
              <a:t>02</a:t>
            </a:r>
            <a:endParaRPr sz="3600">
              <a:latin typeface="+mj-lt"/>
            </a:endParaRPr>
          </a:p>
        </p:txBody>
      </p:sp>
      <p:sp>
        <p:nvSpPr>
          <p:cNvPr id="1989" name="Google Shape;1989;p43"/>
          <p:cNvSpPr txBox="1">
            <a:spLocks noGrp="1"/>
          </p:cNvSpPr>
          <p:nvPr>
            <p:ph type="title" idx="7"/>
          </p:nvPr>
        </p:nvSpPr>
        <p:spPr>
          <a:xfrm>
            <a:off x="3397694" y="2607455"/>
            <a:ext cx="2336400" cy="474000"/>
          </a:xfrm>
          <a:prstGeom prst="rect">
            <a:avLst/>
          </a:prstGeom>
        </p:spPr>
        <p:txBody>
          <a:bodyPr spcFirstLastPara="1" wrap="square" lIns="91425" tIns="91425" rIns="91425" bIns="91425" anchor="t" anchorCtr="0">
            <a:noAutofit/>
          </a:bodyPr>
          <a:lstStyle/>
          <a:p>
            <a:pPr lvl="0">
              <a:lnSpc>
                <a:spcPct val="150000"/>
              </a:lnSpc>
            </a:pPr>
            <a:r>
              <a:rPr lang="en-US" sz="3600" smtClean="0">
                <a:latin typeface="+mj-lt"/>
              </a:rPr>
              <a:t>RÚT RA </a:t>
            </a:r>
            <a:br>
              <a:rPr lang="en-US" sz="3600" smtClean="0">
                <a:latin typeface="+mj-lt"/>
              </a:rPr>
            </a:br>
            <a:r>
              <a:rPr lang="en-US" sz="3600" smtClean="0">
                <a:latin typeface="+mj-lt"/>
              </a:rPr>
              <a:t>BÀI HỌC</a:t>
            </a:r>
            <a:endParaRPr lang="en-US" sz="3600">
              <a:latin typeface="+mj-lt"/>
            </a:endParaRPr>
          </a:p>
        </p:txBody>
      </p:sp>
      <p:sp>
        <p:nvSpPr>
          <p:cNvPr id="1994" name="Google Shape;1994;p43"/>
          <p:cNvSpPr txBox="1">
            <a:spLocks noGrp="1"/>
          </p:cNvSpPr>
          <p:nvPr>
            <p:ph type="title" idx="15"/>
          </p:nvPr>
        </p:nvSpPr>
        <p:spPr>
          <a:xfrm rot="2576">
            <a:off x="6849394" y="1976906"/>
            <a:ext cx="800700" cy="658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latin typeface="+mj-lt"/>
              </a:rPr>
              <a:t>03</a:t>
            </a:r>
            <a:endParaRPr sz="3600">
              <a:latin typeface="+mj-lt"/>
            </a:endParaRPr>
          </a:p>
        </p:txBody>
      </p:sp>
      <p:sp>
        <p:nvSpPr>
          <p:cNvPr id="1995" name="Google Shape;1995;p43"/>
          <p:cNvSpPr txBox="1">
            <a:spLocks noGrp="1"/>
          </p:cNvSpPr>
          <p:nvPr>
            <p:ph type="title" idx="16"/>
          </p:nvPr>
        </p:nvSpPr>
        <p:spPr>
          <a:xfrm>
            <a:off x="6081494" y="2607455"/>
            <a:ext cx="2336400" cy="474000"/>
          </a:xfrm>
          <a:prstGeom prst="rect">
            <a:avLst/>
          </a:prstGeom>
        </p:spPr>
        <p:txBody>
          <a:bodyPr spcFirstLastPara="1" wrap="square" lIns="91425" tIns="91425" rIns="91425" bIns="91425" anchor="t" anchorCtr="0">
            <a:noAutofit/>
          </a:bodyPr>
          <a:lstStyle/>
          <a:p>
            <a:pPr lvl="0">
              <a:lnSpc>
                <a:spcPct val="150000"/>
              </a:lnSpc>
            </a:pPr>
            <a:r>
              <a:rPr lang="en-US" sz="3600" smtClean="0">
                <a:latin typeface="+mj-lt"/>
              </a:rPr>
              <a:t>LUYỆN TẬP</a:t>
            </a:r>
            <a:endParaRPr lang="en-US" sz="3600">
              <a:latin typeface="+mj-lt"/>
            </a:endParaRPr>
          </a:p>
        </p:txBody>
      </p:sp>
      <p:grpSp>
        <p:nvGrpSpPr>
          <p:cNvPr id="2001" name="Google Shape;2001;p43"/>
          <p:cNvGrpSpPr/>
          <p:nvPr/>
        </p:nvGrpSpPr>
        <p:grpSpPr>
          <a:xfrm flipH="1">
            <a:off x="7818830" y="606540"/>
            <a:ext cx="1168935" cy="1056573"/>
            <a:chOff x="320450" y="2267300"/>
            <a:chExt cx="355375" cy="321225"/>
          </a:xfrm>
        </p:grpSpPr>
        <p:sp>
          <p:nvSpPr>
            <p:cNvPr id="2002" name="Google Shape;2002;p43"/>
            <p:cNvSpPr/>
            <p:nvPr/>
          </p:nvSpPr>
          <p:spPr>
            <a:xfrm>
              <a:off x="320450" y="2546925"/>
              <a:ext cx="345325" cy="41600"/>
            </a:xfrm>
            <a:custGeom>
              <a:avLst/>
              <a:gdLst/>
              <a:ahLst/>
              <a:cxnLst/>
              <a:rect l="l" t="t" r="r" b="b"/>
              <a:pathLst>
                <a:path w="13813" h="1664" extrusionOk="0">
                  <a:moveTo>
                    <a:pt x="6907" y="1"/>
                  </a:moveTo>
                  <a:cubicBezTo>
                    <a:pt x="3093" y="1"/>
                    <a:pt x="1" y="374"/>
                    <a:pt x="1" y="833"/>
                  </a:cubicBezTo>
                  <a:cubicBezTo>
                    <a:pt x="1" y="1291"/>
                    <a:pt x="3093" y="1663"/>
                    <a:pt x="6907" y="1663"/>
                  </a:cubicBezTo>
                  <a:cubicBezTo>
                    <a:pt x="8738" y="1663"/>
                    <a:pt x="10495" y="1576"/>
                    <a:pt x="11790" y="1420"/>
                  </a:cubicBezTo>
                  <a:cubicBezTo>
                    <a:pt x="13085" y="1264"/>
                    <a:pt x="13812" y="1053"/>
                    <a:pt x="13812" y="833"/>
                  </a:cubicBezTo>
                  <a:cubicBezTo>
                    <a:pt x="13812" y="612"/>
                    <a:pt x="13085" y="401"/>
                    <a:pt x="11790" y="245"/>
                  </a:cubicBezTo>
                  <a:cubicBezTo>
                    <a:pt x="10495" y="89"/>
                    <a:pt x="8738" y="1"/>
                    <a:pt x="69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3" name="Google Shape;2003;p43"/>
            <p:cNvSpPr/>
            <p:nvPr/>
          </p:nvSpPr>
          <p:spPr>
            <a:xfrm>
              <a:off x="346575" y="2505700"/>
              <a:ext cx="79550" cy="58800"/>
            </a:xfrm>
            <a:custGeom>
              <a:avLst/>
              <a:gdLst/>
              <a:ahLst/>
              <a:cxnLst/>
              <a:rect l="l" t="t" r="r" b="b"/>
              <a:pathLst>
                <a:path w="3182" h="2352" extrusionOk="0">
                  <a:moveTo>
                    <a:pt x="1902" y="0"/>
                  </a:moveTo>
                  <a:cubicBezTo>
                    <a:pt x="1603" y="660"/>
                    <a:pt x="1154" y="1252"/>
                    <a:pt x="598" y="1717"/>
                  </a:cubicBezTo>
                  <a:cubicBezTo>
                    <a:pt x="372" y="1904"/>
                    <a:pt x="121" y="2083"/>
                    <a:pt x="1" y="2352"/>
                  </a:cubicBezTo>
                  <a:cubicBezTo>
                    <a:pt x="840" y="2334"/>
                    <a:pt x="1737" y="2339"/>
                    <a:pt x="2578" y="2320"/>
                  </a:cubicBezTo>
                  <a:lnTo>
                    <a:pt x="3181" y="855"/>
                  </a:lnTo>
                  <a:cubicBezTo>
                    <a:pt x="2754" y="562"/>
                    <a:pt x="2329" y="293"/>
                    <a:pt x="19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4" name="Google Shape;2004;p43"/>
            <p:cNvSpPr/>
            <p:nvPr/>
          </p:nvSpPr>
          <p:spPr>
            <a:xfrm>
              <a:off x="377525" y="2552675"/>
              <a:ext cx="3750" cy="13300"/>
            </a:xfrm>
            <a:custGeom>
              <a:avLst/>
              <a:gdLst/>
              <a:ahLst/>
              <a:cxnLst/>
              <a:rect l="l" t="t" r="r" b="b"/>
              <a:pathLst>
                <a:path w="150" h="532" extrusionOk="0">
                  <a:moveTo>
                    <a:pt x="68" y="1"/>
                  </a:moveTo>
                  <a:cubicBezTo>
                    <a:pt x="29" y="2"/>
                    <a:pt x="1" y="32"/>
                    <a:pt x="3" y="68"/>
                  </a:cubicBezTo>
                  <a:lnTo>
                    <a:pt x="15" y="467"/>
                  </a:lnTo>
                  <a:cubicBezTo>
                    <a:pt x="18" y="503"/>
                    <a:pt x="46" y="531"/>
                    <a:pt x="82" y="531"/>
                  </a:cubicBezTo>
                  <a:lnTo>
                    <a:pt x="83" y="531"/>
                  </a:lnTo>
                  <a:cubicBezTo>
                    <a:pt x="121" y="530"/>
                    <a:pt x="149" y="498"/>
                    <a:pt x="148" y="463"/>
                  </a:cubicBezTo>
                  <a:lnTo>
                    <a:pt x="135" y="65"/>
                  </a:lnTo>
                  <a:cubicBezTo>
                    <a:pt x="133" y="27"/>
                    <a:pt x="101" y="2"/>
                    <a:pt x="6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5" name="Google Shape;2005;p43"/>
            <p:cNvSpPr/>
            <p:nvPr/>
          </p:nvSpPr>
          <p:spPr>
            <a:xfrm>
              <a:off x="388900" y="2551300"/>
              <a:ext cx="3450" cy="14100"/>
            </a:xfrm>
            <a:custGeom>
              <a:avLst/>
              <a:gdLst/>
              <a:ahLst/>
              <a:cxnLst/>
              <a:rect l="l" t="t" r="r" b="b"/>
              <a:pathLst>
                <a:path w="138" h="564" extrusionOk="0">
                  <a:moveTo>
                    <a:pt x="64" y="1"/>
                  </a:moveTo>
                  <a:cubicBezTo>
                    <a:pt x="32" y="1"/>
                    <a:pt x="6" y="33"/>
                    <a:pt x="6" y="66"/>
                  </a:cubicBezTo>
                  <a:lnTo>
                    <a:pt x="0" y="496"/>
                  </a:lnTo>
                  <a:cubicBezTo>
                    <a:pt x="0" y="532"/>
                    <a:pt x="29" y="563"/>
                    <a:pt x="66" y="563"/>
                  </a:cubicBezTo>
                  <a:cubicBezTo>
                    <a:pt x="102" y="563"/>
                    <a:pt x="130" y="535"/>
                    <a:pt x="130" y="499"/>
                  </a:cubicBezTo>
                  <a:lnTo>
                    <a:pt x="136" y="67"/>
                  </a:lnTo>
                  <a:cubicBezTo>
                    <a:pt x="137" y="31"/>
                    <a:pt x="107" y="1"/>
                    <a:pt x="72" y="1"/>
                  </a:cubicBezTo>
                  <a:cubicBezTo>
                    <a:pt x="69" y="1"/>
                    <a:pt x="66" y="1"/>
                    <a:pt x="6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6" name="Google Shape;2006;p43"/>
            <p:cNvSpPr/>
            <p:nvPr/>
          </p:nvSpPr>
          <p:spPr>
            <a:xfrm>
              <a:off x="382425" y="2356050"/>
              <a:ext cx="185175" cy="210125"/>
            </a:xfrm>
            <a:custGeom>
              <a:avLst/>
              <a:gdLst/>
              <a:ahLst/>
              <a:cxnLst/>
              <a:rect l="l" t="t" r="r" b="b"/>
              <a:pathLst>
                <a:path w="7407" h="8405" extrusionOk="0">
                  <a:moveTo>
                    <a:pt x="2927" y="1"/>
                  </a:moveTo>
                  <a:cubicBezTo>
                    <a:pt x="2033" y="218"/>
                    <a:pt x="1248" y="841"/>
                    <a:pt x="834" y="1663"/>
                  </a:cubicBezTo>
                  <a:cubicBezTo>
                    <a:pt x="425" y="2474"/>
                    <a:pt x="146" y="3316"/>
                    <a:pt x="52" y="4218"/>
                  </a:cubicBezTo>
                  <a:cubicBezTo>
                    <a:pt x="0" y="4717"/>
                    <a:pt x="2" y="5187"/>
                    <a:pt x="196" y="5650"/>
                  </a:cubicBezTo>
                  <a:cubicBezTo>
                    <a:pt x="391" y="6110"/>
                    <a:pt x="741" y="6505"/>
                    <a:pt x="1177" y="6754"/>
                  </a:cubicBezTo>
                  <a:cubicBezTo>
                    <a:pt x="1048" y="7313"/>
                    <a:pt x="918" y="7840"/>
                    <a:pt x="789" y="8398"/>
                  </a:cubicBezTo>
                  <a:lnTo>
                    <a:pt x="4220" y="8402"/>
                  </a:lnTo>
                  <a:cubicBezTo>
                    <a:pt x="4378" y="8353"/>
                    <a:pt x="4526" y="8282"/>
                    <a:pt x="4668" y="8196"/>
                  </a:cubicBezTo>
                  <a:cubicBezTo>
                    <a:pt x="4937" y="8334"/>
                    <a:pt x="5240" y="8404"/>
                    <a:pt x="5542" y="8404"/>
                  </a:cubicBezTo>
                  <a:cubicBezTo>
                    <a:pt x="5849" y="8404"/>
                    <a:pt x="6156" y="8332"/>
                    <a:pt x="6427" y="8185"/>
                  </a:cubicBezTo>
                  <a:cubicBezTo>
                    <a:pt x="7012" y="7867"/>
                    <a:pt x="7401" y="7217"/>
                    <a:pt x="7407" y="6552"/>
                  </a:cubicBezTo>
                  <a:cubicBezTo>
                    <a:pt x="7407" y="6260"/>
                    <a:pt x="7342" y="5973"/>
                    <a:pt x="7217" y="5716"/>
                  </a:cubicBezTo>
                  <a:cubicBezTo>
                    <a:pt x="7008" y="5287"/>
                    <a:pt x="6620" y="4958"/>
                    <a:pt x="6173" y="4790"/>
                  </a:cubicBezTo>
                  <a:cubicBezTo>
                    <a:pt x="6656" y="3846"/>
                    <a:pt x="6965" y="2801"/>
                    <a:pt x="7079" y="1762"/>
                  </a:cubicBezTo>
                  <a:cubicBezTo>
                    <a:pt x="6569" y="1293"/>
                    <a:pt x="5969" y="886"/>
                    <a:pt x="5342" y="590"/>
                  </a:cubicBezTo>
                  <a:cubicBezTo>
                    <a:pt x="5065" y="619"/>
                    <a:pt x="4784" y="650"/>
                    <a:pt x="4506" y="650"/>
                  </a:cubicBezTo>
                  <a:cubicBezTo>
                    <a:pt x="4350" y="650"/>
                    <a:pt x="4195" y="640"/>
                    <a:pt x="4042" y="615"/>
                  </a:cubicBezTo>
                  <a:cubicBezTo>
                    <a:pt x="3611" y="548"/>
                    <a:pt x="3181" y="355"/>
                    <a:pt x="29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7" name="Google Shape;2007;p43"/>
            <p:cNvSpPr/>
            <p:nvPr/>
          </p:nvSpPr>
          <p:spPr>
            <a:xfrm>
              <a:off x="405475" y="2371450"/>
              <a:ext cx="66000" cy="82875"/>
            </a:xfrm>
            <a:custGeom>
              <a:avLst/>
              <a:gdLst/>
              <a:ahLst/>
              <a:cxnLst/>
              <a:rect l="l" t="t" r="r" b="b"/>
              <a:pathLst>
                <a:path w="2640" h="3315" extrusionOk="0">
                  <a:moveTo>
                    <a:pt x="1217" y="0"/>
                  </a:moveTo>
                  <a:cubicBezTo>
                    <a:pt x="1069" y="0"/>
                    <a:pt x="917" y="38"/>
                    <a:pt x="779" y="114"/>
                  </a:cubicBezTo>
                  <a:cubicBezTo>
                    <a:pt x="509" y="264"/>
                    <a:pt x="352" y="513"/>
                    <a:pt x="268" y="693"/>
                  </a:cubicBezTo>
                  <a:cubicBezTo>
                    <a:pt x="173" y="893"/>
                    <a:pt x="116" y="1120"/>
                    <a:pt x="76" y="1429"/>
                  </a:cubicBezTo>
                  <a:cubicBezTo>
                    <a:pt x="0" y="2044"/>
                    <a:pt x="33" y="2663"/>
                    <a:pt x="181" y="3264"/>
                  </a:cubicBezTo>
                  <a:cubicBezTo>
                    <a:pt x="188" y="3294"/>
                    <a:pt x="215" y="3314"/>
                    <a:pt x="245" y="3314"/>
                  </a:cubicBezTo>
                  <a:cubicBezTo>
                    <a:pt x="251" y="3314"/>
                    <a:pt x="255" y="3314"/>
                    <a:pt x="262" y="3312"/>
                  </a:cubicBezTo>
                  <a:cubicBezTo>
                    <a:pt x="298" y="3304"/>
                    <a:pt x="319" y="3269"/>
                    <a:pt x="311" y="3233"/>
                  </a:cubicBezTo>
                  <a:cubicBezTo>
                    <a:pt x="168" y="2647"/>
                    <a:pt x="133" y="2044"/>
                    <a:pt x="209" y="1446"/>
                  </a:cubicBezTo>
                  <a:cubicBezTo>
                    <a:pt x="245" y="1153"/>
                    <a:pt x="299" y="936"/>
                    <a:pt x="388" y="748"/>
                  </a:cubicBezTo>
                  <a:cubicBezTo>
                    <a:pt x="462" y="585"/>
                    <a:pt x="604" y="362"/>
                    <a:pt x="842" y="231"/>
                  </a:cubicBezTo>
                  <a:cubicBezTo>
                    <a:pt x="961" y="165"/>
                    <a:pt x="1091" y="132"/>
                    <a:pt x="1216" y="132"/>
                  </a:cubicBezTo>
                  <a:cubicBezTo>
                    <a:pt x="1316" y="132"/>
                    <a:pt x="1412" y="153"/>
                    <a:pt x="1497" y="195"/>
                  </a:cubicBezTo>
                  <a:cubicBezTo>
                    <a:pt x="1664" y="277"/>
                    <a:pt x="1789" y="433"/>
                    <a:pt x="1896" y="590"/>
                  </a:cubicBezTo>
                  <a:cubicBezTo>
                    <a:pt x="2158" y="970"/>
                    <a:pt x="2362" y="1389"/>
                    <a:pt x="2503" y="1829"/>
                  </a:cubicBezTo>
                  <a:cubicBezTo>
                    <a:pt x="2512" y="1857"/>
                    <a:pt x="2538" y="1875"/>
                    <a:pt x="2566" y="1875"/>
                  </a:cubicBezTo>
                  <a:cubicBezTo>
                    <a:pt x="2572" y="1875"/>
                    <a:pt x="2579" y="1874"/>
                    <a:pt x="2585" y="1872"/>
                  </a:cubicBezTo>
                  <a:cubicBezTo>
                    <a:pt x="2619" y="1862"/>
                    <a:pt x="2639" y="1825"/>
                    <a:pt x="2628" y="1791"/>
                  </a:cubicBezTo>
                  <a:cubicBezTo>
                    <a:pt x="2483" y="1336"/>
                    <a:pt x="2275" y="907"/>
                    <a:pt x="2005" y="514"/>
                  </a:cubicBezTo>
                  <a:cubicBezTo>
                    <a:pt x="1887" y="342"/>
                    <a:pt x="1752" y="171"/>
                    <a:pt x="1554" y="75"/>
                  </a:cubicBezTo>
                  <a:cubicBezTo>
                    <a:pt x="1452" y="25"/>
                    <a:pt x="1336" y="0"/>
                    <a:pt x="121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8" name="Google Shape;2008;p43"/>
            <p:cNvSpPr/>
            <p:nvPr/>
          </p:nvSpPr>
          <p:spPr>
            <a:xfrm>
              <a:off x="526275" y="2376425"/>
              <a:ext cx="10125" cy="27075"/>
            </a:xfrm>
            <a:custGeom>
              <a:avLst/>
              <a:gdLst/>
              <a:ahLst/>
              <a:cxnLst/>
              <a:rect l="l" t="t" r="r" b="b"/>
              <a:pathLst>
                <a:path w="405" h="1083" extrusionOk="0">
                  <a:moveTo>
                    <a:pt x="73" y="1"/>
                  </a:moveTo>
                  <a:cubicBezTo>
                    <a:pt x="67" y="1"/>
                    <a:pt x="61" y="2"/>
                    <a:pt x="54" y="3"/>
                  </a:cubicBezTo>
                  <a:cubicBezTo>
                    <a:pt x="19" y="12"/>
                    <a:pt x="0" y="48"/>
                    <a:pt x="9" y="83"/>
                  </a:cubicBezTo>
                  <a:lnTo>
                    <a:pt x="269" y="1034"/>
                  </a:lnTo>
                  <a:cubicBezTo>
                    <a:pt x="276" y="1063"/>
                    <a:pt x="303" y="1083"/>
                    <a:pt x="332" y="1083"/>
                  </a:cubicBezTo>
                  <a:cubicBezTo>
                    <a:pt x="337" y="1083"/>
                    <a:pt x="345" y="1083"/>
                    <a:pt x="350" y="1080"/>
                  </a:cubicBezTo>
                  <a:cubicBezTo>
                    <a:pt x="386" y="1071"/>
                    <a:pt x="405" y="1035"/>
                    <a:pt x="396" y="1000"/>
                  </a:cubicBezTo>
                  <a:lnTo>
                    <a:pt x="136" y="49"/>
                  </a:lnTo>
                  <a:cubicBezTo>
                    <a:pt x="128" y="20"/>
                    <a:pt x="102" y="1"/>
                    <a:pt x="7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9" name="Google Shape;2009;p43"/>
            <p:cNvSpPr/>
            <p:nvPr/>
          </p:nvSpPr>
          <p:spPr>
            <a:xfrm>
              <a:off x="407475" y="2409600"/>
              <a:ext cx="61200" cy="33675"/>
            </a:xfrm>
            <a:custGeom>
              <a:avLst/>
              <a:gdLst/>
              <a:ahLst/>
              <a:cxnLst/>
              <a:rect l="l" t="t" r="r" b="b"/>
              <a:pathLst>
                <a:path w="2448" h="1347" extrusionOk="0">
                  <a:moveTo>
                    <a:pt x="2376" y="0"/>
                  </a:moveTo>
                  <a:cubicBezTo>
                    <a:pt x="2095" y="20"/>
                    <a:pt x="1837" y="200"/>
                    <a:pt x="1717" y="456"/>
                  </a:cubicBezTo>
                  <a:cubicBezTo>
                    <a:pt x="1681" y="450"/>
                    <a:pt x="1644" y="447"/>
                    <a:pt x="1607" y="447"/>
                  </a:cubicBezTo>
                  <a:cubicBezTo>
                    <a:pt x="1326" y="447"/>
                    <a:pt x="1041" y="609"/>
                    <a:pt x="914" y="851"/>
                  </a:cubicBezTo>
                  <a:cubicBezTo>
                    <a:pt x="852" y="835"/>
                    <a:pt x="788" y="828"/>
                    <a:pt x="725" y="828"/>
                  </a:cubicBezTo>
                  <a:cubicBezTo>
                    <a:pt x="622" y="828"/>
                    <a:pt x="520" y="848"/>
                    <a:pt x="424" y="886"/>
                  </a:cubicBezTo>
                  <a:cubicBezTo>
                    <a:pt x="252" y="954"/>
                    <a:pt x="106" y="1088"/>
                    <a:pt x="18" y="1251"/>
                  </a:cubicBezTo>
                  <a:cubicBezTo>
                    <a:pt x="0" y="1282"/>
                    <a:pt x="13" y="1322"/>
                    <a:pt x="45" y="1340"/>
                  </a:cubicBezTo>
                  <a:cubicBezTo>
                    <a:pt x="53" y="1345"/>
                    <a:pt x="65" y="1347"/>
                    <a:pt x="75" y="1347"/>
                  </a:cubicBezTo>
                  <a:cubicBezTo>
                    <a:pt x="99" y="1347"/>
                    <a:pt x="122" y="1335"/>
                    <a:pt x="132" y="1315"/>
                  </a:cubicBezTo>
                  <a:cubicBezTo>
                    <a:pt x="206" y="1179"/>
                    <a:pt x="329" y="1066"/>
                    <a:pt x="472" y="1009"/>
                  </a:cubicBezTo>
                  <a:cubicBezTo>
                    <a:pt x="551" y="977"/>
                    <a:pt x="638" y="961"/>
                    <a:pt x="724" y="961"/>
                  </a:cubicBezTo>
                  <a:cubicBezTo>
                    <a:pt x="793" y="961"/>
                    <a:pt x="863" y="971"/>
                    <a:pt x="928" y="992"/>
                  </a:cubicBezTo>
                  <a:cubicBezTo>
                    <a:pt x="935" y="994"/>
                    <a:pt x="941" y="995"/>
                    <a:pt x="947" y="995"/>
                  </a:cubicBezTo>
                  <a:cubicBezTo>
                    <a:pt x="973" y="995"/>
                    <a:pt x="998" y="980"/>
                    <a:pt x="1008" y="954"/>
                  </a:cubicBezTo>
                  <a:cubicBezTo>
                    <a:pt x="1099" y="733"/>
                    <a:pt x="1360" y="578"/>
                    <a:pt x="1609" y="578"/>
                  </a:cubicBezTo>
                  <a:cubicBezTo>
                    <a:pt x="1653" y="578"/>
                    <a:pt x="1697" y="583"/>
                    <a:pt x="1740" y="593"/>
                  </a:cubicBezTo>
                  <a:cubicBezTo>
                    <a:pt x="1745" y="594"/>
                    <a:pt x="1750" y="595"/>
                    <a:pt x="1754" y="595"/>
                  </a:cubicBezTo>
                  <a:cubicBezTo>
                    <a:pt x="1782" y="595"/>
                    <a:pt x="1806" y="578"/>
                    <a:pt x="1817" y="552"/>
                  </a:cubicBezTo>
                  <a:cubicBezTo>
                    <a:pt x="1905" y="322"/>
                    <a:pt x="2139" y="149"/>
                    <a:pt x="2386" y="130"/>
                  </a:cubicBezTo>
                  <a:cubicBezTo>
                    <a:pt x="2422" y="129"/>
                    <a:pt x="2448" y="96"/>
                    <a:pt x="2446" y="60"/>
                  </a:cubicBezTo>
                  <a:cubicBezTo>
                    <a:pt x="2445" y="24"/>
                    <a:pt x="2415" y="0"/>
                    <a:pt x="23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0" name="Google Shape;2010;p43"/>
            <p:cNvSpPr/>
            <p:nvPr/>
          </p:nvSpPr>
          <p:spPr>
            <a:xfrm>
              <a:off x="409475" y="2523400"/>
              <a:ext cx="38275" cy="9675"/>
            </a:xfrm>
            <a:custGeom>
              <a:avLst/>
              <a:gdLst/>
              <a:ahLst/>
              <a:cxnLst/>
              <a:rect l="l" t="t" r="r" b="b"/>
              <a:pathLst>
                <a:path w="1531" h="387" extrusionOk="0">
                  <a:moveTo>
                    <a:pt x="78" y="1"/>
                  </a:moveTo>
                  <a:cubicBezTo>
                    <a:pt x="50" y="1"/>
                    <a:pt x="24" y="16"/>
                    <a:pt x="13" y="44"/>
                  </a:cubicBezTo>
                  <a:cubicBezTo>
                    <a:pt x="0" y="78"/>
                    <a:pt x="19" y="115"/>
                    <a:pt x="52" y="128"/>
                  </a:cubicBezTo>
                  <a:cubicBezTo>
                    <a:pt x="507" y="297"/>
                    <a:pt x="980" y="383"/>
                    <a:pt x="1464" y="387"/>
                  </a:cubicBezTo>
                  <a:cubicBezTo>
                    <a:pt x="1500" y="387"/>
                    <a:pt x="1530" y="358"/>
                    <a:pt x="1529" y="323"/>
                  </a:cubicBezTo>
                  <a:cubicBezTo>
                    <a:pt x="1529" y="287"/>
                    <a:pt x="1499" y="257"/>
                    <a:pt x="1463" y="257"/>
                  </a:cubicBezTo>
                  <a:cubicBezTo>
                    <a:pt x="995" y="253"/>
                    <a:pt x="537" y="168"/>
                    <a:pt x="98" y="4"/>
                  </a:cubicBezTo>
                  <a:cubicBezTo>
                    <a:pt x="91" y="2"/>
                    <a:pt x="84" y="1"/>
                    <a:pt x="7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1" name="Google Shape;2011;p43"/>
            <p:cNvSpPr/>
            <p:nvPr/>
          </p:nvSpPr>
          <p:spPr>
            <a:xfrm>
              <a:off x="497250" y="2531400"/>
              <a:ext cx="24600" cy="31425"/>
            </a:xfrm>
            <a:custGeom>
              <a:avLst/>
              <a:gdLst/>
              <a:ahLst/>
              <a:cxnLst/>
              <a:rect l="l" t="t" r="r" b="b"/>
              <a:pathLst>
                <a:path w="984" h="1257" extrusionOk="0">
                  <a:moveTo>
                    <a:pt x="913" y="0"/>
                  </a:moveTo>
                  <a:cubicBezTo>
                    <a:pt x="882" y="0"/>
                    <a:pt x="854" y="22"/>
                    <a:pt x="848" y="54"/>
                  </a:cubicBezTo>
                  <a:cubicBezTo>
                    <a:pt x="765" y="510"/>
                    <a:pt x="458" y="923"/>
                    <a:pt x="46" y="1133"/>
                  </a:cubicBezTo>
                  <a:cubicBezTo>
                    <a:pt x="13" y="1149"/>
                    <a:pt x="0" y="1189"/>
                    <a:pt x="18" y="1221"/>
                  </a:cubicBezTo>
                  <a:cubicBezTo>
                    <a:pt x="29" y="1245"/>
                    <a:pt x="53" y="1256"/>
                    <a:pt x="76" y="1256"/>
                  </a:cubicBezTo>
                  <a:cubicBezTo>
                    <a:pt x="86" y="1256"/>
                    <a:pt x="98" y="1255"/>
                    <a:pt x="106" y="1249"/>
                  </a:cubicBezTo>
                  <a:cubicBezTo>
                    <a:pt x="555" y="1020"/>
                    <a:pt x="888" y="573"/>
                    <a:pt x="978" y="77"/>
                  </a:cubicBezTo>
                  <a:cubicBezTo>
                    <a:pt x="984" y="41"/>
                    <a:pt x="960" y="8"/>
                    <a:pt x="924" y="1"/>
                  </a:cubicBezTo>
                  <a:cubicBezTo>
                    <a:pt x="920" y="1"/>
                    <a:pt x="916" y="0"/>
                    <a:pt x="91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2" name="Google Shape;2012;p43"/>
            <p:cNvSpPr/>
            <p:nvPr/>
          </p:nvSpPr>
          <p:spPr>
            <a:xfrm>
              <a:off x="409225" y="2526900"/>
              <a:ext cx="13075" cy="39775"/>
            </a:xfrm>
            <a:custGeom>
              <a:avLst/>
              <a:gdLst/>
              <a:ahLst/>
              <a:cxnLst/>
              <a:rect l="l" t="t" r="r" b="b"/>
              <a:pathLst>
                <a:path w="523" h="1591" extrusionOk="0">
                  <a:moveTo>
                    <a:pt x="446" y="1"/>
                  </a:moveTo>
                  <a:cubicBezTo>
                    <a:pt x="417" y="1"/>
                    <a:pt x="392" y="21"/>
                    <a:pt x="384" y="50"/>
                  </a:cubicBezTo>
                  <a:lnTo>
                    <a:pt x="10" y="1508"/>
                  </a:lnTo>
                  <a:cubicBezTo>
                    <a:pt x="0" y="1544"/>
                    <a:pt x="22" y="1579"/>
                    <a:pt x="58" y="1589"/>
                  </a:cubicBezTo>
                  <a:cubicBezTo>
                    <a:pt x="62" y="1591"/>
                    <a:pt x="68" y="1591"/>
                    <a:pt x="73" y="1591"/>
                  </a:cubicBezTo>
                  <a:cubicBezTo>
                    <a:pt x="103" y="1591"/>
                    <a:pt x="131" y="1571"/>
                    <a:pt x="138" y="1542"/>
                  </a:cubicBezTo>
                  <a:lnTo>
                    <a:pt x="511" y="84"/>
                  </a:lnTo>
                  <a:cubicBezTo>
                    <a:pt x="522" y="48"/>
                    <a:pt x="501" y="13"/>
                    <a:pt x="465" y="4"/>
                  </a:cubicBezTo>
                  <a:cubicBezTo>
                    <a:pt x="459" y="2"/>
                    <a:pt x="452" y="1"/>
                    <a:pt x="44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3" name="Google Shape;2013;p43"/>
            <p:cNvSpPr/>
            <p:nvPr/>
          </p:nvSpPr>
          <p:spPr>
            <a:xfrm>
              <a:off x="485175" y="2385000"/>
              <a:ext cx="190650" cy="173700"/>
            </a:xfrm>
            <a:custGeom>
              <a:avLst/>
              <a:gdLst/>
              <a:ahLst/>
              <a:cxnLst/>
              <a:rect l="l" t="t" r="r" b="b"/>
              <a:pathLst>
                <a:path w="7626" h="6948" extrusionOk="0">
                  <a:moveTo>
                    <a:pt x="3813" y="1"/>
                  </a:moveTo>
                  <a:cubicBezTo>
                    <a:pt x="2924" y="1"/>
                    <a:pt x="2035" y="340"/>
                    <a:pt x="1357" y="1018"/>
                  </a:cubicBezTo>
                  <a:cubicBezTo>
                    <a:pt x="0" y="2375"/>
                    <a:pt x="0" y="4574"/>
                    <a:pt x="1357" y="5930"/>
                  </a:cubicBezTo>
                  <a:cubicBezTo>
                    <a:pt x="2035" y="6608"/>
                    <a:pt x="2924" y="6948"/>
                    <a:pt x="3813" y="6948"/>
                  </a:cubicBezTo>
                  <a:cubicBezTo>
                    <a:pt x="4701" y="6948"/>
                    <a:pt x="5590" y="6608"/>
                    <a:pt x="6269" y="5930"/>
                  </a:cubicBezTo>
                  <a:cubicBezTo>
                    <a:pt x="7625" y="4574"/>
                    <a:pt x="7625" y="2375"/>
                    <a:pt x="6269" y="1018"/>
                  </a:cubicBezTo>
                  <a:cubicBezTo>
                    <a:pt x="5590" y="340"/>
                    <a:pt x="4701" y="1"/>
                    <a:pt x="381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4" name="Google Shape;2014;p43"/>
            <p:cNvSpPr/>
            <p:nvPr/>
          </p:nvSpPr>
          <p:spPr>
            <a:xfrm>
              <a:off x="450250" y="2351125"/>
              <a:ext cx="70850" cy="34925"/>
            </a:xfrm>
            <a:custGeom>
              <a:avLst/>
              <a:gdLst/>
              <a:ahLst/>
              <a:cxnLst/>
              <a:rect l="l" t="t" r="r" b="b"/>
              <a:pathLst>
                <a:path w="2834" h="1397" extrusionOk="0">
                  <a:moveTo>
                    <a:pt x="604" y="0"/>
                  </a:moveTo>
                  <a:cubicBezTo>
                    <a:pt x="411" y="46"/>
                    <a:pt x="218" y="90"/>
                    <a:pt x="25" y="138"/>
                  </a:cubicBezTo>
                  <a:cubicBezTo>
                    <a:pt x="1" y="426"/>
                    <a:pt x="6" y="727"/>
                    <a:pt x="169" y="967"/>
                  </a:cubicBezTo>
                  <a:cubicBezTo>
                    <a:pt x="334" y="1205"/>
                    <a:pt x="604" y="1377"/>
                    <a:pt x="891" y="1396"/>
                  </a:cubicBezTo>
                  <a:cubicBezTo>
                    <a:pt x="906" y="1397"/>
                    <a:pt x="922" y="1397"/>
                    <a:pt x="937" y="1397"/>
                  </a:cubicBezTo>
                  <a:cubicBezTo>
                    <a:pt x="1211" y="1397"/>
                    <a:pt x="1487" y="1252"/>
                    <a:pt x="1619" y="1010"/>
                  </a:cubicBezTo>
                  <a:cubicBezTo>
                    <a:pt x="1729" y="1225"/>
                    <a:pt x="1949" y="1355"/>
                    <a:pt x="2185" y="1355"/>
                  </a:cubicBezTo>
                  <a:cubicBezTo>
                    <a:pt x="2225" y="1355"/>
                    <a:pt x="2265" y="1352"/>
                    <a:pt x="2305" y="1344"/>
                  </a:cubicBezTo>
                  <a:cubicBezTo>
                    <a:pt x="2584" y="1290"/>
                    <a:pt x="2810" y="1037"/>
                    <a:pt x="2834" y="754"/>
                  </a:cubicBezTo>
                  <a:cubicBezTo>
                    <a:pt x="1980" y="422"/>
                    <a:pt x="604" y="0"/>
                    <a:pt x="6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5" name="Google Shape;2015;p43"/>
            <p:cNvSpPr/>
            <p:nvPr/>
          </p:nvSpPr>
          <p:spPr>
            <a:xfrm>
              <a:off x="452975" y="2353300"/>
              <a:ext cx="36225" cy="27150"/>
            </a:xfrm>
            <a:custGeom>
              <a:avLst/>
              <a:gdLst/>
              <a:ahLst/>
              <a:cxnLst/>
              <a:rect l="l" t="t" r="r" b="b"/>
              <a:pathLst>
                <a:path w="1449" h="1086" extrusionOk="0">
                  <a:moveTo>
                    <a:pt x="152" y="1"/>
                  </a:moveTo>
                  <a:cubicBezTo>
                    <a:pt x="121" y="1"/>
                    <a:pt x="93" y="20"/>
                    <a:pt x="85" y="51"/>
                  </a:cubicBezTo>
                  <a:cubicBezTo>
                    <a:pt x="0" y="387"/>
                    <a:pt x="152" y="767"/>
                    <a:pt x="440" y="954"/>
                  </a:cubicBezTo>
                  <a:cubicBezTo>
                    <a:pt x="575" y="1043"/>
                    <a:pt x="734" y="1086"/>
                    <a:pt x="892" y="1086"/>
                  </a:cubicBezTo>
                  <a:cubicBezTo>
                    <a:pt x="1078" y="1086"/>
                    <a:pt x="1264" y="1026"/>
                    <a:pt x="1414" y="910"/>
                  </a:cubicBezTo>
                  <a:cubicBezTo>
                    <a:pt x="1443" y="887"/>
                    <a:pt x="1448" y="845"/>
                    <a:pt x="1425" y="817"/>
                  </a:cubicBezTo>
                  <a:cubicBezTo>
                    <a:pt x="1413" y="801"/>
                    <a:pt x="1394" y="793"/>
                    <a:pt x="1375" y="793"/>
                  </a:cubicBezTo>
                  <a:cubicBezTo>
                    <a:pt x="1360" y="793"/>
                    <a:pt x="1345" y="798"/>
                    <a:pt x="1333" y="807"/>
                  </a:cubicBezTo>
                  <a:cubicBezTo>
                    <a:pt x="1208" y="904"/>
                    <a:pt x="1052" y="953"/>
                    <a:pt x="895" y="953"/>
                  </a:cubicBezTo>
                  <a:cubicBezTo>
                    <a:pt x="761" y="953"/>
                    <a:pt x="627" y="917"/>
                    <a:pt x="513" y="844"/>
                  </a:cubicBezTo>
                  <a:cubicBezTo>
                    <a:pt x="269" y="685"/>
                    <a:pt x="145" y="365"/>
                    <a:pt x="213" y="82"/>
                  </a:cubicBezTo>
                  <a:cubicBezTo>
                    <a:pt x="223" y="46"/>
                    <a:pt x="202" y="11"/>
                    <a:pt x="166" y="2"/>
                  </a:cubicBezTo>
                  <a:cubicBezTo>
                    <a:pt x="161" y="1"/>
                    <a:pt x="156" y="1"/>
                    <a:pt x="15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6" name="Google Shape;2016;p43"/>
            <p:cNvSpPr/>
            <p:nvPr/>
          </p:nvSpPr>
          <p:spPr>
            <a:xfrm>
              <a:off x="492425" y="2368525"/>
              <a:ext cx="25900" cy="12025"/>
            </a:xfrm>
            <a:custGeom>
              <a:avLst/>
              <a:gdLst/>
              <a:ahLst/>
              <a:cxnLst/>
              <a:rect l="l" t="t" r="r" b="b"/>
              <a:pathLst>
                <a:path w="1036" h="481" extrusionOk="0">
                  <a:moveTo>
                    <a:pt x="961" y="1"/>
                  </a:moveTo>
                  <a:cubicBezTo>
                    <a:pt x="934" y="1"/>
                    <a:pt x="909" y="19"/>
                    <a:pt x="900" y="45"/>
                  </a:cubicBezTo>
                  <a:cubicBezTo>
                    <a:pt x="850" y="198"/>
                    <a:pt x="711" y="317"/>
                    <a:pt x="554" y="344"/>
                  </a:cubicBezTo>
                  <a:cubicBezTo>
                    <a:pt x="531" y="348"/>
                    <a:pt x="507" y="350"/>
                    <a:pt x="484" y="350"/>
                  </a:cubicBezTo>
                  <a:cubicBezTo>
                    <a:pt x="348" y="350"/>
                    <a:pt x="211" y="284"/>
                    <a:pt x="128" y="176"/>
                  </a:cubicBezTo>
                  <a:cubicBezTo>
                    <a:pt x="114" y="159"/>
                    <a:pt x="94" y="151"/>
                    <a:pt x="74" y="151"/>
                  </a:cubicBezTo>
                  <a:cubicBezTo>
                    <a:pt x="60" y="151"/>
                    <a:pt x="46" y="155"/>
                    <a:pt x="35" y="164"/>
                  </a:cubicBezTo>
                  <a:cubicBezTo>
                    <a:pt x="6" y="186"/>
                    <a:pt x="0" y="228"/>
                    <a:pt x="22" y="256"/>
                  </a:cubicBezTo>
                  <a:cubicBezTo>
                    <a:pt x="129" y="398"/>
                    <a:pt x="308" y="481"/>
                    <a:pt x="485" y="481"/>
                  </a:cubicBezTo>
                  <a:cubicBezTo>
                    <a:pt x="515" y="481"/>
                    <a:pt x="544" y="478"/>
                    <a:pt x="572" y="472"/>
                  </a:cubicBezTo>
                  <a:cubicBezTo>
                    <a:pt x="777" y="438"/>
                    <a:pt x="958" y="284"/>
                    <a:pt x="1022" y="86"/>
                  </a:cubicBezTo>
                  <a:cubicBezTo>
                    <a:pt x="1035" y="52"/>
                    <a:pt x="1015" y="15"/>
                    <a:pt x="982" y="5"/>
                  </a:cubicBezTo>
                  <a:cubicBezTo>
                    <a:pt x="975" y="2"/>
                    <a:pt x="968" y="1"/>
                    <a:pt x="961"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7" name="Google Shape;2017;p43"/>
            <p:cNvSpPr/>
            <p:nvPr/>
          </p:nvSpPr>
          <p:spPr>
            <a:xfrm>
              <a:off x="446825" y="2267300"/>
              <a:ext cx="87400" cy="67575"/>
            </a:xfrm>
            <a:custGeom>
              <a:avLst/>
              <a:gdLst/>
              <a:ahLst/>
              <a:cxnLst/>
              <a:rect l="l" t="t" r="r" b="b"/>
              <a:pathLst>
                <a:path w="3496" h="2703" extrusionOk="0">
                  <a:moveTo>
                    <a:pt x="2276" y="1"/>
                  </a:moveTo>
                  <a:cubicBezTo>
                    <a:pt x="2094" y="1"/>
                    <a:pt x="1921" y="103"/>
                    <a:pt x="1817" y="259"/>
                  </a:cubicBezTo>
                  <a:cubicBezTo>
                    <a:pt x="1699" y="187"/>
                    <a:pt x="1561" y="152"/>
                    <a:pt x="1422" y="152"/>
                  </a:cubicBezTo>
                  <a:cubicBezTo>
                    <a:pt x="1288" y="152"/>
                    <a:pt x="1154" y="185"/>
                    <a:pt x="1037" y="251"/>
                  </a:cubicBezTo>
                  <a:cubicBezTo>
                    <a:pt x="799" y="387"/>
                    <a:pt x="672" y="647"/>
                    <a:pt x="671" y="920"/>
                  </a:cubicBezTo>
                  <a:cubicBezTo>
                    <a:pt x="421" y="926"/>
                    <a:pt x="180" y="1092"/>
                    <a:pt x="92" y="1326"/>
                  </a:cubicBezTo>
                  <a:cubicBezTo>
                    <a:pt x="0" y="1559"/>
                    <a:pt x="63" y="1845"/>
                    <a:pt x="243" y="2017"/>
                  </a:cubicBezTo>
                  <a:cubicBezTo>
                    <a:pt x="341" y="2390"/>
                    <a:pt x="679" y="2674"/>
                    <a:pt x="1064" y="2700"/>
                  </a:cubicBezTo>
                  <a:cubicBezTo>
                    <a:pt x="1084" y="2702"/>
                    <a:pt x="1103" y="2702"/>
                    <a:pt x="1123" y="2702"/>
                  </a:cubicBezTo>
                  <a:cubicBezTo>
                    <a:pt x="1488" y="2702"/>
                    <a:pt x="1843" y="2468"/>
                    <a:pt x="1984" y="2131"/>
                  </a:cubicBezTo>
                  <a:lnTo>
                    <a:pt x="3207" y="1732"/>
                  </a:lnTo>
                  <a:cubicBezTo>
                    <a:pt x="3328" y="1712"/>
                    <a:pt x="3431" y="1618"/>
                    <a:pt x="3465" y="1499"/>
                  </a:cubicBezTo>
                  <a:cubicBezTo>
                    <a:pt x="3495" y="1382"/>
                    <a:pt x="3443" y="1249"/>
                    <a:pt x="3350" y="1171"/>
                  </a:cubicBezTo>
                  <a:cubicBezTo>
                    <a:pt x="3437" y="992"/>
                    <a:pt x="3415" y="767"/>
                    <a:pt x="3300" y="609"/>
                  </a:cubicBezTo>
                  <a:cubicBezTo>
                    <a:pt x="3197" y="471"/>
                    <a:pt x="3045" y="388"/>
                    <a:pt x="2879" y="388"/>
                  </a:cubicBezTo>
                  <a:cubicBezTo>
                    <a:pt x="2853" y="388"/>
                    <a:pt x="2826" y="390"/>
                    <a:pt x="2799" y="394"/>
                  </a:cubicBezTo>
                  <a:cubicBezTo>
                    <a:pt x="2738" y="194"/>
                    <a:pt x="2553" y="37"/>
                    <a:pt x="2346" y="6"/>
                  </a:cubicBezTo>
                  <a:cubicBezTo>
                    <a:pt x="2323" y="2"/>
                    <a:pt x="2300" y="1"/>
                    <a:pt x="22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8" name="Google Shape;2018;p43"/>
            <p:cNvSpPr/>
            <p:nvPr/>
          </p:nvSpPr>
          <p:spPr>
            <a:xfrm>
              <a:off x="451250" y="2274475"/>
              <a:ext cx="13925" cy="18325"/>
            </a:xfrm>
            <a:custGeom>
              <a:avLst/>
              <a:gdLst/>
              <a:ahLst/>
              <a:cxnLst/>
              <a:rect l="l" t="t" r="r" b="b"/>
              <a:pathLst>
                <a:path w="557" h="733" extrusionOk="0">
                  <a:moveTo>
                    <a:pt x="483" y="1"/>
                  </a:moveTo>
                  <a:cubicBezTo>
                    <a:pt x="456" y="1"/>
                    <a:pt x="430" y="17"/>
                    <a:pt x="421" y="44"/>
                  </a:cubicBezTo>
                  <a:cubicBezTo>
                    <a:pt x="359" y="207"/>
                    <a:pt x="345" y="390"/>
                    <a:pt x="381" y="562"/>
                  </a:cubicBezTo>
                  <a:cubicBezTo>
                    <a:pt x="317" y="544"/>
                    <a:pt x="249" y="536"/>
                    <a:pt x="182" y="536"/>
                  </a:cubicBezTo>
                  <a:cubicBezTo>
                    <a:pt x="141" y="536"/>
                    <a:pt x="101" y="539"/>
                    <a:pt x="61" y="545"/>
                  </a:cubicBezTo>
                  <a:cubicBezTo>
                    <a:pt x="25" y="551"/>
                    <a:pt x="1" y="583"/>
                    <a:pt x="6" y="619"/>
                  </a:cubicBezTo>
                  <a:cubicBezTo>
                    <a:pt x="10" y="651"/>
                    <a:pt x="39" y="676"/>
                    <a:pt x="71" y="676"/>
                  </a:cubicBezTo>
                  <a:cubicBezTo>
                    <a:pt x="74" y="676"/>
                    <a:pt x="77" y="675"/>
                    <a:pt x="81" y="675"/>
                  </a:cubicBezTo>
                  <a:cubicBezTo>
                    <a:pt x="112" y="671"/>
                    <a:pt x="144" y="668"/>
                    <a:pt x="175" y="668"/>
                  </a:cubicBezTo>
                  <a:cubicBezTo>
                    <a:pt x="270" y="668"/>
                    <a:pt x="365" y="688"/>
                    <a:pt x="451" y="726"/>
                  </a:cubicBezTo>
                  <a:cubicBezTo>
                    <a:pt x="459" y="731"/>
                    <a:pt x="468" y="732"/>
                    <a:pt x="478" y="732"/>
                  </a:cubicBezTo>
                  <a:cubicBezTo>
                    <a:pt x="494" y="732"/>
                    <a:pt x="509" y="725"/>
                    <a:pt x="522" y="715"/>
                  </a:cubicBezTo>
                  <a:cubicBezTo>
                    <a:pt x="542" y="695"/>
                    <a:pt x="550" y="668"/>
                    <a:pt x="540" y="643"/>
                  </a:cubicBezTo>
                  <a:cubicBezTo>
                    <a:pt x="478" y="466"/>
                    <a:pt x="478" y="265"/>
                    <a:pt x="544" y="89"/>
                  </a:cubicBezTo>
                  <a:cubicBezTo>
                    <a:pt x="557" y="54"/>
                    <a:pt x="538" y="17"/>
                    <a:pt x="504" y="4"/>
                  </a:cubicBezTo>
                  <a:cubicBezTo>
                    <a:pt x="497" y="2"/>
                    <a:pt x="490" y="1"/>
                    <a:pt x="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9" name="Google Shape;2019;p43"/>
            <p:cNvSpPr/>
            <p:nvPr/>
          </p:nvSpPr>
          <p:spPr>
            <a:xfrm>
              <a:off x="441025" y="2291200"/>
              <a:ext cx="94100" cy="80775"/>
            </a:xfrm>
            <a:custGeom>
              <a:avLst/>
              <a:gdLst/>
              <a:ahLst/>
              <a:cxnLst/>
              <a:rect l="l" t="t" r="r" b="b"/>
              <a:pathLst>
                <a:path w="3764" h="3231" extrusionOk="0">
                  <a:moveTo>
                    <a:pt x="2784" y="0"/>
                  </a:moveTo>
                  <a:cubicBezTo>
                    <a:pt x="2761" y="97"/>
                    <a:pt x="2677" y="177"/>
                    <a:pt x="2578" y="193"/>
                  </a:cubicBezTo>
                  <a:cubicBezTo>
                    <a:pt x="2565" y="195"/>
                    <a:pt x="2551" y="197"/>
                    <a:pt x="2538" y="197"/>
                  </a:cubicBezTo>
                  <a:cubicBezTo>
                    <a:pt x="2453" y="197"/>
                    <a:pt x="2368" y="151"/>
                    <a:pt x="2321" y="77"/>
                  </a:cubicBezTo>
                  <a:cubicBezTo>
                    <a:pt x="2281" y="212"/>
                    <a:pt x="2161" y="319"/>
                    <a:pt x="2023" y="346"/>
                  </a:cubicBezTo>
                  <a:cubicBezTo>
                    <a:pt x="1975" y="355"/>
                    <a:pt x="1921" y="361"/>
                    <a:pt x="1868" y="361"/>
                  </a:cubicBezTo>
                  <a:cubicBezTo>
                    <a:pt x="1769" y="361"/>
                    <a:pt x="1673" y="339"/>
                    <a:pt x="1618" y="267"/>
                  </a:cubicBezTo>
                  <a:lnTo>
                    <a:pt x="1618" y="267"/>
                  </a:lnTo>
                  <a:cubicBezTo>
                    <a:pt x="1642" y="453"/>
                    <a:pt x="1595" y="649"/>
                    <a:pt x="1483" y="804"/>
                  </a:cubicBezTo>
                  <a:cubicBezTo>
                    <a:pt x="1375" y="956"/>
                    <a:pt x="1202" y="1077"/>
                    <a:pt x="1014" y="1114"/>
                  </a:cubicBezTo>
                  <a:cubicBezTo>
                    <a:pt x="999" y="1021"/>
                    <a:pt x="1003" y="944"/>
                    <a:pt x="984" y="851"/>
                  </a:cubicBezTo>
                  <a:cubicBezTo>
                    <a:pt x="965" y="850"/>
                    <a:pt x="945" y="850"/>
                    <a:pt x="926" y="850"/>
                  </a:cubicBezTo>
                  <a:cubicBezTo>
                    <a:pt x="690" y="850"/>
                    <a:pt x="448" y="907"/>
                    <a:pt x="272" y="1062"/>
                  </a:cubicBezTo>
                  <a:cubicBezTo>
                    <a:pt x="91" y="1221"/>
                    <a:pt x="1" y="1475"/>
                    <a:pt x="41" y="1713"/>
                  </a:cubicBezTo>
                  <a:cubicBezTo>
                    <a:pt x="81" y="1950"/>
                    <a:pt x="248" y="2162"/>
                    <a:pt x="470" y="2252"/>
                  </a:cubicBezTo>
                  <a:cubicBezTo>
                    <a:pt x="555" y="2287"/>
                    <a:pt x="646" y="2304"/>
                    <a:pt x="738" y="2304"/>
                  </a:cubicBezTo>
                  <a:cubicBezTo>
                    <a:pt x="794" y="2304"/>
                    <a:pt x="850" y="2298"/>
                    <a:pt x="906" y="2284"/>
                  </a:cubicBezTo>
                  <a:lnTo>
                    <a:pt x="906" y="2284"/>
                  </a:lnTo>
                  <a:cubicBezTo>
                    <a:pt x="883" y="2370"/>
                    <a:pt x="860" y="2455"/>
                    <a:pt x="838" y="2540"/>
                  </a:cubicBezTo>
                  <a:cubicBezTo>
                    <a:pt x="991" y="2843"/>
                    <a:pt x="1284" y="3072"/>
                    <a:pt x="1608" y="3178"/>
                  </a:cubicBezTo>
                  <a:cubicBezTo>
                    <a:pt x="1719" y="3214"/>
                    <a:pt x="1834" y="3231"/>
                    <a:pt x="1949" y="3231"/>
                  </a:cubicBezTo>
                  <a:cubicBezTo>
                    <a:pt x="2169" y="3231"/>
                    <a:pt x="2391" y="3170"/>
                    <a:pt x="2591" y="3069"/>
                  </a:cubicBezTo>
                  <a:cubicBezTo>
                    <a:pt x="2635" y="2969"/>
                    <a:pt x="2672" y="2879"/>
                    <a:pt x="2711" y="2788"/>
                  </a:cubicBezTo>
                  <a:cubicBezTo>
                    <a:pt x="3327" y="2666"/>
                    <a:pt x="3692" y="2112"/>
                    <a:pt x="3722" y="1697"/>
                  </a:cubicBezTo>
                  <a:cubicBezTo>
                    <a:pt x="3763" y="1168"/>
                    <a:pt x="3626" y="672"/>
                    <a:pt x="3354" y="215"/>
                  </a:cubicBezTo>
                  <a:cubicBezTo>
                    <a:pt x="3297" y="258"/>
                    <a:pt x="3226" y="280"/>
                    <a:pt x="3154" y="280"/>
                  </a:cubicBezTo>
                  <a:cubicBezTo>
                    <a:pt x="3113" y="280"/>
                    <a:pt x="3072" y="273"/>
                    <a:pt x="3034" y="257"/>
                  </a:cubicBezTo>
                  <a:cubicBezTo>
                    <a:pt x="2931" y="215"/>
                    <a:pt x="2800" y="113"/>
                    <a:pt x="278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0" name="Google Shape;2020;p43"/>
            <p:cNvSpPr/>
            <p:nvPr/>
          </p:nvSpPr>
          <p:spPr>
            <a:xfrm>
              <a:off x="487050" y="2318600"/>
              <a:ext cx="6650" cy="6650"/>
            </a:xfrm>
            <a:custGeom>
              <a:avLst/>
              <a:gdLst/>
              <a:ahLst/>
              <a:cxnLst/>
              <a:rect l="l" t="t" r="r" b="b"/>
              <a:pathLst>
                <a:path w="266" h="266" extrusionOk="0">
                  <a:moveTo>
                    <a:pt x="134" y="1"/>
                  </a:moveTo>
                  <a:cubicBezTo>
                    <a:pt x="61" y="1"/>
                    <a:pt x="1" y="59"/>
                    <a:pt x="1" y="132"/>
                  </a:cubicBezTo>
                  <a:cubicBezTo>
                    <a:pt x="1" y="205"/>
                    <a:pt x="61" y="265"/>
                    <a:pt x="134" y="265"/>
                  </a:cubicBezTo>
                  <a:cubicBezTo>
                    <a:pt x="207" y="265"/>
                    <a:pt x="265" y="205"/>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1" name="Google Shape;2021;p43"/>
            <p:cNvSpPr/>
            <p:nvPr/>
          </p:nvSpPr>
          <p:spPr>
            <a:xfrm>
              <a:off x="517825" y="2315275"/>
              <a:ext cx="6650" cy="6650"/>
            </a:xfrm>
            <a:custGeom>
              <a:avLst/>
              <a:gdLst/>
              <a:ahLst/>
              <a:cxnLst/>
              <a:rect l="l" t="t" r="r" b="b"/>
              <a:pathLst>
                <a:path w="266" h="266" extrusionOk="0">
                  <a:moveTo>
                    <a:pt x="134" y="1"/>
                  </a:moveTo>
                  <a:cubicBezTo>
                    <a:pt x="61" y="1"/>
                    <a:pt x="1" y="59"/>
                    <a:pt x="1" y="132"/>
                  </a:cubicBezTo>
                  <a:cubicBezTo>
                    <a:pt x="1" y="206"/>
                    <a:pt x="61" y="265"/>
                    <a:pt x="134" y="265"/>
                  </a:cubicBezTo>
                  <a:cubicBezTo>
                    <a:pt x="207" y="265"/>
                    <a:pt x="265" y="206"/>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2" name="Google Shape;2022;p43"/>
            <p:cNvSpPr/>
            <p:nvPr/>
          </p:nvSpPr>
          <p:spPr>
            <a:xfrm>
              <a:off x="481925" y="2303700"/>
              <a:ext cx="15950" cy="7875"/>
            </a:xfrm>
            <a:custGeom>
              <a:avLst/>
              <a:gdLst/>
              <a:ahLst/>
              <a:cxnLst/>
              <a:rect l="l" t="t" r="r" b="b"/>
              <a:pathLst>
                <a:path w="638" h="315" extrusionOk="0">
                  <a:moveTo>
                    <a:pt x="447" y="0"/>
                  </a:moveTo>
                  <a:cubicBezTo>
                    <a:pt x="283" y="0"/>
                    <a:pt x="119" y="79"/>
                    <a:pt x="23" y="212"/>
                  </a:cubicBezTo>
                  <a:cubicBezTo>
                    <a:pt x="0" y="241"/>
                    <a:pt x="7" y="282"/>
                    <a:pt x="36" y="304"/>
                  </a:cubicBezTo>
                  <a:cubicBezTo>
                    <a:pt x="47" y="312"/>
                    <a:pt x="62" y="315"/>
                    <a:pt x="74" y="315"/>
                  </a:cubicBezTo>
                  <a:cubicBezTo>
                    <a:pt x="94" y="315"/>
                    <a:pt x="116" y="306"/>
                    <a:pt x="127" y="289"/>
                  </a:cubicBezTo>
                  <a:cubicBezTo>
                    <a:pt x="199" y="191"/>
                    <a:pt x="321" y="133"/>
                    <a:pt x="443" y="133"/>
                  </a:cubicBezTo>
                  <a:cubicBezTo>
                    <a:pt x="477" y="133"/>
                    <a:pt x="511" y="137"/>
                    <a:pt x="543" y="146"/>
                  </a:cubicBezTo>
                  <a:cubicBezTo>
                    <a:pt x="549" y="148"/>
                    <a:pt x="555" y="149"/>
                    <a:pt x="561" y="149"/>
                  </a:cubicBezTo>
                  <a:cubicBezTo>
                    <a:pt x="590" y="149"/>
                    <a:pt x="617" y="129"/>
                    <a:pt x="626" y="101"/>
                  </a:cubicBezTo>
                  <a:cubicBezTo>
                    <a:pt x="638" y="65"/>
                    <a:pt x="618" y="29"/>
                    <a:pt x="582" y="19"/>
                  </a:cubicBezTo>
                  <a:cubicBezTo>
                    <a:pt x="538" y="6"/>
                    <a:pt x="493" y="0"/>
                    <a:pt x="44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3" name="Google Shape;2023;p43"/>
            <p:cNvSpPr/>
            <p:nvPr/>
          </p:nvSpPr>
          <p:spPr>
            <a:xfrm>
              <a:off x="512250" y="2300825"/>
              <a:ext cx="13675" cy="5150"/>
            </a:xfrm>
            <a:custGeom>
              <a:avLst/>
              <a:gdLst/>
              <a:ahLst/>
              <a:cxnLst/>
              <a:rect l="l" t="t" r="r" b="b"/>
              <a:pathLst>
                <a:path w="547" h="206" extrusionOk="0">
                  <a:moveTo>
                    <a:pt x="271" y="0"/>
                  </a:moveTo>
                  <a:cubicBezTo>
                    <a:pt x="185" y="0"/>
                    <a:pt x="99" y="28"/>
                    <a:pt x="32" y="84"/>
                  </a:cubicBezTo>
                  <a:cubicBezTo>
                    <a:pt x="5" y="107"/>
                    <a:pt x="1" y="150"/>
                    <a:pt x="25" y="177"/>
                  </a:cubicBezTo>
                  <a:cubicBezTo>
                    <a:pt x="38" y="192"/>
                    <a:pt x="56" y="199"/>
                    <a:pt x="75" y="199"/>
                  </a:cubicBezTo>
                  <a:cubicBezTo>
                    <a:pt x="90" y="199"/>
                    <a:pt x="106" y="194"/>
                    <a:pt x="118" y="184"/>
                  </a:cubicBezTo>
                  <a:cubicBezTo>
                    <a:pt x="160" y="149"/>
                    <a:pt x="215" y="132"/>
                    <a:pt x="271" y="132"/>
                  </a:cubicBezTo>
                  <a:cubicBezTo>
                    <a:pt x="329" y="132"/>
                    <a:pt x="387" y="151"/>
                    <a:pt x="430" y="190"/>
                  </a:cubicBezTo>
                  <a:cubicBezTo>
                    <a:pt x="442" y="200"/>
                    <a:pt x="458" y="206"/>
                    <a:pt x="475" y="206"/>
                  </a:cubicBezTo>
                  <a:cubicBezTo>
                    <a:pt x="493" y="206"/>
                    <a:pt x="511" y="198"/>
                    <a:pt x="523" y="184"/>
                  </a:cubicBezTo>
                  <a:cubicBezTo>
                    <a:pt x="547" y="157"/>
                    <a:pt x="544" y="115"/>
                    <a:pt x="518" y="91"/>
                  </a:cubicBezTo>
                  <a:cubicBezTo>
                    <a:pt x="450" y="31"/>
                    <a:pt x="360" y="0"/>
                    <a:pt x="2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4" name="Google Shape;2024;p43"/>
            <p:cNvSpPr/>
            <p:nvPr/>
          </p:nvSpPr>
          <p:spPr>
            <a:xfrm>
              <a:off x="503275" y="2316450"/>
              <a:ext cx="8475" cy="14325"/>
            </a:xfrm>
            <a:custGeom>
              <a:avLst/>
              <a:gdLst/>
              <a:ahLst/>
              <a:cxnLst/>
              <a:rect l="l" t="t" r="r" b="b"/>
              <a:pathLst>
                <a:path w="339" h="573" extrusionOk="0">
                  <a:moveTo>
                    <a:pt x="166" y="0"/>
                  </a:moveTo>
                  <a:cubicBezTo>
                    <a:pt x="160" y="0"/>
                    <a:pt x="155" y="1"/>
                    <a:pt x="150" y="2"/>
                  </a:cubicBezTo>
                  <a:cubicBezTo>
                    <a:pt x="115" y="11"/>
                    <a:pt x="94" y="47"/>
                    <a:pt x="102" y="82"/>
                  </a:cubicBezTo>
                  <a:lnTo>
                    <a:pt x="188" y="413"/>
                  </a:lnTo>
                  <a:cubicBezTo>
                    <a:pt x="178" y="415"/>
                    <a:pt x="167" y="418"/>
                    <a:pt x="157" y="420"/>
                  </a:cubicBezTo>
                  <a:cubicBezTo>
                    <a:pt x="124" y="427"/>
                    <a:pt x="94" y="434"/>
                    <a:pt x="60" y="441"/>
                  </a:cubicBezTo>
                  <a:cubicBezTo>
                    <a:pt x="24" y="448"/>
                    <a:pt x="1" y="483"/>
                    <a:pt x="8" y="518"/>
                  </a:cubicBezTo>
                  <a:cubicBezTo>
                    <a:pt x="14" y="551"/>
                    <a:pt x="42" y="573"/>
                    <a:pt x="72" y="573"/>
                  </a:cubicBezTo>
                  <a:cubicBezTo>
                    <a:pt x="75" y="573"/>
                    <a:pt x="81" y="573"/>
                    <a:pt x="87" y="570"/>
                  </a:cubicBezTo>
                  <a:cubicBezTo>
                    <a:pt x="122" y="563"/>
                    <a:pt x="155" y="555"/>
                    <a:pt x="187" y="548"/>
                  </a:cubicBezTo>
                  <a:cubicBezTo>
                    <a:pt x="218" y="541"/>
                    <a:pt x="250" y="534"/>
                    <a:pt x="284" y="527"/>
                  </a:cubicBezTo>
                  <a:cubicBezTo>
                    <a:pt x="301" y="524"/>
                    <a:pt x="317" y="513"/>
                    <a:pt x="325" y="497"/>
                  </a:cubicBezTo>
                  <a:cubicBezTo>
                    <a:pt x="335" y="481"/>
                    <a:pt x="338" y="463"/>
                    <a:pt x="333" y="445"/>
                  </a:cubicBezTo>
                  <a:lnTo>
                    <a:pt x="230" y="48"/>
                  </a:lnTo>
                  <a:cubicBezTo>
                    <a:pt x="222" y="20"/>
                    <a:pt x="195" y="0"/>
                    <a:pt x="16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5" name="Google Shape;2025;p43"/>
            <p:cNvSpPr/>
            <p:nvPr/>
          </p:nvSpPr>
          <p:spPr>
            <a:xfrm>
              <a:off x="490850" y="2330600"/>
              <a:ext cx="12650" cy="9150"/>
            </a:xfrm>
            <a:custGeom>
              <a:avLst/>
              <a:gdLst/>
              <a:ahLst/>
              <a:cxnLst/>
              <a:rect l="l" t="t" r="r" b="b"/>
              <a:pathLst>
                <a:path w="506" h="366" extrusionOk="0">
                  <a:moveTo>
                    <a:pt x="82" y="0"/>
                  </a:moveTo>
                  <a:cubicBezTo>
                    <a:pt x="50" y="0"/>
                    <a:pt x="22" y="24"/>
                    <a:pt x="18" y="57"/>
                  </a:cubicBezTo>
                  <a:cubicBezTo>
                    <a:pt x="0" y="168"/>
                    <a:pt x="62" y="287"/>
                    <a:pt x="163" y="338"/>
                  </a:cubicBezTo>
                  <a:cubicBezTo>
                    <a:pt x="202" y="357"/>
                    <a:pt x="242" y="365"/>
                    <a:pt x="284" y="365"/>
                  </a:cubicBezTo>
                  <a:cubicBezTo>
                    <a:pt x="355" y="365"/>
                    <a:pt x="428" y="337"/>
                    <a:pt x="481" y="290"/>
                  </a:cubicBezTo>
                  <a:cubicBezTo>
                    <a:pt x="505" y="265"/>
                    <a:pt x="505" y="222"/>
                    <a:pt x="481" y="197"/>
                  </a:cubicBezTo>
                  <a:cubicBezTo>
                    <a:pt x="468" y="185"/>
                    <a:pt x="451" y="179"/>
                    <a:pt x="434" y="179"/>
                  </a:cubicBezTo>
                  <a:cubicBezTo>
                    <a:pt x="418" y="179"/>
                    <a:pt x="401" y="185"/>
                    <a:pt x="388" y="197"/>
                  </a:cubicBezTo>
                  <a:cubicBezTo>
                    <a:pt x="361" y="222"/>
                    <a:pt x="323" y="236"/>
                    <a:pt x="286" y="236"/>
                  </a:cubicBezTo>
                  <a:cubicBezTo>
                    <a:pt x="265" y="236"/>
                    <a:pt x="244" y="231"/>
                    <a:pt x="225" y="222"/>
                  </a:cubicBezTo>
                  <a:cubicBezTo>
                    <a:pt x="173" y="195"/>
                    <a:pt x="139" y="132"/>
                    <a:pt x="148" y="75"/>
                  </a:cubicBezTo>
                  <a:cubicBezTo>
                    <a:pt x="153" y="39"/>
                    <a:pt x="128" y="7"/>
                    <a:pt x="92" y="1"/>
                  </a:cubicBezTo>
                  <a:cubicBezTo>
                    <a:pt x="89" y="0"/>
                    <a:pt x="85" y="0"/>
                    <a:pt x="8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6" name="Google Shape;2026;p43"/>
            <p:cNvSpPr/>
            <p:nvPr/>
          </p:nvSpPr>
          <p:spPr>
            <a:xfrm>
              <a:off x="450750" y="2321000"/>
              <a:ext cx="11975" cy="7350"/>
            </a:xfrm>
            <a:custGeom>
              <a:avLst/>
              <a:gdLst/>
              <a:ahLst/>
              <a:cxnLst/>
              <a:rect l="l" t="t" r="r" b="b"/>
              <a:pathLst>
                <a:path w="479" h="294" extrusionOk="0">
                  <a:moveTo>
                    <a:pt x="78" y="0"/>
                  </a:moveTo>
                  <a:cubicBezTo>
                    <a:pt x="54" y="0"/>
                    <a:pt x="30" y="13"/>
                    <a:pt x="18" y="36"/>
                  </a:cubicBezTo>
                  <a:cubicBezTo>
                    <a:pt x="1" y="69"/>
                    <a:pt x="15" y="108"/>
                    <a:pt x="48" y="123"/>
                  </a:cubicBezTo>
                  <a:lnTo>
                    <a:pt x="372" y="286"/>
                  </a:lnTo>
                  <a:cubicBezTo>
                    <a:pt x="381" y="292"/>
                    <a:pt x="392" y="293"/>
                    <a:pt x="401" y="293"/>
                  </a:cubicBezTo>
                  <a:cubicBezTo>
                    <a:pt x="424" y="293"/>
                    <a:pt x="448" y="281"/>
                    <a:pt x="459" y="256"/>
                  </a:cubicBezTo>
                  <a:cubicBezTo>
                    <a:pt x="478" y="223"/>
                    <a:pt x="464" y="185"/>
                    <a:pt x="431" y="169"/>
                  </a:cubicBezTo>
                  <a:lnTo>
                    <a:pt x="106" y="6"/>
                  </a:lnTo>
                  <a:cubicBezTo>
                    <a:pt x="97" y="2"/>
                    <a:pt x="88" y="0"/>
                    <a:pt x="7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7" name="Google Shape;2027;p43"/>
            <p:cNvSpPr/>
            <p:nvPr/>
          </p:nvSpPr>
          <p:spPr>
            <a:xfrm>
              <a:off x="485050" y="2358925"/>
              <a:ext cx="25875" cy="5725"/>
            </a:xfrm>
            <a:custGeom>
              <a:avLst/>
              <a:gdLst/>
              <a:ahLst/>
              <a:cxnLst/>
              <a:rect l="l" t="t" r="r" b="b"/>
              <a:pathLst>
                <a:path w="1035" h="229" extrusionOk="0">
                  <a:moveTo>
                    <a:pt x="75" y="0"/>
                  </a:moveTo>
                  <a:cubicBezTo>
                    <a:pt x="50" y="0"/>
                    <a:pt x="26" y="15"/>
                    <a:pt x="15" y="40"/>
                  </a:cubicBezTo>
                  <a:cubicBezTo>
                    <a:pt x="1" y="72"/>
                    <a:pt x="15" y="112"/>
                    <a:pt x="50" y="126"/>
                  </a:cubicBezTo>
                  <a:cubicBezTo>
                    <a:pt x="208" y="196"/>
                    <a:pt x="380" y="229"/>
                    <a:pt x="553" y="229"/>
                  </a:cubicBezTo>
                  <a:cubicBezTo>
                    <a:pt x="700" y="229"/>
                    <a:pt x="849" y="203"/>
                    <a:pt x="982" y="154"/>
                  </a:cubicBezTo>
                  <a:cubicBezTo>
                    <a:pt x="1016" y="142"/>
                    <a:pt x="1034" y="104"/>
                    <a:pt x="1022" y="70"/>
                  </a:cubicBezTo>
                  <a:cubicBezTo>
                    <a:pt x="1012" y="44"/>
                    <a:pt x="987" y="27"/>
                    <a:pt x="961" y="27"/>
                  </a:cubicBezTo>
                  <a:cubicBezTo>
                    <a:pt x="953" y="27"/>
                    <a:pt x="945" y="29"/>
                    <a:pt x="937" y="32"/>
                  </a:cubicBezTo>
                  <a:cubicBezTo>
                    <a:pt x="814" y="76"/>
                    <a:pt x="683" y="98"/>
                    <a:pt x="552" y="98"/>
                  </a:cubicBezTo>
                  <a:cubicBezTo>
                    <a:pt x="397" y="98"/>
                    <a:pt x="243" y="68"/>
                    <a:pt x="101" y="6"/>
                  </a:cubicBezTo>
                  <a:cubicBezTo>
                    <a:pt x="93" y="2"/>
                    <a:pt x="84"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8" name="Google Shape;2028;p43"/>
            <p:cNvSpPr/>
            <p:nvPr/>
          </p:nvSpPr>
          <p:spPr>
            <a:xfrm>
              <a:off x="417275" y="2418100"/>
              <a:ext cx="161450" cy="105550"/>
            </a:xfrm>
            <a:custGeom>
              <a:avLst/>
              <a:gdLst/>
              <a:ahLst/>
              <a:cxnLst/>
              <a:rect l="l" t="t" r="r" b="b"/>
              <a:pathLst>
                <a:path w="6458" h="4222" extrusionOk="0">
                  <a:moveTo>
                    <a:pt x="2034" y="0"/>
                  </a:moveTo>
                  <a:cubicBezTo>
                    <a:pt x="1355" y="422"/>
                    <a:pt x="679" y="844"/>
                    <a:pt x="0" y="1264"/>
                  </a:cubicBezTo>
                  <a:cubicBezTo>
                    <a:pt x="124" y="1500"/>
                    <a:pt x="262" y="1704"/>
                    <a:pt x="388" y="1940"/>
                  </a:cubicBezTo>
                  <a:cubicBezTo>
                    <a:pt x="669" y="2472"/>
                    <a:pt x="1315" y="2781"/>
                    <a:pt x="1861" y="3034"/>
                  </a:cubicBezTo>
                  <a:cubicBezTo>
                    <a:pt x="2407" y="3285"/>
                    <a:pt x="2995" y="3443"/>
                    <a:pt x="3575" y="3598"/>
                  </a:cubicBezTo>
                  <a:cubicBezTo>
                    <a:pt x="4217" y="3766"/>
                    <a:pt x="4772" y="4214"/>
                    <a:pt x="5434" y="4222"/>
                  </a:cubicBezTo>
                  <a:cubicBezTo>
                    <a:pt x="5477" y="4144"/>
                    <a:pt x="5448" y="4037"/>
                    <a:pt x="5372" y="3990"/>
                  </a:cubicBezTo>
                  <a:cubicBezTo>
                    <a:pt x="5236" y="3901"/>
                    <a:pt x="5096" y="3814"/>
                    <a:pt x="4958" y="3724"/>
                  </a:cubicBezTo>
                  <a:lnTo>
                    <a:pt x="4958" y="3724"/>
                  </a:lnTo>
                  <a:cubicBezTo>
                    <a:pt x="5305" y="3801"/>
                    <a:pt x="5644" y="3883"/>
                    <a:pt x="5991" y="3959"/>
                  </a:cubicBezTo>
                  <a:cubicBezTo>
                    <a:pt x="6050" y="3907"/>
                    <a:pt x="6063" y="3813"/>
                    <a:pt x="6020" y="3748"/>
                  </a:cubicBezTo>
                  <a:cubicBezTo>
                    <a:pt x="5993" y="3707"/>
                    <a:pt x="5948" y="3680"/>
                    <a:pt x="5904" y="3657"/>
                  </a:cubicBezTo>
                  <a:cubicBezTo>
                    <a:pt x="5778" y="3585"/>
                    <a:pt x="5655" y="3514"/>
                    <a:pt x="5529" y="3444"/>
                  </a:cubicBezTo>
                  <a:lnTo>
                    <a:pt x="5529" y="3444"/>
                  </a:lnTo>
                  <a:cubicBezTo>
                    <a:pt x="5818" y="3520"/>
                    <a:pt x="6121" y="3578"/>
                    <a:pt x="6409" y="3651"/>
                  </a:cubicBezTo>
                  <a:cubicBezTo>
                    <a:pt x="6457" y="3601"/>
                    <a:pt x="6457" y="3517"/>
                    <a:pt x="6426" y="3457"/>
                  </a:cubicBezTo>
                  <a:cubicBezTo>
                    <a:pt x="6393" y="3394"/>
                    <a:pt x="6337" y="3350"/>
                    <a:pt x="6280" y="3308"/>
                  </a:cubicBezTo>
                  <a:cubicBezTo>
                    <a:pt x="6150" y="3217"/>
                    <a:pt x="5991" y="3137"/>
                    <a:pt x="5841" y="3084"/>
                  </a:cubicBezTo>
                  <a:lnTo>
                    <a:pt x="5841" y="3084"/>
                  </a:lnTo>
                  <a:cubicBezTo>
                    <a:pt x="6037" y="3119"/>
                    <a:pt x="6237" y="3141"/>
                    <a:pt x="6434" y="3177"/>
                  </a:cubicBezTo>
                  <a:cubicBezTo>
                    <a:pt x="6450" y="3005"/>
                    <a:pt x="6307" y="2879"/>
                    <a:pt x="6166" y="2781"/>
                  </a:cubicBezTo>
                  <a:cubicBezTo>
                    <a:pt x="5928" y="2613"/>
                    <a:pt x="5685" y="2428"/>
                    <a:pt x="5432" y="2288"/>
                  </a:cubicBezTo>
                  <a:cubicBezTo>
                    <a:pt x="5601" y="2197"/>
                    <a:pt x="5771" y="2106"/>
                    <a:pt x="5940" y="2014"/>
                  </a:cubicBezTo>
                  <a:cubicBezTo>
                    <a:pt x="5985" y="1990"/>
                    <a:pt x="6034" y="1963"/>
                    <a:pt x="6063" y="1919"/>
                  </a:cubicBezTo>
                  <a:cubicBezTo>
                    <a:pt x="6091" y="1873"/>
                    <a:pt x="6091" y="1744"/>
                    <a:pt x="6040" y="1733"/>
                  </a:cubicBezTo>
                  <a:cubicBezTo>
                    <a:pt x="5478" y="1596"/>
                    <a:pt x="4902" y="1532"/>
                    <a:pt x="4325" y="1532"/>
                  </a:cubicBezTo>
                  <a:cubicBezTo>
                    <a:pt x="4230" y="1532"/>
                    <a:pt x="4134" y="1534"/>
                    <a:pt x="4038" y="1537"/>
                  </a:cubicBezTo>
                  <a:cubicBezTo>
                    <a:pt x="3460" y="1182"/>
                    <a:pt x="2868" y="829"/>
                    <a:pt x="2289" y="475"/>
                  </a:cubicBezTo>
                  <a:cubicBezTo>
                    <a:pt x="2203" y="308"/>
                    <a:pt x="2120" y="168"/>
                    <a:pt x="203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9" name="Google Shape;2029;p43"/>
            <p:cNvSpPr/>
            <p:nvPr/>
          </p:nvSpPr>
          <p:spPr>
            <a:xfrm>
              <a:off x="544375" y="2500325"/>
              <a:ext cx="16650" cy="7825"/>
            </a:xfrm>
            <a:custGeom>
              <a:avLst/>
              <a:gdLst/>
              <a:ahLst/>
              <a:cxnLst/>
              <a:rect l="l" t="t" r="r" b="b"/>
              <a:pathLst>
                <a:path w="666" h="313" extrusionOk="0">
                  <a:moveTo>
                    <a:pt x="76" y="1"/>
                  </a:moveTo>
                  <a:cubicBezTo>
                    <a:pt x="49" y="1"/>
                    <a:pt x="22" y="17"/>
                    <a:pt x="12" y="45"/>
                  </a:cubicBezTo>
                  <a:cubicBezTo>
                    <a:pt x="1" y="79"/>
                    <a:pt x="19" y="116"/>
                    <a:pt x="52" y="129"/>
                  </a:cubicBezTo>
                  <a:lnTo>
                    <a:pt x="571" y="309"/>
                  </a:lnTo>
                  <a:cubicBezTo>
                    <a:pt x="578" y="311"/>
                    <a:pt x="586" y="312"/>
                    <a:pt x="593" y="312"/>
                  </a:cubicBezTo>
                  <a:cubicBezTo>
                    <a:pt x="620" y="312"/>
                    <a:pt x="644" y="296"/>
                    <a:pt x="656" y="268"/>
                  </a:cubicBezTo>
                  <a:cubicBezTo>
                    <a:pt x="666" y="234"/>
                    <a:pt x="648" y="196"/>
                    <a:pt x="614" y="184"/>
                  </a:cubicBezTo>
                  <a:lnTo>
                    <a:pt x="95" y="3"/>
                  </a:lnTo>
                  <a:cubicBezTo>
                    <a:pt x="89" y="2"/>
                    <a:pt x="82" y="1"/>
                    <a:pt x="7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30" name="Google Shape;2030;p43"/>
            <p:cNvSpPr/>
            <p:nvPr/>
          </p:nvSpPr>
          <p:spPr>
            <a:xfrm>
              <a:off x="549600" y="2489625"/>
              <a:ext cx="18150" cy="8450"/>
            </a:xfrm>
            <a:custGeom>
              <a:avLst/>
              <a:gdLst/>
              <a:ahLst/>
              <a:cxnLst/>
              <a:rect l="l" t="t" r="r" b="b"/>
              <a:pathLst>
                <a:path w="726" h="338" extrusionOk="0">
                  <a:moveTo>
                    <a:pt x="76" y="0"/>
                  </a:moveTo>
                  <a:cubicBezTo>
                    <a:pt x="49" y="0"/>
                    <a:pt x="24" y="17"/>
                    <a:pt x="13" y="44"/>
                  </a:cubicBezTo>
                  <a:cubicBezTo>
                    <a:pt x="1" y="78"/>
                    <a:pt x="19" y="116"/>
                    <a:pt x="53" y="128"/>
                  </a:cubicBezTo>
                  <a:lnTo>
                    <a:pt x="628" y="333"/>
                  </a:lnTo>
                  <a:cubicBezTo>
                    <a:pt x="635" y="336"/>
                    <a:pt x="642" y="337"/>
                    <a:pt x="650" y="337"/>
                  </a:cubicBezTo>
                  <a:cubicBezTo>
                    <a:pt x="677" y="337"/>
                    <a:pt x="701" y="321"/>
                    <a:pt x="712" y="294"/>
                  </a:cubicBezTo>
                  <a:cubicBezTo>
                    <a:pt x="725" y="260"/>
                    <a:pt x="707" y="223"/>
                    <a:pt x="672" y="210"/>
                  </a:cubicBezTo>
                  <a:lnTo>
                    <a:pt x="98" y="4"/>
                  </a:lnTo>
                  <a:cubicBezTo>
                    <a:pt x="91" y="2"/>
                    <a:pt x="83" y="0"/>
                    <a:pt x="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31" name="Google Shape;2031;p43"/>
            <p:cNvSpPr/>
            <p:nvPr/>
          </p:nvSpPr>
          <p:spPr>
            <a:xfrm>
              <a:off x="544525" y="2471650"/>
              <a:ext cx="10925" cy="5500"/>
            </a:xfrm>
            <a:custGeom>
              <a:avLst/>
              <a:gdLst/>
              <a:ahLst/>
              <a:cxnLst/>
              <a:rect l="l" t="t" r="r" b="b"/>
              <a:pathLst>
                <a:path w="437" h="220" extrusionOk="0">
                  <a:moveTo>
                    <a:pt x="74" y="1"/>
                  </a:moveTo>
                  <a:cubicBezTo>
                    <a:pt x="46" y="1"/>
                    <a:pt x="20" y="19"/>
                    <a:pt x="11" y="48"/>
                  </a:cubicBezTo>
                  <a:cubicBezTo>
                    <a:pt x="1" y="84"/>
                    <a:pt x="22" y="120"/>
                    <a:pt x="56" y="130"/>
                  </a:cubicBezTo>
                  <a:lnTo>
                    <a:pt x="344" y="216"/>
                  </a:lnTo>
                  <a:cubicBezTo>
                    <a:pt x="351" y="220"/>
                    <a:pt x="358" y="220"/>
                    <a:pt x="364" y="220"/>
                  </a:cubicBezTo>
                  <a:cubicBezTo>
                    <a:pt x="392" y="220"/>
                    <a:pt x="418" y="201"/>
                    <a:pt x="425" y="171"/>
                  </a:cubicBezTo>
                  <a:cubicBezTo>
                    <a:pt x="437" y="135"/>
                    <a:pt x="415" y="100"/>
                    <a:pt x="381" y="90"/>
                  </a:cubicBezTo>
                  <a:lnTo>
                    <a:pt x="94" y="4"/>
                  </a:lnTo>
                  <a:cubicBezTo>
                    <a:pt x="87" y="2"/>
                    <a:pt x="80"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71" name="Rectangle 70"/>
          <p:cNvSpPr/>
          <p:nvPr/>
        </p:nvSpPr>
        <p:spPr>
          <a:xfrm>
            <a:off x="2044957" y="138591"/>
            <a:ext cx="4570482" cy="820674"/>
          </a:xfrm>
          <a:prstGeom prst="rect">
            <a:avLst/>
          </a:prstGeom>
        </p:spPr>
        <p:txBody>
          <a:bodyPr wrap="none">
            <a:spAutoFit/>
          </a:bodyPr>
          <a:lstStyle/>
          <a:p>
            <a:pPr algn="just">
              <a:lnSpc>
                <a:spcPct val="150000"/>
              </a:lnSpc>
            </a:pPr>
            <a:r>
              <a:rPr lang="en-US" sz="3600" b="1" smtClean="0">
                <a:solidFill>
                  <a:schemeClr val="bg1">
                    <a:lumMod val="25000"/>
                  </a:schemeClr>
                </a:solidFill>
                <a:latin typeface="+mj-lt"/>
              </a:rPr>
              <a:t>NỘI DUNG BÀI HỌC</a:t>
            </a:r>
            <a:endParaRPr lang="en-US" sz="3600" b="1">
              <a:solidFill>
                <a:schemeClr val="bg1">
                  <a:lumMod val="25000"/>
                </a:schemeClr>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82"/>
                                        </p:tgtEl>
                                        <p:attrNameLst>
                                          <p:attrName>style.visibility</p:attrName>
                                        </p:attrNameLst>
                                      </p:cBhvr>
                                      <p:to>
                                        <p:strVal val="visible"/>
                                      </p:to>
                                    </p:set>
                                    <p:animEffect transition="in" filter="fade">
                                      <p:cBhvr>
                                        <p:cTn id="12" dur="500"/>
                                        <p:tgtEl>
                                          <p:spTgt spid="198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83"/>
                                        </p:tgtEl>
                                        <p:attrNameLst>
                                          <p:attrName>style.visibility</p:attrName>
                                        </p:attrNameLst>
                                      </p:cBhvr>
                                      <p:to>
                                        <p:strVal val="visible"/>
                                      </p:to>
                                    </p:set>
                                    <p:animEffect transition="in" filter="fade">
                                      <p:cBhvr>
                                        <p:cTn id="15" dur="500"/>
                                        <p:tgtEl>
                                          <p:spTgt spid="198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88"/>
                                        </p:tgtEl>
                                        <p:attrNameLst>
                                          <p:attrName>style.visibility</p:attrName>
                                        </p:attrNameLst>
                                      </p:cBhvr>
                                      <p:to>
                                        <p:strVal val="visible"/>
                                      </p:to>
                                    </p:set>
                                    <p:animEffect transition="in" filter="fade">
                                      <p:cBhvr>
                                        <p:cTn id="18" dur="500"/>
                                        <p:tgtEl>
                                          <p:spTgt spid="198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89"/>
                                        </p:tgtEl>
                                        <p:attrNameLst>
                                          <p:attrName>style.visibility</p:attrName>
                                        </p:attrNameLst>
                                      </p:cBhvr>
                                      <p:to>
                                        <p:strVal val="visible"/>
                                      </p:to>
                                    </p:set>
                                    <p:animEffect transition="in" filter="fade">
                                      <p:cBhvr>
                                        <p:cTn id="21" dur="500"/>
                                        <p:tgtEl>
                                          <p:spTgt spid="198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94"/>
                                        </p:tgtEl>
                                        <p:attrNameLst>
                                          <p:attrName>style.visibility</p:attrName>
                                        </p:attrNameLst>
                                      </p:cBhvr>
                                      <p:to>
                                        <p:strVal val="visible"/>
                                      </p:to>
                                    </p:set>
                                    <p:animEffect transition="in" filter="fade">
                                      <p:cBhvr>
                                        <p:cTn id="24" dur="500"/>
                                        <p:tgtEl>
                                          <p:spTgt spid="199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95"/>
                                        </p:tgtEl>
                                        <p:attrNameLst>
                                          <p:attrName>style.visibility</p:attrName>
                                        </p:attrNameLst>
                                      </p:cBhvr>
                                      <p:to>
                                        <p:strVal val="visible"/>
                                      </p:to>
                                    </p:set>
                                    <p:animEffect transition="in" filter="fade">
                                      <p:cBhvr>
                                        <p:cTn id="27" dur="500"/>
                                        <p:tgtEl>
                                          <p:spTgt spid="1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2" grpId="0"/>
      <p:bldP spid="1983" grpId="0"/>
      <p:bldP spid="1988" grpId="0"/>
      <p:bldP spid="1989" grpId="0"/>
      <p:bldP spid="1994" grpId="0"/>
      <p:bldP spid="1995" grpId="0"/>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35"/>
        <p:cNvGrpSpPr/>
        <p:nvPr/>
      </p:nvGrpSpPr>
      <p:grpSpPr>
        <a:xfrm>
          <a:off x="0" y="0"/>
          <a:ext cx="0" cy="0"/>
          <a:chOff x="0" y="0"/>
          <a:chExt cx="0" cy="0"/>
        </a:xfrm>
      </p:grpSpPr>
      <p:sp>
        <p:nvSpPr>
          <p:cNvPr id="2036" name="Google Shape;2036;p44"/>
          <p:cNvSpPr/>
          <p:nvPr/>
        </p:nvSpPr>
        <p:spPr>
          <a:xfrm>
            <a:off x="3864583" y="1022260"/>
            <a:ext cx="1412487" cy="1323798"/>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44"/>
          <p:cNvSpPr txBox="1">
            <a:spLocks noGrp="1"/>
          </p:cNvSpPr>
          <p:nvPr>
            <p:ph type="title"/>
          </p:nvPr>
        </p:nvSpPr>
        <p:spPr>
          <a:xfrm flipH="1">
            <a:off x="3420476" y="974419"/>
            <a:ext cx="2300700" cy="200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8000">
                <a:latin typeface="+mj-lt"/>
              </a:rPr>
              <a:t>01</a:t>
            </a:r>
            <a:endParaRPr sz="8000">
              <a:latin typeface="+mj-lt"/>
            </a:endParaRPr>
          </a:p>
        </p:txBody>
      </p:sp>
      <p:sp>
        <p:nvSpPr>
          <p:cNvPr id="2040" name="Google Shape;2040;p44"/>
          <p:cNvSpPr/>
          <p:nvPr/>
        </p:nvSpPr>
        <p:spPr>
          <a:xfrm>
            <a:off x="1246972" y="2952839"/>
            <a:ext cx="8788" cy="16692"/>
          </a:xfrm>
          <a:custGeom>
            <a:avLst/>
            <a:gdLst/>
            <a:ahLst/>
            <a:cxnLst/>
            <a:rect l="l" t="t" r="r" b="b"/>
            <a:pathLst>
              <a:path w="288" h="547" extrusionOk="0">
                <a:moveTo>
                  <a:pt x="217" y="1"/>
                </a:moveTo>
                <a:cubicBezTo>
                  <a:pt x="189" y="1"/>
                  <a:pt x="163" y="17"/>
                  <a:pt x="152" y="45"/>
                </a:cubicBezTo>
                <a:lnTo>
                  <a:pt x="11" y="460"/>
                </a:lnTo>
                <a:cubicBezTo>
                  <a:pt x="1" y="495"/>
                  <a:pt x="18" y="533"/>
                  <a:pt x="52" y="544"/>
                </a:cubicBezTo>
                <a:cubicBezTo>
                  <a:pt x="59" y="545"/>
                  <a:pt x="66" y="547"/>
                  <a:pt x="74" y="547"/>
                </a:cubicBezTo>
                <a:cubicBezTo>
                  <a:pt x="101" y="547"/>
                  <a:pt x="126" y="531"/>
                  <a:pt x="136" y="502"/>
                </a:cubicBezTo>
                <a:lnTo>
                  <a:pt x="277" y="88"/>
                </a:lnTo>
                <a:cubicBezTo>
                  <a:pt x="288" y="52"/>
                  <a:pt x="269" y="16"/>
                  <a:pt x="237" y="4"/>
                </a:cubicBezTo>
                <a:cubicBezTo>
                  <a:pt x="230" y="2"/>
                  <a:pt x="223" y="1"/>
                  <a:pt x="21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41" name="Google Shape;2041;p44"/>
          <p:cNvGrpSpPr/>
          <p:nvPr/>
        </p:nvGrpSpPr>
        <p:grpSpPr>
          <a:xfrm>
            <a:off x="1216661" y="2204673"/>
            <a:ext cx="1319399" cy="2398822"/>
            <a:chOff x="1113300" y="1634150"/>
            <a:chExt cx="524925" cy="954375"/>
          </a:xfrm>
        </p:grpSpPr>
        <p:sp>
          <p:nvSpPr>
            <p:cNvPr id="2042" name="Google Shape;2042;p44"/>
            <p:cNvSpPr/>
            <p:nvPr/>
          </p:nvSpPr>
          <p:spPr>
            <a:xfrm>
              <a:off x="1145500" y="2546925"/>
              <a:ext cx="492725" cy="41600"/>
            </a:xfrm>
            <a:custGeom>
              <a:avLst/>
              <a:gdLst/>
              <a:ahLst/>
              <a:cxnLst/>
              <a:rect l="l" t="t" r="r" b="b"/>
              <a:pathLst>
                <a:path w="19709" h="1664" extrusionOk="0">
                  <a:moveTo>
                    <a:pt x="9855" y="1"/>
                  </a:moveTo>
                  <a:cubicBezTo>
                    <a:pt x="7241" y="1"/>
                    <a:pt x="4735" y="89"/>
                    <a:pt x="2886" y="245"/>
                  </a:cubicBezTo>
                  <a:cubicBezTo>
                    <a:pt x="1038" y="401"/>
                    <a:pt x="0" y="612"/>
                    <a:pt x="0" y="833"/>
                  </a:cubicBezTo>
                  <a:cubicBezTo>
                    <a:pt x="0" y="1053"/>
                    <a:pt x="1038" y="1264"/>
                    <a:pt x="2886" y="1420"/>
                  </a:cubicBezTo>
                  <a:cubicBezTo>
                    <a:pt x="4735" y="1576"/>
                    <a:pt x="7241" y="1663"/>
                    <a:pt x="9855" y="1663"/>
                  </a:cubicBezTo>
                  <a:cubicBezTo>
                    <a:pt x="12468" y="1663"/>
                    <a:pt x="14976" y="1576"/>
                    <a:pt x="16823" y="1420"/>
                  </a:cubicBezTo>
                  <a:cubicBezTo>
                    <a:pt x="18671" y="1264"/>
                    <a:pt x="19709" y="1053"/>
                    <a:pt x="19709" y="833"/>
                  </a:cubicBezTo>
                  <a:cubicBezTo>
                    <a:pt x="19709" y="612"/>
                    <a:pt x="18671" y="401"/>
                    <a:pt x="16823" y="245"/>
                  </a:cubicBezTo>
                  <a:cubicBezTo>
                    <a:pt x="14976" y="89"/>
                    <a:pt x="12468" y="1"/>
                    <a:pt x="98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44"/>
            <p:cNvSpPr/>
            <p:nvPr/>
          </p:nvSpPr>
          <p:spPr>
            <a:xfrm>
              <a:off x="1364000" y="2175150"/>
              <a:ext cx="161225" cy="335600"/>
            </a:xfrm>
            <a:custGeom>
              <a:avLst/>
              <a:gdLst/>
              <a:ahLst/>
              <a:cxnLst/>
              <a:rect l="l" t="t" r="r" b="b"/>
              <a:pathLst>
                <a:path w="6449" h="13424" extrusionOk="0">
                  <a:moveTo>
                    <a:pt x="3643" y="0"/>
                  </a:moveTo>
                  <a:cubicBezTo>
                    <a:pt x="2399" y="0"/>
                    <a:pt x="1155" y="274"/>
                    <a:pt x="0" y="760"/>
                  </a:cubicBezTo>
                  <a:cubicBezTo>
                    <a:pt x="146" y="1576"/>
                    <a:pt x="295" y="2394"/>
                    <a:pt x="440" y="3210"/>
                  </a:cubicBezTo>
                  <a:cubicBezTo>
                    <a:pt x="701" y="6894"/>
                    <a:pt x="1360" y="10044"/>
                    <a:pt x="2130" y="13424"/>
                  </a:cubicBezTo>
                  <a:lnTo>
                    <a:pt x="6449" y="13143"/>
                  </a:lnTo>
                  <a:cubicBezTo>
                    <a:pt x="6124" y="9917"/>
                    <a:pt x="5784" y="6529"/>
                    <a:pt x="5510" y="3301"/>
                  </a:cubicBezTo>
                  <a:cubicBezTo>
                    <a:pt x="5421" y="2273"/>
                    <a:pt x="5367" y="1193"/>
                    <a:pt x="5278" y="165"/>
                  </a:cubicBezTo>
                  <a:cubicBezTo>
                    <a:pt x="4738" y="54"/>
                    <a:pt x="4190" y="0"/>
                    <a:pt x="3643"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44"/>
            <p:cNvSpPr/>
            <p:nvPr/>
          </p:nvSpPr>
          <p:spPr>
            <a:xfrm>
              <a:off x="1425825" y="2238675"/>
              <a:ext cx="50200" cy="16775"/>
            </a:xfrm>
            <a:custGeom>
              <a:avLst/>
              <a:gdLst/>
              <a:ahLst/>
              <a:cxnLst/>
              <a:rect l="l" t="t" r="r" b="b"/>
              <a:pathLst>
                <a:path w="2008" h="671" extrusionOk="0">
                  <a:moveTo>
                    <a:pt x="1934" y="1"/>
                  </a:moveTo>
                  <a:cubicBezTo>
                    <a:pt x="1911" y="1"/>
                    <a:pt x="1888" y="13"/>
                    <a:pt x="1876" y="33"/>
                  </a:cubicBezTo>
                  <a:cubicBezTo>
                    <a:pt x="1700" y="329"/>
                    <a:pt x="1361" y="527"/>
                    <a:pt x="1017" y="539"/>
                  </a:cubicBezTo>
                  <a:cubicBezTo>
                    <a:pt x="1014" y="539"/>
                    <a:pt x="1011" y="539"/>
                    <a:pt x="1008" y="539"/>
                  </a:cubicBezTo>
                  <a:cubicBezTo>
                    <a:pt x="662" y="539"/>
                    <a:pt x="322" y="369"/>
                    <a:pt x="129" y="86"/>
                  </a:cubicBezTo>
                  <a:cubicBezTo>
                    <a:pt x="117" y="67"/>
                    <a:pt x="96" y="57"/>
                    <a:pt x="75" y="57"/>
                  </a:cubicBezTo>
                  <a:cubicBezTo>
                    <a:pt x="62" y="57"/>
                    <a:pt x="49" y="61"/>
                    <a:pt x="37" y="68"/>
                  </a:cubicBezTo>
                  <a:cubicBezTo>
                    <a:pt x="7" y="88"/>
                    <a:pt x="0" y="128"/>
                    <a:pt x="20" y="160"/>
                  </a:cubicBezTo>
                  <a:cubicBezTo>
                    <a:pt x="232" y="472"/>
                    <a:pt x="609" y="670"/>
                    <a:pt x="988" y="670"/>
                  </a:cubicBezTo>
                  <a:cubicBezTo>
                    <a:pt x="999" y="670"/>
                    <a:pt x="1009" y="670"/>
                    <a:pt x="1021" y="667"/>
                  </a:cubicBezTo>
                  <a:cubicBezTo>
                    <a:pt x="1410" y="656"/>
                    <a:pt x="1789" y="433"/>
                    <a:pt x="1989" y="98"/>
                  </a:cubicBezTo>
                  <a:cubicBezTo>
                    <a:pt x="2007" y="68"/>
                    <a:pt x="1996" y="27"/>
                    <a:pt x="1966" y="10"/>
                  </a:cubicBezTo>
                  <a:cubicBezTo>
                    <a:pt x="1956" y="4"/>
                    <a:pt x="1945" y="1"/>
                    <a:pt x="19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44"/>
            <p:cNvSpPr/>
            <p:nvPr/>
          </p:nvSpPr>
          <p:spPr>
            <a:xfrm>
              <a:off x="1223425" y="2188100"/>
              <a:ext cx="158100" cy="318750"/>
            </a:xfrm>
            <a:custGeom>
              <a:avLst/>
              <a:gdLst/>
              <a:ahLst/>
              <a:cxnLst/>
              <a:rect l="l" t="t" r="r" b="b"/>
              <a:pathLst>
                <a:path w="6324" h="12750" extrusionOk="0">
                  <a:moveTo>
                    <a:pt x="5326" y="0"/>
                  </a:moveTo>
                  <a:cubicBezTo>
                    <a:pt x="3548" y="90"/>
                    <a:pt x="1779" y="242"/>
                    <a:pt x="1" y="333"/>
                  </a:cubicBezTo>
                  <a:cubicBezTo>
                    <a:pt x="67" y="1095"/>
                    <a:pt x="197" y="1853"/>
                    <a:pt x="388" y="2595"/>
                  </a:cubicBezTo>
                  <a:cubicBezTo>
                    <a:pt x="943" y="5928"/>
                    <a:pt x="1232" y="9328"/>
                    <a:pt x="1642" y="12750"/>
                  </a:cubicBezTo>
                  <a:lnTo>
                    <a:pt x="6324" y="12580"/>
                  </a:lnTo>
                  <a:cubicBezTo>
                    <a:pt x="6172" y="7952"/>
                    <a:pt x="6016" y="5445"/>
                    <a:pt x="5432" y="1857"/>
                  </a:cubicBezTo>
                  <a:cubicBezTo>
                    <a:pt x="5389" y="1215"/>
                    <a:pt x="5367" y="642"/>
                    <a:pt x="5326"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44"/>
            <p:cNvSpPr/>
            <p:nvPr/>
          </p:nvSpPr>
          <p:spPr>
            <a:xfrm>
              <a:off x="1238900" y="2250600"/>
              <a:ext cx="34625" cy="15375"/>
            </a:xfrm>
            <a:custGeom>
              <a:avLst/>
              <a:gdLst/>
              <a:ahLst/>
              <a:cxnLst/>
              <a:rect l="l" t="t" r="r" b="b"/>
              <a:pathLst>
                <a:path w="1385" h="615" extrusionOk="0">
                  <a:moveTo>
                    <a:pt x="1310" y="1"/>
                  </a:moveTo>
                  <a:cubicBezTo>
                    <a:pt x="1286" y="1"/>
                    <a:pt x="1263" y="14"/>
                    <a:pt x="1252" y="36"/>
                  </a:cubicBezTo>
                  <a:cubicBezTo>
                    <a:pt x="1149" y="233"/>
                    <a:pt x="963" y="388"/>
                    <a:pt x="753" y="451"/>
                  </a:cubicBezTo>
                  <a:cubicBezTo>
                    <a:pt x="678" y="473"/>
                    <a:pt x="599" y="484"/>
                    <a:pt x="520" y="484"/>
                  </a:cubicBezTo>
                  <a:cubicBezTo>
                    <a:pt x="377" y="484"/>
                    <a:pt x="232" y="448"/>
                    <a:pt x="108" y="379"/>
                  </a:cubicBezTo>
                  <a:cubicBezTo>
                    <a:pt x="97" y="373"/>
                    <a:pt x="86" y="371"/>
                    <a:pt x="75" y="371"/>
                  </a:cubicBezTo>
                  <a:cubicBezTo>
                    <a:pt x="52" y="371"/>
                    <a:pt x="31" y="383"/>
                    <a:pt x="18" y="405"/>
                  </a:cubicBezTo>
                  <a:cubicBezTo>
                    <a:pt x="1" y="436"/>
                    <a:pt x="11" y="476"/>
                    <a:pt x="44" y="493"/>
                  </a:cubicBezTo>
                  <a:cubicBezTo>
                    <a:pt x="188" y="573"/>
                    <a:pt x="351" y="615"/>
                    <a:pt x="516" y="615"/>
                  </a:cubicBezTo>
                  <a:cubicBezTo>
                    <a:pt x="608" y="615"/>
                    <a:pt x="701" y="601"/>
                    <a:pt x="791" y="573"/>
                  </a:cubicBezTo>
                  <a:cubicBezTo>
                    <a:pt x="1040" y="501"/>
                    <a:pt x="1249" y="326"/>
                    <a:pt x="1369" y="95"/>
                  </a:cubicBezTo>
                  <a:cubicBezTo>
                    <a:pt x="1385" y="65"/>
                    <a:pt x="1373" y="23"/>
                    <a:pt x="1340" y="7"/>
                  </a:cubicBezTo>
                  <a:cubicBezTo>
                    <a:pt x="1330" y="3"/>
                    <a:pt x="1320" y="1"/>
                    <a:pt x="131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44"/>
            <p:cNvSpPr/>
            <p:nvPr/>
          </p:nvSpPr>
          <p:spPr>
            <a:xfrm>
              <a:off x="1113300" y="1821950"/>
              <a:ext cx="140325" cy="387650"/>
            </a:xfrm>
            <a:custGeom>
              <a:avLst/>
              <a:gdLst/>
              <a:ahLst/>
              <a:cxnLst/>
              <a:rect l="l" t="t" r="r" b="b"/>
              <a:pathLst>
                <a:path w="5613" h="15506" extrusionOk="0">
                  <a:moveTo>
                    <a:pt x="2839" y="1"/>
                  </a:moveTo>
                  <a:cubicBezTo>
                    <a:pt x="2350" y="1562"/>
                    <a:pt x="1826" y="3287"/>
                    <a:pt x="1321" y="5473"/>
                  </a:cubicBezTo>
                  <a:cubicBezTo>
                    <a:pt x="809" y="7679"/>
                    <a:pt x="413" y="10125"/>
                    <a:pt x="117" y="12369"/>
                  </a:cubicBezTo>
                  <a:cubicBezTo>
                    <a:pt x="0" y="13267"/>
                    <a:pt x="621" y="14031"/>
                    <a:pt x="1004" y="14853"/>
                  </a:cubicBezTo>
                  <a:cubicBezTo>
                    <a:pt x="1497" y="15093"/>
                    <a:pt x="1990" y="15345"/>
                    <a:pt x="2515" y="15505"/>
                  </a:cubicBezTo>
                  <a:cubicBezTo>
                    <a:pt x="2625" y="15397"/>
                    <a:pt x="2638" y="15236"/>
                    <a:pt x="2546" y="15111"/>
                  </a:cubicBezTo>
                  <a:lnTo>
                    <a:pt x="2546" y="15111"/>
                  </a:lnTo>
                  <a:cubicBezTo>
                    <a:pt x="2610" y="15152"/>
                    <a:pt x="2666" y="15151"/>
                    <a:pt x="2731" y="15192"/>
                  </a:cubicBezTo>
                  <a:cubicBezTo>
                    <a:pt x="2826" y="15093"/>
                    <a:pt x="2848" y="14981"/>
                    <a:pt x="2803" y="14852"/>
                  </a:cubicBezTo>
                  <a:cubicBezTo>
                    <a:pt x="2759" y="14722"/>
                    <a:pt x="2668" y="14615"/>
                    <a:pt x="2580" y="14509"/>
                  </a:cubicBezTo>
                  <a:cubicBezTo>
                    <a:pt x="2380" y="14273"/>
                    <a:pt x="2182" y="14037"/>
                    <a:pt x="1982" y="13801"/>
                  </a:cubicBezTo>
                  <a:cubicBezTo>
                    <a:pt x="1951" y="13431"/>
                    <a:pt x="1876" y="13062"/>
                    <a:pt x="1846" y="12692"/>
                  </a:cubicBezTo>
                  <a:lnTo>
                    <a:pt x="1846" y="12692"/>
                  </a:lnTo>
                  <a:cubicBezTo>
                    <a:pt x="2102" y="13191"/>
                    <a:pt x="2340" y="13685"/>
                    <a:pt x="2596" y="14184"/>
                  </a:cubicBezTo>
                  <a:cubicBezTo>
                    <a:pt x="2739" y="14173"/>
                    <a:pt x="2859" y="14051"/>
                    <a:pt x="2915" y="13920"/>
                  </a:cubicBezTo>
                  <a:cubicBezTo>
                    <a:pt x="2969" y="13787"/>
                    <a:pt x="2975" y="13638"/>
                    <a:pt x="2981" y="13495"/>
                  </a:cubicBezTo>
                  <a:cubicBezTo>
                    <a:pt x="3005" y="12686"/>
                    <a:pt x="3032" y="11877"/>
                    <a:pt x="3058" y="11069"/>
                  </a:cubicBezTo>
                  <a:cubicBezTo>
                    <a:pt x="3468" y="9839"/>
                    <a:pt x="4026" y="8452"/>
                    <a:pt x="4525" y="7108"/>
                  </a:cubicBezTo>
                  <a:lnTo>
                    <a:pt x="5612" y="1030"/>
                  </a:lnTo>
                  <a:cubicBezTo>
                    <a:pt x="4680" y="680"/>
                    <a:pt x="3768" y="351"/>
                    <a:pt x="2839"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44"/>
            <p:cNvSpPr/>
            <p:nvPr/>
          </p:nvSpPr>
          <p:spPr>
            <a:xfrm>
              <a:off x="1152575" y="2128550"/>
              <a:ext cx="11550" cy="17100"/>
            </a:xfrm>
            <a:custGeom>
              <a:avLst/>
              <a:gdLst/>
              <a:ahLst/>
              <a:cxnLst/>
              <a:rect l="l" t="t" r="r" b="b"/>
              <a:pathLst>
                <a:path w="462" h="684" extrusionOk="0">
                  <a:moveTo>
                    <a:pt x="75" y="1"/>
                  </a:moveTo>
                  <a:cubicBezTo>
                    <a:pt x="64" y="1"/>
                    <a:pt x="53" y="4"/>
                    <a:pt x="43" y="9"/>
                  </a:cubicBezTo>
                  <a:cubicBezTo>
                    <a:pt x="10" y="28"/>
                    <a:pt x="0" y="66"/>
                    <a:pt x="17" y="99"/>
                  </a:cubicBezTo>
                  <a:lnTo>
                    <a:pt x="330" y="649"/>
                  </a:lnTo>
                  <a:cubicBezTo>
                    <a:pt x="342" y="671"/>
                    <a:pt x="363" y="684"/>
                    <a:pt x="388" y="684"/>
                  </a:cubicBezTo>
                  <a:cubicBezTo>
                    <a:pt x="398" y="684"/>
                    <a:pt x="409" y="681"/>
                    <a:pt x="419" y="674"/>
                  </a:cubicBezTo>
                  <a:cubicBezTo>
                    <a:pt x="452" y="657"/>
                    <a:pt x="462" y="617"/>
                    <a:pt x="445" y="585"/>
                  </a:cubicBezTo>
                  <a:lnTo>
                    <a:pt x="132" y="35"/>
                  </a:lnTo>
                  <a:cubicBezTo>
                    <a:pt x="120" y="13"/>
                    <a:pt x="98"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44"/>
            <p:cNvSpPr/>
            <p:nvPr/>
          </p:nvSpPr>
          <p:spPr>
            <a:xfrm>
              <a:off x="1158775" y="2166225"/>
              <a:ext cx="22125" cy="38250"/>
            </a:xfrm>
            <a:custGeom>
              <a:avLst/>
              <a:gdLst/>
              <a:ahLst/>
              <a:cxnLst/>
              <a:rect l="l" t="t" r="r" b="b"/>
              <a:pathLst>
                <a:path w="885" h="1530" extrusionOk="0">
                  <a:moveTo>
                    <a:pt x="64" y="0"/>
                  </a:moveTo>
                  <a:cubicBezTo>
                    <a:pt x="28" y="2"/>
                    <a:pt x="1" y="33"/>
                    <a:pt x="4" y="69"/>
                  </a:cubicBezTo>
                  <a:cubicBezTo>
                    <a:pt x="11" y="183"/>
                    <a:pt x="28" y="288"/>
                    <a:pt x="47" y="388"/>
                  </a:cubicBezTo>
                  <a:cubicBezTo>
                    <a:pt x="64" y="489"/>
                    <a:pt x="80" y="586"/>
                    <a:pt x="87" y="693"/>
                  </a:cubicBezTo>
                  <a:cubicBezTo>
                    <a:pt x="90" y="708"/>
                    <a:pt x="94" y="719"/>
                    <a:pt x="104" y="731"/>
                  </a:cubicBezTo>
                  <a:lnTo>
                    <a:pt x="763" y="1505"/>
                  </a:lnTo>
                  <a:cubicBezTo>
                    <a:pt x="776" y="1523"/>
                    <a:pt x="796" y="1530"/>
                    <a:pt x="813" y="1530"/>
                  </a:cubicBezTo>
                  <a:cubicBezTo>
                    <a:pt x="827" y="1530"/>
                    <a:pt x="843" y="1524"/>
                    <a:pt x="854" y="1515"/>
                  </a:cubicBezTo>
                  <a:cubicBezTo>
                    <a:pt x="880" y="1491"/>
                    <a:pt x="884" y="1448"/>
                    <a:pt x="862" y="1423"/>
                  </a:cubicBezTo>
                  <a:lnTo>
                    <a:pt x="217" y="662"/>
                  </a:lnTo>
                  <a:cubicBezTo>
                    <a:pt x="207" y="558"/>
                    <a:pt x="191" y="460"/>
                    <a:pt x="175" y="366"/>
                  </a:cubicBezTo>
                  <a:cubicBezTo>
                    <a:pt x="157" y="265"/>
                    <a:pt x="141" y="167"/>
                    <a:pt x="134" y="60"/>
                  </a:cubicBezTo>
                  <a:cubicBezTo>
                    <a:pt x="132" y="24"/>
                    <a:pt x="100" y="2"/>
                    <a:pt x="6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44"/>
            <p:cNvSpPr/>
            <p:nvPr/>
          </p:nvSpPr>
          <p:spPr>
            <a:xfrm>
              <a:off x="1442050" y="1880325"/>
              <a:ext cx="132475" cy="172025"/>
            </a:xfrm>
            <a:custGeom>
              <a:avLst/>
              <a:gdLst/>
              <a:ahLst/>
              <a:cxnLst/>
              <a:rect l="l" t="t" r="r" b="b"/>
              <a:pathLst>
                <a:path w="5299" h="6881" extrusionOk="0">
                  <a:moveTo>
                    <a:pt x="1731" y="1"/>
                  </a:moveTo>
                  <a:cubicBezTo>
                    <a:pt x="1151" y="1"/>
                    <a:pt x="564" y="111"/>
                    <a:pt x="0" y="257"/>
                  </a:cubicBezTo>
                  <a:lnTo>
                    <a:pt x="1215" y="6250"/>
                  </a:lnTo>
                  <a:cubicBezTo>
                    <a:pt x="1588" y="6663"/>
                    <a:pt x="2148" y="6881"/>
                    <a:pt x="2706" y="6881"/>
                  </a:cubicBezTo>
                  <a:cubicBezTo>
                    <a:pt x="2847" y="6881"/>
                    <a:pt x="2988" y="6867"/>
                    <a:pt x="3125" y="6839"/>
                  </a:cubicBezTo>
                  <a:cubicBezTo>
                    <a:pt x="3807" y="6699"/>
                    <a:pt x="4405" y="6239"/>
                    <a:pt x="4775" y="5648"/>
                  </a:cubicBezTo>
                  <a:cubicBezTo>
                    <a:pt x="5144" y="5056"/>
                    <a:pt x="5298" y="4346"/>
                    <a:pt x="5278" y="3651"/>
                  </a:cubicBezTo>
                  <a:cubicBezTo>
                    <a:pt x="5257" y="2889"/>
                    <a:pt x="5035" y="2133"/>
                    <a:pt x="4610" y="1507"/>
                  </a:cubicBezTo>
                  <a:cubicBezTo>
                    <a:pt x="4184" y="879"/>
                    <a:pt x="3555" y="385"/>
                    <a:pt x="2832" y="159"/>
                  </a:cubicBezTo>
                  <a:cubicBezTo>
                    <a:pt x="2474" y="47"/>
                    <a:pt x="2104" y="1"/>
                    <a:pt x="17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44"/>
            <p:cNvSpPr/>
            <p:nvPr/>
          </p:nvSpPr>
          <p:spPr>
            <a:xfrm>
              <a:off x="1531075" y="1935450"/>
              <a:ext cx="35475" cy="88200"/>
            </a:xfrm>
            <a:custGeom>
              <a:avLst/>
              <a:gdLst/>
              <a:ahLst/>
              <a:cxnLst/>
              <a:rect l="l" t="t" r="r" b="b"/>
              <a:pathLst>
                <a:path w="1419" h="3528" extrusionOk="0">
                  <a:moveTo>
                    <a:pt x="1345" y="1"/>
                  </a:moveTo>
                  <a:cubicBezTo>
                    <a:pt x="1330" y="1"/>
                    <a:pt x="1315" y="6"/>
                    <a:pt x="1302" y="17"/>
                  </a:cubicBezTo>
                  <a:cubicBezTo>
                    <a:pt x="916" y="348"/>
                    <a:pt x="492" y="641"/>
                    <a:pt x="43" y="886"/>
                  </a:cubicBezTo>
                  <a:cubicBezTo>
                    <a:pt x="13" y="901"/>
                    <a:pt x="0" y="937"/>
                    <a:pt x="13" y="969"/>
                  </a:cubicBezTo>
                  <a:cubicBezTo>
                    <a:pt x="180" y="1393"/>
                    <a:pt x="352" y="1809"/>
                    <a:pt x="525" y="2228"/>
                  </a:cubicBezTo>
                  <a:cubicBezTo>
                    <a:pt x="696" y="2644"/>
                    <a:pt x="871" y="3063"/>
                    <a:pt x="1038" y="3486"/>
                  </a:cubicBezTo>
                  <a:cubicBezTo>
                    <a:pt x="1049" y="3512"/>
                    <a:pt x="1072" y="3527"/>
                    <a:pt x="1099" y="3527"/>
                  </a:cubicBezTo>
                  <a:cubicBezTo>
                    <a:pt x="1108" y="3527"/>
                    <a:pt x="1115" y="3526"/>
                    <a:pt x="1122" y="3523"/>
                  </a:cubicBezTo>
                  <a:cubicBezTo>
                    <a:pt x="1157" y="3509"/>
                    <a:pt x="1172" y="3472"/>
                    <a:pt x="1159" y="3437"/>
                  </a:cubicBezTo>
                  <a:cubicBezTo>
                    <a:pt x="992" y="3013"/>
                    <a:pt x="821" y="2597"/>
                    <a:pt x="646" y="2178"/>
                  </a:cubicBezTo>
                  <a:cubicBezTo>
                    <a:pt x="482" y="1779"/>
                    <a:pt x="316" y="1379"/>
                    <a:pt x="156" y="974"/>
                  </a:cubicBezTo>
                  <a:cubicBezTo>
                    <a:pt x="595" y="731"/>
                    <a:pt x="1008" y="441"/>
                    <a:pt x="1388" y="117"/>
                  </a:cubicBezTo>
                  <a:cubicBezTo>
                    <a:pt x="1415" y="92"/>
                    <a:pt x="1418" y="50"/>
                    <a:pt x="1395" y="24"/>
                  </a:cubicBezTo>
                  <a:cubicBezTo>
                    <a:pt x="1383" y="9"/>
                    <a:pt x="1364" y="1"/>
                    <a:pt x="134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44"/>
            <p:cNvSpPr/>
            <p:nvPr/>
          </p:nvSpPr>
          <p:spPr>
            <a:xfrm>
              <a:off x="1441500" y="1773350"/>
              <a:ext cx="110575" cy="100775"/>
            </a:xfrm>
            <a:custGeom>
              <a:avLst/>
              <a:gdLst/>
              <a:ahLst/>
              <a:cxnLst/>
              <a:rect l="l" t="t" r="r" b="b"/>
              <a:pathLst>
                <a:path w="4423" h="4031" extrusionOk="0">
                  <a:moveTo>
                    <a:pt x="1482" y="1"/>
                  </a:moveTo>
                  <a:lnTo>
                    <a:pt x="1" y="1440"/>
                  </a:lnTo>
                  <a:lnTo>
                    <a:pt x="3636" y="4030"/>
                  </a:lnTo>
                  <a:lnTo>
                    <a:pt x="4422" y="3720"/>
                  </a:lnTo>
                  <a:cubicBezTo>
                    <a:pt x="3679" y="2245"/>
                    <a:pt x="2364" y="754"/>
                    <a:pt x="1482"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44"/>
            <p:cNvSpPr/>
            <p:nvPr/>
          </p:nvSpPr>
          <p:spPr>
            <a:xfrm>
              <a:off x="1208075" y="1996050"/>
              <a:ext cx="294950" cy="215400"/>
            </a:xfrm>
            <a:custGeom>
              <a:avLst/>
              <a:gdLst/>
              <a:ahLst/>
              <a:cxnLst/>
              <a:rect l="l" t="t" r="r" b="b"/>
              <a:pathLst>
                <a:path w="11798" h="8616" extrusionOk="0">
                  <a:moveTo>
                    <a:pt x="4551" y="0"/>
                  </a:moveTo>
                  <a:cubicBezTo>
                    <a:pt x="3023" y="0"/>
                    <a:pt x="1495" y="156"/>
                    <a:pt x="0" y="460"/>
                  </a:cubicBezTo>
                  <a:cubicBezTo>
                    <a:pt x="136" y="3178"/>
                    <a:pt x="272" y="5895"/>
                    <a:pt x="408" y="8616"/>
                  </a:cubicBezTo>
                  <a:lnTo>
                    <a:pt x="6189" y="8458"/>
                  </a:lnTo>
                  <a:cubicBezTo>
                    <a:pt x="7447" y="8005"/>
                    <a:pt x="8760" y="7806"/>
                    <a:pt x="10085" y="7806"/>
                  </a:cubicBezTo>
                  <a:cubicBezTo>
                    <a:pt x="10655" y="7806"/>
                    <a:pt x="11227" y="7843"/>
                    <a:pt x="11798" y="7912"/>
                  </a:cubicBezTo>
                  <a:cubicBezTo>
                    <a:pt x="11472" y="5606"/>
                    <a:pt x="11150" y="3229"/>
                    <a:pt x="10826" y="921"/>
                  </a:cubicBezTo>
                  <a:cubicBezTo>
                    <a:pt x="8797" y="301"/>
                    <a:pt x="6675" y="0"/>
                    <a:pt x="45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44"/>
            <p:cNvSpPr/>
            <p:nvPr/>
          </p:nvSpPr>
          <p:spPr>
            <a:xfrm>
              <a:off x="1419025" y="2021025"/>
              <a:ext cx="69925" cy="58375"/>
            </a:xfrm>
            <a:custGeom>
              <a:avLst/>
              <a:gdLst/>
              <a:ahLst/>
              <a:cxnLst/>
              <a:rect l="l" t="t" r="r" b="b"/>
              <a:pathLst>
                <a:path w="2797" h="2335" extrusionOk="0">
                  <a:moveTo>
                    <a:pt x="76" y="0"/>
                  </a:moveTo>
                  <a:cubicBezTo>
                    <a:pt x="67" y="0"/>
                    <a:pt x="58" y="2"/>
                    <a:pt x="49" y="6"/>
                  </a:cubicBezTo>
                  <a:cubicBezTo>
                    <a:pt x="15" y="20"/>
                    <a:pt x="1" y="57"/>
                    <a:pt x="15" y="92"/>
                  </a:cubicBezTo>
                  <a:cubicBezTo>
                    <a:pt x="501" y="1198"/>
                    <a:pt x="1533" y="2057"/>
                    <a:pt x="2710" y="2333"/>
                  </a:cubicBezTo>
                  <a:cubicBezTo>
                    <a:pt x="2712" y="2335"/>
                    <a:pt x="2718" y="2335"/>
                    <a:pt x="2724" y="2335"/>
                  </a:cubicBezTo>
                  <a:cubicBezTo>
                    <a:pt x="2754" y="2335"/>
                    <a:pt x="2781" y="2314"/>
                    <a:pt x="2788" y="2284"/>
                  </a:cubicBezTo>
                  <a:cubicBezTo>
                    <a:pt x="2797" y="2249"/>
                    <a:pt x="2775" y="2214"/>
                    <a:pt x="2740" y="2206"/>
                  </a:cubicBezTo>
                  <a:cubicBezTo>
                    <a:pt x="1602" y="1940"/>
                    <a:pt x="604" y="1108"/>
                    <a:pt x="135" y="40"/>
                  </a:cubicBezTo>
                  <a:cubicBezTo>
                    <a:pt x="124" y="15"/>
                    <a:pt x="101" y="0"/>
                    <a:pt x="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44"/>
            <p:cNvSpPr/>
            <p:nvPr/>
          </p:nvSpPr>
          <p:spPr>
            <a:xfrm>
              <a:off x="1214300" y="2018325"/>
              <a:ext cx="42325" cy="65300"/>
            </a:xfrm>
            <a:custGeom>
              <a:avLst/>
              <a:gdLst/>
              <a:ahLst/>
              <a:cxnLst/>
              <a:rect l="l" t="t" r="r" b="b"/>
              <a:pathLst>
                <a:path w="1693" h="2612" extrusionOk="0">
                  <a:moveTo>
                    <a:pt x="1617" y="1"/>
                  </a:moveTo>
                  <a:cubicBezTo>
                    <a:pt x="1595" y="1"/>
                    <a:pt x="1573" y="12"/>
                    <a:pt x="1560" y="32"/>
                  </a:cubicBezTo>
                  <a:lnTo>
                    <a:pt x="20" y="2510"/>
                  </a:lnTo>
                  <a:cubicBezTo>
                    <a:pt x="0" y="2543"/>
                    <a:pt x="11" y="2581"/>
                    <a:pt x="41" y="2601"/>
                  </a:cubicBezTo>
                  <a:cubicBezTo>
                    <a:pt x="51" y="2608"/>
                    <a:pt x="63" y="2611"/>
                    <a:pt x="76" y="2611"/>
                  </a:cubicBezTo>
                  <a:cubicBezTo>
                    <a:pt x="97" y="2611"/>
                    <a:pt x="119" y="2600"/>
                    <a:pt x="133" y="2580"/>
                  </a:cubicBezTo>
                  <a:lnTo>
                    <a:pt x="1673" y="101"/>
                  </a:lnTo>
                  <a:cubicBezTo>
                    <a:pt x="1693" y="70"/>
                    <a:pt x="1681" y="30"/>
                    <a:pt x="1651" y="11"/>
                  </a:cubicBezTo>
                  <a:cubicBezTo>
                    <a:pt x="1641" y="4"/>
                    <a:pt x="1629" y="1"/>
                    <a:pt x="161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44"/>
            <p:cNvSpPr/>
            <p:nvPr/>
          </p:nvSpPr>
          <p:spPr>
            <a:xfrm>
              <a:off x="1336550" y="2104200"/>
              <a:ext cx="27800" cy="103500"/>
            </a:xfrm>
            <a:custGeom>
              <a:avLst/>
              <a:gdLst/>
              <a:ahLst/>
              <a:cxnLst/>
              <a:rect l="l" t="t" r="r" b="b"/>
              <a:pathLst>
                <a:path w="1112" h="4140" extrusionOk="0">
                  <a:moveTo>
                    <a:pt x="73" y="0"/>
                  </a:moveTo>
                  <a:cubicBezTo>
                    <a:pt x="56" y="0"/>
                    <a:pt x="39" y="7"/>
                    <a:pt x="26" y="21"/>
                  </a:cubicBezTo>
                  <a:cubicBezTo>
                    <a:pt x="0" y="47"/>
                    <a:pt x="0" y="88"/>
                    <a:pt x="28" y="114"/>
                  </a:cubicBezTo>
                  <a:cubicBezTo>
                    <a:pt x="93" y="175"/>
                    <a:pt x="179" y="228"/>
                    <a:pt x="262" y="280"/>
                  </a:cubicBezTo>
                  <a:cubicBezTo>
                    <a:pt x="332" y="323"/>
                    <a:pt x="403" y="367"/>
                    <a:pt x="456" y="414"/>
                  </a:cubicBezTo>
                  <a:lnTo>
                    <a:pt x="975" y="4081"/>
                  </a:lnTo>
                  <a:cubicBezTo>
                    <a:pt x="978" y="4114"/>
                    <a:pt x="1007" y="4138"/>
                    <a:pt x="1040" y="4138"/>
                  </a:cubicBezTo>
                  <a:cubicBezTo>
                    <a:pt x="1041" y="4138"/>
                    <a:pt x="1043" y="4137"/>
                    <a:pt x="1045" y="4137"/>
                  </a:cubicBezTo>
                  <a:cubicBezTo>
                    <a:pt x="1047" y="4137"/>
                    <a:pt x="1048" y="4138"/>
                    <a:pt x="1050" y="4139"/>
                  </a:cubicBezTo>
                  <a:cubicBezTo>
                    <a:pt x="1085" y="4134"/>
                    <a:pt x="1111" y="4099"/>
                    <a:pt x="1105" y="4064"/>
                  </a:cubicBezTo>
                  <a:lnTo>
                    <a:pt x="585" y="374"/>
                  </a:lnTo>
                  <a:cubicBezTo>
                    <a:pt x="584" y="358"/>
                    <a:pt x="576" y="346"/>
                    <a:pt x="565" y="336"/>
                  </a:cubicBezTo>
                  <a:cubicBezTo>
                    <a:pt x="499" y="273"/>
                    <a:pt x="413" y="221"/>
                    <a:pt x="332" y="168"/>
                  </a:cubicBezTo>
                  <a:cubicBezTo>
                    <a:pt x="255" y="121"/>
                    <a:pt x="175" y="72"/>
                    <a:pt x="119" y="18"/>
                  </a:cubicBezTo>
                  <a:cubicBezTo>
                    <a:pt x="106" y="6"/>
                    <a:pt x="89" y="0"/>
                    <a:pt x="7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44"/>
            <p:cNvSpPr/>
            <p:nvPr/>
          </p:nvSpPr>
          <p:spPr>
            <a:xfrm>
              <a:off x="1216825" y="2169300"/>
              <a:ext cx="285100" cy="24450"/>
            </a:xfrm>
            <a:custGeom>
              <a:avLst/>
              <a:gdLst/>
              <a:ahLst/>
              <a:cxnLst/>
              <a:rect l="l" t="t" r="r" b="b"/>
              <a:pathLst>
                <a:path w="11404" h="978" extrusionOk="0">
                  <a:moveTo>
                    <a:pt x="9725" y="1"/>
                  </a:moveTo>
                  <a:cubicBezTo>
                    <a:pt x="8357" y="1"/>
                    <a:pt x="6991" y="246"/>
                    <a:pt x="5706" y="726"/>
                  </a:cubicBezTo>
                  <a:lnTo>
                    <a:pt x="65" y="845"/>
                  </a:lnTo>
                  <a:cubicBezTo>
                    <a:pt x="29" y="848"/>
                    <a:pt x="0" y="878"/>
                    <a:pt x="0" y="914"/>
                  </a:cubicBezTo>
                  <a:cubicBezTo>
                    <a:pt x="3" y="949"/>
                    <a:pt x="32" y="978"/>
                    <a:pt x="68" y="978"/>
                  </a:cubicBezTo>
                  <a:lnTo>
                    <a:pt x="5719" y="856"/>
                  </a:lnTo>
                  <a:cubicBezTo>
                    <a:pt x="5726" y="856"/>
                    <a:pt x="5733" y="854"/>
                    <a:pt x="5740" y="852"/>
                  </a:cubicBezTo>
                  <a:cubicBezTo>
                    <a:pt x="7015" y="375"/>
                    <a:pt x="8369" y="133"/>
                    <a:pt x="9725" y="133"/>
                  </a:cubicBezTo>
                  <a:cubicBezTo>
                    <a:pt x="10258" y="133"/>
                    <a:pt x="10792" y="170"/>
                    <a:pt x="11322" y="246"/>
                  </a:cubicBezTo>
                  <a:cubicBezTo>
                    <a:pt x="11326" y="247"/>
                    <a:pt x="11329" y="247"/>
                    <a:pt x="11333" y="247"/>
                  </a:cubicBezTo>
                  <a:cubicBezTo>
                    <a:pt x="11364" y="247"/>
                    <a:pt x="11393" y="224"/>
                    <a:pt x="11398" y="192"/>
                  </a:cubicBezTo>
                  <a:cubicBezTo>
                    <a:pt x="11404" y="156"/>
                    <a:pt x="11378" y="122"/>
                    <a:pt x="11342" y="116"/>
                  </a:cubicBezTo>
                  <a:cubicBezTo>
                    <a:pt x="10806" y="39"/>
                    <a:pt x="10265" y="1"/>
                    <a:pt x="972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44"/>
            <p:cNvSpPr/>
            <p:nvPr/>
          </p:nvSpPr>
          <p:spPr>
            <a:xfrm>
              <a:off x="1168825" y="1730075"/>
              <a:ext cx="324875" cy="296250"/>
            </a:xfrm>
            <a:custGeom>
              <a:avLst/>
              <a:gdLst/>
              <a:ahLst/>
              <a:cxnLst/>
              <a:rect l="l" t="t" r="r" b="b"/>
              <a:pathLst>
                <a:path w="12995" h="11850" extrusionOk="0">
                  <a:moveTo>
                    <a:pt x="5569" y="1"/>
                  </a:moveTo>
                  <a:cubicBezTo>
                    <a:pt x="4815" y="264"/>
                    <a:pt x="4039" y="507"/>
                    <a:pt x="3304" y="813"/>
                  </a:cubicBezTo>
                  <a:cubicBezTo>
                    <a:pt x="2581" y="1113"/>
                    <a:pt x="1963" y="1500"/>
                    <a:pt x="1447" y="2092"/>
                  </a:cubicBezTo>
                  <a:lnTo>
                    <a:pt x="1" y="3743"/>
                  </a:lnTo>
                  <a:cubicBezTo>
                    <a:pt x="690" y="4136"/>
                    <a:pt x="1369" y="4554"/>
                    <a:pt x="2059" y="4947"/>
                  </a:cubicBezTo>
                  <a:cubicBezTo>
                    <a:pt x="1778" y="7155"/>
                    <a:pt x="1469" y="9392"/>
                    <a:pt x="1189" y="11601"/>
                  </a:cubicBezTo>
                  <a:lnTo>
                    <a:pt x="12676" y="11850"/>
                  </a:lnTo>
                  <a:cubicBezTo>
                    <a:pt x="12460" y="9126"/>
                    <a:pt x="11725" y="4837"/>
                    <a:pt x="11490" y="3503"/>
                  </a:cubicBezTo>
                  <a:cubicBezTo>
                    <a:pt x="11981" y="2968"/>
                    <a:pt x="12503" y="2472"/>
                    <a:pt x="12995" y="1942"/>
                  </a:cubicBezTo>
                  <a:cubicBezTo>
                    <a:pt x="12091" y="981"/>
                    <a:pt x="10829" y="351"/>
                    <a:pt x="9518" y="214"/>
                  </a:cubicBezTo>
                  <a:cubicBezTo>
                    <a:pt x="8789" y="136"/>
                    <a:pt x="8075" y="78"/>
                    <a:pt x="7344" y="1"/>
                  </a:cubicBezTo>
                  <a:cubicBezTo>
                    <a:pt x="7157" y="292"/>
                    <a:pt x="6821" y="481"/>
                    <a:pt x="6473" y="491"/>
                  </a:cubicBezTo>
                  <a:cubicBezTo>
                    <a:pt x="6467" y="491"/>
                    <a:pt x="6460" y="491"/>
                    <a:pt x="6454" y="491"/>
                  </a:cubicBezTo>
                  <a:cubicBezTo>
                    <a:pt x="6114" y="491"/>
                    <a:pt x="5768" y="274"/>
                    <a:pt x="55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44"/>
            <p:cNvSpPr/>
            <p:nvPr/>
          </p:nvSpPr>
          <p:spPr>
            <a:xfrm>
              <a:off x="1295275" y="1733400"/>
              <a:ext cx="76825" cy="25825"/>
            </a:xfrm>
            <a:custGeom>
              <a:avLst/>
              <a:gdLst/>
              <a:ahLst/>
              <a:cxnLst/>
              <a:rect l="l" t="t" r="r" b="b"/>
              <a:pathLst>
                <a:path w="3073" h="1033" extrusionOk="0">
                  <a:moveTo>
                    <a:pt x="2997" y="1"/>
                  </a:moveTo>
                  <a:cubicBezTo>
                    <a:pt x="2974" y="1"/>
                    <a:pt x="2951" y="15"/>
                    <a:pt x="2939" y="38"/>
                  </a:cubicBezTo>
                  <a:cubicBezTo>
                    <a:pt x="2679" y="548"/>
                    <a:pt x="2117" y="897"/>
                    <a:pt x="1543" y="901"/>
                  </a:cubicBezTo>
                  <a:cubicBezTo>
                    <a:pt x="1541" y="901"/>
                    <a:pt x="1540" y="901"/>
                    <a:pt x="1539" y="901"/>
                  </a:cubicBezTo>
                  <a:cubicBezTo>
                    <a:pt x="968" y="901"/>
                    <a:pt x="400" y="564"/>
                    <a:pt x="133" y="55"/>
                  </a:cubicBezTo>
                  <a:cubicBezTo>
                    <a:pt x="120" y="34"/>
                    <a:pt x="98" y="21"/>
                    <a:pt x="74" y="21"/>
                  </a:cubicBezTo>
                  <a:cubicBezTo>
                    <a:pt x="64" y="21"/>
                    <a:pt x="53" y="24"/>
                    <a:pt x="43" y="29"/>
                  </a:cubicBezTo>
                  <a:cubicBezTo>
                    <a:pt x="12" y="46"/>
                    <a:pt x="0" y="86"/>
                    <a:pt x="16" y="118"/>
                  </a:cubicBezTo>
                  <a:cubicBezTo>
                    <a:pt x="305" y="667"/>
                    <a:pt x="912" y="1033"/>
                    <a:pt x="1531" y="1033"/>
                  </a:cubicBezTo>
                  <a:lnTo>
                    <a:pt x="1543" y="1033"/>
                  </a:lnTo>
                  <a:cubicBezTo>
                    <a:pt x="2166" y="1027"/>
                    <a:pt x="2774" y="652"/>
                    <a:pt x="3057" y="96"/>
                  </a:cubicBezTo>
                  <a:cubicBezTo>
                    <a:pt x="3072" y="65"/>
                    <a:pt x="3059" y="25"/>
                    <a:pt x="3028" y="9"/>
                  </a:cubicBezTo>
                  <a:cubicBezTo>
                    <a:pt x="3018" y="3"/>
                    <a:pt x="3008" y="1"/>
                    <a:pt x="299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44"/>
            <p:cNvSpPr/>
            <p:nvPr/>
          </p:nvSpPr>
          <p:spPr>
            <a:xfrm>
              <a:off x="1217100" y="1826425"/>
              <a:ext cx="7725" cy="29825"/>
            </a:xfrm>
            <a:custGeom>
              <a:avLst/>
              <a:gdLst/>
              <a:ahLst/>
              <a:cxnLst/>
              <a:rect l="l" t="t" r="r" b="b"/>
              <a:pathLst>
                <a:path w="309" h="1193" extrusionOk="0">
                  <a:moveTo>
                    <a:pt x="241" y="0"/>
                  </a:moveTo>
                  <a:cubicBezTo>
                    <a:pt x="207" y="0"/>
                    <a:pt x="178" y="23"/>
                    <a:pt x="172" y="56"/>
                  </a:cubicBezTo>
                  <a:lnTo>
                    <a:pt x="7" y="1118"/>
                  </a:lnTo>
                  <a:cubicBezTo>
                    <a:pt x="1" y="1154"/>
                    <a:pt x="25" y="1187"/>
                    <a:pt x="61" y="1193"/>
                  </a:cubicBezTo>
                  <a:lnTo>
                    <a:pt x="72" y="1193"/>
                  </a:lnTo>
                  <a:cubicBezTo>
                    <a:pt x="102" y="1193"/>
                    <a:pt x="131" y="1170"/>
                    <a:pt x="137" y="1137"/>
                  </a:cubicBezTo>
                  <a:lnTo>
                    <a:pt x="303" y="76"/>
                  </a:lnTo>
                  <a:cubicBezTo>
                    <a:pt x="308" y="41"/>
                    <a:pt x="283" y="6"/>
                    <a:pt x="247" y="1"/>
                  </a:cubicBezTo>
                  <a:cubicBezTo>
                    <a:pt x="245" y="0"/>
                    <a:pt x="243" y="0"/>
                    <a:pt x="24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44"/>
            <p:cNvSpPr/>
            <p:nvPr/>
          </p:nvSpPr>
          <p:spPr>
            <a:xfrm>
              <a:off x="1175975" y="1813450"/>
              <a:ext cx="46225" cy="31225"/>
            </a:xfrm>
            <a:custGeom>
              <a:avLst/>
              <a:gdLst/>
              <a:ahLst/>
              <a:cxnLst/>
              <a:rect l="l" t="t" r="r" b="b"/>
              <a:pathLst>
                <a:path w="1849" h="1249" extrusionOk="0">
                  <a:moveTo>
                    <a:pt x="75" y="1"/>
                  </a:moveTo>
                  <a:cubicBezTo>
                    <a:pt x="53" y="1"/>
                    <a:pt x="32" y="12"/>
                    <a:pt x="19" y="31"/>
                  </a:cubicBezTo>
                  <a:cubicBezTo>
                    <a:pt x="1" y="61"/>
                    <a:pt x="9" y="102"/>
                    <a:pt x="39" y="122"/>
                  </a:cubicBezTo>
                  <a:lnTo>
                    <a:pt x="1739" y="1239"/>
                  </a:lnTo>
                  <a:cubicBezTo>
                    <a:pt x="1749" y="1246"/>
                    <a:pt x="1762" y="1249"/>
                    <a:pt x="1775" y="1249"/>
                  </a:cubicBezTo>
                  <a:cubicBezTo>
                    <a:pt x="1796" y="1249"/>
                    <a:pt x="1817" y="1239"/>
                    <a:pt x="1829" y="1220"/>
                  </a:cubicBezTo>
                  <a:cubicBezTo>
                    <a:pt x="1849" y="1190"/>
                    <a:pt x="1840" y="1148"/>
                    <a:pt x="1810" y="1130"/>
                  </a:cubicBezTo>
                  <a:lnTo>
                    <a:pt x="111" y="12"/>
                  </a:lnTo>
                  <a:cubicBezTo>
                    <a:pt x="100" y="4"/>
                    <a:pt x="87"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44"/>
            <p:cNvSpPr/>
            <p:nvPr/>
          </p:nvSpPr>
          <p:spPr>
            <a:xfrm>
              <a:off x="1456725" y="1770075"/>
              <a:ext cx="30475" cy="32325"/>
            </a:xfrm>
            <a:custGeom>
              <a:avLst/>
              <a:gdLst/>
              <a:ahLst/>
              <a:cxnLst/>
              <a:rect l="l" t="t" r="r" b="b"/>
              <a:pathLst>
                <a:path w="1219" h="1293" extrusionOk="0">
                  <a:moveTo>
                    <a:pt x="1146" y="0"/>
                  </a:moveTo>
                  <a:cubicBezTo>
                    <a:pt x="1129" y="0"/>
                    <a:pt x="1111" y="7"/>
                    <a:pt x="1097" y="22"/>
                  </a:cubicBezTo>
                  <a:lnTo>
                    <a:pt x="25" y="1181"/>
                  </a:lnTo>
                  <a:cubicBezTo>
                    <a:pt x="1" y="1208"/>
                    <a:pt x="2" y="1248"/>
                    <a:pt x="29" y="1274"/>
                  </a:cubicBezTo>
                  <a:cubicBezTo>
                    <a:pt x="42" y="1287"/>
                    <a:pt x="58" y="1292"/>
                    <a:pt x="74" y="1292"/>
                  </a:cubicBezTo>
                  <a:cubicBezTo>
                    <a:pt x="92" y="1292"/>
                    <a:pt x="109" y="1285"/>
                    <a:pt x="122" y="1271"/>
                  </a:cubicBezTo>
                  <a:lnTo>
                    <a:pt x="1194" y="110"/>
                  </a:lnTo>
                  <a:cubicBezTo>
                    <a:pt x="1219" y="83"/>
                    <a:pt x="1217" y="43"/>
                    <a:pt x="1190" y="17"/>
                  </a:cubicBezTo>
                  <a:cubicBezTo>
                    <a:pt x="1178" y="6"/>
                    <a:pt x="1162" y="0"/>
                    <a:pt x="114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44"/>
            <p:cNvSpPr/>
            <p:nvPr/>
          </p:nvSpPr>
          <p:spPr>
            <a:xfrm>
              <a:off x="1201425" y="1997150"/>
              <a:ext cx="280575" cy="5125"/>
            </a:xfrm>
            <a:custGeom>
              <a:avLst/>
              <a:gdLst/>
              <a:ahLst/>
              <a:cxnLst/>
              <a:rect l="l" t="t" r="r" b="b"/>
              <a:pathLst>
                <a:path w="11223" h="205" extrusionOk="0">
                  <a:moveTo>
                    <a:pt x="66" y="0"/>
                  </a:moveTo>
                  <a:cubicBezTo>
                    <a:pt x="30" y="0"/>
                    <a:pt x="0" y="30"/>
                    <a:pt x="0" y="66"/>
                  </a:cubicBezTo>
                  <a:cubicBezTo>
                    <a:pt x="0" y="102"/>
                    <a:pt x="30" y="132"/>
                    <a:pt x="66" y="132"/>
                  </a:cubicBezTo>
                  <a:lnTo>
                    <a:pt x="11156" y="205"/>
                  </a:lnTo>
                  <a:cubicBezTo>
                    <a:pt x="11193" y="205"/>
                    <a:pt x="11222" y="176"/>
                    <a:pt x="11221" y="139"/>
                  </a:cubicBezTo>
                  <a:cubicBezTo>
                    <a:pt x="11221" y="103"/>
                    <a:pt x="11191" y="73"/>
                    <a:pt x="11155" y="73"/>
                  </a:cubicBezTo>
                  <a:lnTo>
                    <a:pt x="66" y="0"/>
                  </a:ln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44"/>
            <p:cNvSpPr/>
            <p:nvPr/>
          </p:nvSpPr>
          <p:spPr>
            <a:xfrm>
              <a:off x="1369700" y="1732150"/>
              <a:ext cx="121725" cy="222175"/>
            </a:xfrm>
            <a:custGeom>
              <a:avLst/>
              <a:gdLst/>
              <a:ahLst/>
              <a:cxnLst/>
              <a:rect l="l" t="t" r="r" b="b"/>
              <a:pathLst>
                <a:path w="4869" h="8887" extrusionOk="0">
                  <a:moveTo>
                    <a:pt x="1195" y="0"/>
                  </a:moveTo>
                  <a:cubicBezTo>
                    <a:pt x="949" y="802"/>
                    <a:pt x="703" y="1603"/>
                    <a:pt x="457" y="2405"/>
                  </a:cubicBezTo>
                  <a:cubicBezTo>
                    <a:pt x="221" y="3174"/>
                    <a:pt x="1" y="4013"/>
                    <a:pt x="338" y="4742"/>
                  </a:cubicBezTo>
                  <a:cubicBezTo>
                    <a:pt x="531" y="5161"/>
                    <a:pt x="889" y="5477"/>
                    <a:pt x="1235" y="5780"/>
                  </a:cubicBezTo>
                  <a:cubicBezTo>
                    <a:pt x="2420" y="6815"/>
                    <a:pt x="3603" y="7851"/>
                    <a:pt x="4788" y="8886"/>
                  </a:cubicBezTo>
                  <a:cubicBezTo>
                    <a:pt x="4818" y="8393"/>
                    <a:pt x="4840" y="7758"/>
                    <a:pt x="4868" y="7264"/>
                  </a:cubicBezTo>
                  <a:cubicBezTo>
                    <a:pt x="3809" y="6448"/>
                    <a:pt x="2791" y="5578"/>
                    <a:pt x="1819" y="4661"/>
                  </a:cubicBezTo>
                  <a:cubicBezTo>
                    <a:pt x="1586" y="4439"/>
                    <a:pt x="1346" y="4205"/>
                    <a:pt x="1219" y="3906"/>
                  </a:cubicBezTo>
                  <a:cubicBezTo>
                    <a:pt x="1030" y="3460"/>
                    <a:pt x="1086" y="2868"/>
                    <a:pt x="1212" y="2399"/>
                  </a:cubicBezTo>
                  <a:cubicBezTo>
                    <a:pt x="1423" y="1626"/>
                    <a:pt x="1696" y="832"/>
                    <a:pt x="1908" y="59"/>
                  </a:cubicBezTo>
                  <a:cubicBezTo>
                    <a:pt x="1665" y="36"/>
                    <a:pt x="1438" y="23"/>
                    <a:pt x="119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44"/>
            <p:cNvSpPr/>
            <p:nvPr/>
          </p:nvSpPr>
          <p:spPr>
            <a:xfrm>
              <a:off x="1473000" y="1938300"/>
              <a:ext cx="27350" cy="10825"/>
            </a:xfrm>
            <a:custGeom>
              <a:avLst/>
              <a:gdLst/>
              <a:ahLst/>
              <a:cxnLst/>
              <a:rect l="l" t="t" r="r" b="b"/>
              <a:pathLst>
                <a:path w="1094" h="433" extrusionOk="0">
                  <a:moveTo>
                    <a:pt x="1018" y="1"/>
                  </a:moveTo>
                  <a:cubicBezTo>
                    <a:pt x="994" y="1"/>
                    <a:pt x="970" y="14"/>
                    <a:pt x="959" y="36"/>
                  </a:cubicBezTo>
                  <a:cubicBezTo>
                    <a:pt x="882" y="180"/>
                    <a:pt x="726" y="284"/>
                    <a:pt x="563" y="299"/>
                  </a:cubicBezTo>
                  <a:cubicBezTo>
                    <a:pt x="550" y="300"/>
                    <a:pt x="537" y="300"/>
                    <a:pt x="524" y="300"/>
                  </a:cubicBezTo>
                  <a:cubicBezTo>
                    <a:pt x="373" y="300"/>
                    <a:pt x="221" y="227"/>
                    <a:pt x="126" y="108"/>
                  </a:cubicBezTo>
                  <a:cubicBezTo>
                    <a:pt x="113" y="93"/>
                    <a:pt x="94" y="85"/>
                    <a:pt x="75" y="85"/>
                  </a:cubicBezTo>
                  <a:cubicBezTo>
                    <a:pt x="61" y="85"/>
                    <a:pt x="47" y="89"/>
                    <a:pt x="35" y="98"/>
                  </a:cubicBezTo>
                  <a:cubicBezTo>
                    <a:pt x="6" y="121"/>
                    <a:pt x="0" y="163"/>
                    <a:pt x="23" y="191"/>
                  </a:cubicBezTo>
                  <a:cubicBezTo>
                    <a:pt x="142" y="341"/>
                    <a:pt x="332" y="433"/>
                    <a:pt x="523" y="433"/>
                  </a:cubicBezTo>
                  <a:cubicBezTo>
                    <a:pt x="542" y="433"/>
                    <a:pt x="558" y="433"/>
                    <a:pt x="575" y="430"/>
                  </a:cubicBezTo>
                  <a:cubicBezTo>
                    <a:pt x="784" y="412"/>
                    <a:pt x="977" y="284"/>
                    <a:pt x="1075" y="98"/>
                  </a:cubicBezTo>
                  <a:cubicBezTo>
                    <a:pt x="1094" y="66"/>
                    <a:pt x="1081" y="27"/>
                    <a:pt x="1048" y="8"/>
                  </a:cubicBezTo>
                  <a:cubicBezTo>
                    <a:pt x="1039" y="3"/>
                    <a:pt x="1028" y="1"/>
                    <a:pt x="101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44"/>
            <p:cNvSpPr/>
            <p:nvPr/>
          </p:nvSpPr>
          <p:spPr>
            <a:xfrm>
              <a:off x="1287050" y="1638525"/>
              <a:ext cx="104850" cy="55825"/>
            </a:xfrm>
            <a:custGeom>
              <a:avLst/>
              <a:gdLst/>
              <a:ahLst/>
              <a:cxnLst/>
              <a:rect l="l" t="t" r="r" b="b"/>
              <a:pathLst>
                <a:path w="4194" h="2233" extrusionOk="0">
                  <a:moveTo>
                    <a:pt x="2206" y="1"/>
                  </a:moveTo>
                  <a:cubicBezTo>
                    <a:pt x="1870" y="1"/>
                    <a:pt x="1534" y="74"/>
                    <a:pt x="1234" y="222"/>
                  </a:cubicBezTo>
                  <a:cubicBezTo>
                    <a:pt x="564" y="551"/>
                    <a:pt x="0" y="1252"/>
                    <a:pt x="215" y="2174"/>
                  </a:cubicBezTo>
                  <a:lnTo>
                    <a:pt x="3338" y="2232"/>
                  </a:lnTo>
                  <a:cubicBezTo>
                    <a:pt x="3357" y="2232"/>
                    <a:pt x="3376" y="2233"/>
                    <a:pt x="3394" y="2233"/>
                  </a:cubicBezTo>
                  <a:cubicBezTo>
                    <a:pt x="3574" y="2233"/>
                    <a:pt x="3754" y="2195"/>
                    <a:pt x="3903" y="2103"/>
                  </a:cubicBezTo>
                  <a:cubicBezTo>
                    <a:pt x="4070" y="2001"/>
                    <a:pt x="4189" y="1823"/>
                    <a:pt x="4189" y="1633"/>
                  </a:cubicBezTo>
                  <a:cubicBezTo>
                    <a:pt x="4193" y="1441"/>
                    <a:pt x="4103" y="1244"/>
                    <a:pt x="3910" y="1205"/>
                  </a:cubicBezTo>
                  <a:cubicBezTo>
                    <a:pt x="3970" y="854"/>
                    <a:pt x="3696" y="525"/>
                    <a:pt x="3386" y="330"/>
                  </a:cubicBezTo>
                  <a:cubicBezTo>
                    <a:pt x="3038" y="112"/>
                    <a:pt x="2622" y="1"/>
                    <a:pt x="22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44"/>
            <p:cNvSpPr/>
            <p:nvPr/>
          </p:nvSpPr>
          <p:spPr>
            <a:xfrm>
              <a:off x="1310950" y="1634150"/>
              <a:ext cx="67875" cy="13500"/>
            </a:xfrm>
            <a:custGeom>
              <a:avLst/>
              <a:gdLst/>
              <a:ahLst/>
              <a:cxnLst/>
              <a:rect l="l" t="t" r="r" b="b"/>
              <a:pathLst>
                <a:path w="2715" h="540" extrusionOk="0">
                  <a:moveTo>
                    <a:pt x="1480" y="0"/>
                  </a:moveTo>
                  <a:cubicBezTo>
                    <a:pt x="1466" y="0"/>
                    <a:pt x="1452" y="0"/>
                    <a:pt x="1437" y="1"/>
                  </a:cubicBezTo>
                  <a:cubicBezTo>
                    <a:pt x="1013" y="7"/>
                    <a:pt x="591" y="144"/>
                    <a:pt x="244" y="392"/>
                  </a:cubicBezTo>
                  <a:cubicBezTo>
                    <a:pt x="227" y="381"/>
                    <a:pt x="210" y="372"/>
                    <a:pt x="192" y="364"/>
                  </a:cubicBezTo>
                  <a:cubicBezTo>
                    <a:pt x="165" y="350"/>
                    <a:pt x="138" y="335"/>
                    <a:pt x="115" y="318"/>
                  </a:cubicBezTo>
                  <a:cubicBezTo>
                    <a:pt x="103" y="309"/>
                    <a:pt x="88" y="304"/>
                    <a:pt x="74" y="304"/>
                  </a:cubicBezTo>
                  <a:cubicBezTo>
                    <a:pt x="54" y="304"/>
                    <a:pt x="35" y="313"/>
                    <a:pt x="22" y="330"/>
                  </a:cubicBezTo>
                  <a:cubicBezTo>
                    <a:pt x="1" y="361"/>
                    <a:pt x="7" y="401"/>
                    <a:pt x="35" y="422"/>
                  </a:cubicBezTo>
                  <a:cubicBezTo>
                    <a:pt x="64" y="447"/>
                    <a:pt x="95" y="463"/>
                    <a:pt x="128" y="480"/>
                  </a:cubicBezTo>
                  <a:cubicBezTo>
                    <a:pt x="154" y="494"/>
                    <a:pt x="181" y="508"/>
                    <a:pt x="205" y="527"/>
                  </a:cubicBezTo>
                  <a:cubicBezTo>
                    <a:pt x="215" y="535"/>
                    <a:pt x="230" y="540"/>
                    <a:pt x="244" y="540"/>
                  </a:cubicBezTo>
                  <a:cubicBezTo>
                    <a:pt x="258" y="540"/>
                    <a:pt x="272" y="535"/>
                    <a:pt x="285" y="524"/>
                  </a:cubicBezTo>
                  <a:cubicBezTo>
                    <a:pt x="616" y="274"/>
                    <a:pt x="1027" y="137"/>
                    <a:pt x="1439" y="131"/>
                  </a:cubicBezTo>
                  <a:cubicBezTo>
                    <a:pt x="1441" y="131"/>
                    <a:pt x="1443" y="131"/>
                    <a:pt x="1446" y="131"/>
                  </a:cubicBezTo>
                  <a:cubicBezTo>
                    <a:pt x="1854" y="131"/>
                    <a:pt x="2267" y="258"/>
                    <a:pt x="2601" y="498"/>
                  </a:cubicBezTo>
                  <a:cubicBezTo>
                    <a:pt x="2612" y="507"/>
                    <a:pt x="2626" y="511"/>
                    <a:pt x="2639" y="511"/>
                  </a:cubicBezTo>
                  <a:cubicBezTo>
                    <a:pt x="2659" y="511"/>
                    <a:pt x="2680" y="501"/>
                    <a:pt x="2693" y="484"/>
                  </a:cubicBezTo>
                  <a:cubicBezTo>
                    <a:pt x="2714" y="455"/>
                    <a:pt x="2708" y="414"/>
                    <a:pt x="2678" y="392"/>
                  </a:cubicBezTo>
                  <a:cubicBezTo>
                    <a:pt x="2330" y="144"/>
                    <a:pt x="1904" y="0"/>
                    <a:pt x="14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44"/>
            <p:cNvSpPr/>
            <p:nvPr/>
          </p:nvSpPr>
          <p:spPr>
            <a:xfrm>
              <a:off x="1287400" y="1658275"/>
              <a:ext cx="92925" cy="90400"/>
            </a:xfrm>
            <a:custGeom>
              <a:avLst/>
              <a:gdLst/>
              <a:ahLst/>
              <a:cxnLst/>
              <a:rect l="l" t="t" r="r" b="b"/>
              <a:pathLst>
                <a:path w="3717" h="3616" extrusionOk="0">
                  <a:moveTo>
                    <a:pt x="1862" y="1"/>
                  </a:moveTo>
                  <a:cubicBezTo>
                    <a:pt x="1806" y="18"/>
                    <a:pt x="1745" y="75"/>
                    <a:pt x="1690" y="91"/>
                  </a:cubicBezTo>
                  <a:cubicBezTo>
                    <a:pt x="1645" y="464"/>
                    <a:pt x="1402" y="808"/>
                    <a:pt x="1079" y="1001"/>
                  </a:cubicBezTo>
                  <a:cubicBezTo>
                    <a:pt x="1057" y="936"/>
                    <a:pt x="1040" y="900"/>
                    <a:pt x="1019" y="834"/>
                  </a:cubicBezTo>
                  <a:cubicBezTo>
                    <a:pt x="959" y="819"/>
                    <a:pt x="897" y="812"/>
                    <a:pt x="836" y="812"/>
                  </a:cubicBezTo>
                  <a:cubicBezTo>
                    <a:pt x="608" y="812"/>
                    <a:pt x="379" y="913"/>
                    <a:pt x="232" y="1087"/>
                  </a:cubicBezTo>
                  <a:cubicBezTo>
                    <a:pt x="47" y="1312"/>
                    <a:pt x="1" y="1642"/>
                    <a:pt x="122" y="1906"/>
                  </a:cubicBezTo>
                  <a:cubicBezTo>
                    <a:pt x="244" y="2171"/>
                    <a:pt x="525" y="2352"/>
                    <a:pt x="814" y="2358"/>
                  </a:cubicBezTo>
                  <a:cubicBezTo>
                    <a:pt x="801" y="2591"/>
                    <a:pt x="793" y="2824"/>
                    <a:pt x="780" y="3056"/>
                  </a:cubicBezTo>
                  <a:cubicBezTo>
                    <a:pt x="999" y="3381"/>
                    <a:pt x="1376" y="3599"/>
                    <a:pt x="1769" y="3614"/>
                  </a:cubicBezTo>
                  <a:cubicBezTo>
                    <a:pt x="1782" y="3615"/>
                    <a:pt x="1794" y="3615"/>
                    <a:pt x="1807" y="3615"/>
                  </a:cubicBezTo>
                  <a:cubicBezTo>
                    <a:pt x="2189" y="3615"/>
                    <a:pt x="2567" y="3389"/>
                    <a:pt x="2803" y="3088"/>
                  </a:cubicBezTo>
                  <a:cubicBezTo>
                    <a:pt x="2795" y="2967"/>
                    <a:pt x="2803" y="2843"/>
                    <a:pt x="2795" y="2721"/>
                  </a:cubicBezTo>
                  <a:cubicBezTo>
                    <a:pt x="3190" y="2658"/>
                    <a:pt x="3494" y="2308"/>
                    <a:pt x="3606" y="1923"/>
                  </a:cubicBezTo>
                  <a:cubicBezTo>
                    <a:pt x="3716" y="1540"/>
                    <a:pt x="3632" y="1144"/>
                    <a:pt x="3549" y="754"/>
                  </a:cubicBezTo>
                  <a:cubicBezTo>
                    <a:pt x="3493" y="795"/>
                    <a:pt x="3423" y="815"/>
                    <a:pt x="3354" y="815"/>
                  </a:cubicBezTo>
                  <a:cubicBezTo>
                    <a:pt x="3295" y="815"/>
                    <a:pt x="3236" y="800"/>
                    <a:pt x="3186" y="770"/>
                  </a:cubicBezTo>
                  <a:cubicBezTo>
                    <a:pt x="3077" y="701"/>
                    <a:pt x="2978" y="542"/>
                    <a:pt x="2998" y="418"/>
                  </a:cubicBezTo>
                  <a:lnTo>
                    <a:pt x="2998" y="418"/>
                  </a:lnTo>
                  <a:cubicBezTo>
                    <a:pt x="2887" y="466"/>
                    <a:pt x="2766" y="490"/>
                    <a:pt x="2645" y="490"/>
                  </a:cubicBezTo>
                  <a:cubicBezTo>
                    <a:pt x="2544" y="490"/>
                    <a:pt x="2442" y="473"/>
                    <a:pt x="2347" y="440"/>
                  </a:cubicBezTo>
                  <a:cubicBezTo>
                    <a:pt x="2138" y="364"/>
                    <a:pt x="1962" y="199"/>
                    <a:pt x="1862" y="1"/>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44"/>
            <p:cNvSpPr/>
            <p:nvPr/>
          </p:nvSpPr>
          <p:spPr>
            <a:xfrm>
              <a:off x="1329375" y="1683750"/>
              <a:ext cx="6625" cy="6650"/>
            </a:xfrm>
            <a:custGeom>
              <a:avLst/>
              <a:gdLst/>
              <a:ahLst/>
              <a:cxnLst/>
              <a:rect l="l" t="t" r="r" b="b"/>
              <a:pathLst>
                <a:path w="265" h="266" extrusionOk="0">
                  <a:moveTo>
                    <a:pt x="132" y="1"/>
                  </a:moveTo>
                  <a:cubicBezTo>
                    <a:pt x="59" y="1"/>
                    <a:pt x="0" y="60"/>
                    <a:pt x="0" y="132"/>
                  </a:cubicBezTo>
                  <a:cubicBezTo>
                    <a:pt x="0" y="205"/>
                    <a:pt x="59" y="265"/>
                    <a:pt x="132" y="265"/>
                  </a:cubicBezTo>
                  <a:cubicBezTo>
                    <a:pt x="206" y="265"/>
                    <a:pt x="264" y="205"/>
                    <a:pt x="264" y="132"/>
                  </a:cubicBezTo>
                  <a:cubicBezTo>
                    <a:pt x="264" y="60"/>
                    <a:pt x="206" y="1"/>
                    <a:pt x="13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44"/>
            <p:cNvSpPr/>
            <p:nvPr/>
          </p:nvSpPr>
          <p:spPr>
            <a:xfrm>
              <a:off x="1361750" y="1685300"/>
              <a:ext cx="6625" cy="6675"/>
            </a:xfrm>
            <a:custGeom>
              <a:avLst/>
              <a:gdLst/>
              <a:ahLst/>
              <a:cxnLst/>
              <a:rect l="l" t="t" r="r" b="b"/>
              <a:pathLst>
                <a:path w="265" h="267" extrusionOk="0">
                  <a:moveTo>
                    <a:pt x="133" y="0"/>
                  </a:moveTo>
                  <a:cubicBezTo>
                    <a:pt x="60" y="0"/>
                    <a:pt x="0" y="60"/>
                    <a:pt x="0" y="133"/>
                  </a:cubicBezTo>
                  <a:cubicBezTo>
                    <a:pt x="0" y="206"/>
                    <a:pt x="60" y="266"/>
                    <a:pt x="133" y="266"/>
                  </a:cubicBezTo>
                  <a:cubicBezTo>
                    <a:pt x="206" y="266"/>
                    <a:pt x="265" y="206"/>
                    <a:pt x="265" y="133"/>
                  </a:cubicBezTo>
                  <a:cubicBezTo>
                    <a:pt x="265" y="60"/>
                    <a:pt x="206" y="0"/>
                    <a:pt x="13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44"/>
            <p:cNvSpPr/>
            <p:nvPr/>
          </p:nvSpPr>
          <p:spPr>
            <a:xfrm>
              <a:off x="1324325" y="1670875"/>
              <a:ext cx="17925" cy="6625"/>
            </a:xfrm>
            <a:custGeom>
              <a:avLst/>
              <a:gdLst/>
              <a:ahLst/>
              <a:cxnLst/>
              <a:rect l="l" t="t" r="r" b="b"/>
              <a:pathLst>
                <a:path w="717" h="265" extrusionOk="0">
                  <a:moveTo>
                    <a:pt x="377" y="0"/>
                  </a:moveTo>
                  <a:cubicBezTo>
                    <a:pt x="366" y="0"/>
                    <a:pt x="355" y="1"/>
                    <a:pt x="344" y="1"/>
                  </a:cubicBezTo>
                  <a:cubicBezTo>
                    <a:pt x="223" y="8"/>
                    <a:pt x="106" y="66"/>
                    <a:pt x="23" y="153"/>
                  </a:cubicBezTo>
                  <a:cubicBezTo>
                    <a:pt x="0" y="180"/>
                    <a:pt x="0" y="221"/>
                    <a:pt x="28" y="246"/>
                  </a:cubicBezTo>
                  <a:cubicBezTo>
                    <a:pt x="39" y="259"/>
                    <a:pt x="56" y="264"/>
                    <a:pt x="72" y="264"/>
                  </a:cubicBezTo>
                  <a:cubicBezTo>
                    <a:pt x="89" y="264"/>
                    <a:pt x="108" y="257"/>
                    <a:pt x="118" y="243"/>
                  </a:cubicBezTo>
                  <a:cubicBezTo>
                    <a:pt x="179" y="177"/>
                    <a:pt x="265" y="139"/>
                    <a:pt x="352" y="131"/>
                  </a:cubicBezTo>
                  <a:cubicBezTo>
                    <a:pt x="361" y="131"/>
                    <a:pt x="370" y="130"/>
                    <a:pt x="379" y="130"/>
                  </a:cubicBezTo>
                  <a:cubicBezTo>
                    <a:pt x="460" y="130"/>
                    <a:pt x="538" y="158"/>
                    <a:pt x="601" y="209"/>
                  </a:cubicBezTo>
                  <a:cubicBezTo>
                    <a:pt x="613" y="218"/>
                    <a:pt x="627" y="222"/>
                    <a:pt x="642" y="222"/>
                  </a:cubicBezTo>
                  <a:cubicBezTo>
                    <a:pt x="661" y="222"/>
                    <a:pt x="681" y="214"/>
                    <a:pt x="694" y="197"/>
                  </a:cubicBezTo>
                  <a:cubicBezTo>
                    <a:pt x="717" y="169"/>
                    <a:pt x="711" y="129"/>
                    <a:pt x="682" y="104"/>
                  </a:cubicBezTo>
                  <a:cubicBezTo>
                    <a:pt x="597" y="38"/>
                    <a:pt x="486" y="0"/>
                    <a:pt x="37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44"/>
            <p:cNvSpPr/>
            <p:nvPr/>
          </p:nvSpPr>
          <p:spPr>
            <a:xfrm>
              <a:off x="1357175" y="1674400"/>
              <a:ext cx="13450" cy="5250"/>
            </a:xfrm>
            <a:custGeom>
              <a:avLst/>
              <a:gdLst/>
              <a:ahLst/>
              <a:cxnLst/>
              <a:rect l="l" t="t" r="r" b="b"/>
              <a:pathLst>
                <a:path w="538" h="210" extrusionOk="0">
                  <a:moveTo>
                    <a:pt x="283" y="0"/>
                  </a:moveTo>
                  <a:cubicBezTo>
                    <a:pt x="191" y="0"/>
                    <a:pt x="99" y="32"/>
                    <a:pt x="30" y="95"/>
                  </a:cubicBezTo>
                  <a:cubicBezTo>
                    <a:pt x="3" y="119"/>
                    <a:pt x="0" y="161"/>
                    <a:pt x="24" y="188"/>
                  </a:cubicBezTo>
                  <a:cubicBezTo>
                    <a:pt x="37" y="202"/>
                    <a:pt x="54" y="209"/>
                    <a:pt x="73" y="209"/>
                  </a:cubicBezTo>
                  <a:cubicBezTo>
                    <a:pt x="89" y="209"/>
                    <a:pt x="103" y="203"/>
                    <a:pt x="119" y="191"/>
                  </a:cubicBezTo>
                  <a:cubicBezTo>
                    <a:pt x="163" y="151"/>
                    <a:pt x="225" y="130"/>
                    <a:pt x="286" y="130"/>
                  </a:cubicBezTo>
                  <a:cubicBezTo>
                    <a:pt x="336" y="130"/>
                    <a:pt x="385" y="144"/>
                    <a:pt x="425" y="172"/>
                  </a:cubicBezTo>
                  <a:cubicBezTo>
                    <a:pt x="436" y="181"/>
                    <a:pt x="449" y="186"/>
                    <a:pt x="462" y="186"/>
                  </a:cubicBezTo>
                  <a:cubicBezTo>
                    <a:pt x="483" y="186"/>
                    <a:pt x="503" y="175"/>
                    <a:pt x="516" y="158"/>
                  </a:cubicBezTo>
                  <a:cubicBezTo>
                    <a:pt x="538" y="130"/>
                    <a:pt x="531" y="89"/>
                    <a:pt x="502" y="68"/>
                  </a:cubicBezTo>
                  <a:cubicBezTo>
                    <a:pt x="438" y="23"/>
                    <a:pt x="361" y="0"/>
                    <a:pt x="28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44"/>
            <p:cNvSpPr/>
            <p:nvPr/>
          </p:nvSpPr>
          <p:spPr>
            <a:xfrm>
              <a:off x="1344650" y="1682850"/>
              <a:ext cx="9000" cy="18975"/>
            </a:xfrm>
            <a:custGeom>
              <a:avLst/>
              <a:gdLst/>
              <a:ahLst/>
              <a:cxnLst/>
              <a:rect l="l" t="t" r="r" b="b"/>
              <a:pathLst>
                <a:path w="360" h="759" extrusionOk="0">
                  <a:moveTo>
                    <a:pt x="229" y="0"/>
                  </a:moveTo>
                  <a:cubicBezTo>
                    <a:pt x="226" y="0"/>
                    <a:pt x="222" y="0"/>
                    <a:pt x="218" y="1"/>
                  </a:cubicBezTo>
                  <a:cubicBezTo>
                    <a:pt x="181" y="4"/>
                    <a:pt x="155" y="37"/>
                    <a:pt x="160" y="73"/>
                  </a:cubicBezTo>
                  <a:lnTo>
                    <a:pt x="217" y="612"/>
                  </a:lnTo>
                  <a:cubicBezTo>
                    <a:pt x="208" y="610"/>
                    <a:pt x="200" y="610"/>
                    <a:pt x="191" y="609"/>
                  </a:cubicBezTo>
                  <a:cubicBezTo>
                    <a:pt x="157" y="603"/>
                    <a:pt x="124" y="600"/>
                    <a:pt x="92" y="590"/>
                  </a:cubicBezTo>
                  <a:cubicBezTo>
                    <a:pt x="86" y="588"/>
                    <a:pt x="80" y="588"/>
                    <a:pt x="75" y="588"/>
                  </a:cubicBezTo>
                  <a:cubicBezTo>
                    <a:pt x="45" y="588"/>
                    <a:pt x="19" y="607"/>
                    <a:pt x="11" y="636"/>
                  </a:cubicBezTo>
                  <a:cubicBezTo>
                    <a:pt x="1" y="672"/>
                    <a:pt x="21" y="707"/>
                    <a:pt x="55" y="717"/>
                  </a:cubicBezTo>
                  <a:cubicBezTo>
                    <a:pt x="92" y="729"/>
                    <a:pt x="134" y="733"/>
                    <a:pt x="174" y="739"/>
                  </a:cubicBezTo>
                  <a:cubicBezTo>
                    <a:pt x="208" y="745"/>
                    <a:pt x="241" y="747"/>
                    <a:pt x="271" y="757"/>
                  </a:cubicBezTo>
                  <a:cubicBezTo>
                    <a:pt x="277" y="759"/>
                    <a:pt x="284" y="759"/>
                    <a:pt x="290" y="759"/>
                  </a:cubicBezTo>
                  <a:cubicBezTo>
                    <a:pt x="305" y="759"/>
                    <a:pt x="320" y="755"/>
                    <a:pt x="334" y="746"/>
                  </a:cubicBezTo>
                  <a:cubicBezTo>
                    <a:pt x="351" y="732"/>
                    <a:pt x="360" y="710"/>
                    <a:pt x="358" y="689"/>
                  </a:cubicBezTo>
                  <a:lnTo>
                    <a:pt x="290" y="60"/>
                  </a:lnTo>
                  <a:cubicBezTo>
                    <a:pt x="287" y="27"/>
                    <a:pt x="260" y="0"/>
                    <a:pt x="229"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44"/>
            <p:cNvSpPr/>
            <p:nvPr/>
          </p:nvSpPr>
          <p:spPr>
            <a:xfrm>
              <a:off x="1334950" y="1696325"/>
              <a:ext cx="9900" cy="9800"/>
            </a:xfrm>
            <a:custGeom>
              <a:avLst/>
              <a:gdLst/>
              <a:ahLst/>
              <a:cxnLst/>
              <a:rect l="l" t="t" r="r" b="b"/>
              <a:pathLst>
                <a:path w="396" h="392" extrusionOk="0">
                  <a:moveTo>
                    <a:pt x="105" y="1"/>
                  </a:moveTo>
                  <a:cubicBezTo>
                    <a:pt x="82" y="1"/>
                    <a:pt x="58" y="14"/>
                    <a:pt x="47" y="35"/>
                  </a:cubicBezTo>
                  <a:cubicBezTo>
                    <a:pt x="0" y="121"/>
                    <a:pt x="13" y="234"/>
                    <a:pt x="77" y="307"/>
                  </a:cubicBezTo>
                  <a:cubicBezTo>
                    <a:pt x="123" y="361"/>
                    <a:pt x="194" y="391"/>
                    <a:pt x="264" y="391"/>
                  </a:cubicBezTo>
                  <a:cubicBezTo>
                    <a:pt x="292" y="391"/>
                    <a:pt x="317" y="387"/>
                    <a:pt x="342" y="380"/>
                  </a:cubicBezTo>
                  <a:cubicBezTo>
                    <a:pt x="377" y="367"/>
                    <a:pt x="396" y="331"/>
                    <a:pt x="383" y="296"/>
                  </a:cubicBezTo>
                  <a:cubicBezTo>
                    <a:pt x="373" y="268"/>
                    <a:pt x="349" y="251"/>
                    <a:pt x="322" y="251"/>
                  </a:cubicBezTo>
                  <a:cubicBezTo>
                    <a:pt x="314" y="251"/>
                    <a:pt x="306" y="253"/>
                    <a:pt x="299" y="256"/>
                  </a:cubicBezTo>
                  <a:cubicBezTo>
                    <a:pt x="288" y="259"/>
                    <a:pt x="276" y="261"/>
                    <a:pt x="264" y="261"/>
                  </a:cubicBezTo>
                  <a:cubicBezTo>
                    <a:pt x="231" y="261"/>
                    <a:pt x="198" y="248"/>
                    <a:pt x="177" y="223"/>
                  </a:cubicBezTo>
                  <a:cubicBezTo>
                    <a:pt x="149" y="191"/>
                    <a:pt x="143" y="137"/>
                    <a:pt x="163" y="98"/>
                  </a:cubicBezTo>
                  <a:cubicBezTo>
                    <a:pt x="182" y="65"/>
                    <a:pt x="169" y="25"/>
                    <a:pt x="136" y="8"/>
                  </a:cubicBezTo>
                  <a:cubicBezTo>
                    <a:pt x="126" y="3"/>
                    <a:pt x="116" y="1"/>
                    <a:pt x="10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44"/>
            <p:cNvSpPr/>
            <p:nvPr/>
          </p:nvSpPr>
          <p:spPr>
            <a:xfrm>
              <a:off x="1330075" y="1724025"/>
              <a:ext cx="30300" cy="5925"/>
            </a:xfrm>
            <a:custGeom>
              <a:avLst/>
              <a:gdLst/>
              <a:ahLst/>
              <a:cxnLst/>
              <a:rect l="l" t="t" r="r" b="b"/>
              <a:pathLst>
                <a:path w="1212" h="237" extrusionOk="0">
                  <a:moveTo>
                    <a:pt x="77" y="0"/>
                  </a:moveTo>
                  <a:cubicBezTo>
                    <a:pt x="51" y="0"/>
                    <a:pt x="25" y="16"/>
                    <a:pt x="15" y="42"/>
                  </a:cubicBezTo>
                  <a:cubicBezTo>
                    <a:pt x="1" y="77"/>
                    <a:pt x="18" y="114"/>
                    <a:pt x="52" y="127"/>
                  </a:cubicBezTo>
                  <a:cubicBezTo>
                    <a:pt x="251" y="200"/>
                    <a:pt x="464" y="237"/>
                    <a:pt x="674" y="237"/>
                  </a:cubicBezTo>
                  <a:cubicBezTo>
                    <a:pt x="837" y="237"/>
                    <a:pt x="1000" y="215"/>
                    <a:pt x="1157" y="170"/>
                  </a:cubicBezTo>
                  <a:cubicBezTo>
                    <a:pt x="1190" y="160"/>
                    <a:pt x="1211" y="124"/>
                    <a:pt x="1201" y="88"/>
                  </a:cubicBezTo>
                  <a:cubicBezTo>
                    <a:pt x="1194" y="60"/>
                    <a:pt x="1168" y="42"/>
                    <a:pt x="1138" y="42"/>
                  </a:cubicBezTo>
                  <a:cubicBezTo>
                    <a:pt x="1133" y="42"/>
                    <a:pt x="1127" y="43"/>
                    <a:pt x="1121" y="44"/>
                  </a:cubicBezTo>
                  <a:cubicBezTo>
                    <a:pt x="975" y="85"/>
                    <a:pt x="824" y="106"/>
                    <a:pt x="672" y="106"/>
                  </a:cubicBezTo>
                  <a:cubicBezTo>
                    <a:pt x="477" y="106"/>
                    <a:pt x="282" y="71"/>
                    <a:pt x="99" y="4"/>
                  </a:cubicBezTo>
                  <a:cubicBezTo>
                    <a:pt x="92" y="1"/>
                    <a:pt x="85" y="0"/>
                    <a:pt x="7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44"/>
            <p:cNvSpPr/>
            <p:nvPr/>
          </p:nvSpPr>
          <p:spPr>
            <a:xfrm>
              <a:off x="1298600" y="1687200"/>
              <a:ext cx="14350" cy="8050"/>
            </a:xfrm>
            <a:custGeom>
              <a:avLst/>
              <a:gdLst/>
              <a:ahLst/>
              <a:cxnLst/>
              <a:rect l="l" t="t" r="r" b="b"/>
              <a:pathLst>
                <a:path w="574" h="322" extrusionOk="0">
                  <a:moveTo>
                    <a:pt x="75" y="1"/>
                  </a:moveTo>
                  <a:cubicBezTo>
                    <a:pt x="50" y="1"/>
                    <a:pt x="25" y="16"/>
                    <a:pt x="15" y="40"/>
                  </a:cubicBezTo>
                  <a:cubicBezTo>
                    <a:pt x="0" y="73"/>
                    <a:pt x="15" y="113"/>
                    <a:pt x="49" y="127"/>
                  </a:cubicBezTo>
                  <a:lnTo>
                    <a:pt x="472" y="316"/>
                  </a:lnTo>
                  <a:cubicBezTo>
                    <a:pt x="481" y="320"/>
                    <a:pt x="489" y="322"/>
                    <a:pt x="499" y="322"/>
                  </a:cubicBezTo>
                  <a:cubicBezTo>
                    <a:pt x="523" y="322"/>
                    <a:pt x="546" y="308"/>
                    <a:pt x="559" y="283"/>
                  </a:cubicBezTo>
                  <a:cubicBezTo>
                    <a:pt x="573" y="249"/>
                    <a:pt x="559" y="209"/>
                    <a:pt x="525" y="195"/>
                  </a:cubicBezTo>
                  <a:lnTo>
                    <a:pt x="102" y="6"/>
                  </a:lnTo>
                  <a:cubicBezTo>
                    <a:pt x="93" y="2"/>
                    <a:pt x="84"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44"/>
            <p:cNvSpPr/>
            <p:nvPr/>
          </p:nvSpPr>
          <p:spPr>
            <a:xfrm>
              <a:off x="1356275" y="1778425"/>
              <a:ext cx="204700" cy="163800"/>
            </a:xfrm>
            <a:custGeom>
              <a:avLst/>
              <a:gdLst/>
              <a:ahLst/>
              <a:cxnLst/>
              <a:rect l="l" t="t" r="r" b="b"/>
              <a:pathLst>
                <a:path w="8188" h="6552" extrusionOk="0">
                  <a:moveTo>
                    <a:pt x="2382" y="0"/>
                  </a:moveTo>
                  <a:cubicBezTo>
                    <a:pt x="2282" y="0"/>
                    <a:pt x="2183" y="8"/>
                    <a:pt x="2083" y="26"/>
                  </a:cubicBezTo>
                  <a:cubicBezTo>
                    <a:pt x="1644" y="108"/>
                    <a:pt x="1196" y="179"/>
                    <a:pt x="755" y="259"/>
                  </a:cubicBezTo>
                  <a:cubicBezTo>
                    <a:pt x="568" y="598"/>
                    <a:pt x="379" y="938"/>
                    <a:pt x="191" y="1276"/>
                  </a:cubicBezTo>
                  <a:cubicBezTo>
                    <a:pt x="115" y="1413"/>
                    <a:pt x="95" y="1577"/>
                    <a:pt x="176" y="1712"/>
                  </a:cubicBezTo>
                  <a:cubicBezTo>
                    <a:pt x="9" y="1880"/>
                    <a:pt x="0" y="2198"/>
                    <a:pt x="151" y="2384"/>
                  </a:cubicBezTo>
                  <a:cubicBezTo>
                    <a:pt x="66" y="2448"/>
                    <a:pt x="5" y="2590"/>
                    <a:pt x="16" y="2695"/>
                  </a:cubicBezTo>
                  <a:cubicBezTo>
                    <a:pt x="26" y="2800"/>
                    <a:pt x="98" y="2897"/>
                    <a:pt x="195" y="2941"/>
                  </a:cubicBezTo>
                  <a:cubicBezTo>
                    <a:pt x="131" y="3005"/>
                    <a:pt x="126" y="3113"/>
                    <a:pt x="151" y="3200"/>
                  </a:cubicBezTo>
                  <a:cubicBezTo>
                    <a:pt x="173" y="3289"/>
                    <a:pt x="226" y="3364"/>
                    <a:pt x="281" y="3440"/>
                  </a:cubicBezTo>
                  <a:cubicBezTo>
                    <a:pt x="408" y="3620"/>
                    <a:pt x="534" y="3799"/>
                    <a:pt x="661" y="3979"/>
                  </a:cubicBezTo>
                  <a:cubicBezTo>
                    <a:pt x="937" y="3898"/>
                    <a:pt x="1230" y="3846"/>
                    <a:pt x="1504" y="3763"/>
                  </a:cubicBezTo>
                  <a:cubicBezTo>
                    <a:pt x="1509" y="3649"/>
                    <a:pt x="1431" y="3563"/>
                    <a:pt x="1334" y="3504"/>
                  </a:cubicBezTo>
                  <a:cubicBezTo>
                    <a:pt x="1238" y="3443"/>
                    <a:pt x="1124" y="3420"/>
                    <a:pt x="1013" y="3397"/>
                  </a:cubicBezTo>
                  <a:cubicBezTo>
                    <a:pt x="1266" y="3291"/>
                    <a:pt x="1517" y="3188"/>
                    <a:pt x="1769" y="3083"/>
                  </a:cubicBezTo>
                  <a:cubicBezTo>
                    <a:pt x="2132" y="3327"/>
                    <a:pt x="2488" y="3572"/>
                    <a:pt x="2849" y="3817"/>
                  </a:cubicBezTo>
                  <a:cubicBezTo>
                    <a:pt x="3599" y="4592"/>
                    <a:pt x="4300" y="5254"/>
                    <a:pt x="5004" y="5980"/>
                  </a:cubicBezTo>
                  <a:cubicBezTo>
                    <a:pt x="5348" y="6340"/>
                    <a:pt x="5810" y="6552"/>
                    <a:pt x="6303" y="6552"/>
                  </a:cubicBezTo>
                  <a:cubicBezTo>
                    <a:pt x="6335" y="6552"/>
                    <a:pt x="6368" y="6551"/>
                    <a:pt x="6400" y="6549"/>
                  </a:cubicBezTo>
                  <a:cubicBezTo>
                    <a:pt x="7062" y="6512"/>
                    <a:pt x="7664" y="6045"/>
                    <a:pt x="7924" y="5436"/>
                  </a:cubicBezTo>
                  <a:cubicBezTo>
                    <a:pt x="8187" y="4827"/>
                    <a:pt x="8127" y="4105"/>
                    <a:pt x="7830" y="3513"/>
                  </a:cubicBezTo>
                  <a:cubicBezTo>
                    <a:pt x="7535" y="2924"/>
                    <a:pt x="6428" y="1745"/>
                    <a:pt x="4553" y="1053"/>
                  </a:cubicBezTo>
                  <a:cubicBezTo>
                    <a:pt x="3951" y="529"/>
                    <a:pt x="3169" y="0"/>
                    <a:pt x="2382"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44"/>
            <p:cNvSpPr/>
            <p:nvPr/>
          </p:nvSpPr>
          <p:spPr>
            <a:xfrm>
              <a:off x="1357425" y="1800050"/>
              <a:ext cx="22675" cy="24150"/>
            </a:xfrm>
            <a:custGeom>
              <a:avLst/>
              <a:gdLst/>
              <a:ahLst/>
              <a:cxnLst/>
              <a:rect l="l" t="t" r="r" b="b"/>
              <a:pathLst>
                <a:path w="907" h="966" extrusionOk="0">
                  <a:moveTo>
                    <a:pt x="833" y="0"/>
                  </a:moveTo>
                  <a:cubicBezTo>
                    <a:pt x="815" y="0"/>
                    <a:pt x="798" y="8"/>
                    <a:pt x="785" y="22"/>
                  </a:cubicBezTo>
                  <a:lnTo>
                    <a:pt x="26" y="854"/>
                  </a:lnTo>
                  <a:cubicBezTo>
                    <a:pt x="0" y="881"/>
                    <a:pt x="2" y="923"/>
                    <a:pt x="29" y="947"/>
                  </a:cubicBezTo>
                  <a:cubicBezTo>
                    <a:pt x="42" y="960"/>
                    <a:pt x="57" y="965"/>
                    <a:pt x="73" y="965"/>
                  </a:cubicBezTo>
                  <a:cubicBezTo>
                    <a:pt x="92" y="965"/>
                    <a:pt x="109" y="958"/>
                    <a:pt x="122" y="944"/>
                  </a:cubicBezTo>
                  <a:lnTo>
                    <a:pt x="881" y="111"/>
                  </a:lnTo>
                  <a:cubicBezTo>
                    <a:pt x="906" y="83"/>
                    <a:pt x="904" y="43"/>
                    <a:pt x="878" y="18"/>
                  </a:cubicBezTo>
                  <a:cubicBezTo>
                    <a:pt x="865" y="6"/>
                    <a:pt x="849" y="0"/>
                    <a:pt x="83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44"/>
            <p:cNvSpPr/>
            <p:nvPr/>
          </p:nvSpPr>
          <p:spPr>
            <a:xfrm>
              <a:off x="1356300" y="1820850"/>
              <a:ext cx="26475" cy="19250"/>
            </a:xfrm>
            <a:custGeom>
              <a:avLst/>
              <a:gdLst/>
              <a:ahLst/>
              <a:cxnLst/>
              <a:rect l="l" t="t" r="r" b="b"/>
              <a:pathLst>
                <a:path w="1059" h="770" extrusionOk="0">
                  <a:moveTo>
                    <a:pt x="984" y="1"/>
                  </a:moveTo>
                  <a:cubicBezTo>
                    <a:pt x="971" y="1"/>
                    <a:pt x="957" y="5"/>
                    <a:pt x="946" y="13"/>
                  </a:cubicBezTo>
                  <a:lnTo>
                    <a:pt x="38" y="649"/>
                  </a:lnTo>
                  <a:cubicBezTo>
                    <a:pt x="8" y="670"/>
                    <a:pt x="1" y="710"/>
                    <a:pt x="22" y="741"/>
                  </a:cubicBezTo>
                  <a:cubicBezTo>
                    <a:pt x="35" y="760"/>
                    <a:pt x="54" y="770"/>
                    <a:pt x="75" y="770"/>
                  </a:cubicBezTo>
                  <a:cubicBezTo>
                    <a:pt x="88" y="770"/>
                    <a:pt x="102" y="765"/>
                    <a:pt x="114" y="757"/>
                  </a:cubicBezTo>
                  <a:lnTo>
                    <a:pt x="1022" y="121"/>
                  </a:lnTo>
                  <a:cubicBezTo>
                    <a:pt x="1052" y="101"/>
                    <a:pt x="1059" y="59"/>
                    <a:pt x="1037" y="29"/>
                  </a:cubicBezTo>
                  <a:cubicBezTo>
                    <a:pt x="1025" y="11"/>
                    <a:pt x="1005" y="1"/>
                    <a:pt x="98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44"/>
            <p:cNvSpPr/>
            <p:nvPr/>
          </p:nvSpPr>
          <p:spPr>
            <a:xfrm>
              <a:off x="1357100" y="1839175"/>
              <a:ext cx="28600" cy="15500"/>
            </a:xfrm>
            <a:custGeom>
              <a:avLst/>
              <a:gdLst/>
              <a:ahLst/>
              <a:cxnLst/>
              <a:rect l="l" t="t" r="r" b="b"/>
              <a:pathLst>
                <a:path w="1144" h="620" extrusionOk="0">
                  <a:moveTo>
                    <a:pt x="1070" y="1"/>
                  </a:moveTo>
                  <a:cubicBezTo>
                    <a:pt x="1060" y="1"/>
                    <a:pt x="1050" y="3"/>
                    <a:pt x="1041" y="8"/>
                  </a:cubicBezTo>
                  <a:lnTo>
                    <a:pt x="47" y="495"/>
                  </a:lnTo>
                  <a:cubicBezTo>
                    <a:pt x="15" y="511"/>
                    <a:pt x="0" y="551"/>
                    <a:pt x="16" y="583"/>
                  </a:cubicBezTo>
                  <a:cubicBezTo>
                    <a:pt x="27" y="608"/>
                    <a:pt x="50" y="620"/>
                    <a:pt x="76" y="620"/>
                  </a:cubicBezTo>
                  <a:cubicBezTo>
                    <a:pt x="85" y="620"/>
                    <a:pt x="95" y="618"/>
                    <a:pt x="105" y="613"/>
                  </a:cubicBezTo>
                  <a:lnTo>
                    <a:pt x="1098" y="125"/>
                  </a:lnTo>
                  <a:cubicBezTo>
                    <a:pt x="1130" y="109"/>
                    <a:pt x="1144" y="69"/>
                    <a:pt x="1128" y="38"/>
                  </a:cubicBezTo>
                  <a:cubicBezTo>
                    <a:pt x="1117" y="15"/>
                    <a:pt x="1094" y="1"/>
                    <a:pt x="107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44"/>
            <p:cNvSpPr/>
            <p:nvPr/>
          </p:nvSpPr>
          <p:spPr>
            <a:xfrm>
              <a:off x="1373725" y="1859725"/>
              <a:ext cx="10875" cy="5575"/>
            </a:xfrm>
            <a:custGeom>
              <a:avLst/>
              <a:gdLst/>
              <a:ahLst/>
              <a:cxnLst/>
              <a:rect l="l" t="t" r="r" b="b"/>
              <a:pathLst>
                <a:path w="435" h="223" extrusionOk="0">
                  <a:moveTo>
                    <a:pt x="75" y="1"/>
                  </a:moveTo>
                  <a:cubicBezTo>
                    <a:pt x="47" y="1"/>
                    <a:pt x="20" y="18"/>
                    <a:pt x="11" y="47"/>
                  </a:cubicBezTo>
                  <a:cubicBezTo>
                    <a:pt x="0" y="81"/>
                    <a:pt x="20" y="118"/>
                    <a:pt x="54" y="129"/>
                  </a:cubicBezTo>
                  <a:lnTo>
                    <a:pt x="342" y="218"/>
                  </a:lnTo>
                  <a:cubicBezTo>
                    <a:pt x="349" y="220"/>
                    <a:pt x="355" y="222"/>
                    <a:pt x="362" y="222"/>
                  </a:cubicBezTo>
                  <a:cubicBezTo>
                    <a:pt x="390" y="222"/>
                    <a:pt x="415" y="204"/>
                    <a:pt x="425" y="175"/>
                  </a:cubicBezTo>
                  <a:cubicBezTo>
                    <a:pt x="435" y="139"/>
                    <a:pt x="415" y="104"/>
                    <a:pt x="382" y="94"/>
                  </a:cubicBezTo>
                  <a:lnTo>
                    <a:pt x="93" y="4"/>
                  </a:lnTo>
                  <a:cubicBezTo>
                    <a:pt x="87" y="2"/>
                    <a:pt x="81"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44"/>
            <p:cNvSpPr/>
            <p:nvPr/>
          </p:nvSpPr>
          <p:spPr>
            <a:xfrm>
              <a:off x="1467600" y="1801050"/>
              <a:ext cx="69000" cy="45950"/>
            </a:xfrm>
            <a:custGeom>
              <a:avLst/>
              <a:gdLst/>
              <a:ahLst/>
              <a:cxnLst/>
              <a:rect l="l" t="t" r="r" b="b"/>
              <a:pathLst>
                <a:path w="2760" h="1838" extrusionOk="0">
                  <a:moveTo>
                    <a:pt x="75" y="1"/>
                  </a:moveTo>
                  <a:cubicBezTo>
                    <a:pt x="49" y="1"/>
                    <a:pt x="25" y="15"/>
                    <a:pt x="15" y="41"/>
                  </a:cubicBezTo>
                  <a:cubicBezTo>
                    <a:pt x="0" y="75"/>
                    <a:pt x="15" y="113"/>
                    <a:pt x="48" y="128"/>
                  </a:cubicBezTo>
                  <a:cubicBezTo>
                    <a:pt x="998" y="549"/>
                    <a:pt x="1870" y="1120"/>
                    <a:pt x="2641" y="1820"/>
                  </a:cubicBezTo>
                  <a:cubicBezTo>
                    <a:pt x="2654" y="1833"/>
                    <a:pt x="2669" y="1837"/>
                    <a:pt x="2685" y="1837"/>
                  </a:cubicBezTo>
                  <a:cubicBezTo>
                    <a:pt x="2704" y="1837"/>
                    <a:pt x="2721" y="1830"/>
                    <a:pt x="2734" y="1815"/>
                  </a:cubicBezTo>
                  <a:cubicBezTo>
                    <a:pt x="2759" y="1787"/>
                    <a:pt x="2756" y="1747"/>
                    <a:pt x="2731" y="1722"/>
                  </a:cubicBezTo>
                  <a:cubicBezTo>
                    <a:pt x="1949" y="1010"/>
                    <a:pt x="1065" y="434"/>
                    <a:pt x="102" y="6"/>
                  </a:cubicBezTo>
                  <a:cubicBezTo>
                    <a:pt x="93" y="3"/>
                    <a:pt x="84"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44"/>
            <p:cNvSpPr/>
            <p:nvPr/>
          </p:nvSpPr>
          <p:spPr>
            <a:xfrm>
              <a:off x="1405550" y="2481075"/>
              <a:ext cx="163450" cy="84025"/>
            </a:xfrm>
            <a:custGeom>
              <a:avLst/>
              <a:gdLst/>
              <a:ahLst/>
              <a:cxnLst/>
              <a:rect l="l" t="t" r="r" b="b"/>
              <a:pathLst>
                <a:path w="6538" h="3361" extrusionOk="0">
                  <a:moveTo>
                    <a:pt x="4870" y="0"/>
                  </a:moveTo>
                  <a:lnTo>
                    <a:pt x="1" y="267"/>
                  </a:lnTo>
                  <a:cubicBezTo>
                    <a:pt x="98" y="1307"/>
                    <a:pt x="154" y="2322"/>
                    <a:pt x="249" y="3361"/>
                  </a:cubicBezTo>
                  <a:lnTo>
                    <a:pt x="6538" y="3359"/>
                  </a:lnTo>
                  <a:cubicBezTo>
                    <a:pt x="6415" y="2840"/>
                    <a:pt x="5946" y="2496"/>
                    <a:pt x="5609" y="2086"/>
                  </a:cubicBezTo>
                  <a:cubicBezTo>
                    <a:pt x="5160" y="1540"/>
                    <a:pt x="4828" y="706"/>
                    <a:pt x="48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44"/>
            <p:cNvSpPr/>
            <p:nvPr/>
          </p:nvSpPr>
          <p:spPr>
            <a:xfrm>
              <a:off x="1408725" y="2537200"/>
              <a:ext cx="150625" cy="22200"/>
            </a:xfrm>
            <a:custGeom>
              <a:avLst/>
              <a:gdLst/>
              <a:ahLst/>
              <a:cxnLst/>
              <a:rect l="l" t="t" r="r" b="b"/>
              <a:pathLst>
                <a:path w="6025" h="888" extrusionOk="0">
                  <a:moveTo>
                    <a:pt x="4715" y="1"/>
                  </a:moveTo>
                  <a:cubicBezTo>
                    <a:pt x="4613" y="1"/>
                    <a:pt x="4512" y="7"/>
                    <a:pt x="4411" y="21"/>
                  </a:cubicBezTo>
                  <a:cubicBezTo>
                    <a:pt x="3881" y="94"/>
                    <a:pt x="3372" y="360"/>
                    <a:pt x="3010" y="756"/>
                  </a:cubicBezTo>
                  <a:cubicBezTo>
                    <a:pt x="2530" y="711"/>
                    <a:pt x="2035" y="660"/>
                    <a:pt x="1556" y="610"/>
                  </a:cubicBezTo>
                  <a:cubicBezTo>
                    <a:pt x="1070" y="560"/>
                    <a:pt x="566" y="507"/>
                    <a:pt x="77" y="464"/>
                  </a:cubicBezTo>
                  <a:cubicBezTo>
                    <a:pt x="73" y="463"/>
                    <a:pt x="69" y="463"/>
                    <a:pt x="66" y="463"/>
                  </a:cubicBezTo>
                  <a:cubicBezTo>
                    <a:pt x="34" y="463"/>
                    <a:pt x="8" y="490"/>
                    <a:pt x="5" y="523"/>
                  </a:cubicBezTo>
                  <a:cubicBezTo>
                    <a:pt x="1" y="558"/>
                    <a:pt x="28" y="591"/>
                    <a:pt x="64" y="594"/>
                  </a:cubicBezTo>
                  <a:cubicBezTo>
                    <a:pt x="551" y="637"/>
                    <a:pt x="1053" y="691"/>
                    <a:pt x="1542" y="741"/>
                  </a:cubicBezTo>
                  <a:cubicBezTo>
                    <a:pt x="2031" y="791"/>
                    <a:pt x="2538" y="844"/>
                    <a:pt x="3030" y="887"/>
                  </a:cubicBezTo>
                  <a:lnTo>
                    <a:pt x="3036" y="887"/>
                  </a:lnTo>
                  <a:cubicBezTo>
                    <a:pt x="3053" y="887"/>
                    <a:pt x="3072" y="879"/>
                    <a:pt x="3087" y="867"/>
                  </a:cubicBezTo>
                  <a:cubicBezTo>
                    <a:pt x="3429" y="481"/>
                    <a:pt x="3918" y="221"/>
                    <a:pt x="4430" y="151"/>
                  </a:cubicBezTo>
                  <a:cubicBezTo>
                    <a:pt x="4524" y="138"/>
                    <a:pt x="4620" y="131"/>
                    <a:pt x="4717" y="131"/>
                  </a:cubicBezTo>
                  <a:cubicBezTo>
                    <a:pt x="5138" y="131"/>
                    <a:pt x="5562" y="254"/>
                    <a:pt x="5915" y="481"/>
                  </a:cubicBezTo>
                  <a:cubicBezTo>
                    <a:pt x="5926" y="488"/>
                    <a:pt x="5938" y="492"/>
                    <a:pt x="5950" y="492"/>
                  </a:cubicBezTo>
                  <a:cubicBezTo>
                    <a:pt x="5972" y="492"/>
                    <a:pt x="5993" y="481"/>
                    <a:pt x="6005" y="461"/>
                  </a:cubicBezTo>
                  <a:cubicBezTo>
                    <a:pt x="6025" y="431"/>
                    <a:pt x="6016" y="390"/>
                    <a:pt x="5986" y="371"/>
                  </a:cubicBezTo>
                  <a:cubicBezTo>
                    <a:pt x="5612" y="129"/>
                    <a:pt x="5162" y="1"/>
                    <a:pt x="471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44"/>
            <p:cNvSpPr/>
            <p:nvPr/>
          </p:nvSpPr>
          <p:spPr>
            <a:xfrm>
              <a:off x="1437075" y="2485525"/>
              <a:ext cx="21175" cy="70400"/>
            </a:xfrm>
            <a:custGeom>
              <a:avLst/>
              <a:gdLst/>
              <a:ahLst/>
              <a:cxnLst/>
              <a:rect l="l" t="t" r="r" b="b"/>
              <a:pathLst>
                <a:path w="847" h="2816" extrusionOk="0">
                  <a:moveTo>
                    <a:pt x="72" y="0"/>
                  </a:moveTo>
                  <a:cubicBezTo>
                    <a:pt x="67" y="0"/>
                    <a:pt x="62" y="1"/>
                    <a:pt x="56" y="2"/>
                  </a:cubicBezTo>
                  <a:cubicBezTo>
                    <a:pt x="22" y="11"/>
                    <a:pt x="1" y="47"/>
                    <a:pt x="9" y="82"/>
                  </a:cubicBezTo>
                  <a:lnTo>
                    <a:pt x="711" y="2767"/>
                  </a:lnTo>
                  <a:cubicBezTo>
                    <a:pt x="721" y="2795"/>
                    <a:pt x="747" y="2815"/>
                    <a:pt x="775" y="2815"/>
                  </a:cubicBezTo>
                  <a:cubicBezTo>
                    <a:pt x="781" y="2815"/>
                    <a:pt x="788" y="2815"/>
                    <a:pt x="793" y="2813"/>
                  </a:cubicBezTo>
                  <a:cubicBezTo>
                    <a:pt x="825" y="2804"/>
                    <a:pt x="847" y="2768"/>
                    <a:pt x="838" y="2733"/>
                  </a:cubicBezTo>
                  <a:lnTo>
                    <a:pt x="136" y="49"/>
                  </a:lnTo>
                  <a:cubicBezTo>
                    <a:pt x="129" y="20"/>
                    <a:pt x="102" y="0"/>
                    <a:pt x="7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44"/>
            <p:cNvSpPr/>
            <p:nvPr/>
          </p:nvSpPr>
          <p:spPr>
            <a:xfrm>
              <a:off x="1475500" y="2499275"/>
              <a:ext cx="43200" cy="7800"/>
            </a:xfrm>
            <a:custGeom>
              <a:avLst/>
              <a:gdLst/>
              <a:ahLst/>
              <a:cxnLst/>
              <a:rect l="l" t="t" r="r" b="b"/>
              <a:pathLst>
                <a:path w="1728" h="312" extrusionOk="0">
                  <a:moveTo>
                    <a:pt x="1661" y="0"/>
                  </a:moveTo>
                  <a:cubicBezTo>
                    <a:pt x="1658" y="0"/>
                    <a:pt x="1655" y="1"/>
                    <a:pt x="1651" y="1"/>
                  </a:cubicBezTo>
                  <a:lnTo>
                    <a:pt x="60" y="180"/>
                  </a:lnTo>
                  <a:cubicBezTo>
                    <a:pt x="25" y="184"/>
                    <a:pt x="0" y="217"/>
                    <a:pt x="3" y="253"/>
                  </a:cubicBezTo>
                  <a:cubicBezTo>
                    <a:pt x="7" y="287"/>
                    <a:pt x="36" y="311"/>
                    <a:pt x="67" y="311"/>
                  </a:cubicBezTo>
                  <a:cubicBezTo>
                    <a:pt x="70" y="311"/>
                    <a:pt x="72" y="311"/>
                    <a:pt x="77" y="310"/>
                  </a:cubicBezTo>
                  <a:lnTo>
                    <a:pt x="1667" y="131"/>
                  </a:lnTo>
                  <a:cubicBezTo>
                    <a:pt x="1703" y="125"/>
                    <a:pt x="1727" y="94"/>
                    <a:pt x="1724" y="58"/>
                  </a:cubicBezTo>
                  <a:cubicBezTo>
                    <a:pt x="1719" y="26"/>
                    <a:pt x="1693" y="0"/>
                    <a:pt x="166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44"/>
            <p:cNvSpPr/>
            <p:nvPr/>
          </p:nvSpPr>
          <p:spPr>
            <a:xfrm>
              <a:off x="1480450" y="2512375"/>
              <a:ext cx="40350" cy="5550"/>
            </a:xfrm>
            <a:custGeom>
              <a:avLst/>
              <a:gdLst/>
              <a:ahLst/>
              <a:cxnLst/>
              <a:rect l="l" t="t" r="r" b="b"/>
              <a:pathLst>
                <a:path w="1614" h="222" extrusionOk="0">
                  <a:moveTo>
                    <a:pt x="1545" y="0"/>
                  </a:moveTo>
                  <a:cubicBezTo>
                    <a:pt x="1544" y="0"/>
                    <a:pt x="1543" y="0"/>
                    <a:pt x="1542" y="0"/>
                  </a:cubicBezTo>
                  <a:lnTo>
                    <a:pt x="62" y="92"/>
                  </a:lnTo>
                  <a:cubicBezTo>
                    <a:pt x="27" y="93"/>
                    <a:pt x="1" y="126"/>
                    <a:pt x="2" y="162"/>
                  </a:cubicBezTo>
                  <a:cubicBezTo>
                    <a:pt x="5" y="195"/>
                    <a:pt x="34" y="222"/>
                    <a:pt x="68" y="222"/>
                  </a:cubicBezTo>
                  <a:lnTo>
                    <a:pt x="72" y="222"/>
                  </a:lnTo>
                  <a:lnTo>
                    <a:pt x="1552" y="130"/>
                  </a:lnTo>
                  <a:cubicBezTo>
                    <a:pt x="1588" y="129"/>
                    <a:pt x="1613" y="98"/>
                    <a:pt x="1612" y="62"/>
                  </a:cubicBezTo>
                  <a:cubicBezTo>
                    <a:pt x="1611" y="27"/>
                    <a:pt x="1579" y="0"/>
                    <a:pt x="154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44"/>
            <p:cNvSpPr/>
            <p:nvPr/>
          </p:nvSpPr>
          <p:spPr>
            <a:xfrm>
              <a:off x="1207600" y="2487700"/>
              <a:ext cx="178600" cy="77400"/>
            </a:xfrm>
            <a:custGeom>
              <a:avLst/>
              <a:gdLst/>
              <a:ahLst/>
              <a:cxnLst/>
              <a:rect l="l" t="t" r="r" b="b"/>
              <a:pathLst>
                <a:path w="7144" h="3096" extrusionOk="0">
                  <a:moveTo>
                    <a:pt x="7091" y="1"/>
                  </a:moveTo>
                  <a:cubicBezTo>
                    <a:pt x="5390" y="87"/>
                    <a:pt x="3689" y="173"/>
                    <a:pt x="1988" y="260"/>
                  </a:cubicBezTo>
                  <a:cubicBezTo>
                    <a:pt x="2053" y="1046"/>
                    <a:pt x="1609" y="1839"/>
                    <a:pt x="938" y="2254"/>
                  </a:cubicBezTo>
                  <a:cubicBezTo>
                    <a:pt x="754" y="2368"/>
                    <a:pt x="552" y="2457"/>
                    <a:pt x="374" y="2581"/>
                  </a:cubicBezTo>
                  <a:cubicBezTo>
                    <a:pt x="197" y="2707"/>
                    <a:pt x="38" y="2881"/>
                    <a:pt x="1" y="3096"/>
                  </a:cubicBezTo>
                  <a:lnTo>
                    <a:pt x="7144" y="3062"/>
                  </a:lnTo>
                  <a:cubicBezTo>
                    <a:pt x="7115" y="2045"/>
                    <a:pt x="7120" y="1016"/>
                    <a:pt x="70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44"/>
            <p:cNvSpPr/>
            <p:nvPr/>
          </p:nvSpPr>
          <p:spPr>
            <a:xfrm>
              <a:off x="1229800" y="2543600"/>
              <a:ext cx="154150" cy="19050"/>
            </a:xfrm>
            <a:custGeom>
              <a:avLst/>
              <a:gdLst/>
              <a:ahLst/>
              <a:cxnLst/>
              <a:rect l="l" t="t" r="r" b="b"/>
              <a:pathLst>
                <a:path w="6166" h="762" extrusionOk="0">
                  <a:moveTo>
                    <a:pt x="68" y="1"/>
                  </a:moveTo>
                  <a:cubicBezTo>
                    <a:pt x="38" y="2"/>
                    <a:pt x="2" y="29"/>
                    <a:pt x="2" y="65"/>
                  </a:cubicBezTo>
                  <a:cubicBezTo>
                    <a:pt x="0" y="101"/>
                    <a:pt x="30" y="131"/>
                    <a:pt x="66" y="131"/>
                  </a:cubicBezTo>
                  <a:cubicBezTo>
                    <a:pt x="546" y="138"/>
                    <a:pt x="1014" y="365"/>
                    <a:pt x="1316" y="737"/>
                  </a:cubicBezTo>
                  <a:cubicBezTo>
                    <a:pt x="1330" y="753"/>
                    <a:pt x="1347" y="761"/>
                    <a:pt x="1367" y="761"/>
                  </a:cubicBezTo>
                  <a:lnTo>
                    <a:pt x="1370" y="761"/>
                  </a:lnTo>
                  <a:cubicBezTo>
                    <a:pt x="2149" y="681"/>
                    <a:pt x="2942" y="604"/>
                    <a:pt x="3736" y="528"/>
                  </a:cubicBezTo>
                  <a:cubicBezTo>
                    <a:pt x="4529" y="451"/>
                    <a:pt x="5325" y="374"/>
                    <a:pt x="6104" y="294"/>
                  </a:cubicBezTo>
                  <a:cubicBezTo>
                    <a:pt x="6140" y="289"/>
                    <a:pt x="6166" y="258"/>
                    <a:pt x="6163" y="222"/>
                  </a:cubicBezTo>
                  <a:cubicBezTo>
                    <a:pt x="6160" y="190"/>
                    <a:pt x="6133" y="163"/>
                    <a:pt x="6101" y="163"/>
                  </a:cubicBezTo>
                  <a:cubicBezTo>
                    <a:pt x="6098" y="163"/>
                    <a:pt x="6095" y="163"/>
                    <a:pt x="6092" y="164"/>
                  </a:cubicBezTo>
                  <a:cubicBezTo>
                    <a:pt x="5312" y="244"/>
                    <a:pt x="4519" y="321"/>
                    <a:pt x="3726" y="397"/>
                  </a:cubicBezTo>
                  <a:cubicBezTo>
                    <a:pt x="2945" y="474"/>
                    <a:pt x="2162" y="550"/>
                    <a:pt x="1394" y="628"/>
                  </a:cubicBezTo>
                  <a:cubicBezTo>
                    <a:pt x="1067" y="242"/>
                    <a:pt x="574" y="8"/>
                    <a:pt x="6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44"/>
            <p:cNvSpPr/>
            <p:nvPr/>
          </p:nvSpPr>
          <p:spPr>
            <a:xfrm>
              <a:off x="1289200" y="2492375"/>
              <a:ext cx="13375" cy="66825"/>
            </a:xfrm>
            <a:custGeom>
              <a:avLst/>
              <a:gdLst/>
              <a:ahLst/>
              <a:cxnLst/>
              <a:rect l="l" t="t" r="r" b="b"/>
              <a:pathLst>
                <a:path w="535" h="2673" extrusionOk="0">
                  <a:moveTo>
                    <a:pt x="467" y="1"/>
                  </a:moveTo>
                  <a:cubicBezTo>
                    <a:pt x="435" y="1"/>
                    <a:pt x="404" y="24"/>
                    <a:pt x="399" y="57"/>
                  </a:cubicBezTo>
                  <a:lnTo>
                    <a:pt x="6" y="2599"/>
                  </a:lnTo>
                  <a:cubicBezTo>
                    <a:pt x="0" y="2634"/>
                    <a:pt x="26" y="2667"/>
                    <a:pt x="62" y="2673"/>
                  </a:cubicBezTo>
                  <a:lnTo>
                    <a:pt x="72" y="2673"/>
                  </a:lnTo>
                  <a:cubicBezTo>
                    <a:pt x="105" y="2673"/>
                    <a:pt x="133" y="2650"/>
                    <a:pt x="136" y="2617"/>
                  </a:cubicBezTo>
                  <a:lnTo>
                    <a:pt x="529" y="77"/>
                  </a:lnTo>
                  <a:cubicBezTo>
                    <a:pt x="535" y="41"/>
                    <a:pt x="511" y="7"/>
                    <a:pt x="475" y="1"/>
                  </a:cubicBezTo>
                  <a:cubicBezTo>
                    <a:pt x="472" y="1"/>
                    <a:pt x="470" y="1"/>
                    <a:pt x="46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44"/>
            <p:cNvSpPr/>
            <p:nvPr/>
          </p:nvSpPr>
          <p:spPr>
            <a:xfrm>
              <a:off x="1254075" y="2508950"/>
              <a:ext cx="22075" cy="3375"/>
            </a:xfrm>
            <a:custGeom>
              <a:avLst/>
              <a:gdLst/>
              <a:ahLst/>
              <a:cxnLst/>
              <a:rect l="l" t="t" r="r" b="b"/>
              <a:pathLst>
                <a:path w="883" h="135" extrusionOk="0">
                  <a:moveTo>
                    <a:pt x="816" y="0"/>
                  </a:moveTo>
                  <a:lnTo>
                    <a:pt x="66" y="2"/>
                  </a:lnTo>
                  <a:cubicBezTo>
                    <a:pt x="29" y="2"/>
                    <a:pt x="0" y="32"/>
                    <a:pt x="0" y="67"/>
                  </a:cubicBezTo>
                  <a:cubicBezTo>
                    <a:pt x="0" y="106"/>
                    <a:pt x="30" y="134"/>
                    <a:pt x="66" y="134"/>
                  </a:cubicBezTo>
                  <a:lnTo>
                    <a:pt x="816" y="132"/>
                  </a:lnTo>
                  <a:cubicBezTo>
                    <a:pt x="853" y="132"/>
                    <a:pt x="882" y="102"/>
                    <a:pt x="882" y="66"/>
                  </a:cubicBezTo>
                  <a:cubicBezTo>
                    <a:pt x="882" y="29"/>
                    <a:pt x="852" y="0"/>
                    <a:pt x="81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44"/>
            <p:cNvSpPr/>
            <p:nvPr/>
          </p:nvSpPr>
          <p:spPr>
            <a:xfrm>
              <a:off x="1250200" y="2519450"/>
              <a:ext cx="21575" cy="3350"/>
            </a:xfrm>
            <a:custGeom>
              <a:avLst/>
              <a:gdLst/>
              <a:ahLst/>
              <a:cxnLst/>
              <a:rect l="l" t="t" r="r" b="b"/>
              <a:pathLst>
                <a:path w="863" h="134" extrusionOk="0">
                  <a:moveTo>
                    <a:pt x="795" y="0"/>
                  </a:moveTo>
                  <a:lnTo>
                    <a:pt x="66" y="2"/>
                  </a:lnTo>
                  <a:cubicBezTo>
                    <a:pt x="29" y="2"/>
                    <a:pt x="1" y="32"/>
                    <a:pt x="1" y="68"/>
                  </a:cubicBezTo>
                  <a:cubicBezTo>
                    <a:pt x="1" y="105"/>
                    <a:pt x="31" y="133"/>
                    <a:pt x="66" y="133"/>
                  </a:cubicBezTo>
                  <a:lnTo>
                    <a:pt x="795" y="132"/>
                  </a:lnTo>
                  <a:cubicBezTo>
                    <a:pt x="834" y="132"/>
                    <a:pt x="863" y="102"/>
                    <a:pt x="863" y="66"/>
                  </a:cubicBezTo>
                  <a:cubicBezTo>
                    <a:pt x="863" y="29"/>
                    <a:pt x="831" y="0"/>
                    <a:pt x="79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 name="Google Shape;1983;p43"/>
          <p:cNvSpPr txBox="1">
            <a:spLocks noGrp="1"/>
          </p:cNvSpPr>
          <p:nvPr>
            <p:ph type="title" idx="2"/>
          </p:nvPr>
        </p:nvSpPr>
        <p:spPr>
          <a:xfrm>
            <a:off x="2398885" y="2243951"/>
            <a:ext cx="4343885" cy="474000"/>
          </a:xfrm>
          <a:prstGeom prst="rect">
            <a:avLst/>
          </a:prstGeom>
        </p:spPr>
        <p:txBody>
          <a:bodyPr spcFirstLastPara="1" wrap="square" lIns="91425" tIns="91425" rIns="91425" bIns="91425" anchor="t" anchorCtr="0">
            <a:noAutofit/>
          </a:bodyPr>
          <a:lstStyle/>
          <a:p>
            <a:pPr lvl="0">
              <a:lnSpc>
                <a:spcPct val="150000"/>
              </a:lnSpc>
            </a:pPr>
            <a:r>
              <a:rPr lang="en-US" sz="6000" smtClean="0">
                <a:latin typeface="+mj-lt"/>
              </a:rPr>
              <a:t>NHẬN XÉT</a:t>
            </a:r>
            <a:endParaRPr lang="en-US" sz="6000">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38"/>
                                        </p:tgtEl>
                                        <p:attrNameLst>
                                          <p:attrName>style.visibility</p:attrName>
                                        </p:attrNameLst>
                                      </p:cBhvr>
                                      <p:to>
                                        <p:strVal val="visible"/>
                                      </p:to>
                                    </p:set>
                                    <p:animEffect transition="in" filter="fade">
                                      <p:cBhvr>
                                        <p:cTn id="7" dur="500"/>
                                        <p:tgtEl>
                                          <p:spTgt spid="20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8"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3625997" y="117052"/>
            <a:ext cx="2544286" cy="820674"/>
          </a:xfrm>
          <a:prstGeom prst="rect">
            <a:avLst/>
          </a:prstGeom>
        </p:spPr>
        <p:txBody>
          <a:bodyPr wrap="none">
            <a:spAutoFit/>
          </a:bodyPr>
          <a:lstStyle/>
          <a:p>
            <a:pPr algn="just">
              <a:lnSpc>
                <a:spcPct val="150000"/>
              </a:lnSpc>
            </a:pPr>
            <a:r>
              <a:rPr lang="en-US" sz="3600" b="1">
                <a:solidFill>
                  <a:schemeClr val="bg1">
                    <a:lumMod val="25000"/>
                  </a:schemeClr>
                </a:solidFill>
                <a:latin typeface="+mj-lt"/>
              </a:rPr>
              <a:t>NHẬN XÉT</a:t>
            </a:r>
          </a:p>
        </p:txBody>
      </p:sp>
      <p:sp>
        <p:nvSpPr>
          <p:cNvPr id="3" name="Rectangle 2"/>
          <p:cNvSpPr/>
          <p:nvPr/>
        </p:nvSpPr>
        <p:spPr>
          <a:xfrm>
            <a:off x="709862" y="1769379"/>
            <a:ext cx="7567863" cy="2862322"/>
          </a:xfrm>
          <a:prstGeom prst="rect">
            <a:avLst/>
          </a:prstGeom>
        </p:spPr>
        <p:txBody>
          <a:bodyPr wrap="square">
            <a:spAutoFit/>
          </a:bodyPr>
          <a:lstStyle/>
          <a:p>
            <a:pPr algn="just">
              <a:lnSpc>
                <a:spcPct val="150000"/>
              </a:lnSpc>
            </a:pPr>
            <a:r>
              <a:rPr lang="vi-VN" sz="2000" i="1">
                <a:latin typeface="+mn-lt"/>
              </a:rPr>
              <a:t>a) </a:t>
            </a:r>
            <a:r>
              <a:rPr lang="vi-VN" sz="2000" b="1" i="1">
                <a:solidFill>
                  <a:srgbClr val="FF0000"/>
                </a:solidFill>
                <a:latin typeface="+mn-lt"/>
              </a:rPr>
              <a:t>Ánh nắng</a:t>
            </a:r>
            <a:r>
              <a:rPr lang="vi-VN" sz="2000" i="1">
                <a:solidFill>
                  <a:srgbClr val="FF0000"/>
                </a:solidFill>
                <a:latin typeface="+mn-lt"/>
              </a:rPr>
              <a:t> </a:t>
            </a:r>
            <a:r>
              <a:rPr lang="vi-VN" sz="2000" i="1">
                <a:latin typeface="+mn-lt"/>
              </a:rPr>
              <a:t>là nguồn sáng vô giá.</a:t>
            </a:r>
            <a:endParaRPr lang="en-US" sz="2000">
              <a:latin typeface="+mn-lt"/>
            </a:endParaRPr>
          </a:p>
          <a:p>
            <a:pPr algn="r">
              <a:lnSpc>
                <a:spcPct val="150000"/>
              </a:lnSpc>
            </a:pPr>
            <a:r>
              <a:rPr lang="vi-VN" sz="2000" smtClean="0">
                <a:latin typeface="+mn-lt"/>
              </a:rPr>
              <a:t>Theo PHẠM NĂNG CƯỜNG</a:t>
            </a:r>
            <a:endParaRPr lang="en-US" sz="2000" smtClean="0">
              <a:latin typeface="+mn-lt"/>
            </a:endParaRPr>
          </a:p>
          <a:p>
            <a:pPr algn="just">
              <a:lnSpc>
                <a:spcPct val="150000"/>
              </a:lnSpc>
            </a:pPr>
            <a:r>
              <a:rPr lang="vi-VN" sz="2000" i="1" smtClean="0">
                <a:latin typeface="+mn-lt"/>
              </a:rPr>
              <a:t>b</a:t>
            </a:r>
            <a:r>
              <a:rPr lang="vi-VN" sz="2000" i="1">
                <a:latin typeface="+mn-lt"/>
              </a:rPr>
              <a:t>) </a:t>
            </a:r>
            <a:r>
              <a:rPr lang="vi-VN" sz="2000" b="1" i="1">
                <a:solidFill>
                  <a:srgbClr val="FF0000"/>
                </a:solidFill>
                <a:latin typeface="+mn-lt"/>
              </a:rPr>
              <a:t>Con thỏ trắng này</a:t>
            </a:r>
            <a:r>
              <a:rPr lang="vi-VN" sz="2000" i="1">
                <a:solidFill>
                  <a:srgbClr val="FF0000"/>
                </a:solidFill>
                <a:latin typeface="+mn-lt"/>
              </a:rPr>
              <a:t> </a:t>
            </a:r>
            <a:r>
              <a:rPr lang="vi-VN" sz="2000" i="1">
                <a:latin typeface="+mn-lt"/>
              </a:rPr>
              <a:t>có vẻ bạo dạn lắm.</a:t>
            </a:r>
            <a:endParaRPr lang="en-US" sz="2000">
              <a:latin typeface="+mn-lt"/>
            </a:endParaRPr>
          </a:p>
          <a:p>
            <a:pPr algn="r">
              <a:lnSpc>
                <a:spcPct val="150000"/>
              </a:lnSpc>
            </a:pPr>
            <a:r>
              <a:rPr lang="vi-VN" sz="2000" smtClean="0">
                <a:latin typeface="+mn-lt"/>
              </a:rPr>
              <a:t>Theo NGUYỄN VĂN BÌNH</a:t>
            </a:r>
            <a:endParaRPr lang="en-US" sz="2000" smtClean="0">
              <a:latin typeface="+mn-lt"/>
            </a:endParaRPr>
          </a:p>
          <a:p>
            <a:pPr algn="just">
              <a:lnSpc>
                <a:spcPct val="150000"/>
              </a:lnSpc>
            </a:pPr>
            <a:r>
              <a:rPr lang="vi-VN" sz="2000" i="1" smtClean="0">
                <a:latin typeface="+mn-lt"/>
              </a:rPr>
              <a:t>c</a:t>
            </a:r>
            <a:r>
              <a:rPr lang="vi-VN" sz="2000" i="1">
                <a:latin typeface="+mn-lt"/>
              </a:rPr>
              <a:t>) </a:t>
            </a:r>
            <a:r>
              <a:rPr lang="vi-VN" sz="2000" b="1" i="1">
                <a:solidFill>
                  <a:srgbClr val="FF0000"/>
                </a:solidFill>
                <a:latin typeface="+mn-lt"/>
              </a:rPr>
              <a:t>Mấy chú bé</a:t>
            </a:r>
            <a:r>
              <a:rPr lang="vi-VN" sz="2000" i="1">
                <a:solidFill>
                  <a:srgbClr val="FF0000"/>
                </a:solidFill>
                <a:latin typeface="+mn-lt"/>
              </a:rPr>
              <a:t> </a:t>
            </a:r>
            <a:r>
              <a:rPr lang="vi-VN" sz="2000" i="1">
                <a:latin typeface="+mn-lt"/>
              </a:rPr>
              <a:t>đi tìm chỗ ven suối để bắc bếp thổi cơm.</a:t>
            </a:r>
            <a:endParaRPr lang="en-US" sz="2000">
              <a:latin typeface="+mn-lt"/>
            </a:endParaRPr>
          </a:p>
          <a:p>
            <a:pPr algn="r">
              <a:lnSpc>
                <a:spcPct val="150000"/>
              </a:lnSpc>
            </a:pPr>
            <a:r>
              <a:rPr lang="vi-VN" sz="2000" smtClean="0">
                <a:latin typeface="+mn-lt"/>
              </a:rPr>
              <a:t>Theo TÔ HOÀI</a:t>
            </a:r>
            <a:endParaRPr lang="en-US" sz="2000">
              <a:effectLst/>
              <a:latin typeface="+mn-lt"/>
            </a:endParaRPr>
          </a:p>
        </p:txBody>
      </p:sp>
      <p:sp>
        <p:nvSpPr>
          <p:cNvPr id="4" name="Rounded Rectangle 3"/>
          <p:cNvSpPr/>
          <p:nvPr/>
        </p:nvSpPr>
        <p:spPr>
          <a:xfrm>
            <a:off x="336884" y="1058779"/>
            <a:ext cx="8313821" cy="58954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336883" y="1153496"/>
            <a:ext cx="8313821" cy="430887"/>
          </a:xfrm>
          <a:prstGeom prst="rect">
            <a:avLst/>
          </a:prstGeom>
        </p:spPr>
        <p:txBody>
          <a:bodyPr wrap="square">
            <a:spAutoFit/>
          </a:bodyPr>
          <a:lstStyle/>
          <a:p>
            <a:pPr algn="ctr"/>
            <a:r>
              <a:rPr lang="en-US" sz="2200" b="1">
                <a:latin typeface="+mn-lt"/>
              </a:rPr>
              <a:t>B</a:t>
            </a:r>
            <a:r>
              <a:rPr lang="vi-VN" sz="2200" b="1" smtClean="0">
                <a:latin typeface="+mn-lt"/>
              </a:rPr>
              <a:t>ộ phận in đậm trong mỗi câu sau được dùng để làm gì?</a:t>
            </a:r>
            <a:endParaRPr lang="en-US" sz="2200" b="1">
              <a:latin typeface="+mn-lt"/>
            </a:endParaRPr>
          </a:p>
        </p:txBody>
      </p:sp>
    </p:spTree>
    <p:extLst>
      <p:ext uri="{BB962C8B-B14F-4D97-AF65-F5344CB8AC3E}">
        <p14:creationId xmlns:p14="http://schemas.microsoft.com/office/powerpoint/2010/main" val="1835582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2"/>
                                        </p:tgtEl>
                                        <p:attrNameLst>
                                          <p:attrName>style.visibility</p:attrName>
                                        </p:attrNameLst>
                                      </p:cBhvr>
                                      <p:to>
                                        <p:strVal val="visible"/>
                                      </p:to>
                                    </p:set>
                                    <p:anim calcmode="lin" valueType="num">
                                      <p:cBhvr>
                                        <p:cTn id="7" dur="500" fill="hold"/>
                                        <p:tgtEl>
                                          <p:spTgt spid="252"/>
                                        </p:tgtEl>
                                        <p:attrNameLst>
                                          <p:attrName>ppt_w</p:attrName>
                                        </p:attrNameLst>
                                      </p:cBhvr>
                                      <p:tavLst>
                                        <p:tav tm="0">
                                          <p:val>
                                            <p:fltVal val="0"/>
                                          </p:val>
                                        </p:tav>
                                        <p:tav tm="100000">
                                          <p:val>
                                            <p:strVal val="#ppt_w"/>
                                          </p:val>
                                        </p:tav>
                                      </p:tavLst>
                                    </p:anim>
                                    <p:anim calcmode="lin" valueType="num">
                                      <p:cBhvr>
                                        <p:cTn id="8" dur="500" fill="hold"/>
                                        <p:tgtEl>
                                          <p:spTgt spid="252"/>
                                        </p:tgtEl>
                                        <p:attrNameLst>
                                          <p:attrName>ppt_h</p:attrName>
                                        </p:attrNameLst>
                                      </p:cBhvr>
                                      <p:tavLst>
                                        <p:tav tm="0">
                                          <p:val>
                                            <p:fltVal val="0"/>
                                          </p:val>
                                        </p:tav>
                                        <p:tav tm="100000">
                                          <p:val>
                                            <p:strVal val="#ppt_h"/>
                                          </p:val>
                                        </p:tav>
                                      </p:tavLst>
                                    </p:anim>
                                    <p:animEffect transition="in" filter="fade">
                                      <p:cBhvr>
                                        <p:cTn id="9" dur="500"/>
                                        <p:tgtEl>
                                          <p:spTgt spid="25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 grpId="0"/>
      <p:bldP spid="3" grpId="0"/>
      <p:bldP spid="4"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3625997" y="117052"/>
            <a:ext cx="2544286" cy="820674"/>
          </a:xfrm>
          <a:prstGeom prst="rect">
            <a:avLst/>
          </a:prstGeom>
        </p:spPr>
        <p:txBody>
          <a:bodyPr wrap="none">
            <a:spAutoFit/>
          </a:bodyPr>
          <a:lstStyle/>
          <a:p>
            <a:pPr algn="just">
              <a:lnSpc>
                <a:spcPct val="150000"/>
              </a:lnSpc>
            </a:pPr>
            <a:r>
              <a:rPr lang="en-US" sz="3600" b="1">
                <a:solidFill>
                  <a:schemeClr val="bg1">
                    <a:lumMod val="25000"/>
                  </a:schemeClr>
                </a:solidFill>
                <a:latin typeface="+mj-lt"/>
              </a:rPr>
              <a:t>NHẬN </a:t>
            </a:r>
            <a:r>
              <a:rPr lang="en-US" sz="3600" b="1" smtClean="0">
                <a:solidFill>
                  <a:schemeClr val="bg1">
                    <a:lumMod val="25000"/>
                  </a:schemeClr>
                </a:solidFill>
                <a:latin typeface="+mj-lt"/>
              </a:rPr>
              <a:t>XÉT</a:t>
            </a:r>
            <a:endParaRPr lang="en-US" sz="3600" b="1">
              <a:solidFill>
                <a:schemeClr val="bg1">
                  <a:lumMod val="25000"/>
                </a:schemeClr>
              </a:solidFill>
              <a:latin typeface="+mj-lt"/>
            </a:endParaRPr>
          </a:p>
        </p:txBody>
      </p:sp>
      <p:sp>
        <p:nvSpPr>
          <p:cNvPr id="4" name="Rounded Rectangle 3"/>
          <p:cNvSpPr/>
          <p:nvPr/>
        </p:nvSpPr>
        <p:spPr>
          <a:xfrm>
            <a:off x="336884" y="1058779"/>
            <a:ext cx="8313821" cy="58954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336884" y="1153497"/>
            <a:ext cx="8313821" cy="430887"/>
          </a:xfrm>
          <a:prstGeom prst="rect">
            <a:avLst/>
          </a:prstGeom>
        </p:spPr>
        <p:txBody>
          <a:bodyPr wrap="square">
            <a:spAutoFit/>
          </a:bodyPr>
          <a:lstStyle/>
          <a:p>
            <a:pPr algn="ctr"/>
            <a:r>
              <a:rPr lang="vi-VN" sz="2200" b="1">
                <a:latin typeface="+mn-lt"/>
              </a:rPr>
              <a:t>Bộ phận nói trên trả lời cho câu gì?</a:t>
            </a:r>
            <a:endParaRPr lang="en-US" sz="2200" b="1">
              <a:latin typeface="+mn-lt"/>
            </a:endParaRPr>
          </a:p>
        </p:txBody>
      </p:sp>
      <p:sp>
        <p:nvSpPr>
          <p:cNvPr id="2" name="Rounded Rectangle 1"/>
          <p:cNvSpPr/>
          <p:nvPr/>
        </p:nvSpPr>
        <p:spPr>
          <a:xfrm>
            <a:off x="1010653" y="2069432"/>
            <a:ext cx="1816768" cy="9264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a:solidFill>
                  <a:srgbClr val="FFFFFF"/>
                </a:solidFill>
              </a:rPr>
              <a:t>Á</a:t>
            </a:r>
            <a:r>
              <a:rPr lang="vi-VN" sz="2000" b="1" smtClean="0">
                <a:solidFill>
                  <a:srgbClr val="FFFFFF"/>
                </a:solidFill>
              </a:rPr>
              <a:t>nh </a:t>
            </a:r>
            <a:r>
              <a:rPr lang="vi-VN" sz="2000" b="1">
                <a:solidFill>
                  <a:srgbClr val="FFFFFF"/>
                </a:solidFill>
              </a:rPr>
              <a:t>nắng</a:t>
            </a:r>
          </a:p>
        </p:txBody>
      </p:sp>
      <p:sp>
        <p:nvSpPr>
          <p:cNvPr id="7" name="Rounded Rectangle 6"/>
          <p:cNvSpPr/>
          <p:nvPr/>
        </p:nvSpPr>
        <p:spPr>
          <a:xfrm>
            <a:off x="1010653" y="3416969"/>
            <a:ext cx="1816768" cy="926431"/>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a:solidFill>
                  <a:schemeClr val="tx1"/>
                </a:solidFill>
              </a:rPr>
              <a:t>Con gì? </a:t>
            </a:r>
            <a:endParaRPr lang="en-US" sz="2400">
              <a:solidFill>
                <a:schemeClr val="tx1"/>
              </a:solidFill>
            </a:endParaRPr>
          </a:p>
        </p:txBody>
      </p:sp>
      <p:sp>
        <p:nvSpPr>
          <p:cNvPr id="8" name="Rounded Rectangle 7"/>
          <p:cNvSpPr/>
          <p:nvPr/>
        </p:nvSpPr>
        <p:spPr>
          <a:xfrm>
            <a:off x="3749842" y="2069432"/>
            <a:ext cx="1816768" cy="9264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a:solidFill>
                  <a:srgbClr val="FFFFFF"/>
                </a:solidFill>
              </a:rPr>
              <a:t>Mấy chú bé</a:t>
            </a:r>
            <a:endParaRPr lang="en-US" sz="2000">
              <a:solidFill>
                <a:srgbClr val="FFFFFF"/>
              </a:solidFill>
            </a:endParaRPr>
          </a:p>
        </p:txBody>
      </p:sp>
      <p:sp>
        <p:nvSpPr>
          <p:cNvPr id="9" name="Rounded Rectangle 8"/>
          <p:cNvSpPr/>
          <p:nvPr/>
        </p:nvSpPr>
        <p:spPr>
          <a:xfrm>
            <a:off x="3749842" y="3416969"/>
            <a:ext cx="1816768" cy="926431"/>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a:solidFill>
                  <a:schemeClr val="tx1"/>
                </a:solidFill>
              </a:rPr>
              <a:t>Ai? </a:t>
            </a:r>
            <a:endParaRPr lang="en-US" sz="2400">
              <a:solidFill>
                <a:schemeClr val="tx1"/>
              </a:solidFill>
            </a:endParaRPr>
          </a:p>
        </p:txBody>
      </p:sp>
      <p:sp>
        <p:nvSpPr>
          <p:cNvPr id="10" name="Rounded Rectangle 9"/>
          <p:cNvSpPr/>
          <p:nvPr/>
        </p:nvSpPr>
        <p:spPr>
          <a:xfrm>
            <a:off x="6489031" y="2069432"/>
            <a:ext cx="1816768" cy="9264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smtClean="0">
                <a:solidFill>
                  <a:srgbClr val="FFFFFF"/>
                </a:solidFill>
              </a:rPr>
              <a:t>C</a:t>
            </a:r>
            <a:r>
              <a:rPr lang="vi-VN" sz="2000" b="1" smtClean="0">
                <a:solidFill>
                  <a:srgbClr val="FFFFFF"/>
                </a:solidFill>
              </a:rPr>
              <a:t>on </a:t>
            </a:r>
            <a:r>
              <a:rPr lang="vi-VN" sz="2000" b="1">
                <a:solidFill>
                  <a:srgbClr val="FFFFFF"/>
                </a:solidFill>
              </a:rPr>
              <a:t>thỏ trắng </a:t>
            </a:r>
            <a:r>
              <a:rPr lang="vi-VN" sz="2000" b="1" smtClean="0">
                <a:solidFill>
                  <a:srgbClr val="FFFFFF"/>
                </a:solidFill>
              </a:rPr>
              <a:t>này</a:t>
            </a:r>
            <a:endParaRPr lang="vi-VN" sz="2000" b="1">
              <a:solidFill>
                <a:srgbClr val="FFFFFF"/>
              </a:solidFill>
            </a:endParaRPr>
          </a:p>
        </p:txBody>
      </p:sp>
      <p:sp>
        <p:nvSpPr>
          <p:cNvPr id="11" name="Rounded Rectangle 10"/>
          <p:cNvSpPr/>
          <p:nvPr/>
        </p:nvSpPr>
        <p:spPr>
          <a:xfrm>
            <a:off x="6489031" y="3416969"/>
            <a:ext cx="1816768" cy="926431"/>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a:solidFill>
                  <a:schemeClr val="tx1"/>
                </a:solidFill>
              </a:rPr>
              <a:t>Con gì? </a:t>
            </a:r>
            <a:endParaRPr lang="en-US" sz="2400">
              <a:solidFill>
                <a:schemeClr val="tx1"/>
              </a:solidFill>
            </a:endParaRPr>
          </a:p>
        </p:txBody>
      </p:sp>
      <p:cxnSp>
        <p:nvCxnSpPr>
          <p:cNvPr id="12" name="Straight Arrow Connector 11"/>
          <p:cNvCxnSpPr>
            <a:stCxn id="2" idx="2"/>
            <a:endCxn id="7" idx="0"/>
          </p:cNvCxnSpPr>
          <p:nvPr/>
        </p:nvCxnSpPr>
        <p:spPr>
          <a:xfrm>
            <a:off x="1919037" y="2995863"/>
            <a:ext cx="0" cy="4211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2"/>
            <a:endCxn id="9" idx="0"/>
          </p:cNvCxnSpPr>
          <p:nvPr/>
        </p:nvCxnSpPr>
        <p:spPr>
          <a:xfrm>
            <a:off x="4658226" y="2995863"/>
            <a:ext cx="0" cy="4211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0" idx="2"/>
            <a:endCxn id="11" idx="0"/>
          </p:cNvCxnSpPr>
          <p:nvPr/>
        </p:nvCxnSpPr>
        <p:spPr>
          <a:xfrm>
            <a:off x="7397415" y="2995863"/>
            <a:ext cx="0" cy="4211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17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par>
                                <p:cTn id="27" presetID="22" presetClass="entr" presetSubtype="1"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up)">
                                      <p:cBhvr>
                                        <p:cTn id="29" dur="500"/>
                                        <p:tgtEl>
                                          <p:spTgt spid="14"/>
                                        </p:tgtEl>
                                      </p:cBhvr>
                                    </p:animEffect>
                                  </p:childTnLst>
                                </p:cTn>
                              </p:par>
                              <p:par>
                                <p:cTn id="30" presetID="22" presetClass="entr" presetSubtype="1"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5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2"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17"/>
        <p:cNvGrpSpPr/>
        <p:nvPr/>
      </p:nvGrpSpPr>
      <p:grpSpPr>
        <a:xfrm>
          <a:off x="0" y="0"/>
          <a:ext cx="0" cy="0"/>
          <a:chOff x="0" y="0"/>
          <a:chExt cx="0" cy="0"/>
        </a:xfrm>
      </p:grpSpPr>
      <p:sp>
        <p:nvSpPr>
          <p:cNvPr id="252" name="Rectangle 251"/>
          <p:cNvSpPr/>
          <p:nvPr/>
        </p:nvSpPr>
        <p:spPr>
          <a:xfrm>
            <a:off x="3221650" y="158774"/>
            <a:ext cx="2544286" cy="820674"/>
          </a:xfrm>
          <a:prstGeom prst="rect">
            <a:avLst/>
          </a:prstGeom>
        </p:spPr>
        <p:txBody>
          <a:bodyPr wrap="none">
            <a:spAutoFit/>
          </a:bodyPr>
          <a:lstStyle/>
          <a:p>
            <a:pPr algn="just">
              <a:lnSpc>
                <a:spcPct val="150000"/>
              </a:lnSpc>
            </a:pPr>
            <a:r>
              <a:rPr lang="en-US" sz="3600" b="1">
                <a:solidFill>
                  <a:schemeClr val="bg1">
                    <a:lumMod val="25000"/>
                  </a:schemeClr>
                </a:solidFill>
                <a:latin typeface="+mj-lt"/>
              </a:rPr>
              <a:t>NHẬN XÉT</a:t>
            </a:r>
          </a:p>
        </p:txBody>
      </p:sp>
      <p:sp>
        <p:nvSpPr>
          <p:cNvPr id="3" name="Rectangle 2"/>
          <p:cNvSpPr/>
          <p:nvPr/>
        </p:nvSpPr>
        <p:spPr>
          <a:xfrm>
            <a:off x="709862" y="1769379"/>
            <a:ext cx="7567863" cy="2862322"/>
          </a:xfrm>
          <a:prstGeom prst="rect">
            <a:avLst/>
          </a:prstGeom>
        </p:spPr>
        <p:txBody>
          <a:bodyPr wrap="square">
            <a:spAutoFit/>
          </a:bodyPr>
          <a:lstStyle/>
          <a:p>
            <a:pPr algn="just">
              <a:lnSpc>
                <a:spcPct val="150000"/>
              </a:lnSpc>
            </a:pPr>
            <a:r>
              <a:rPr lang="vi-VN" sz="2000">
                <a:latin typeface="+mn-lt"/>
              </a:rPr>
              <a:t>+ Bộ phận cho biết </a:t>
            </a:r>
            <a:r>
              <a:rPr lang="vi-VN" sz="2000" b="1">
                <a:latin typeface="+mn-lt"/>
              </a:rPr>
              <a:t>sự vật được giới thiệu</a:t>
            </a:r>
            <a:r>
              <a:rPr lang="vi-VN" sz="2000">
                <a:latin typeface="+mn-lt"/>
              </a:rPr>
              <a:t> trong câu là ai (con gì, cái gì,...): </a:t>
            </a:r>
            <a:r>
              <a:rPr lang="vi-VN" sz="2000" b="1">
                <a:solidFill>
                  <a:srgbClr val="FF0000"/>
                </a:solidFill>
                <a:latin typeface="+mn-lt"/>
              </a:rPr>
              <a:t>ánh nắng</a:t>
            </a:r>
          </a:p>
          <a:p>
            <a:pPr algn="just">
              <a:lnSpc>
                <a:spcPct val="150000"/>
              </a:lnSpc>
            </a:pPr>
            <a:r>
              <a:rPr lang="vi-VN" sz="2000">
                <a:latin typeface="+mn-lt"/>
              </a:rPr>
              <a:t>+ Bộ phận cho biết </a:t>
            </a:r>
            <a:r>
              <a:rPr lang="vi-VN" sz="2000" b="1">
                <a:latin typeface="+mn-lt"/>
              </a:rPr>
              <a:t>sự vật được nêu hoạt động </a:t>
            </a:r>
            <a:r>
              <a:rPr lang="vi-VN" sz="2000">
                <a:latin typeface="+mn-lt"/>
              </a:rPr>
              <a:t>trong câu là ai (con gì, cái gì,...): </a:t>
            </a:r>
            <a:r>
              <a:rPr lang="vi-VN" sz="2000" b="1">
                <a:solidFill>
                  <a:srgbClr val="FF0000"/>
                </a:solidFill>
                <a:latin typeface="+mn-lt"/>
              </a:rPr>
              <a:t>Mấy chú bé.</a:t>
            </a:r>
          </a:p>
          <a:p>
            <a:pPr algn="just">
              <a:lnSpc>
                <a:spcPct val="150000"/>
              </a:lnSpc>
            </a:pPr>
            <a:r>
              <a:rPr lang="vi-VN" sz="2000">
                <a:latin typeface="+mn-lt"/>
              </a:rPr>
              <a:t>+ Bộ phận cho biết </a:t>
            </a:r>
            <a:r>
              <a:rPr lang="vi-VN" sz="2000" b="1">
                <a:latin typeface="+mn-lt"/>
              </a:rPr>
              <a:t>sự vật được miêu tả đặc điểm, trạng thái </a:t>
            </a:r>
            <a:r>
              <a:rPr lang="vi-VN" sz="2000">
                <a:latin typeface="+mn-lt"/>
              </a:rPr>
              <a:t>trong câu là ai (con gì, cái gì,...): </a:t>
            </a:r>
            <a:r>
              <a:rPr lang="vi-VN" sz="2000" b="1">
                <a:solidFill>
                  <a:srgbClr val="FF0000"/>
                </a:solidFill>
                <a:latin typeface="+mn-lt"/>
              </a:rPr>
              <a:t>Con thỏ trắng này.</a:t>
            </a:r>
          </a:p>
        </p:txBody>
      </p:sp>
      <p:sp>
        <p:nvSpPr>
          <p:cNvPr id="4" name="Rounded Rectangle 3"/>
          <p:cNvSpPr/>
          <p:nvPr/>
        </p:nvSpPr>
        <p:spPr>
          <a:xfrm>
            <a:off x="336884" y="1058779"/>
            <a:ext cx="8313821" cy="589547"/>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Bộ phận in đậm trong mỗi câu sau được dùng để làm gì?</a:t>
            </a:r>
            <a:endParaRPr lang="en-US"/>
          </a:p>
        </p:txBody>
      </p:sp>
      <p:sp>
        <p:nvSpPr>
          <p:cNvPr id="5" name="Rectangle 4"/>
          <p:cNvSpPr/>
          <p:nvPr/>
        </p:nvSpPr>
        <p:spPr>
          <a:xfrm>
            <a:off x="554253" y="1138108"/>
            <a:ext cx="7879080" cy="430887"/>
          </a:xfrm>
          <a:prstGeom prst="rect">
            <a:avLst/>
          </a:prstGeom>
        </p:spPr>
        <p:txBody>
          <a:bodyPr wrap="none">
            <a:spAutoFit/>
          </a:bodyPr>
          <a:lstStyle/>
          <a:p>
            <a:r>
              <a:rPr lang="vi-VN" sz="2200" b="1">
                <a:latin typeface="+mn-lt"/>
              </a:rPr>
              <a:t>Bộ phận in đậm trong mỗi câu sau được dùng để làm gì?</a:t>
            </a:r>
            <a:endParaRPr lang="en-US" sz="2200" b="1">
              <a:latin typeface="+mn-lt"/>
            </a:endParaRPr>
          </a:p>
        </p:txBody>
      </p:sp>
    </p:spTree>
    <p:extLst>
      <p:ext uri="{BB962C8B-B14F-4D97-AF65-F5344CB8AC3E}">
        <p14:creationId xmlns:p14="http://schemas.microsoft.com/office/powerpoint/2010/main" val="286571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78"/>
        <p:cNvGrpSpPr/>
        <p:nvPr/>
      </p:nvGrpSpPr>
      <p:grpSpPr>
        <a:xfrm>
          <a:off x="0" y="0"/>
          <a:ext cx="0" cy="0"/>
          <a:chOff x="0" y="0"/>
          <a:chExt cx="0" cy="0"/>
        </a:xfrm>
      </p:grpSpPr>
      <p:grpSp>
        <p:nvGrpSpPr>
          <p:cNvPr id="2883" name="Google Shape;2883;p51"/>
          <p:cNvGrpSpPr/>
          <p:nvPr/>
        </p:nvGrpSpPr>
        <p:grpSpPr>
          <a:xfrm>
            <a:off x="6478659" y="3645505"/>
            <a:ext cx="1059835" cy="957989"/>
            <a:chOff x="320450" y="2267300"/>
            <a:chExt cx="355375" cy="321225"/>
          </a:xfrm>
        </p:grpSpPr>
        <p:sp>
          <p:nvSpPr>
            <p:cNvPr id="2884" name="Google Shape;2884;p51"/>
            <p:cNvSpPr/>
            <p:nvPr/>
          </p:nvSpPr>
          <p:spPr>
            <a:xfrm>
              <a:off x="320450" y="2546925"/>
              <a:ext cx="345325" cy="41600"/>
            </a:xfrm>
            <a:custGeom>
              <a:avLst/>
              <a:gdLst/>
              <a:ahLst/>
              <a:cxnLst/>
              <a:rect l="l" t="t" r="r" b="b"/>
              <a:pathLst>
                <a:path w="13813" h="1664" extrusionOk="0">
                  <a:moveTo>
                    <a:pt x="6907" y="1"/>
                  </a:moveTo>
                  <a:cubicBezTo>
                    <a:pt x="3093" y="1"/>
                    <a:pt x="1" y="374"/>
                    <a:pt x="1" y="833"/>
                  </a:cubicBezTo>
                  <a:cubicBezTo>
                    <a:pt x="1" y="1291"/>
                    <a:pt x="3093" y="1663"/>
                    <a:pt x="6907" y="1663"/>
                  </a:cubicBezTo>
                  <a:cubicBezTo>
                    <a:pt x="8738" y="1663"/>
                    <a:pt x="10495" y="1576"/>
                    <a:pt x="11790" y="1420"/>
                  </a:cubicBezTo>
                  <a:cubicBezTo>
                    <a:pt x="13085" y="1264"/>
                    <a:pt x="13812" y="1053"/>
                    <a:pt x="13812" y="833"/>
                  </a:cubicBezTo>
                  <a:cubicBezTo>
                    <a:pt x="13812" y="612"/>
                    <a:pt x="13085" y="401"/>
                    <a:pt x="11790" y="245"/>
                  </a:cubicBezTo>
                  <a:cubicBezTo>
                    <a:pt x="10495" y="89"/>
                    <a:pt x="8738" y="1"/>
                    <a:pt x="69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51"/>
            <p:cNvSpPr/>
            <p:nvPr/>
          </p:nvSpPr>
          <p:spPr>
            <a:xfrm>
              <a:off x="346575" y="2505700"/>
              <a:ext cx="79550" cy="58800"/>
            </a:xfrm>
            <a:custGeom>
              <a:avLst/>
              <a:gdLst/>
              <a:ahLst/>
              <a:cxnLst/>
              <a:rect l="l" t="t" r="r" b="b"/>
              <a:pathLst>
                <a:path w="3182" h="2352" extrusionOk="0">
                  <a:moveTo>
                    <a:pt x="1902" y="0"/>
                  </a:moveTo>
                  <a:cubicBezTo>
                    <a:pt x="1603" y="660"/>
                    <a:pt x="1154" y="1252"/>
                    <a:pt x="598" y="1717"/>
                  </a:cubicBezTo>
                  <a:cubicBezTo>
                    <a:pt x="372" y="1904"/>
                    <a:pt x="121" y="2083"/>
                    <a:pt x="1" y="2352"/>
                  </a:cubicBezTo>
                  <a:cubicBezTo>
                    <a:pt x="840" y="2334"/>
                    <a:pt x="1737" y="2339"/>
                    <a:pt x="2578" y="2320"/>
                  </a:cubicBezTo>
                  <a:lnTo>
                    <a:pt x="3181" y="855"/>
                  </a:lnTo>
                  <a:cubicBezTo>
                    <a:pt x="2754" y="562"/>
                    <a:pt x="2329" y="293"/>
                    <a:pt x="19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51"/>
            <p:cNvSpPr/>
            <p:nvPr/>
          </p:nvSpPr>
          <p:spPr>
            <a:xfrm>
              <a:off x="377525" y="2552675"/>
              <a:ext cx="3750" cy="13300"/>
            </a:xfrm>
            <a:custGeom>
              <a:avLst/>
              <a:gdLst/>
              <a:ahLst/>
              <a:cxnLst/>
              <a:rect l="l" t="t" r="r" b="b"/>
              <a:pathLst>
                <a:path w="150" h="532" extrusionOk="0">
                  <a:moveTo>
                    <a:pt x="68" y="1"/>
                  </a:moveTo>
                  <a:cubicBezTo>
                    <a:pt x="29" y="2"/>
                    <a:pt x="1" y="32"/>
                    <a:pt x="3" y="68"/>
                  </a:cubicBezTo>
                  <a:lnTo>
                    <a:pt x="15" y="467"/>
                  </a:lnTo>
                  <a:cubicBezTo>
                    <a:pt x="18" y="503"/>
                    <a:pt x="46" y="531"/>
                    <a:pt x="82" y="531"/>
                  </a:cubicBezTo>
                  <a:lnTo>
                    <a:pt x="83" y="531"/>
                  </a:lnTo>
                  <a:cubicBezTo>
                    <a:pt x="121" y="530"/>
                    <a:pt x="149" y="498"/>
                    <a:pt x="148" y="463"/>
                  </a:cubicBezTo>
                  <a:lnTo>
                    <a:pt x="135" y="65"/>
                  </a:lnTo>
                  <a:cubicBezTo>
                    <a:pt x="133" y="27"/>
                    <a:pt x="101" y="2"/>
                    <a:pt x="6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51"/>
            <p:cNvSpPr/>
            <p:nvPr/>
          </p:nvSpPr>
          <p:spPr>
            <a:xfrm>
              <a:off x="388900" y="2551300"/>
              <a:ext cx="3450" cy="14100"/>
            </a:xfrm>
            <a:custGeom>
              <a:avLst/>
              <a:gdLst/>
              <a:ahLst/>
              <a:cxnLst/>
              <a:rect l="l" t="t" r="r" b="b"/>
              <a:pathLst>
                <a:path w="138" h="564" extrusionOk="0">
                  <a:moveTo>
                    <a:pt x="64" y="1"/>
                  </a:moveTo>
                  <a:cubicBezTo>
                    <a:pt x="32" y="1"/>
                    <a:pt x="6" y="33"/>
                    <a:pt x="6" y="66"/>
                  </a:cubicBezTo>
                  <a:lnTo>
                    <a:pt x="0" y="496"/>
                  </a:lnTo>
                  <a:cubicBezTo>
                    <a:pt x="0" y="532"/>
                    <a:pt x="29" y="563"/>
                    <a:pt x="66" y="563"/>
                  </a:cubicBezTo>
                  <a:cubicBezTo>
                    <a:pt x="102" y="563"/>
                    <a:pt x="130" y="535"/>
                    <a:pt x="130" y="499"/>
                  </a:cubicBezTo>
                  <a:lnTo>
                    <a:pt x="136" y="67"/>
                  </a:lnTo>
                  <a:cubicBezTo>
                    <a:pt x="137" y="31"/>
                    <a:pt x="107" y="1"/>
                    <a:pt x="72" y="1"/>
                  </a:cubicBezTo>
                  <a:cubicBezTo>
                    <a:pt x="69" y="1"/>
                    <a:pt x="66" y="1"/>
                    <a:pt x="6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51"/>
            <p:cNvSpPr/>
            <p:nvPr/>
          </p:nvSpPr>
          <p:spPr>
            <a:xfrm>
              <a:off x="382425" y="2356050"/>
              <a:ext cx="185175" cy="210125"/>
            </a:xfrm>
            <a:custGeom>
              <a:avLst/>
              <a:gdLst/>
              <a:ahLst/>
              <a:cxnLst/>
              <a:rect l="l" t="t" r="r" b="b"/>
              <a:pathLst>
                <a:path w="7407" h="8405" extrusionOk="0">
                  <a:moveTo>
                    <a:pt x="2927" y="1"/>
                  </a:moveTo>
                  <a:cubicBezTo>
                    <a:pt x="2033" y="218"/>
                    <a:pt x="1248" y="841"/>
                    <a:pt x="834" y="1663"/>
                  </a:cubicBezTo>
                  <a:cubicBezTo>
                    <a:pt x="425" y="2474"/>
                    <a:pt x="146" y="3316"/>
                    <a:pt x="52" y="4218"/>
                  </a:cubicBezTo>
                  <a:cubicBezTo>
                    <a:pt x="0" y="4717"/>
                    <a:pt x="2" y="5187"/>
                    <a:pt x="196" y="5650"/>
                  </a:cubicBezTo>
                  <a:cubicBezTo>
                    <a:pt x="391" y="6110"/>
                    <a:pt x="741" y="6505"/>
                    <a:pt x="1177" y="6754"/>
                  </a:cubicBezTo>
                  <a:cubicBezTo>
                    <a:pt x="1048" y="7313"/>
                    <a:pt x="918" y="7840"/>
                    <a:pt x="789" y="8398"/>
                  </a:cubicBezTo>
                  <a:lnTo>
                    <a:pt x="4220" y="8402"/>
                  </a:lnTo>
                  <a:cubicBezTo>
                    <a:pt x="4378" y="8353"/>
                    <a:pt x="4526" y="8282"/>
                    <a:pt x="4668" y="8196"/>
                  </a:cubicBezTo>
                  <a:cubicBezTo>
                    <a:pt x="4937" y="8334"/>
                    <a:pt x="5240" y="8404"/>
                    <a:pt x="5542" y="8404"/>
                  </a:cubicBezTo>
                  <a:cubicBezTo>
                    <a:pt x="5849" y="8404"/>
                    <a:pt x="6156" y="8332"/>
                    <a:pt x="6427" y="8185"/>
                  </a:cubicBezTo>
                  <a:cubicBezTo>
                    <a:pt x="7012" y="7867"/>
                    <a:pt x="7401" y="7217"/>
                    <a:pt x="7407" y="6552"/>
                  </a:cubicBezTo>
                  <a:cubicBezTo>
                    <a:pt x="7407" y="6260"/>
                    <a:pt x="7342" y="5973"/>
                    <a:pt x="7217" y="5716"/>
                  </a:cubicBezTo>
                  <a:cubicBezTo>
                    <a:pt x="7008" y="5287"/>
                    <a:pt x="6620" y="4958"/>
                    <a:pt x="6173" y="4790"/>
                  </a:cubicBezTo>
                  <a:cubicBezTo>
                    <a:pt x="6656" y="3846"/>
                    <a:pt x="6965" y="2801"/>
                    <a:pt x="7079" y="1762"/>
                  </a:cubicBezTo>
                  <a:cubicBezTo>
                    <a:pt x="6569" y="1293"/>
                    <a:pt x="5969" y="886"/>
                    <a:pt x="5342" y="590"/>
                  </a:cubicBezTo>
                  <a:cubicBezTo>
                    <a:pt x="5065" y="619"/>
                    <a:pt x="4784" y="650"/>
                    <a:pt x="4506" y="650"/>
                  </a:cubicBezTo>
                  <a:cubicBezTo>
                    <a:pt x="4350" y="650"/>
                    <a:pt x="4195" y="640"/>
                    <a:pt x="4042" y="615"/>
                  </a:cubicBezTo>
                  <a:cubicBezTo>
                    <a:pt x="3611" y="548"/>
                    <a:pt x="3181" y="355"/>
                    <a:pt x="29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51"/>
            <p:cNvSpPr/>
            <p:nvPr/>
          </p:nvSpPr>
          <p:spPr>
            <a:xfrm>
              <a:off x="405475" y="2371450"/>
              <a:ext cx="66000" cy="82875"/>
            </a:xfrm>
            <a:custGeom>
              <a:avLst/>
              <a:gdLst/>
              <a:ahLst/>
              <a:cxnLst/>
              <a:rect l="l" t="t" r="r" b="b"/>
              <a:pathLst>
                <a:path w="2640" h="3315" extrusionOk="0">
                  <a:moveTo>
                    <a:pt x="1217" y="0"/>
                  </a:moveTo>
                  <a:cubicBezTo>
                    <a:pt x="1069" y="0"/>
                    <a:pt x="917" y="38"/>
                    <a:pt x="779" y="114"/>
                  </a:cubicBezTo>
                  <a:cubicBezTo>
                    <a:pt x="509" y="264"/>
                    <a:pt x="352" y="513"/>
                    <a:pt x="268" y="693"/>
                  </a:cubicBezTo>
                  <a:cubicBezTo>
                    <a:pt x="173" y="893"/>
                    <a:pt x="116" y="1120"/>
                    <a:pt x="76" y="1429"/>
                  </a:cubicBezTo>
                  <a:cubicBezTo>
                    <a:pt x="0" y="2044"/>
                    <a:pt x="33" y="2663"/>
                    <a:pt x="181" y="3264"/>
                  </a:cubicBezTo>
                  <a:cubicBezTo>
                    <a:pt x="188" y="3294"/>
                    <a:pt x="215" y="3314"/>
                    <a:pt x="245" y="3314"/>
                  </a:cubicBezTo>
                  <a:cubicBezTo>
                    <a:pt x="251" y="3314"/>
                    <a:pt x="255" y="3314"/>
                    <a:pt x="262" y="3312"/>
                  </a:cubicBezTo>
                  <a:cubicBezTo>
                    <a:pt x="298" y="3304"/>
                    <a:pt x="319" y="3269"/>
                    <a:pt x="311" y="3233"/>
                  </a:cubicBezTo>
                  <a:cubicBezTo>
                    <a:pt x="168" y="2647"/>
                    <a:pt x="133" y="2044"/>
                    <a:pt x="209" y="1446"/>
                  </a:cubicBezTo>
                  <a:cubicBezTo>
                    <a:pt x="245" y="1153"/>
                    <a:pt x="299" y="936"/>
                    <a:pt x="388" y="748"/>
                  </a:cubicBezTo>
                  <a:cubicBezTo>
                    <a:pt x="462" y="585"/>
                    <a:pt x="604" y="362"/>
                    <a:pt x="842" y="231"/>
                  </a:cubicBezTo>
                  <a:cubicBezTo>
                    <a:pt x="961" y="165"/>
                    <a:pt x="1091" y="132"/>
                    <a:pt x="1216" y="132"/>
                  </a:cubicBezTo>
                  <a:cubicBezTo>
                    <a:pt x="1316" y="132"/>
                    <a:pt x="1412" y="153"/>
                    <a:pt x="1497" y="195"/>
                  </a:cubicBezTo>
                  <a:cubicBezTo>
                    <a:pt x="1664" y="277"/>
                    <a:pt x="1789" y="433"/>
                    <a:pt x="1896" y="590"/>
                  </a:cubicBezTo>
                  <a:cubicBezTo>
                    <a:pt x="2158" y="970"/>
                    <a:pt x="2362" y="1389"/>
                    <a:pt x="2503" y="1829"/>
                  </a:cubicBezTo>
                  <a:cubicBezTo>
                    <a:pt x="2512" y="1857"/>
                    <a:pt x="2538" y="1875"/>
                    <a:pt x="2566" y="1875"/>
                  </a:cubicBezTo>
                  <a:cubicBezTo>
                    <a:pt x="2572" y="1875"/>
                    <a:pt x="2579" y="1874"/>
                    <a:pt x="2585" y="1872"/>
                  </a:cubicBezTo>
                  <a:cubicBezTo>
                    <a:pt x="2619" y="1862"/>
                    <a:pt x="2639" y="1825"/>
                    <a:pt x="2628" y="1791"/>
                  </a:cubicBezTo>
                  <a:cubicBezTo>
                    <a:pt x="2483" y="1336"/>
                    <a:pt x="2275" y="907"/>
                    <a:pt x="2005" y="514"/>
                  </a:cubicBezTo>
                  <a:cubicBezTo>
                    <a:pt x="1887" y="342"/>
                    <a:pt x="1752" y="171"/>
                    <a:pt x="1554" y="75"/>
                  </a:cubicBezTo>
                  <a:cubicBezTo>
                    <a:pt x="1452" y="25"/>
                    <a:pt x="1336" y="0"/>
                    <a:pt x="121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51"/>
            <p:cNvSpPr/>
            <p:nvPr/>
          </p:nvSpPr>
          <p:spPr>
            <a:xfrm>
              <a:off x="526275" y="2376425"/>
              <a:ext cx="10125" cy="27075"/>
            </a:xfrm>
            <a:custGeom>
              <a:avLst/>
              <a:gdLst/>
              <a:ahLst/>
              <a:cxnLst/>
              <a:rect l="l" t="t" r="r" b="b"/>
              <a:pathLst>
                <a:path w="405" h="1083" extrusionOk="0">
                  <a:moveTo>
                    <a:pt x="73" y="1"/>
                  </a:moveTo>
                  <a:cubicBezTo>
                    <a:pt x="67" y="1"/>
                    <a:pt x="61" y="2"/>
                    <a:pt x="54" y="3"/>
                  </a:cubicBezTo>
                  <a:cubicBezTo>
                    <a:pt x="19" y="12"/>
                    <a:pt x="0" y="48"/>
                    <a:pt x="9" y="83"/>
                  </a:cubicBezTo>
                  <a:lnTo>
                    <a:pt x="269" y="1034"/>
                  </a:lnTo>
                  <a:cubicBezTo>
                    <a:pt x="276" y="1063"/>
                    <a:pt x="303" y="1083"/>
                    <a:pt x="332" y="1083"/>
                  </a:cubicBezTo>
                  <a:cubicBezTo>
                    <a:pt x="337" y="1083"/>
                    <a:pt x="345" y="1083"/>
                    <a:pt x="350" y="1080"/>
                  </a:cubicBezTo>
                  <a:cubicBezTo>
                    <a:pt x="386" y="1071"/>
                    <a:pt x="405" y="1035"/>
                    <a:pt x="396" y="1000"/>
                  </a:cubicBezTo>
                  <a:lnTo>
                    <a:pt x="136" y="49"/>
                  </a:lnTo>
                  <a:cubicBezTo>
                    <a:pt x="128" y="20"/>
                    <a:pt x="102" y="1"/>
                    <a:pt x="7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51"/>
            <p:cNvSpPr/>
            <p:nvPr/>
          </p:nvSpPr>
          <p:spPr>
            <a:xfrm>
              <a:off x="407475" y="2409600"/>
              <a:ext cx="61200" cy="33675"/>
            </a:xfrm>
            <a:custGeom>
              <a:avLst/>
              <a:gdLst/>
              <a:ahLst/>
              <a:cxnLst/>
              <a:rect l="l" t="t" r="r" b="b"/>
              <a:pathLst>
                <a:path w="2448" h="1347" extrusionOk="0">
                  <a:moveTo>
                    <a:pt x="2376" y="0"/>
                  </a:moveTo>
                  <a:cubicBezTo>
                    <a:pt x="2095" y="20"/>
                    <a:pt x="1837" y="200"/>
                    <a:pt x="1717" y="456"/>
                  </a:cubicBezTo>
                  <a:cubicBezTo>
                    <a:pt x="1681" y="450"/>
                    <a:pt x="1644" y="447"/>
                    <a:pt x="1607" y="447"/>
                  </a:cubicBezTo>
                  <a:cubicBezTo>
                    <a:pt x="1326" y="447"/>
                    <a:pt x="1041" y="609"/>
                    <a:pt x="914" y="851"/>
                  </a:cubicBezTo>
                  <a:cubicBezTo>
                    <a:pt x="852" y="835"/>
                    <a:pt x="788" y="828"/>
                    <a:pt x="725" y="828"/>
                  </a:cubicBezTo>
                  <a:cubicBezTo>
                    <a:pt x="622" y="828"/>
                    <a:pt x="520" y="848"/>
                    <a:pt x="424" y="886"/>
                  </a:cubicBezTo>
                  <a:cubicBezTo>
                    <a:pt x="252" y="954"/>
                    <a:pt x="106" y="1088"/>
                    <a:pt x="18" y="1251"/>
                  </a:cubicBezTo>
                  <a:cubicBezTo>
                    <a:pt x="0" y="1282"/>
                    <a:pt x="13" y="1322"/>
                    <a:pt x="45" y="1340"/>
                  </a:cubicBezTo>
                  <a:cubicBezTo>
                    <a:pt x="53" y="1345"/>
                    <a:pt x="65" y="1347"/>
                    <a:pt x="75" y="1347"/>
                  </a:cubicBezTo>
                  <a:cubicBezTo>
                    <a:pt x="99" y="1347"/>
                    <a:pt x="122" y="1335"/>
                    <a:pt x="132" y="1315"/>
                  </a:cubicBezTo>
                  <a:cubicBezTo>
                    <a:pt x="206" y="1179"/>
                    <a:pt x="329" y="1066"/>
                    <a:pt x="472" y="1009"/>
                  </a:cubicBezTo>
                  <a:cubicBezTo>
                    <a:pt x="551" y="977"/>
                    <a:pt x="638" y="961"/>
                    <a:pt x="724" y="961"/>
                  </a:cubicBezTo>
                  <a:cubicBezTo>
                    <a:pt x="793" y="961"/>
                    <a:pt x="863" y="971"/>
                    <a:pt x="928" y="992"/>
                  </a:cubicBezTo>
                  <a:cubicBezTo>
                    <a:pt x="935" y="994"/>
                    <a:pt x="941" y="995"/>
                    <a:pt x="947" y="995"/>
                  </a:cubicBezTo>
                  <a:cubicBezTo>
                    <a:pt x="973" y="995"/>
                    <a:pt x="998" y="980"/>
                    <a:pt x="1008" y="954"/>
                  </a:cubicBezTo>
                  <a:cubicBezTo>
                    <a:pt x="1099" y="733"/>
                    <a:pt x="1360" y="578"/>
                    <a:pt x="1609" y="578"/>
                  </a:cubicBezTo>
                  <a:cubicBezTo>
                    <a:pt x="1653" y="578"/>
                    <a:pt x="1697" y="583"/>
                    <a:pt x="1740" y="593"/>
                  </a:cubicBezTo>
                  <a:cubicBezTo>
                    <a:pt x="1745" y="594"/>
                    <a:pt x="1750" y="595"/>
                    <a:pt x="1754" y="595"/>
                  </a:cubicBezTo>
                  <a:cubicBezTo>
                    <a:pt x="1782" y="595"/>
                    <a:pt x="1806" y="578"/>
                    <a:pt x="1817" y="552"/>
                  </a:cubicBezTo>
                  <a:cubicBezTo>
                    <a:pt x="1905" y="322"/>
                    <a:pt x="2139" y="149"/>
                    <a:pt x="2386" y="130"/>
                  </a:cubicBezTo>
                  <a:cubicBezTo>
                    <a:pt x="2422" y="129"/>
                    <a:pt x="2448" y="96"/>
                    <a:pt x="2446" y="60"/>
                  </a:cubicBezTo>
                  <a:cubicBezTo>
                    <a:pt x="2445" y="24"/>
                    <a:pt x="2415" y="0"/>
                    <a:pt x="23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51"/>
            <p:cNvSpPr/>
            <p:nvPr/>
          </p:nvSpPr>
          <p:spPr>
            <a:xfrm>
              <a:off x="409475" y="2523400"/>
              <a:ext cx="38275" cy="9675"/>
            </a:xfrm>
            <a:custGeom>
              <a:avLst/>
              <a:gdLst/>
              <a:ahLst/>
              <a:cxnLst/>
              <a:rect l="l" t="t" r="r" b="b"/>
              <a:pathLst>
                <a:path w="1531" h="387" extrusionOk="0">
                  <a:moveTo>
                    <a:pt x="78" y="1"/>
                  </a:moveTo>
                  <a:cubicBezTo>
                    <a:pt x="50" y="1"/>
                    <a:pt x="24" y="16"/>
                    <a:pt x="13" y="44"/>
                  </a:cubicBezTo>
                  <a:cubicBezTo>
                    <a:pt x="0" y="78"/>
                    <a:pt x="19" y="115"/>
                    <a:pt x="52" y="128"/>
                  </a:cubicBezTo>
                  <a:cubicBezTo>
                    <a:pt x="507" y="297"/>
                    <a:pt x="980" y="383"/>
                    <a:pt x="1464" y="387"/>
                  </a:cubicBezTo>
                  <a:cubicBezTo>
                    <a:pt x="1500" y="387"/>
                    <a:pt x="1530" y="358"/>
                    <a:pt x="1529" y="323"/>
                  </a:cubicBezTo>
                  <a:cubicBezTo>
                    <a:pt x="1529" y="287"/>
                    <a:pt x="1499" y="257"/>
                    <a:pt x="1463" y="257"/>
                  </a:cubicBezTo>
                  <a:cubicBezTo>
                    <a:pt x="995" y="253"/>
                    <a:pt x="537" y="168"/>
                    <a:pt x="98" y="4"/>
                  </a:cubicBezTo>
                  <a:cubicBezTo>
                    <a:pt x="91" y="2"/>
                    <a:pt x="84" y="1"/>
                    <a:pt x="7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51"/>
            <p:cNvSpPr/>
            <p:nvPr/>
          </p:nvSpPr>
          <p:spPr>
            <a:xfrm>
              <a:off x="497250" y="2531400"/>
              <a:ext cx="24600" cy="31425"/>
            </a:xfrm>
            <a:custGeom>
              <a:avLst/>
              <a:gdLst/>
              <a:ahLst/>
              <a:cxnLst/>
              <a:rect l="l" t="t" r="r" b="b"/>
              <a:pathLst>
                <a:path w="984" h="1257" extrusionOk="0">
                  <a:moveTo>
                    <a:pt x="913" y="0"/>
                  </a:moveTo>
                  <a:cubicBezTo>
                    <a:pt x="882" y="0"/>
                    <a:pt x="854" y="22"/>
                    <a:pt x="848" y="54"/>
                  </a:cubicBezTo>
                  <a:cubicBezTo>
                    <a:pt x="765" y="510"/>
                    <a:pt x="458" y="923"/>
                    <a:pt x="46" y="1133"/>
                  </a:cubicBezTo>
                  <a:cubicBezTo>
                    <a:pt x="13" y="1149"/>
                    <a:pt x="0" y="1189"/>
                    <a:pt x="18" y="1221"/>
                  </a:cubicBezTo>
                  <a:cubicBezTo>
                    <a:pt x="29" y="1245"/>
                    <a:pt x="53" y="1256"/>
                    <a:pt x="76" y="1256"/>
                  </a:cubicBezTo>
                  <a:cubicBezTo>
                    <a:pt x="86" y="1256"/>
                    <a:pt x="98" y="1255"/>
                    <a:pt x="106" y="1249"/>
                  </a:cubicBezTo>
                  <a:cubicBezTo>
                    <a:pt x="555" y="1020"/>
                    <a:pt x="888" y="573"/>
                    <a:pt x="978" y="77"/>
                  </a:cubicBezTo>
                  <a:cubicBezTo>
                    <a:pt x="984" y="41"/>
                    <a:pt x="960" y="8"/>
                    <a:pt x="924" y="1"/>
                  </a:cubicBezTo>
                  <a:cubicBezTo>
                    <a:pt x="920" y="1"/>
                    <a:pt x="916" y="0"/>
                    <a:pt x="91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51"/>
            <p:cNvSpPr/>
            <p:nvPr/>
          </p:nvSpPr>
          <p:spPr>
            <a:xfrm>
              <a:off x="409225" y="2526900"/>
              <a:ext cx="13075" cy="39775"/>
            </a:xfrm>
            <a:custGeom>
              <a:avLst/>
              <a:gdLst/>
              <a:ahLst/>
              <a:cxnLst/>
              <a:rect l="l" t="t" r="r" b="b"/>
              <a:pathLst>
                <a:path w="523" h="1591" extrusionOk="0">
                  <a:moveTo>
                    <a:pt x="446" y="1"/>
                  </a:moveTo>
                  <a:cubicBezTo>
                    <a:pt x="417" y="1"/>
                    <a:pt x="392" y="21"/>
                    <a:pt x="384" y="50"/>
                  </a:cubicBezTo>
                  <a:lnTo>
                    <a:pt x="10" y="1508"/>
                  </a:lnTo>
                  <a:cubicBezTo>
                    <a:pt x="0" y="1544"/>
                    <a:pt x="22" y="1579"/>
                    <a:pt x="58" y="1589"/>
                  </a:cubicBezTo>
                  <a:cubicBezTo>
                    <a:pt x="62" y="1591"/>
                    <a:pt x="68" y="1591"/>
                    <a:pt x="73" y="1591"/>
                  </a:cubicBezTo>
                  <a:cubicBezTo>
                    <a:pt x="103" y="1591"/>
                    <a:pt x="131" y="1571"/>
                    <a:pt x="138" y="1542"/>
                  </a:cubicBezTo>
                  <a:lnTo>
                    <a:pt x="511" y="84"/>
                  </a:lnTo>
                  <a:cubicBezTo>
                    <a:pt x="522" y="48"/>
                    <a:pt x="501" y="13"/>
                    <a:pt x="465" y="4"/>
                  </a:cubicBezTo>
                  <a:cubicBezTo>
                    <a:pt x="459" y="2"/>
                    <a:pt x="452" y="1"/>
                    <a:pt x="44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51"/>
            <p:cNvSpPr/>
            <p:nvPr/>
          </p:nvSpPr>
          <p:spPr>
            <a:xfrm>
              <a:off x="485175" y="2385000"/>
              <a:ext cx="190650" cy="173700"/>
            </a:xfrm>
            <a:custGeom>
              <a:avLst/>
              <a:gdLst/>
              <a:ahLst/>
              <a:cxnLst/>
              <a:rect l="l" t="t" r="r" b="b"/>
              <a:pathLst>
                <a:path w="7626" h="6948" extrusionOk="0">
                  <a:moveTo>
                    <a:pt x="3813" y="1"/>
                  </a:moveTo>
                  <a:cubicBezTo>
                    <a:pt x="2924" y="1"/>
                    <a:pt x="2035" y="340"/>
                    <a:pt x="1357" y="1018"/>
                  </a:cubicBezTo>
                  <a:cubicBezTo>
                    <a:pt x="0" y="2375"/>
                    <a:pt x="0" y="4574"/>
                    <a:pt x="1357" y="5930"/>
                  </a:cubicBezTo>
                  <a:cubicBezTo>
                    <a:pt x="2035" y="6608"/>
                    <a:pt x="2924" y="6948"/>
                    <a:pt x="3813" y="6948"/>
                  </a:cubicBezTo>
                  <a:cubicBezTo>
                    <a:pt x="4701" y="6948"/>
                    <a:pt x="5590" y="6608"/>
                    <a:pt x="6269" y="5930"/>
                  </a:cubicBezTo>
                  <a:cubicBezTo>
                    <a:pt x="7625" y="4574"/>
                    <a:pt x="7625" y="2375"/>
                    <a:pt x="6269" y="1018"/>
                  </a:cubicBezTo>
                  <a:cubicBezTo>
                    <a:pt x="5590" y="340"/>
                    <a:pt x="4701" y="1"/>
                    <a:pt x="381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51"/>
            <p:cNvSpPr/>
            <p:nvPr/>
          </p:nvSpPr>
          <p:spPr>
            <a:xfrm>
              <a:off x="450250" y="2351125"/>
              <a:ext cx="70850" cy="34925"/>
            </a:xfrm>
            <a:custGeom>
              <a:avLst/>
              <a:gdLst/>
              <a:ahLst/>
              <a:cxnLst/>
              <a:rect l="l" t="t" r="r" b="b"/>
              <a:pathLst>
                <a:path w="2834" h="1397" extrusionOk="0">
                  <a:moveTo>
                    <a:pt x="604" y="0"/>
                  </a:moveTo>
                  <a:cubicBezTo>
                    <a:pt x="411" y="46"/>
                    <a:pt x="218" y="90"/>
                    <a:pt x="25" y="138"/>
                  </a:cubicBezTo>
                  <a:cubicBezTo>
                    <a:pt x="1" y="426"/>
                    <a:pt x="6" y="727"/>
                    <a:pt x="169" y="967"/>
                  </a:cubicBezTo>
                  <a:cubicBezTo>
                    <a:pt x="334" y="1205"/>
                    <a:pt x="604" y="1377"/>
                    <a:pt x="891" y="1396"/>
                  </a:cubicBezTo>
                  <a:cubicBezTo>
                    <a:pt x="906" y="1397"/>
                    <a:pt x="922" y="1397"/>
                    <a:pt x="937" y="1397"/>
                  </a:cubicBezTo>
                  <a:cubicBezTo>
                    <a:pt x="1211" y="1397"/>
                    <a:pt x="1487" y="1252"/>
                    <a:pt x="1619" y="1010"/>
                  </a:cubicBezTo>
                  <a:cubicBezTo>
                    <a:pt x="1729" y="1225"/>
                    <a:pt x="1949" y="1355"/>
                    <a:pt x="2185" y="1355"/>
                  </a:cubicBezTo>
                  <a:cubicBezTo>
                    <a:pt x="2225" y="1355"/>
                    <a:pt x="2265" y="1352"/>
                    <a:pt x="2305" y="1344"/>
                  </a:cubicBezTo>
                  <a:cubicBezTo>
                    <a:pt x="2584" y="1290"/>
                    <a:pt x="2810" y="1037"/>
                    <a:pt x="2834" y="754"/>
                  </a:cubicBezTo>
                  <a:cubicBezTo>
                    <a:pt x="1980" y="422"/>
                    <a:pt x="604" y="0"/>
                    <a:pt x="6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51"/>
            <p:cNvSpPr/>
            <p:nvPr/>
          </p:nvSpPr>
          <p:spPr>
            <a:xfrm>
              <a:off x="452975" y="2353300"/>
              <a:ext cx="36225" cy="27150"/>
            </a:xfrm>
            <a:custGeom>
              <a:avLst/>
              <a:gdLst/>
              <a:ahLst/>
              <a:cxnLst/>
              <a:rect l="l" t="t" r="r" b="b"/>
              <a:pathLst>
                <a:path w="1449" h="1086" extrusionOk="0">
                  <a:moveTo>
                    <a:pt x="152" y="1"/>
                  </a:moveTo>
                  <a:cubicBezTo>
                    <a:pt x="121" y="1"/>
                    <a:pt x="93" y="20"/>
                    <a:pt x="85" y="51"/>
                  </a:cubicBezTo>
                  <a:cubicBezTo>
                    <a:pt x="0" y="387"/>
                    <a:pt x="152" y="767"/>
                    <a:pt x="440" y="954"/>
                  </a:cubicBezTo>
                  <a:cubicBezTo>
                    <a:pt x="575" y="1043"/>
                    <a:pt x="734" y="1086"/>
                    <a:pt x="892" y="1086"/>
                  </a:cubicBezTo>
                  <a:cubicBezTo>
                    <a:pt x="1078" y="1086"/>
                    <a:pt x="1264" y="1026"/>
                    <a:pt x="1414" y="910"/>
                  </a:cubicBezTo>
                  <a:cubicBezTo>
                    <a:pt x="1443" y="887"/>
                    <a:pt x="1448" y="845"/>
                    <a:pt x="1425" y="817"/>
                  </a:cubicBezTo>
                  <a:cubicBezTo>
                    <a:pt x="1413" y="801"/>
                    <a:pt x="1394" y="793"/>
                    <a:pt x="1375" y="793"/>
                  </a:cubicBezTo>
                  <a:cubicBezTo>
                    <a:pt x="1360" y="793"/>
                    <a:pt x="1345" y="798"/>
                    <a:pt x="1333" y="807"/>
                  </a:cubicBezTo>
                  <a:cubicBezTo>
                    <a:pt x="1208" y="904"/>
                    <a:pt x="1052" y="953"/>
                    <a:pt x="895" y="953"/>
                  </a:cubicBezTo>
                  <a:cubicBezTo>
                    <a:pt x="761" y="953"/>
                    <a:pt x="627" y="917"/>
                    <a:pt x="513" y="844"/>
                  </a:cubicBezTo>
                  <a:cubicBezTo>
                    <a:pt x="269" y="685"/>
                    <a:pt x="145" y="365"/>
                    <a:pt x="213" y="82"/>
                  </a:cubicBezTo>
                  <a:cubicBezTo>
                    <a:pt x="223" y="46"/>
                    <a:pt x="202" y="11"/>
                    <a:pt x="166" y="2"/>
                  </a:cubicBezTo>
                  <a:cubicBezTo>
                    <a:pt x="161" y="1"/>
                    <a:pt x="156" y="1"/>
                    <a:pt x="15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51"/>
            <p:cNvSpPr/>
            <p:nvPr/>
          </p:nvSpPr>
          <p:spPr>
            <a:xfrm>
              <a:off x="492425" y="2368525"/>
              <a:ext cx="25900" cy="12025"/>
            </a:xfrm>
            <a:custGeom>
              <a:avLst/>
              <a:gdLst/>
              <a:ahLst/>
              <a:cxnLst/>
              <a:rect l="l" t="t" r="r" b="b"/>
              <a:pathLst>
                <a:path w="1036" h="481" extrusionOk="0">
                  <a:moveTo>
                    <a:pt x="961" y="1"/>
                  </a:moveTo>
                  <a:cubicBezTo>
                    <a:pt x="934" y="1"/>
                    <a:pt x="909" y="19"/>
                    <a:pt x="900" y="45"/>
                  </a:cubicBezTo>
                  <a:cubicBezTo>
                    <a:pt x="850" y="198"/>
                    <a:pt x="711" y="317"/>
                    <a:pt x="554" y="344"/>
                  </a:cubicBezTo>
                  <a:cubicBezTo>
                    <a:pt x="531" y="348"/>
                    <a:pt x="507" y="350"/>
                    <a:pt x="484" y="350"/>
                  </a:cubicBezTo>
                  <a:cubicBezTo>
                    <a:pt x="348" y="350"/>
                    <a:pt x="211" y="284"/>
                    <a:pt x="128" y="176"/>
                  </a:cubicBezTo>
                  <a:cubicBezTo>
                    <a:pt x="114" y="159"/>
                    <a:pt x="94" y="151"/>
                    <a:pt x="74" y="151"/>
                  </a:cubicBezTo>
                  <a:cubicBezTo>
                    <a:pt x="60" y="151"/>
                    <a:pt x="46" y="155"/>
                    <a:pt x="35" y="164"/>
                  </a:cubicBezTo>
                  <a:cubicBezTo>
                    <a:pt x="6" y="186"/>
                    <a:pt x="0" y="228"/>
                    <a:pt x="22" y="256"/>
                  </a:cubicBezTo>
                  <a:cubicBezTo>
                    <a:pt x="129" y="398"/>
                    <a:pt x="308" y="481"/>
                    <a:pt x="485" y="481"/>
                  </a:cubicBezTo>
                  <a:cubicBezTo>
                    <a:pt x="515" y="481"/>
                    <a:pt x="544" y="478"/>
                    <a:pt x="572" y="472"/>
                  </a:cubicBezTo>
                  <a:cubicBezTo>
                    <a:pt x="777" y="438"/>
                    <a:pt x="958" y="284"/>
                    <a:pt x="1022" y="86"/>
                  </a:cubicBezTo>
                  <a:cubicBezTo>
                    <a:pt x="1035" y="52"/>
                    <a:pt x="1015" y="15"/>
                    <a:pt x="982" y="5"/>
                  </a:cubicBezTo>
                  <a:cubicBezTo>
                    <a:pt x="975" y="2"/>
                    <a:pt x="968" y="1"/>
                    <a:pt x="961"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51"/>
            <p:cNvSpPr/>
            <p:nvPr/>
          </p:nvSpPr>
          <p:spPr>
            <a:xfrm>
              <a:off x="446825" y="2267300"/>
              <a:ext cx="87400" cy="67575"/>
            </a:xfrm>
            <a:custGeom>
              <a:avLst/>
              <a:gdLst/>
              <a:ahLst/>
              <a:cxnLst/>
              <a:rect l="l" t="t" r="r" b="b"/>
              <a:pathLst>
                <a:path w="3496" h="2703" extrusionOk="0">
                  <a:moveTo>
                    <a:pt x="2276" y="1"/>
                  </a:moveTo>
                  <a:cubicBezTo>
                    <a:pt x="2094" y="1"/>
                    <a:pt x="1921" y="103"/>
                    <a:pt x="1817" y="259"/>
                  </a:cubicBezTo>
                  <a:cubicBezTo>
                    <a:pt x="1699" y="187"/>
                    <a:pt x="1561" y="152"/>
                    <a:pt x="1422" y="152"/>
                  </a:cubicBezTo>
                  <a:cubicBezTo>
                    <a:pt x="1288" y="152"/>
                    <a:pt x="1154" y="185"/>
                    <a:pt x="1037" y="251"/>
                  </a:cubicBezTo>
                  <a:cubicBezTo>
                    <a:pt x="799" y="387"/>
                    <a:pt x="672" y="647"/>
                    <a:pt x="671" y="920"/>
                  </a:cubicBezTo>
                  <a:cubicBezTo>
                    <a:pt x="421" y="926"/>
                    <a:pt x="180" y="1092"/>
                    <a:pt x="92" y="1326"/>
                  </a:cubicBezTo>
                  <a:cubicBezTo>
                    <a:pt x="0" y="1559"/>
                    <a:pt x="63" y="1845"/>
                    <a:pt x="243" y="2017"/>
                  </a:cubicBezTo>
                  <a:cubicBezTo>
                    <a:pt x="341" y="2390"/>
                    <a:pt x="679" y="2674"/>
                    <a:pt x="1064" y="2700"/>
                  </a:cubicBezTo>
                  <a:cubicBezTo>
                    <a:pt x="1084" y="2702"/>
                    <a:pt x="1103" y="2702"/>
                    <a:pt x="1123" y="2702"/>
                  </a:cubicBezTo>
                  <a:cubicBezTo>
                    <a:pt x="1488" y="2702"/>
                    <a:pt x="1843" y="2468"/>
                    <a:pt x="1984" y="2131"/>
                  </a:cubicBezTo>
                  <a:lnTo>
                    <a:pt x="3207" y="1732"/>
                  </a:lnTo>
                  <a:cubicBezTo>
                    <a:pt x="3328" y="1712"/>
                    <a:pt x="3431" y="1618"/>
                    <a:pt x="3465" y="1499"/>
                  </a:cubicBezTo>
                  <a:cubicBezTo>
                    <a:pt x="3495" y="1382"/>
                    <a:pt x="3443" y="1249"/>
                    <a:pt x="3350" y="1171"/>
                  </a:cubicBezTo>
                  <a:cubicBezTo>
                    <a:pt x="3437" y="992"/>
                    <a:pt x="3415" y="767"/>
                    <a:pt x="3300" y="609"/>
                  </a:cubicBezTo>
                  <a:cubicBezTo>
                    <a:pt x="3197" y="471"/>
                    <a:pt x="3045" y="388"/>
                    <a:pt x="2879" y="388"/>
                  </a:cubicBezTo>
                  <a:cubicBezTo>
                    <a:pt x="2853" y="388"/>
                    <a:pt x="2826" y="390"/>
                    <a:pt x="2799" y="394"/>
                  </a:cubicBezTo>
                  <a:cubicBezTo>
                    <a:pt x="2738" y="194"/>
                    <a:pt x="2553" y="37"/>
                    <a:pt x="2346" y="6"/>
                  </a:cubicBezTo>
                  <a:cubicBezTo>
                    <a:pt x="2323" y="2"/>
                    <a:pt x="2300" y="1"/>
                    <a:pt x="22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51"/>
            <p:cNvSpPr/>
            <p:nvPr/>
          </p:nvSpPr>
          <p:spPr>
            <a:xfrm>
              <a:off x="451250" y="2274475"/>
              <a:ext cx="13925" cy="18325"/>
            </a:xfrm>
            <a:custGeom>
              <a:avLst/>
              <a:gdLst/>
              <a:ahLst/>
              <a:cxnLst/>
              <a:rect l="l" t="t" r="r" b="b"/>
              <a:pathLst>
                <a:path w="557" h="733" extrusionOk="0">
                  <a:moveTo>
                    <a:pt x="483" y="1"/>
                  </a:moveTo>
                  <a:cubicBezTo>
                    <a:pt x="456" y="1"/>
                    <a:pt x="430" y="17"/>
                    <a:pt x="421" y="44"/>
                  </a:cubicBezTo>
                  <a:cubicBezTo>
                    <a:pt x="359" y="207"/>
                    <a:pt x="345" y="390"/>
                    <a:pt x="381" y="562"/>
                  </a:cubicBezTo>
                  <a:cubicBezTo>
                    <a:pt x="317" y="544"/>
                    <a:pt x="249" y="536"/>
                    <a:pt x="182" y="536"/>
                  </a:cubicBezTo>
                  <a:cubicBezTo>
                    <a:pt x="141" y="536"/>
                    <a:pt x="101" y="539"/>
                    <a:pt x="61" y="545"/>
                  </a:cubicBezTo>
                  <a:cubicBezTo>
                    <a:pt x="25" y="551"/>
                    <a:pt x="1" y="583"/>
                    <a:pt x="6" y="619"/>
                  </a:cubicBezTo>
                  <a:cubicBezTo>
                    <a:pt x="10" y="651"/>
                    <a:pt x="39" y="676"/>
                    <a:pt x="71" y="676"/>
                  </a:cubicBezTo>
                  <a:cubicBezTo>
                    <a:pt x="74" y="676"/>
                    <a:pt x="77" y="675"/>
                    <a:pt x="81" y="675"/>
                  </a:cubicBezTo>
                  <a:cubicBezTo>
                    <a:pt x="112" y="671"/>
                    <a:pt x="144" y="668"/>
                    <a:pt x="175" y="668"/>
                  </a:cubicBezTo>
                  <a:cubicBezTo>
                    <a:pt x="270" y="668"/>
                    <a:pt x="365" y="688"/>
                    <a:pt x="451" y="726"/>
                  </a:cubicBezTo>
                  <a:cubicBezTo>
                    <a:pt x="459" y="731"/>
                    <a:pt x="468" y="732"/>
                    <a:pt x="478" y="732"/>
                  </a:cubicBezTo>
                  <a:cubicBezTo>
                    <a:pt x="494" y="732"/>
                    <a:pt x="509" y="725"/>
                    <a:pt x="522" y="715"/>
                  </a:cubicBezTo>
                  <a:cubicBezTo>
                    <a:pt x="542" y="695"/>
                    <a:pt x="550" y="668"/>
                    <a:pt x="540" y="643"/>
                  </a:cubicBezTo>
                  <a:cubicBezTo>
                    <a:pt x="478" y="466"/>
                    <a:pt x="478" y="265"/>
                    <a:pt x="544" y="89"/>
                  </a:cubicBezTo>
                  <a:cubicBezTo>
                    <a:pt x="557" y="54"/>
                    <a:pt x="538" y="17"/>
                    <a:pt x="504" y="4"/>
                  </a:cubicBezTo>
                  <a:cubicBezTo>
                    <a:pt x="497" y="2"/>
                    <a:pt x="490" y="1"/>
                    <a:pt x="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51"/>
            <p:cNvSpPr/>
            <p:nvPr/>
          </p:nvSpPr>
          <p:spPr>
            <a:xfrm>
              <a:off x="441025" y="2291200"/>
              <a:ext cx="94100" cy="80775"/>
            </a:xfrm>
            <a:custGeom>
              <a:avLst/>
              <a:gdLst/>
              <a:ahLst/>
              <a:cxnLst/>
              <a:rect l="l" t="t" r="r" b="b"/>
              <a:pathLst>
                <a:path w="3764" h="3231" extrusionOk="0">
                  <a:moveTo>
                    <a:pt x="2784" y="0"/>
                  </a:moveTo>
                  <a:cubicBezTo>
                    <a:pt x="2761" y="97"/>
                    <a:pt x="2677" y="177"/>
                    <a:pt x="2578" y="193"/>
                  </a:cubicBezTo>
                  <a:cubicBezTo>
                    <a:pt x="2565" y="195"/>
                    <a:pt x="2551" y="197"/>
                    <a:pt x="2538" y="197"/>
                  </a:cubicBezTo>
                  <a:cubicBezTo>
                    <a:pt x="2453" y="197"/>
                    <a:pt x="2368" y="151"/>
                    <a:pt x="2321" y="77"/>
                  </a:cubicBezTo>
                  <a:cubicBezTo>
                    <a:pt x="2281" y="212"/>
                    <a:pt x="2161" y="319"/>
                    <a:pt x="2023" y="346"/>
                  </a:cubicBezTo>
                  <a:cubicBezTo>
                    <a:pt x="1975" y="355"/>
                    <a:pt x="1921" y="361"/>
                    <a:pt x="1868" y="361"/>
                  </a:cubicBezTo>
                  <a:cubicBezTo>
                    <a:pt x="1769" y="361"/>
                    <a:pt x="1673" y="339"/>
                    <a:pt x="1618" y="267"/>
                  </a:cubicBezTo>
                  <a:lnTo>
                    <a:pt x="1618" y="267"/>
                  </a:lnTo>
                  <a:cubicBezTo>
                    <a:pt x="1642" y="453"/>
                    <a:pt x="1595" y="649"/>
                    <a:pt x="1483" y="804"/>
                  </a:cubicBezTo>
                  <a:cubicBezTo>
                    <a:pt x="1375" y="956"/>
                    <a:pt x="1202" y="1077"/>
                    <a:pt x="1014" y="1114"/>
                  </a:cubicBezTo>
                  <a:cubicBezTo>
                    <a:pt x="999" y="1021"/>
                    <a:pt x="1003" y="944"/>
                    <a:pt x="984" y="851"/>
                  </a:cubicBezTo>
                  <a:cubicBezTo>
                    <a:pt x="965" y="850"/>
                    <a:pt x="945" y="850"/>
                    <a:pt x="926" y="850"/>
                  </a:cubicBezTo>
                  <a:cubicBezTo>
                    <a:pt x="690" y="850"/>
                    <a:pt x="448" y="907"/>
                    <a:pt x="272" y="1062"/>
                  </a:cubicBezTo>
                  <a:cubicBezTo>
                    <a:pt x="91" y="1221"/>
                    <a:pt x="1" y="1475"/>
                    <a:pt x="41" y="1713"/>
                  </a:cubicBezTo>
                  <a:cubicBezTo>
                    <a:pt x="81" y="1950"/>
                    <a:pt x="248" y="2162"/>
                    <a:pt x="470" y="2252"/>
                  </a:cubicBezTo>
                  <a:cubicBezTo>
                    <a:pt x="555" y="2287"/>
                    <a:pt x="646" y="2304"/>
                    <a:pt x="738" y="2304"/>
                  </a:cubicBezTo>
                  <a:cubicBezTo>
                    <a:pt x="794" y="2304"/>
                    <a:pt x="850" y="2298"/>
                    <a:pt x="906" y="2284"/>
                  </a:cubicBezTo>
                  <a:lnTo>
                    <a:pt x="906" y="2284"/>
                  </a:lnTo>
                  <a:cubicBezTo>
                    <a:pt x="883" y="2370"/>
                    <a:pt x="860" y="2455"/>
                    <a:pt x="838" y="2540"/>
                  </a:cubicBezTo>
                  <a:cubicBezTo>
                    <a:pt x="991" y="2843"/>
                    <a:pt x="1284" y="3072"/>
                    <a:pt x="1608" y="3178"/>
                  </a:cubicBezTo>
                  <a:cubicBezTo>
                    <a:pt x="1719" y="3214"/>
                    <a:pt x="1834" y="3231"/>
                    <a:pt x="1949" y="3231"/>
                  </a:cubicBezTo>
                  <a:cubicBezTo>
                    <a:pt x="2169" y="3231"/>
                    <a:pt x="2391" y="3170"/>
                    <a:pt x="2591" y="3069"/>
                  </a:cubicBezTo>
                  <a:cubicBezTo>
                    <a:pt x="2635" y="2969"/>
                    <a:pt x="2672" y="2879"/>
                    <a:pt x="2711" y="2788"/>
                  </a:cubicBezTo>
                  <a:cubicBezTo>
                    <a:pt x="3327" y="2666"/>
                    <a:pt x="3692" y="2112"/>
                    <a:pt x="3722" y="1697"/>
                  </a:cubicBezTo>
                  <a:cubicBezTo>
                    <a:pt x="3763" y="1168"/>
                    <a:pt x="3626" y="672"/>
                    <a:pt x="3354" y="215"/>
                  </a:cubicBezTo>
                  <a:cubicBezTo>
                    <a:pt x="3297" y="258"/>
                    <a:pt x="3226" y="280"/>
                    <a:pt x="3154" y="280"/>
                  </a:cubicBezTo>
                  <a:cubicBezTo>
                    <a:pt x="3113" y="280"/>
                    <a:pt x="3072" y="273"/>
                    <a:pt x="3034" y="257"/>
                  </a:cubicBezTo>
                  <a:cubicBezTo>
                    <a:pt x="2931" y="215"/>
                    <a:pt x="2800" y="113"/>
                    <a:pt x="278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51"/>
            <p:cNvSpPr/>
            <p:nvPr/>
          </p:nvSpPr>
          <p:spPr>
            <a:xfrm>
              <a:off x="487050" y="2318600"/>
              <a:ext cx="6650" cy="6650"/>
            </a:xfrm>
            <a:custGeom>
              <a:avLst/>
              <a:gdLst/>
              <a:ahLst/>
              <a:cxnLst/>
              <a:rect l="l" t="t" r="r" b="b"/>
              <a:pathLst>
                <a:path w="266" h="266" extrusionOk="0">
                  <a:moveTo>
                    <a:pt x="134" y="1"/>
                  </a:moveTo>
                  <a:cubicBezTo>
                    <a:pt x="61" y="1"/>
                    <a:pt x="1" y="59"/>
                    <a:pt x="1" y="132"/>
                  </a:cubicBezTo>
                  <a:cubicBezTo>
                    <a:pt x="1" y="205"/>
                    <a:pt x="61" y="265"/>
                    <a:pt x="134" y="265"/>
                  </a:cubicBezTo>
                  <a:cubicBezTo>
                    <a:pt x="207" y="265"/>
                    <a:pt x="265" y="205"/>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51"/>
            <p:cNvSpPr/>
            <p:nvPr/>
          </p:nvSpPr>
          <p:spPr>
            <a:xfrm>
              <a:off x="517825" y="2315275"/>
              <a:ext cx="6650" cy="6650"/>
            </a:xfrm>
            <a:custGeom>
              <a:avLst/>
              <a:gdLst/>
              <a:ahLst/>
              <a:cxnLst/>
              <a:rect l="l" t="t" r="r" b="b"/>
              <a:pathLst>
                <a:path w="266" h="266" extrusionOk="0">
                  <a:moveTo>
                    <a:pt x="134" y="1"/>
                  </a:moveTo>
                  <a:cubicBezTo>
                    <a:pt x="61" y="1"/>
                    <a:pt x="1" y="59"/>
                    <a:pt x="1" y="132"/>
                  </a:cubicBezTo>
                  <a:cubicBezTo>
                    <a:pt x="1" y="206"/>
                    <a:pt x="61" y="265"/>
                    <a:pt x="134" y="265"/>
                  </a:cubicBezTo>
                  <a:cubicBezTo>
                    <a:pt x="207" y="265"/>
                    <a:pt x="265" y="206"/>
                    <a:pt x="265" y="132"/>
                  </a:cubicBezTo>
                  <a:cubicBezTo>
                    <a:pt x="265" y="59"/>
                    <a:pt x="207" y="1"/>
                    <a:pt x="1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51"/>
            <p:cNvSpPr/>
            <p:nvPr/>
          </p:nvSpPr>
          <p:spPr>
            <a:xfrm>
              <a:off x="481925" y="2303700"/>
              <a:ext cx="15950" cy="7875"/>
            </a:xfrm>
            <a:custGeom>
              <a:avLst/>
              <a:gdLst/>
              <a:ahLst/>
              <a:cxnLst/>
              <a:rect l="l" t="t" r="r" b="b"/>
              <a:pathLst>
                <a:path w="638" h="315" extrusionOk="0">
                  <a:moveTo>
                    <a:pt x="447" y="0"/>
                  </a:moveTo>
                  <a:cubicBezTo>
                    <a:pt x="283" y="0"/>
                    <a:pt x="119" y="79"/>
                    <a:pt x="23" y="212"/>
                  </a:cubicBezTo>
                  <a:cubicBezTo>
                    <a:pt x="0" y="241"/>
                    <a:pt x="7" y="282"/>
                    <a:pt x="36" y="304"/>
                  </a:cubicBezTo>
                  <a:cubicBezTo>
                    <a:pt x="47" y="312"/>
                    <a:pt x="62" y="315"/>
                    <a:pt x="74" y="315"/>
                  </a:cubicBezTo>
                  <a:cubicBezTo>
                    <a:pt x="94" y="315"/>
                    <a:pt x="116" y="306"/>
                    <a:pt x="127" y="289"/>
                  </a:cubicBezTo>
                  <a:cubicBezTo>
                    <a:pt x="199" y="191"/>
                    <a:pt x="321" y="133"/>
                    <a:pt x="443" y="133"/>
                  </a:cubicBezTo>
                  <a:cubicBezTo>
                    <a:pt x="477" y="133"/>
                    <a:pt x="511" y="137"/>
                    <a:pt x="543" y="146"/>
                  </a:cubicBezTo>
                  <a:cubicBezTo>
                    <a:pt x="549" y="148"/>
                    <a:pt x="555" y="149"/>
                    <a:pt x="561" y="149"/>
                  </a:cubicBezTo>
                  <a:cubicBezTo>
                    <a:pt x="590" y="149"/>
                    <a:pt x="617" y="129"/>
                    <a:pt x="626" y="101"/>
                  </a:cubicBezTo>
                  <a:cubicBezTo>
                    <a:pt x="638" y="65"/>
                    <a:pt x="618" y="29"/>
                    <a:pt x="582" y="19"/>
                  </a:cubicBezTo>
                  <a:cubicBezTo>
                    <a:pt x="538" y="6"/>
                    <a:pt x="493" y="0"/>
                    <a:pt x="44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51"/>
            <p:cNvSpPr/>
            <p:nvPr/>
          </p:nvSpPr>
          <p:spPr>
            <a:xfrm>
              <a:off x="512250" y="2300825"/>
              <a:ext cx="13675" cy="5150"/>
            </a:xfrm>
            <a:custGeom>
              <a:avLst/>
              <a:gdLst/>
              <a:ahLst/>
              <a:cxnLst/>
              <a:rect l="l" t="t" r="r" b="b"/>
              <a:pathLst>
                <a:path w="547" h="206" extrusionOk="0">
                  <a:moveTo>
                    <a:pt x="271" y="0"/>
                  </a:moveTo>
                  <a:cubicBezTo>
                    <a:pt x="185" y="0"/>
                    <a:pt x="99" y="28"/>
                    <a:pt x="32" y="84"/>
                  </a:cubicBezTo>
                  <a:cubicBezTo>
                    <a:pt x="5" y="107"/>
                    <a:pt x="1" y="150"/>
                    <a:pt x="25" y="177"/>
                  </a:cubicBezTo>
                  <a:cubicBezTo>
                    <a:pt x="38" y="192"/>
                    <a:pt x="56" y="199"/>
                    <a:pt x="75" y="199"/>
                  </a:cubicBezTo>
                  <a:cubicBezTo>
                    <a:pt x="90" y="199"/>
                    <a:pt x="106" y="194"/>
                    <a:pt x="118" y="184"/>
                  </a:cubicBezTo>
                  <a:cubicBezTo>
                    <a:pt x="160" y="149"/>
                    <a:pt x="215" y="132"/>
                    <a:pt x="271" y="132"/>
                  </a:cubicBezTo>
                  <a:cubicBezTo>
                    <a:pt x="329" y="132"/>
                    <a:pt x="387" y="151"/>
                    <a:pt x="430" y="190"/>
                  </a:cubicBezTo>
                  <a:cubicBezTo>
                    <a:pt x="442" y="200"/>
                    <a:pt x="458" y="206"/>
                    <a:pt x="475" y="206"/>
                  </a:cubicBezTo>
                  <a:cubicBezTo>
                    <a:pt x="493" y="206"/>
                    <a:pt x="511" y="198"/>
                    <a:pt x="523" y="184"/>
                  </a:cubicBezTo>
                  <a:cubicBezTo>
                    <a:pt x="547" y="157"/>
                    <a:pt x="544" y="115"/>
                    <a:pt x="518" y="91"/>
                  </a:cubicBezTo>
                  <a:cubicBezTo>
                    <a:pt x="450" y="31"/>
                    <a:pt x="360" y="0"/>
                    <a:pt x="2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51"/>
            <p:cNvSpPr/>
            <p:nvPr/>
          </p:nvSpPr>
          <p:spPr>
            <a:xfrm>
              <a:off x="503275" y="2316450"/>
              <a:ext cx="8475" cy="14325"/>
            </a:xfrm>
            <a:custGeom>
              <a:avLst/>
              <a:gdLst/>
              <a:ahLst/>
              <a:cxnLst/>
              <a:rect l="l" t="t" r="r" b="b"/>
              <a:pathLst>
                <a:path w="339" h="573" extrusionOk="0">
                  <a:moveTo>
                    <a:pt x="166" y="0"/>
                  </a:moveTo>
                  <a:cubicBezTo>
                    <a:pt x="160" y="0"/>
                    <a:pt x="155" y="1"/>
                    <a:pt x="150" y="2"/>
                  </a:cubicBezTo>
                  <a:cubicBezTo>
                    <a:pt x="115" y="11"/>
                    <a:pt x="94" y="47"/>
                    <a:pt x="102" y="82"/>
                  </a:cubicBezTo>
                  <a:lnTo>
                    <a:pt x="188" y="413"/>
                  </a:lnTo>
                  <a:cubicBezTo>
                    <a:pt x="178" y="415"/>
                    <a:pt x="167" y="418"/>
                    <a:pt x="157" y="420"/>
                  </a:cubicBezTo>
                  <a:cubicBezTo>
                    <a:pt x="124" y="427"/>
                    <a:pt x="94" y="434"/>
                    <a:pt x="60" y="441"/>
                  </a:cubicBezTo>
                  <a:cubicBezTo>
                    <a:pt x="24" y="448"/>
                    <a:pt x="1" y="483"/>
                    <a:pt x="8" y="518"/>
                  </a:cubicBezTo>
                  <a:cubicBezTo>
                    <a:pt x="14" y="551"/>
                    <a:pt x="42" y="573"/>
                    <a:pt x="72" y="573"/>
                  </a:cubicBezTo>
                  <a:cubicBezTo>
                    <a:pt x="75" y="573"/>
                    <a:pt x="81" y="573"/>
                    <a:pt x="87" y="570"/>
                  </a:cubicBezTo>
                  <a:cubicBezTo>
                    <a:pt x="122" y="563"/>
                    <a:pt x="155" y="555"/>
                    <a:pt x="187" y="548"/>
                  </a:cubicBezTo>
                  <a:cubicBezTo>
                    <a:pt x="218" y="541"/>
                    <a:pt x="250" y="534"/>
                    <a:pt x="284" y="527"/>
                  </a:cubicBezTo>
                  <a:cubicBezTo>
                    <a:pt x="301" y="524"/>
                    <a:pt x="317" y="513"/>
                    <a:pt x="325" y="497"/>
                  </a:cubicBezTo>
                  <a:cubicBezTo>
                    <a:pt x="335" y="481"/>
                    <a:pt x="338" y="463"/>
                    <a:pt x="333" y="445"/>
                  </a:cubicBezTo>
                  <a:lnTo>
                    <a:pt x="230" y="48"/>
                  </a:lnTo>
                  <a:cubicBezTo>
                    <a:pt x="222" y="20"/>
                    <a:pt x="195" y="0"/>
                    <a:pt x="16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51"/>
            <p:cNvSpPr/>
            <p:nvPr/>
          </p:nvSpPr>
          <p:spPr>
            <a:xfrm>
              <a:off x="490850" y="2330600"/>
              <a:ext cx="12650" cy="9150"/>
            </a:xfrm>
            <a:custGeom>
              <a:avLst/>
              <a:gdLst/>
              <a:ahLst/>
              <a:cxnLst/>
              <a:rect l="l" t="t" r="r" b="b"/>
              <a:pathLst>
                <a:path w="506" h="366" extrusionOk="0">
                  <a:moveTo>
                    <a:pt x="82" y="0"/>
                  </a:moveTo>
                  <a:cubicBezTo>
                    <a:pt x="50" y="0"/>
                    <a:pt x="22" y="24"/>
                    <a:pt x="18" y="57"/>
                  </a:cubicBezTo>
                  <a:cubicBezTo>
                    <a:pt x="0" y="168"/>
                    <a:pt x="62" y="287"/>
                    <a:pt x="163" y="338"/>
                  </a:cubicBezTo>
                  <a:cubicBezTo>
                    <a:pt x="202" y="357"/>
                    <a:pt x="242" y="365"/>
                    <a:pt x="284" y="365"/>
                  </a:cubicBezTo>
                  <a:cubicBezTo>
                    <a:pt x="355" y="365"/>
                    <a:pt x="428" y="337"/>
                    <a:pt x="481" y="290"/>
                  </a:cubicBezTo>
                  <a:cubicBezTo>
                    <a:pt x="505" y="265"/>
                    <a:pt x="505" y="222"/>
                    <a:pt x="481" y="197"/>
                  </a:cubicBezTo>
                  <a:cubicBezTo>
                    <a:pt x="468" y="185"/>
                    <a:pt x="451" y="179"/>
                    <a:pt x="434" y="179"/>
                  </a:cubicBezTo>
                  <a:cubicBezTo>
                    <a:pt x="418" y="179"/>
                    <a:pt x="401" y="185"/>
                    <a:pt x="388" y="197"/>
                  </a:cubicBezTo>
                  <a:cubicBezTo>
                    <a:pt x="361" y="222"/>
                    <a:pt x="323" y="236"/>
                    <a:pt x="286" y="236"/>
                  </a:cubicBezTo>
                  <a:cubicBezTo>
                    <a:pt x="265" y="236"/>
                    <a:pt x="244" y="231"/>
                    <a:pt x="225" y="222"/>
                  </a:cubicBezTo>
                  <a:cubicBezTo>
                    <a:pt x="173" y="195"/>
                    <a:pt x="139" y="132"/>
                    <a:pt x="148" y="75"/>
                  </a:cubicBezTo>
                  <a:cubicBezTo>
                    <a:pt x="153" y="39"/>
                    <a:pt x="128" y="7"/>
                    <a:pt x="92" y="1"/>
                  </a:cubicBezTo>
                  <a:cubicBezTo>
                    <a:pt x="89" y="0"/>
                    <a:pt x="85" y="0"/>
                    <a:pt x="8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51"/>
            <p:cNvSpPr/>
            <p:nvPr/>
          </p:nvSpPr>
          <p:spPr>
            <a:xfrm>
              <a:off x="450750" y="2321000"/>
              <a:ext cx="11975" cy="7350"/>
            </a:xfrm>
            <a:custGeom>
              <a:avLst/>
              <a:gdLst/>
              <a:ahLst/>
              <a:cxnLst/>
              <a:rect l="l" t="t" r="r" b="b"/>
              <a:pathLst>
                <a:path w="479" h="294" extrusionOk="0">
                  <a:moveTo>
                    <a:pt x="78" y="0"/>
                  </a:moveTo>
                  <a:cubicBezTo>
                    <a:pt x="54" y="0"/>
                    <a:pt x="30" y="13"/>
                    <a:pt x="18" y="36"/>
                  </a:cubicBezTo>
                  <a:cubicBezTo>
                    <a:pt x="1" y="69"/>
                    <a:pt x="15" y="108"/>
                    <a:pt x="48" y="123"/>
                  </a:cubicBezTo>
                  <a:lnTo>
                    <a:pt x="372" y="286"/>
                  </a:lnTo>
                  <a:cubicBezTo>
                    <a:pt x="381" y="292"/>
                    <a:pt x="392" y="293"/>
                    <a:pt x="401" y="293"/>
                  </a:cubicBezTo>
                  <a:cubicBezTo>
                    <a:pt x="424" y="293"/>
                    <a:pt x="448" y="281"/>
                    <a:pt x="459" y="256"/>
                  </a:cubicBezTo>
                  <a:cubicBezTo>
                    <a:pt x="478" y="223"/>
                    <a:pt x="464" y="185"/>
                    <a:pt x="431" y="169"/>
                  </a:cubicBezTo>
                  <a:lnTo>
                    <a:pt x="106" y="6"/>
                  </a:lnTo>
                  <a:cubicBezTo>
                    <a:pt x="97" y="2"/>
                    <a:pt x="88" y="0"/>
                    <a:pt x="7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51"/>
            <p:cNvSpPr/>
            <p:nvPr/>
          </p:nvSpPr>
          <p:spPr>
            <a:xfrm>
              <a:off x="485050" y="2358925"/>
              <a:ext cx="25875" cy="5725"/>
            </a:xfrm>
            <a:custGeom>
              <a:avLst/>
              <a:gdLst/>
              <a:ahLst/>
              <a:cxnLst/>
              <a:rect l="l" t="t" r="r" b="b"/>
              <a:pathLst>
                <a:path w="1035" h="229" extrusionOk="0">
                  <a:moveTo>
                    <a:pt x="75" y="0"/>
                  </a:moveTo>
                  <a:cubicBezTo>
                    <a:pt x="50" y="0"/>
                    <a:pt x="26" y="15"/>
                    <a:pt x="15" y="40"/>
                  </a:cubicBezTo>
                  <a:cubicBezTo>
                    <a:pt x="1" y="72"/>
                    <a:pt x="15" y="112"/>
                    <a:pt x="50" y="126"/>
                  </a:cubicBezTo>
                  <a:cubicBezTo>
                    <a:pt x="208" y="196"/>
                    <a:pt x="380" y="229"/>
                    <a:pt x="553" y="229"/>
                  </a:cubicBezTo>
                  <a:cubicBezTo>
                    <a:pt x="700" y="229"/>
                    <a:pt x="849" y="203"/>
                    <a:pt x="982" y="154"/>
                  </a:cubicBezTo>
                  <a:cubicBezTo>
                    <a:pt x="1016" y="142"/>
                    <a:pt x="1034" y="104"/>
                    <a:pt x="1022" y="70"/>
                  </a:cubicBezTo>
                  <a:cubicBezTo>
                    <a:pt x="1012" y="44"/>
                    <a:pt x="987" y="27"/>
                    <a:pt x="961" y="27"/>
                  </a:cubicBezTo>
                  <a:cubicBezTo>
                    <a:pt x="953" y="27"/>
                    <a:pt x="945" y="29"/>
                    <a:pt x="937" y="32"/>
                  </a:cubicBezTo>
                  <a:cubicBezTo>
                    <a:pt x="814" y="76"/>
                    <a:pt x="683" y="98"/>
                    <a:pt x="552" y="98"/>
                  </a:cubicBezTo>
                  <a:cubicBezTo>
                    <a:pt x="397" y="98"/>
                    <a:pt x="243" y="68"/>
                    <a:pt x="101" y="6"/>
                  </a:cubicBezTo>
                  <a:cubicBezTo>
                    <a:pt x="93" y="2"/>
                    <a:pt x="84"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51"/>
            <p:cNvSpPr/>
            <p:nvPr/>
          </p:nvSpPr>
          <p:spPr>
            <a:xfrm>
              <a:off x="417275" y="2418100"/>
              <a:ext cx="161450" cy="105550"/>
            </a:xfrm>
            <a:custGeom>
              <a:avLst/>
              <a:gdLst/>
              <a:ahLst/>
              <a:cxnLst/>
              <a:rect l="l" t="t" r="r" b="b"/>
              <a:pathLst>
                <a:path w="6458" h="4222" extrusionOk="0">
                  <a:moveTo>
                    <a:pt x="2034" y="0"/>
                  </a:moveTo>
                  <a:cubicBezTo>
                    <a:pt x="1355" y="422"/>
                    <a:pt x="679" y="844"/>
                    <a:pt x="0" y="1264"/>
                  </a:cubicBezTo>
                  <a:cubicBezTo>
                    <a:pt x="124" y="1500"/>
                    <a:pt x="262" y="1704"/>
                    <a:pt x="388" y="1940"/>
                  </a:cubicBezTo>
                  <a:cubicBezTo>
                    <a:pt x="669" y="2472"/>
                    <a:pt x="1315" y="2781"/>
                    <a:pt x="1861" y="3034"/>
                  </a:cubicBezTo>
                  <a:cubicBezTo>
                    <a:pt x="2407" y="3285"/>
                    <a:pt x="2995" y="3443"/>
                    <a:pt x="3575" y="3598"/>
                  </a:cubicBezTo>
                  <a:cubicBezTo>
                    <a:pt x="4217" y="3766"/>
                    <a:pt x="4772" y="4214"/>
                    <a:pt x="5434" y="4222"/>
                  </a:cubicBezTo>
                  <a:cubicBezTo>
                    <a:pt x="5477" y="4144"/>
                    <a:pt x="5448" y="4037"/>
                    <a:pt x="5372" y="3990"/>
                  </a:cubicBezTo>
                  <a:cubicBezTo>
                    <a:pt x="5236" y="3901"/>
                    <a:pt x="5096" y="3814"/>
                    <a:pt x="4958" y="3724"/>
                  </a:cubicBezTo>
                  <a:lnTo>
                    <a:pt x="4958" y="3724"/>
                  </a:lnTo>
                  <a:cubicBezTo>
                    <a:pt x="5305" y="3801"/>
                    <a:pt x="5644" y="3883"/>
                    <a:pt x="5991" y="3959"/>
                  </a:cubicBezTo>
                  <a:cubicBezTo>
                    <a:pt x="6050" y="3907"/>
                    <a:pt x="6063" y="3813"/>
                    <a:pt x="6020" y="3748"/>
                  </a:cubicBezTo>
                  <a:cubicBezTo>
                    <a:pt x="5993" y="3707"/>
                    <a:pt x="5948" y="3680"/>
                    <a:pt x="5904" y="3657"/>
                  </a:cubicBezTo>
                  <a:cubicBezTo>
                    <a:pt x="5778" y="3585"/>
                    <a:pt x="5655" y="3514"/>
                    <a:pt x="5529" y="3444"/>
                  </a:cubicBezTo>
                  <a:lnTo>
                    <a:pt x="5529" y="3444"/>
                  </a:lnTo>
                  <a:cubicBezTo>
                    <a:pt x="5818" y="3520"/>
                    <a:pt x="6121" y="3578"/>
                    <a:pt x="6409" y="3651"/>
                  </a:cubicBezTo>
                  <a:cubicBezTo>
                    <a:pt x="6457" y="3601"/>
                    <a:pt x="6457" y="3517"/>
                    <a:pt x="6426" y="3457"/>
                  </a:cubicBezTo>
                  <a:cubicBezTo>
                    <a:pt x="6393" y="3394"/>
                    <a:pt x="6337" y="3350"/>
                    <a:pt x="6280" y="3308"/>
                  </a:cubicBezTo>
                  <a:cubicBezTo>
                    <a:pt x="6150" y="3217"/>
                    <a:pt x="5991" y="3137"/>
                    <a:pt x="5841" y="3084"/>
                  </a:cubicBezTo>
                  <a:lnTo>
                    <a:pt x="5841" y="3084"/>
                  </a:lnTo>
                  <a:cubicBezTo>
                    <a:pt x="6037" y="3119"/>
                    <a:pt x="6237" y="3141"/>
                    <a:pt x="6434" y="3177"/>
                  </a:cubicBezTo>
                  <a:cubicBezTo>
                    <a:pt x="6450" y="3005"/>
                    <a:pt x="6307" y="2879"/>
                    <a:pt x="6166" y="2781"/>
                  </a:cubicBezTo>
                  <a:cubicBezTo>
                    <a:pt x="5928" y="2613"/>
                    <a:pt x="5685" y="2428"/>
                    <a:pt x="5432" y="2288"/>
                  </a:cubicBezTo>
                  <a:cubicBezTo>
                    <a:pt x="5601" y="2197"/>
                    <a:pt x="5771" y="2106"/>
                    <a:pt x="5940" y="2014"/>
                  </a:cubicBezTo>
                  <a:cubicBezTo>
                    <a:pt x="5985" y="1990"/>
                    <a:pt x="6034" y="1963"/>
                    <a:pt x="6063" y="1919"/>
                  </a:cubicBezTo>
                  <a:cubicBezTo>
                    <a:pt x="6091" y="1873"/>
                    <a:pt x="6091" y="1744"/>
                    <a:pt x="6040" y="1733"/>
                  </a:cubicBezTo>
                  <a:cubicBezTo>
                    <a:pt x="5478" y="1596"/>
                    <a:pt x="4902" y="1532"/>
                    <a:pt x="4325" y="1532"/>
                  </a:cubicBezTo>
                  <a:cubicBezTo>
                    <a:pt x="4230" y="1532"/>
                    <a:pt x="4134" y="1534"/>
                    <a:pt x="4038" y="1537"/>
                  </a:cubicBezTo>
                  <a:cubicBezTo>
                    <a:pt x="3460" y="1182"/>
                    <a:pt x="2868" y="829"/>
                    <a:pt x="2289" y="475"/>
                  </a:cubicBezTo>
                  <a:cubicBezTo>
                    <a:pt x="2203" y="308"/>
                    <a:pt x="2120" y="168"/>
                    <a:pt x="2034" y="0"/>
                  </a:cubicBezTo>
                  <a:close/>
                </a:path>
              </a:pathLst>
            </a:custGeom>
            <a:solidFill>
              <a:srgbClr val="FF9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51"/>
            <p:cNvSpPr/>
            <p:nvPr/>
          </p:nvSpPr>
          <p:spPr>
            <a:xfrm>
              <a:off x="544375" y="2500325"/>
              <a:ext cx="16650" cy="7825"/>
            </a:xfrm>
            <a:custGeom>
              <a:avLst/>
              <a:gdLst/>
              <a:ahLst/>
              <a:cxnLst/>
              <a:rect l="l" t="t" r="r" b="b"/>
              <a:pathLst>
                <a:path w="666" h="313" extrusionOk="0">
                  <a:moveTo>
                    <a:pt x="76" y="1"/>
                  </a:moveTo>
                  <a:cubicBezTo>
                    <a:pt x="49" y="1"/>
                    <a:pt x="22" y="17"/>
                    <a:pt x="12" y="45"/>
                  </a:cubicBezTo>
                  <a:cubicBezTo>
                    <a:pt x="1" y="79"/>
                    <a:pt x="19" y="116"/>
                    <a:pt x="52" y="129"/>
                  </a:cubicBezTo>
                  <a:lnTo>
                    <a:pt x="571" y="309"/>
                  </a:lnTo>
                  <a:cubicBezTo>
                    <a:pt x="578" y="311"/>
                    <a:pt x="586" y="312"/>
                    <a:pt x="593" y="312"/>
                  </a:cubicBezTo>
                  <a:cubicBezTo>
                    <a:pt x="620" y="312"/>
                    <a:pt x="644" y="296"/>
                    <a:pt x="656" y="268"/>
                  </a:cubicBezTo>
                  <a:cubicBezTo>
                    <a:pt x="666" y="234"/>
                    <a:pt x="648" y="196"/>
                    <a:pt x="614" y="184"/>
                  </a:cubicBezTo>
                  <a:lnTo>
                    <a:pt x="95" y="3"/>
                  </a:lnTo>
                  <a:cubicBezTo>
                    <a:pt x="89" y="2"/>
                    <a:pt x="82" y="1"/>
                    <a:pt x="7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51"/>
            <p:cNvSpPr/>
            <p:nvPr/>
          </p:nvSpPr>
          <p:spPr>
            <a:xfrm>
              <a:off x="549600" y="2489625"/>
              <a:ext cx="18150" cy="8450"/>
            </a:xfrm>
            <a:custGeom>
              <a:avLst/>
              <a:gdLst/>
              <a:ahLst/>
              <a:cxnLst/>
              <a:rect l="l" t="t" r="r" b="b"/>
              <a:pathLst>
                <a:path w="726" h="338" extrusionOk="0">
                  <a:moveTo>
                    <a:pt x="76" y="0"/>
                  </a:moveTo>
                  <a:cubicBezTo>
                    <a:pt x="49" y="0"/>
                    <a:pt x="24" y="17"/>
                    <a:pt x="13" y="44"/>
                  </a:cubicBezTo>
                  <a:cubicBezTo>
                    <a:pt x="1" y="78"/>
                    <a:pt x="19" y="116"/>
                    <a:pt x="53" y="128"/>
                  </a:cubicBezTo>
                  <a:lnTo>
                    <a:pt x="628" y="333"/>
                  </a:lnTo>
                  <a:cubicBezTo>
                    <a:pt x="635" y="336"/>
                    <a:pt x="642" y="337"/>
                    <a:pt x="650" y="337"/>
                  </a:cubicBezTo>
                  <a:cubicBezTo>
                    <a:pt x="677" y="337"/>
                    <a:pt x="701" y="321"/>
                    <a:pt x="712" y="294"/>
                  </a:cubicBezTo>
                  <a:cubicBezTo>
                    <a:pt x="725" y="260"/>
                    <a:pt x="707" y="223"/>
                    <a:pt x="672" y="210"/>
                  </a:cubicBezTo>
                  <a:lnTo>
                    <a:pt x="98" y="4"/>
                  </a:lnTo>
                  <a:cubicBezTo>
                    <a:pt x="91" y="2"/>
                    <a:pt x="83" y="0"/>
                    <a:pt x="7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51"/>
            <p:cNvSpPr/>
            <p:nvPr/>
          </p:nvSpPr>
          <p:spPr>
            <a:xfrm>
              <a:off x="544525" y="2471650"/>
              <a:ext cx="10925" cy="5500"/>
            </a:xfrm>
            <a:custGeom>
              <a:avLst/>
              <a:gdLst/>
              <a:ahLst/>
              <a:cxnLst/>
              <a:rect l="l" t="t" r="r" b="b"/>
              <a:pathLst>
                <a:path w="437" h="220" extrusionOk="0">
                  <a:moveTo>
                    <a:pt x="74" y="1"/>
                  </a:moveTo>
                  <a:cubicBezTo>
                    <a:pt x="46" y="1"/>
                    <a:pt x="20" y="19"/>
                    <a:pt x="11" y="48"/>
                  </a:cubicBezTo>
                  <a:cubicBezTo>
                    <a:pt x="1" y="84"/>
                    <a:pt x="22" y="120"/>
                    <a:pt x="56" y="130"/>
                  </a:cubicBezTo>
                  <a:lnTo>
                    <a:pt x="344" y="216"/>
                  </a:lnTo>
                  <a:cubicBezTo>
                    <a:pt x="351" y="220"/>
                    <a:pt x="358" y="220"/>
                    <a:pt x="364" y="220"/>
                  </a:cubicBezTo>
                  <a:cubicBezTo>
                    <a:pt x="392" y="220"/>
                    <a:pt x="418" y="201"/>
                    <a:pt x="425" y="171"/>
                  </a:cubicBezTo>
                  <a:cubicBezTo>
                    <a:pt x="437" y="135"/>
                    <a:pt x="415" y="100"/>
                    <a:pt x="381" y="90"/>
                  </a:cubicBezTo>
                  <a:lnTo>
                    <a:pt x="94" y="4"/>
                  </a:lnTo>
                  <a:cubicBezTo>
                    <a:pt x="87" y="2"/>
                    <a:pt x="80"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14" name="Google Shape;2914;p51"/>
          <p:cNvGrpSpPr/>
          <p:nvPr/>
        </p:nvGrpSpPr>
        <p:grpSpPr>
          <a:xfrm>
            <a:off x="5634621" y="3429072"/>
            <a:ext cx="1248316" cy="1174430"/>
            <a:chOff x="298375" y="4098800"/>
            <a:chExt cx="418575" cy="393800"/>
          </a:xfrm>
        </p:grpSpPr>
        <p:sp>
          <p:nvSpPr>
            <p:cNvPr id="2915" name="Google Shape;2915;p51"/>
            <p:cNvSpPr/>
            <p:nvPr/>
          </p:nvSpPr>
          <p:spPr>
            <a:xfrm>
              <a:off x="335775" y="4451025"/>
              <a:ext cx="381175" cy="41575"/>
            </a:xfrm>
            <a:custGeom>
              <a:avLst/>
              <a:gdLst/>
              <a:ahLst/>
              <a:cxnLst/>
              <a:rect l="l" t="t" r="r" b="b"/>
              <a:pathLst>
                <a:path w="15247" h="1663" extrusionOk="0">
                  <a:moveTo>
                    <a:pt x="7623" y="0"/>
                  </a:moveTo>
                  <a:cubicBezTo>
                    <a:pt x="5602" y="0"/>
                    <a:pt x="3662" y="89"/>
                    <a:pt x="2232" y="245"/>
                  </a:cubicBezTo>
                  <a:cubicBezTo>
                    <a:pt x="803" y="401"/>
                    <a:pt x="1" y="612"/>
                    <a:pt x="1" y="832"/>
                  </a:cubicBezTo>
                  <a:cubicBezTo>
                    <a:pt x="1" y="1053"/>
                    <a:pt x="803" y="1264"/>
                    <a:pt x="2232" y="1420"/>
                  </a:cubicBezTo>
                  <a:cubicBezTo>
                    <a:pt x="3662" y="1576"/>
                    <a:pt x="5602" y="1663"/>
                    <a:pt x="7623" y="1663"/>
                  </a:cubicBezTo>
                  <a:cubicBezTo>
                    <a:pt x="9644" y="1663"/>
                    <a:pt x="11584" y="1576"/>
                    <a:pt x="13014" y="1420"/>
                  </a:cubicBezTo>
                  <a:cubicBezTo>
                    <a:pt x="14443" y="1264"/>
                    <a:pt x="15247" y="1053"/>
                    <a:pt x="15247" y="832"/>
                  </a:cubicBezTo>
                  <a:cubicBezTo>
                    <a:pt x="15247" y="612"/>
                    <a:pt x="14443" y="401"/>
                    <a:pt x="13014" y="245"/>
                  </a:cubicBezTo>
                  <a:cubicBezTo>
                    <a:pt x="11584" y="89"/>
                    <a:pt x="9644" y="0"/>
                    <a:pt x="76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51"/>
            <p:cNvSpPr/>
            <p:nvPr/>
          </p:nvSpPr>
          <p:spPr>
            <a:xfrm>
              <a:off x="587200" y="4415500"/>
              <a:ext cx="102950" cy="54375"/>
            </a:xfrm>
            <a:custGeom>
              <a:avLst/>
              <a:gdLst/>
              <a:ahLst/>
              <a:cxnLst/>
              <a:rect l="l" t="t" r="r" b="b"/>
              <a:pathLst>
                <a:path w="4118" h="2175" extrusionOk="0">
                  <a:moveTo>
                    <a:pt x="2727" y="0"/>
                  </a:moveTo>
                  <a:cubicBezTo>
                    <a:pt x="1773" y="98"/>
                    <a:pt x="840" y="365"/>
                    <a:pt x="0" y="831"/>
                  </a:cubicBezTo>
                  <a:cubicBezTo>
                    <a:pt x="93" y="1283"/>
                    <a:pt x="179" y="1723"/>
                    <a:pt x="273" y="2175"/>
                  </a:cubicBezTo>
                  <a:lnTo>
                    <a:pt x="4085" y="2140"/>
                  </a:lnTo>
                  <a:cubicBezTo>
                    <a:pt x="4117" y="1885"/>
                    <a:pt x="3989" y="1654"/>
                    <a:pt x="3776" y="1511"/>
                  </a:cubicBezTo>
                  <a:cubicBezTo>
                    <a:pt x="3255" y="1160"/>
                    <a:pt x="2875" y="609"/>
                    <a:pt x="27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7" name="Google Shape;2917;p51"/>
            <p:cNvSpPr/>
            <p:nvPr/>
          </p:nvSpPr>
          <p:spPr>
            <a:xfrm>
              <a:off x="646175" y="4430600"/>
              <a:ext cx="18600" cy="7625"/>
            </a:xfrm>
            <a:custGeom>
              <a:avLst/>
              <a:gdLst/>
              <a:ahLst/>
              <a:cxnLst/>
              <a:rect l="l" t="t" r="r" b="b"/>
              <a:pathLst>
                <a:path w="744" h="305" extrusionOk="0">
                  <a:moveTo>
                    <a:pt x="669" y="1"/>
                  </a:moveTo>
                  <a:cubicBezTo>
                    <a:pt x="663" y="1"/>
                    <a:pt x="657" y="2"/>
                    <a:pt x="651" y="4"/>
                  </a:cubicBezTo>
                  <a:lnTo>
                    <a:pt x="54" y="176"/>
                  </a:lnTo>
                  <a:cubicBezTo>
                    <a:pt x="22" y="184"/>
                    <a:pt x="0" y="221"/>
                    <a:pt x="10" y="256"/>
                  </a:cubicBezTo>
                  <a:cubicBezTo>
                    <a:pt x="17" y="286"/>
                    <a:pt x="44" y="304"/>
                    <a:pt x="73" y="304"/>
                  </a:cubicBezTo>
                  <a:cubicBezTo>
                    <a:pt x="79" y="304"/>
                    <a:pt x="86" y="301"/>
                    <a:pt x="93" y="300"/>
                  </a:cubicBezTo>
                  <a:lnTo>
                    <a:pt x="688" y="128"/>
                  </a:lnTo>
                  <a:cubicBezTo>
                    <a:pt x="722" y="120"/>
                    <a:pt x="743" y="83"/>
                    <a:pt x="732" y="48"/>
                  </a:cubicBezTo>
                  <a:cubicBezTo>
                    <a:pt x="724" y="20"/>
                    <a:pt x="697" y="1"/>
                    <a:pt x="66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51"/>
            <p:cNvSpPr/>
            <p:nvPr/>
          </p:nvSpPr>
          <p:spPr>
            <a:xfrm>
              <a:off x="648925" y="4438175"/>
              <a:ext cx="20175" cy="7800"/>
            </a:xfrm>
            <a:custGeom>
              <a:avLst/>
              <a:gdLst/>
              <a:ahLst/>
              <a:cxnLst/>
              <a:rect l="l" t="t" r="r" b="b"/>
              <a:pathLst>
                <a:path w="807" h="312" extrusionOk="0">
                  <a:moveTo>
                    <a:pt x="734" y="1"/>
                  </a:moveTo>
                  <a:cubicBezTo>
                    <a:pt x="728" y="1"/>
                    <a:pt x="722" y="1"/>
                    <a:pt x="716" y="3"/>
                  </a:cubicBezTo>
                  <a:lnTo>
                    <a:pt x="56" y="183"/>
                  </a:lnTo>
                  <a:cubicBezTo>
                    <a:pt x="20" y="191"/>
                    <a:pt x="0" y="227"/>
                    <a:pt x="9" y="263"/>
                  </a:cubicBezTo>
                  <a:cubicBezTo>
                    <a:pt x="16" y="291"/>
                    <a:pt x="43" y="311"/>
                    <a:pt x="72" y="311"/>
                  </a:cubicBezTo>
                  <a:cubicBezTo>
                    <a:pt x="77" y="311"/>
                    <a:pt x="83" y="311"/>
                    <a:pt x="90" y="310"/>
                  </a:cubicBezTo>
                  <a:lnTo>
                    <a:pt x="751" y="130"/>
                  </a:lnTo>
                  <a:cubicBezTo>
                    <a:pt x="786" y="120"/>
                    <a:pt x="806" y="84"/>
                    <a:pt x="798" y="48"/>
                  </a:cubicBezTo>
                  <a:cubicBezTo>
                    <a:pt x="789" y="18"/>
                    <a:pt x="763" y="1"/>
                    <a:pt x="73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51"/>
            <p:cNvSpPr/>
            <p:nvPr/>
          </p:nvSpPr>
          <p:spPr>
            <a:xfrm>
              <a:off x="653425" y="4445275"/>
              <a:ext cx="21475" cy="8175"/>
            </a:xfrm>
            <a:custGeom>
              <a:avLst/>
              <a:gdLst/>
              <a:ahLst/>
              <a:cxnLst/>
              <a:rect l="l" t="t" r="r" b="b"/>
              <a:pathLst>
                <a:path w="859" h="327" extrusionOk="0">
                  <a:moveTo>
                    <a:pt x="788" y="1"/>
                  </a:moveTo>
                  <a:cubicBezTo>
                    <a:pt x="782" y="1"/>
                    <a:pt x="776" y="1"/>
                    <a:pt x="769" y="3"/>
                  </a:cubicBezTo>
                  <a:lnTo>
                    <a:pt x="56" y="198"/>
                  </a:lnTo>
                  <a:cubicBezTo>
                    <a:pt x="20" y="206"/>
                    <a:pt x="0" y="242"/>
                    <a:pt x="10" y="278"/>
                  </a:cubicBezTo>
                  <a:cubicBezTo>
                    <a:pt x="17" y="306"/>
                    <a:pt x="43" y="326"/>
                    <a:pt x="72" y="326"/>
                  </a:cubicBezTo>
                  <a:cubicBezTo>
                    <a:pt x="78" y="326"/>
                    <a:pt x="83" y="325"/>
                    <a:pt x="90" y="325"/>
                  </a:cubicBezTo>
                  <a:lnTo>
                    <a:pt x="804" y="129"/>
                  </a:lnTo>
                  <a:cubicBezTo>
                    <a:pt x="839" y="120"/>
                    <a:pt x="858" y="85"/>
                    <a:pt x="849" y="49"/>
                  </a:cubicBezTo>
                  <a:cubicBezTo>
                    <a:pt x="842" y="19"/>
                    <a:pt x="817" y="1"/>
                    <a:pt x="78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51"/>
            <p:cNvSpPr/>
            <p:nvPr/>
          </p:nvSpPr>
          <p:spPr>
            <a:xfrm>
              <a:off x="298375" y="4140725"/>
              <a:ext cx="128825" cy="189575"/>
            </a:xfrm>
            <a:custGeom>
              <a:avLst/>
              <a:gdLst/>
              <a:ahLst/>
              <a:cxnLst/>
              <a:rect l="l" t="t" r="r" b="b"/>
              <a:pathLst>
                <a:path w="5153" h="7583" extrusionOk="0">
                  <a:moveTo>
                    <a:pt x="2690" y="0"/>
                  </a:moveTo>
                  <a:cubicBezTo>
                    <a:pt x="2609" y="0"/>
                    <a:pt x="2527" y="40"/>
                    <a:pt x="2475" y="106"/>
                  </a:cubicBezTo>
                  <a:cubicBezTo>
                    <a:pt x="2423" y="172"/>
                    <a:pt x="2433" y="263"/>
                    <a:pt x="2422" y="346"/>
                  </a:cubicBezTo>
                  <a:cubicBezTo>
                    <a:pt x="2399" y="549"/>
                    <a:pt x="2373" y="752"/>
                    <a:pt x="2350" y="954"/>
                  </a:cubicBezTo>
                  <a:cubicBezTo>
                    <a:pt x="2020" y="723"/>
                    <a:pt x="1673" y="459"/>
                    <a:pt x="1342" y="229"/>
                  </a:cubicBezTo>
                  <a:cubicBezTo>
                    <a:pt x="1277" y="182"/>
                    <a:pt x="1208" y="136"/>
                    <a:pt x="1128" y="124"/>
                  </a:cubicBezTo>
                  <a:cubicBezTo>
                    <a:pt x="1120" y="123"/>
                    <a:pt x="1112" y="123"/>
                    <a:pt x="1104" y="123"/>
                  </a:cubicBezTo>
                  <a:cubicBezTo>
                    <a:pt x="1031" y="123"/>
                    <a:pt x="954" y="162"/>
                    <a:pt x="935" y="232"/>
                  </a:cubicBezTo>
                  <a:cubicBezTo>
                    <a:pt x="1165" y="506"/>
                    <a:pt x="1410" y="795"/>
                    <a:pt x="1641" y="1068"/>
                  </a:cubicBezTo>
                  <a:cubicBezTo>
                    <a:pt x="1355" y="888"/>
                    <a:pt x="1049" y="716"/>
                    <a:pt x="764" y="536"/>
                  </a:cubicBezTo>
                  <a:cubicBezTo>
                    <a:pt x="681" y="485"/>
                    <a:pt x="595" y="430"/>
                    <a:pt x="499" y="420"/>
                  </a:cubicBezTo>
                  <a:cubicBezTo>
                    <a:pt x="489" y="419"/>
                    <a:pt x="479" y="419"/>
                    <a:pt x="469" y="419"/>
                  </a:cubicBezTo>
                  <a:cubicBezTo>
                    <a:pt x="380" y="419"/>
                    <a:pt x="288" y="463"/>
                    <a:pt x="259" y="545"/>
                  </a:cubicBezTo>
                  <a:cubicBezTo>
                    <a:pt x="559" y="859"/>
                    <a:pt x="855" y="1151"/>
                    <a:pt x="1157" y="1465"/>
                  </a:cubicBezTo>
                  <a:cubicBezTo>
                    <a:pt x="892" y="1322"/>
                    <a:pt x="613" y="1199"/>
                    <a:pt x="349" y="1056"/>
                  </a:cubicBezTo>
                  <a:cubicBezTo>
                    <a:pt x="287" y="1023"/>
                    <a:pt x="221" y="988"/>
                    <a:pt x="152" y="988"/>
                  </a:cubicBezTo>
                  <a:cubicBezTo>
                    <a:pt x="150" y="988"/>
                    <a:pt x="149" y="988"/>
                    <a:pt x="147" y="988"/>
                  </a:cubicBezTo>
                  <a:cubicBezTo>
                    <a:pt x="76" y="989"/>
                    <a:pt x="0" y="1045"/>
                    <a:pt x="2" y="1116"/>
                  </a:cubicBezTo>
                  <a:cubicBezTo>
                    <a:pt x="6" y="1182"/>
                    <a:pt x="69" y="1188"/>
                    <a:pt x="116" y="1232"/>
                  </a:cubicBezTo>
                  <a:cubicBezTo>
                    <a:pt x="292" y="1401"/>
                    <a:pt x="466" y="1567"/>
                    <a:pt x="642" y="1735"/>
                  </a:cubicBezTo>
                  <a:cubicBezTo>
                    <a:pt x="636" y="1736"/>
                    <a:pt x="630" y="1736"/>
                    <a:pt x="624" y="1736"/>
                  </a:cubicBezTo>
                  <a:cubicBezTo>
                    <a:pt x="563" y="1736"/>
                    <a:pt x="497" y="1704"/>
                    <a:pt x="442" y="1678"/>
                  </a:cubicBezTo>
                  <a:cubicBezTo>
                    <a:pt x="383" y="1650"/>
                    <a:pt x="320" y="1618"/>
                    <a:pt x="256" y="1617"/>
                  </a:cubicBezTo>
                  <a:cubicBezTo>
                    <a:pt x="255" y="1617"/>
                    <a:pt x="254" y="1617"/>
                    <a:pt x="252" y="1617"/>
                  </a:cubicBezTo>
                  <a:cubicBezTo>
                    <a:pt x="188" y="1617"/>
                    <a:pt x="119" y="1654"/>
                    <a:pt x="105" y="1717"/>
                  </a:cubicBezTo>
                  <a:cubicBezTo>
                    <a:pt x="578" y="2187"/>
                    <a:pt x="1039" y="2652"/>
                    <a:pt x="1510" y="3119"/>
                  </a:cubicBezTo>
                  <a:cubicBezTo>
                    <a:pt x="1770" y="4759"/>
                    <a:pt x="2475" y="6297"/>
                    <a:pt x="3527" y="7582"/>
                  </a:cubicBezTo>
                  <a:cubicBezTo>
                    <a:pt x="4051" y="6669"/>
                    <a:pt x="4625" y="5747"/>
                    <a:pt x="5152" y="4832"/>
                  </a:cubicBezTo>
                  <a:cubicBezTo>
                    <a:pt x="4437" y="4213"/>
                    <a:pt x="3800" y="3358"/>
                    <a:pt x="3395" y="2500"/>
                  </a:cubicBezTo>
                  <a:cubicBezTo>
                    <a:pt x="3217" y="1651"/>
                    <a:pt x="2978" y="818"/>
                    <a:pt x="2695" y="0"/>
                  </a:cubicBezTo>
                  <a:cubicBezTo>
                    <a:pt x="2693" y="0"/>
                    <a:pt x="2692" y="0"/>
                    <a:pt x="2690" y="0"/>
                  </a:cubicBezTo>
                  <a:close/>
                </a:path>
              </a:pathLst>
            </a:custGeom>
            <a:solidFill>
              <a:srgbClr val="C1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51"/>
            <p:cNvSpPr/>
            <p:nvPr/>
          </p:nvSpPr>
          <p:spPr>
            <a:xfrm>
              <a:off x="345325" y="4167150"/>
              <a:ext cx="12500" cy="27225"/>
            </a:xfrm>
            <a:custGeom>
              <a:avLst/>
              <a:gdLst/>
              <a:ahLst/>
              <a:cxnLst/>
              <a:rect l="l" t="t" r="r" b="b"/>
              <a:pathLst>
                <a:path w="500" h="1089" extrusionOk="0">
                  <a:moveTo>
                    <a:pt x="426" y="0"/>
                  </a:moveTo>
                  <a:cubicBezTo>
                    <a:pt x="412" y="0"/>
                    <a:pt x="398" y="5"/>
                    <a:pt x="386" y="14"/>
                  </a:cubicBezTo>
                  <a:cubicBezTo>
                    <a:pt x="231" y="128"/>
                    <a:pt x="115" y="293"/>
                    <a:pt x="58" y="475"/>
                  </a:cubicBezTo>
                  <a:cubicBezTo>
                    <a:pt x="1" y="660"/>
                    <a:pt x="5" y="861"/>
                    <a:pt x="69" y="1044"/>
                  </a:cubicBezTo>
                  <a:cubicBezTo>
                    <a:pt x="79" y="1073"/>
                    <a:pt x="105" y="1089"/>
                    <a:pt x="131" y="1089"/>
                  </a:cubicBezTo>
                  <a:cubicBezTo>
                    <a:pt x="138" y="1089"/>
                    <a:pt x="145" y="1087"/>
                    <a:pt x="149" y="1086"/>
                  </a:cubicBezTo>
                  <a:cubicBezTo>
                    <a:pt x="185" y="1073"/>
                    <a:pt x="202" y="1036"/>
                    <a:pt x="191" y="1002"/>
                  </a:cubicBezTo>
                  <a:cubicBezTo>
                    <a:pt x="136" y="846"/>
                    <a:pt x="133" y="673"/>
                    <a:pt x="181" y="516"/>
                  </a:cubicBezTo>
                  <a:cubicBezTo>
                    <a:pt x="231" y="358"/>
                    <a:pt x="331" y="217"/>
                    <a:pt x="464" y="118"/>
                  </a:cubicBezTo>
                  <a:cubicBezTo>
                    <a:pt x="494" y="97"/>
                    <a:pt x="499" y="57"/>
                    <a:pt x="478" y="28"/>
                  </a:cubicBezTo>
                  <a:cubicBezTo>
                    <a:pt x="465" y="10"/>
                    <a:pt x="446" y="0"/>
                    <a:pt x="42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2" name="Google Shape;2922;p51"/>
            <p:cNvSpPr/>
            <p:nvPr/>
          </p:nvSpPr>
          <p:spPr>
            <a:xfrm>
              <a:off x="327275" y="4172500"/>
              <a:ext cx="13575" cy="19675"/>
            </a:xfrm>
            <a:custGeom>
              <a:avLst/>
              <a:gdLst/>
              <a:ahLst/>
              <a:cxnLst/>
              <a:rect l="l" t="t" r="r" b="b"/>
              <a:pathLst>
                <a:path w="543" h="787" extrusionOk="0">
                  <a:moveTo>
                    <a:pt x="469" y="1"/>
                  </a:moveTo>
                  <a:cubicBezTo>
                    <a:pt x="446" y="1"/>
                    <a:pt x="424" y="13"/>
                    <a:pt x="412" y="33"/>
                  </a:cubicBezTo>
                  <a:lnTo>
                    <a:pt x="19" y="687"/>
                  </a:lnTo>
                  <a:cubicBezTo>
                    <a:pt x="1" y="717"/>
                    <a:pt x="12" y="759"/>
                    <a:pt x="42" y="776"/>
                  </a:cubicBezTo>
                  <a:cubicBezTo>
                    <a:pt x="52" y="782"/>
                    <a:pt x="65" y="786"/>
                    <a:pt x="76" y="786"/>
                  </a:cubicBezTo>
                  <a:cubicBezTo>
                    <a:pt x="98" y="786"/>
                    <a:pt x="119" y="775"/>
                    <a:pt x="131" y="753"/>
                  </a:cubicBezTo>
                  <a:lnTo>
                    <a:pt x="524" y="99"/>
                  </a:lnTo>
                  <a:cubicBezTo>
                    <a:pt x="542" y="69"/>
                    <a:pt x="531" y="27"/>
                    <a:pt x="501" y="10"/>
                  </a:cubicBezTo>
                  <a:cubicBezTo>
                    <a:pt x="491" y="4"/>
                    <a:pt x="480" y="1"/>
                    <a:pt x="46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51"/>
            <p:cNvSpPr/>
            <p:nvPr/>
          </p:nvSpPr>
          <p:spPr>
            <a:xfrm>
              <a:off x="503275" y="4098800"/>
              <a:ext cx="97250" cy="216875"/>
            </a:xfrm>
            <a:custGeom>
              <a:avLst/>
              <a:gdLst/>
              <a:ahLst/>
              <a:cxnLst/>
              <a:rect l="l" t="t" r="r" b="b"/>
              <a:pathLst>
                <a:path w="3890" h="8675" extrusionOk="0">
                  <a:moveTo>
                    <a:pt x="2983" y="0"/>
                  </a:moveTo>
                  <a:cubicBezTo>
                    <a:pt x="2774" y="386"/>
                    <a:pt x="2550" y="765"/>
                    <a:pt x="2342" y="1151"/>
                  </a:cubicBezTo>
                  <a:cubicBezTo>
                    <a:pt x="2400" y="905"/>
                    <a:pt x="2457" y="658"/>
                    <a:pt x="2511" y="412"/>
                  </a:cubicBezTo>
                  <a:cubicBezTo>
                    <a:pt x="2531" y="329"/>
                    <a:pt x="2550" y="243"/>
                    <a:pt x="2530" y="163"/>
                  </a:cubicBezTo>
                  <a:cubicBezTo>
                    <a:pt x="2510" y="82"/>
                    <a:pt x="2434" y="17"/>
                    <a:pt x="2352" y="17"/>
                  </a:cubicBezTo>
                  <a:cubicBezTo>
                    <a:pt x="2350" y="17"/>
                    <a:pt x="2349" y="17"/>
                    <a:pt x="2347" y="17"/>
                  </a:cubicBezTo>
                  <a:cubicBezTo>
                    <a:pt x="2035" y="522"/>
                    <a:pt x="1754" y="1050"/>
                    <a:pt x="1443" y="1557"/>
                  </a:cubicBezTo>
                  <a:cubicBezTo>
                    <a:pt x="1356" y="1351"/>
                    <a:pt x="1269" y="1147"/>
                    <a:pt x="1182" y="941"/>
                  </a:cubicBezTo>
                  <a:cubicBezTo>
                    <a:pt x="1156" y="875"/>
                    <a:pt x="1125" y="808"/>
                    <a:pt x="1075" y="758"/>
                  </a:cubicBezTo>
                  <a:cubicBezTo>
                    <a:pt x="1047" y="730"/>
                    <a:pt x="1011" y="719"/>
                    <a:pt x="973" y="719"/>
                  </a:cubicBezTo>
                  <a:cubicBezTo>
                    <a:pt x="944" y="719"/>
                    <a:pt x="913" y="726"/>
                    <a:pt x="883" y="736"/>
                  </a:cubicBezTo>
                  <a:cubicBezTo>
                    <a:pt x="807" y="1530"/>
                    <a:pt x="801" y="2329"/>
                    <a:pt x="864" y="3122"/>
                  </a:cubicBezTo>
                  <a:cubicBezTo>
                    <a:pt x="736" y="4287"/>
                    <a:pt x="514" y="5407"/>
                    <a:pt x="1" y="6316"/>
                  </a:cubicBezTo>
                  <a:lnTo>
                    <a:pt x="1944" y="8674"/>
                  </a:lnTo>
                  <a:cubicBezTo>
                    <a:pt x="2663" y="7001"/>
                    <a:pt x="2933" y="5785"/>
                    <a:pt x="2930" y="3328"/>
                  </a:cubicBezTo>
                  <a:cubicBezTo>
                    <a:pt x="3054" y="3017"/>
                    <a:pt x="3143" y="2683"/>
                    <a:pt x="3319" y="2399"/>
                  </a:cubicBezTo>
                  <a:cubicBezTo>
                    <a:pt x="3472" y="2155"/>
                    <a:pt x="3625" y="1909"/>
                    <a:pt x="3776" y="1663"/>
                  </a:cubicBezTo>
                  <a:cubicBezTo>
                    <a:pt x="3811" y="1607"/>
                    <a:pt x="3846" y="1550"/>
                    <a:pt x="3861" y="1487"/>
                  </a:cubicBezTo>
                  <a:cubicBezTo>
                    <a:pt x="3879" y="1421"/>
                    <a:pt x="3889" y="1347"/>
                    <a:pt x="3846" y="1297"/>
                  </a:cubicBezTo>
                  <a:cubicBezTo>
                    <a:pt x="3650" y="1418"/>
                    <a:pt x="3457" y="1526"/>
                    <a:pt x="3260" y="1647"/>
                  </a:cubicBezTo>
                  <a:lnTo>
                    <a:pt x="3593" y="977"/>
                  </a:lnTo>
                  <a:cubicBezTo>
                    <a:pt x="3630" y="899"/>
                    <a:pt x="3669" y="819"/>
                    <a:pt x="3672" y="734"/>
                  </a:cubicBezTo>
                  <a:cubicBezTo>
                    <a:pt x="3673" y="648"/>
                    <a:pt x="3632" y="529"/>
                    <a:pt x="3552" y="505"/>
                  </a:cubicBezTo>
                  <a:cubicBezTo>
                    <a:pt x="3339" y="776"/>
                    <a:pt x="3109" y="1050"/>
                    <a:pt x="2896" y="1321"/>
                  </a:cubicBezTo>
                  <a:cubicBezTo>
                    <a:pt x="3011" y="1025"/>
                    <a:pt x="3094" y="714"/>
                    <a:pt x="3139" y="399"/>
                  </a:cubicBezTo>
                  <a:cubicBezTo>
                    <a:pt x="3150" y="325"/>
                    <a:pt x="3159" y="245"/>
                    <a:pt x="3140" y="170"/>
                  </a:cubicBezTo>
                  <a:cubicBezTo>
                    <a:pt x="3123" y="96"/>
                    <a:pt x="3056" y="22"/>
                    <a:pt x="2983" y="0"/>
                  </a:cubicBezTo>
                  <a:close/>
                </a:path>
              </a:pathLst>
            </a:custGeom>
            <a:solidFill>
              <a:srgbClr val="C1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51"/>
            <p:cNvSpPr/>
            <p:nvPr/>
          </p:nvSpPr>
          <p:spPr>
            <a:xfrm>
              <a:off x="537450" y="4138450"/>
              <a:ext cx="15275" cy="21625"/>
            </a:xfrm>
            <a:custGeom>
              <a:avLst/>
              <a:gdLst/>
              <a:ahLst/>
              <a:cxnLst/>
              <a:rect l="l" t="t" r="r" b="b"/>
              <a:pathLst>
                <a:path w="611" h="865" extrusionOk="0">
                  <a:moveTo>
                    <a:pt x="77" y="1"/>
                  </a:moveTo>
                  <a:cubicBezTo>
                    <a:pt x="54" y="1"/>
                    <a:pt x="30" y="13"/>
                    <a:pt x="19" y="35"/>
                  </a:cubicBezTo>
                  <a:cubicBezTo>
                    <a:pt x="1" y="68"/>
                    <a:pt x="13" y="107"/>
                    <a:pt x="45" y="125"/>
                  </a:cubicBezTo>
                  <a:cubicBezTo>
                    <a:pt x="292" y="255"/>
                    <a:pt x="462" y="521"/>
                    <a:pt x="474" y="802"/>
                  </a:cubicBezTo>
                  <a:cubicBezTo>
                    <a:pt x="477" y="837"/>
                    <a:pt x="507" y="864"/>
                    <a:pt x="541" y="864"/>
                  </a:cubicBezTo>
                  <a:lnTo>
                    <a:pt x="545" y="864"/>
                  </a:lnTo>
                  <a:cubicBezTo>
                    <a:pt x="581" y="863"/>
                    <a:pt x="611" y="833"/>
                    <a:pt x="608" y="797"/>
                  </a:cubicBezTo>
                  <a:cubicBezTo>
                    <a:pt x="592" y="470"/>
                    <a:pt x="397" y="161"/>
                    <a:pt x="108" y="8"/>
                  </a:cubicBezTo>
                  <a:cubicBezTo>
                    <a:pt x="98" y="3"/>
                    <a:pt x="88" y="1"/>
                    <a:pt x="7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51"/>
            <p:cNvSpPr/>
            <p:nvPr/>
          </p:nvSpPr>
          <p:spPr>
            <a:xfrm>
              <a:off x="551850" y="4135850"/>
              <a:ext cx="23325" cy="12750"/>
            </a:xfrm>
            <a:custGeom>
              <a:avLst/>
              <a:gdLst/>
              <a:ahLst/>
              <a:cxnLst/>
              <a:rect l="l" t="t" r="r" b="b"/>
              <a:pathLst>
                <a:path w="933" h="510" extrusionOk="0">
                  <a:moveTo>
                    <a:pt x="75" y="0"/>
                  </a:moveTo>
                  <a:cubicBezTo>
                    <a:pt x="51" y="0"/>
                    <a:pt x="28" y="14"/>
                    <a:pt x="16" y="38"/>
                  </a:cubicBezTo>
                  <a:cubicBezTo>
                    <a:pt x="1" y="69"/>
                    <a:pt x="15" y="109"/>
                    <a:pt x="46" y="125"/>
                  </a:cubicBezTo>
                  <a:lnTo>
                    <a:pt x="830" y="502"/>
                  </a:lnTo>
                  <a:cubicBezTo>
                    <a:pt x="838" y="508"/>
                    <a:pt x="850" y="510"/>
                    <a:pt x="858" y="510"/>
                  </a:cubicBezTo>
                  <a:cubicBezTo>
                    <a:pt x="883" y="510"/>
                    <a:pt x="907" y="497"/>
                    <a:pt x="917" y="472"/>
                  </a:cubicBezTo>
                  <a:cubicBezTo>
                    <a:pt x="933" y="440"/>
                    <a:pt x="918" y="401"/>
                    <a:pt x="887" y="384"/>
                  </a:cubicBezTo>
                  <a:lnTo>
                    <a:pt x="104" y="8"/>
                  </a:lnTo>
                  <a:cubicBezTo>
                    <a:pt x="94" y="3"/>
                    <a:pt x="85"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51"/>
            <p:cNvSpPr/>
            <p:nvPr/>
          </p:nvSpPr>
          <p:spPr>
            <a:xfrm>
              <a:off x="373425" y="4239000"/>
              <a:ext cx="285100" cy="231200"/>
            </a:xfrm>
            <a:custGeom>
              <a:avLst/>
              <a:gdLst/>
              <a:ahLst/>
              <a:cxnLst/>
              <a:rect l="l" t="t" r="r" b="b"/>
              <a:pathLst>
                <a:path w="11404" h="9248" extrusionOk="0">
                  <a:moveTo>
                    <a:pt x="5401" y="0"/>
                  </a:moveTo>
                  <a:cubicBezTo>
                    <a:pt x="5056" y="608"/>
                    <a:pt x="4410" y="1034"/>
                    <a:pt x="3717" y="1115"/>
                  </a:cubicBezTo>
                  <a:cubicBezTo>
                    <a:pt x="3635" y="1125"/>
                    <a:pt x="3552" y="1129"/>
                    <a:pt x="3469" y="1129"/>
                  </a:cubicBezTo>
                  <a:cubicBezTo>
                    <a:pt x="2846" y="1129"/>
                    <a:pt x="2200" y="870"/>
                    <a:pt x="1780" y="420"/>
                  </a:cubicBezTo>
                  <a:cubicBezTo>
                    <a:pt x="1394" y="1458"/>
                    <a:pt x="783" y="2410"/>
                    <a:pt x="0" y="3192"/>
                  </a:cubicBezTo>
                  <a:cubicBezTo>
                    <a:pt x="242" y="3488"/>
                    <a:pt x="453" y="3820"/>
                    <a:pt x="692" y="4116"/>
                  </a:cubicBezTo>
                  <a:cubicBezTo>
                    <a:pt x="782" y="5138"/>
                    <a:pt x="899" y="6174"/>
                    <a:pt x="991" y="7198"/>
                  </a:cubicBezTo>
                  <a:cubicBezTo>
                    <a:pt x="1041" y="7758"/>
                    <a:pt x="1287" y="8273"/>
                    <a:pt x="1703" y="8654"/>
                  </a:cubicBezTo>
                  <a:cubicBezTo>
                    <a:pt x="2117" y="9035"/>
                    <a:pt x="2829" y="9226"/>
                    <a:pt x="3392" y="9236"/>
                  </a:cubicBezTo>
                  <a:cubicBezTo>
                    <a:pt x="3776" y="9244"/>
                    <a:pt x="4113" y="9248"/>
                    <a:pt x="4414" y="9248"/>
                  </a:cubicBezTo>
                  <a:cubicBezTo>
                    <a:pt x="5926" y="9248"/>
                    <a:pt x="6520" y="9140"/>
                    <a:pt x="7424" y="8769"/>
                  </a:cubicBezTo>
                  <a:cubicBezTo>
                    <a:pt x="8017" y="8520"/>
                    <a:pt x="8594" y="8376"/>
                    <a:pt x="9085" y="7858"/>
                  </a:cubicBezTo>
                  <a:cubicBezTo>
                    <a:pt x="9868" y="7584"/>
                    <a:pt x="10620" y="7371"/>
                    <a:pt x="11403" y="7098"/>
                  </a:cubicBezTo>
                  <a:cubicBezTo>
                    <a:pt x="11205" y="6307"/>
                    <a:pt x="10836" y="5561"/>
                    <a:pt x="10333" y="4923"/>
                  </a:cubicBezTo>
                  <a:cubicBezTo>
                    <a:pt x="10152" y="4693"/>
                    <a:pt x="9942" y="4473"/>
                    <a:pt x="9674" y="4362"/>
                  </a:cubicBezTo>
                  <a:cubicBezTo>
                    <a:pt x="9514" y="4296"/>
                    <a:pt x="9341" y="4274"/>
                    <a:pt x="9169" y="4274"/>
                  </a:cubicBezTo>
                  <a:cubicBezTo>
                    <a:pt x="9107" y="4274"/>
                    <a:pt x="9045" y="4277"/>
                    <a:pt x="8983" y="4282"/>
                  </a:cubicBezTo>
                  <a:cubicBezTo>
                    <a:pt x="8304" y="4337"/>
                    <a:pt x="7697" y="4635"/>
                    <a:pt x="7209" y="5112"/>
                  </a:cubicBezTo>
                  <a:cubicBezTo>
                    <a:pt x="7095" y="4669"/>
                    <a:pt x="6972" y="4211"/>
                    <a:pt x="6857" y="3768"/>
                  </a:cubicBezTo>
                  <a:cubicBezTo>
                    <a:pt x="7143" y="3375"/>
                    <a:pt x="7351" y="2968"/>
                    <a:pt x="7502" y="2508"/>
                  </a:cubicBezTo>
                  <a:cubicBezTo>
                    <a:pt x="6786" y="1671"/>
                    <a:pt x="6117" y="836"/>
                    <a:pt x="54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51"/>
            <p:cNvSpPr/>
            <p:nvPr/>
          </p:nvSpPr>
          <p:spPr>
            <a:xfrm>
              <a:off x="539375" y="4315600"/>
              <a:ext cx="7350" cy="18525"/>
            </a:xfrm>
            <a:custGeom>
              <a:avLst/>
              <a:gdLst/>
              <a:ahLst/>
              <a:cxnLst/>
              <a:rect l="l" t="t" r="r" b="b"/>
              <a:pathLst>
                <a:path w="294" h="741" extrusionOk="0">
                  <a:moveTo>
                    <a:pt x="74" y="1"/>
                  </a:moveTo>
                  <a:cubicBezTo>
                    <a:pt x="69" y="1"/>
                    <a:pt x="63" y="1"/>
                    <a:pt x="58" y="2"/>
                  </a:cubicBezTo>
                  <a:cubicBezTo>
                    <a:pt x="22" y="10"/>
                    <a:pt x="1" y="45"/>
                    <a:pt x="9" y="81"/>
                  </a:cubicBezTo>
                  <a:lnTo>
                    <a:pt x="158" y="690"/>
                  </a:lnTo>
                  <a:cubicBezTo>
                    <a:pt x="165" y="720"/>
                    <a:pt x="192" y="740"/>
                    <a:pt x="222" y="740"/>
                  </a:cubicBezTo>
                  <a:cubicBezTo>
                    <a:pt x="228" y="740"/>
                    <a:pt x="234" y="739"/>
                    <a:pt x="237" y="739"/>
                  </a:cubicBezTo>
                  <a:cubicBezTo>
                    <a:pt x="272" y="732"/>
                    <a:pt x="294" y="696"/>
                    <a:pt x="285" y="660"/>
                  </a:cubicBezTo>
                  <a:lnTo>
                    <a:pt x="137" y="51"/>
                  </a:lnTo>
                  <a:cubicBezTo>
                    <a:pt x="130" y="21"/>
                    <a:pt x="104"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51"/>
            <p:cNvSpPr/>
            <p:nvPr/>
          </p:nvSpPr>
          <p:spPr>
            <a:xfrm>
              <a:off x="389775" y="4322550"/>
              <a:ext cx="20400" cy="21175"/>
            </a:xfrm>
            <a:custGeom>
              <a:avLst/>
              <a:gdLst/>
              <a:ahLst/>
              <a:cxnLst/>
              <a:rect l="l" t="t" r="r" b="b"/>
              <a:pathLst>
                <a:path w="816" h="847" extrusionOk="0">
                  <a:moveTo>
                    <a:pt x="742" y="0"/>
                  </a:moveTo>
                  <a:cubicBezTo>
                    <a:pt x="715" y="0"/>
                    <a:pt x="689" y="16"/>
                    <a:pt x="680" y="42"/>
                  </a:cubicBezTo>
                  <a:cubicBezTo>
                    <a:pt x="563" y="338"/>
                    <a:pt x="332" y="585"/>
                    <a:pt x="47" y="721"/>
                  </a:cubicBezTo>
                  <a:cubicBezTo>
                    <a:pt x="15" y="738"/>
                    <a:pt x="1" y="777"/>
                    <a:pt x="17" y="809"/>
                  </a:cubicBezTo>
                  <a:cubicBezTo>
                    <a:pt x="28" y="832"/>
                    <a:pt x="51" y="847"/>
                    <a:pt x="75" y="847"/>
                  </a:cubicBezTo>
                  <a:cubicBezTo>
                    <a:pt x="85" y="847"/>
                    <a:pt x="94" y="845"/>
                    <a:pt x="104" y="839"/>
                  </a:cubicBezTo>
                  <a:cubicBezTo>
                    <a:pt x="421" y="689"/>
                    <a:pt x="674" y="416"/>
                    <a:pt x="803" y="90"/>
                  </a:cubicBezTo>
                  <a:cubicBezTo>
                    <a:pt x="816" y="56"/>
                    <a:pt x="798" y="18"/>
                    <a:pt x="766" y="5"/>
                  </a:cubicBezTo>
                  <a:cubicBezTo>
                    <a:pt x="758" y="2"/>
                    <a:pt x="750" y="0"/>
                    <a:pt x="74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51"/>
            <p:cNvSpPr/>
            <p:nvPr/>
          </p:nvSpPr>
          <p:spPr>
            <a:xfrm>
              <a:off x="377500" y="4254300"/>
              <a:ext cx="47550" cy="72875"/>
            </a:xfrm>
            <a:custGeom>
              <a:avLst/>
              <a:gdLst/>
              <a:ahLst/>
              <a:cxnLst/>
              <a:rect l="l" t="t" r="r" b="b"/>
              <a:pathLst>
                <a:path w="1902" h="2915" extrusionOk="0">
                  <a:moveTo>
                    <a:pt x="1828" y="1"/>
                  </a:moveTo>
                  <a:cubicBezTo>
                    <a:pt x="1798" y="1"/>
                    <a:pt x="1771" y="21"/>
                    <a:pt x="1764" y="51"/>
                  </a:cubicBezTo>
                  <a:cubicBezTo>
                    <a:pt x="1494" y="1118"/>
                    <a:pt x="879" y="2096"/>
                    <a:pt x="33" y="2799"/>
                  </a:cubicBezTo>
                  <a:cubicBezTo>
                    <a:pt x="4" y="2822"/>
                    <a:pt x="0" y="2863"/>
                    <a:pt x="23" y="2892"/>
                  </a:cubicBezTo>
                  <a:cubicBezTo>
                    <a:pt x="36" y="2906"/>
                    <a:pt x="54" y="2915"/>
                    <a:pt x="73" y="2915"/>
                  </a:cubicBezTo>
                  <a:cubicBezTo>
                    <a:pt x="90" y="2915"/>
                    <a:pt x="104" y="2910"/>
                    <a:pt x="119" y="2900"/>
                  </a:cubicBezTo>
                  <a:cubicBezTo>
                    <a:pt x="985" y="2177"/>
                    <a:pt x="1615" y="1176"/>
                    <a:pt x="1893" y="83"/>
                  </a:cubicBezTo>
                  <a:cubicBezTo>
                    <a:pt x="1901" y="47"/>
                    <a:pt x="1880" y="11"/>
                    <a:pt x="1844" y="3"/>
                  </a:cubicBezTo>
                  <a:cubicBezTo>
                    <a:pt x="1839" y="2"/>
                    <a:pt x="1834" y="1"/>
                    <a:pt x="182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51"/>
            <p:cNvSpPr/>
            <p:nvPr/>
          </p:nvSpPr>
          <p:spPr>
            <a:xfrm>
              <a:off x="506800" y="4251750"/>
              <a:ext cx="51325" cy="57000"/>
            </a:xfrm>
            <a:custGeom>
              <a:avLst/>
              <a:gdLst/>
              <a:ahLst/>
              <a:cxnLst/>
              <a:rect l="l" t="t" r="r" b="b"/>
              <a:pathLst>
                <a:path w="2053" h="2280" extrusionOk="0">
                  <a:moveTo>
                    <a:pt x="71" y="0"/>
                  </a:moveTo>
                  <a:cubicBezTo>
                    <a:pt x="56" y="0"/>
                    <a:pt x="40" y="6"/>
                    <a:pt x="29" y="18"/>
                  </a:cubicBezTo>
                  <a:cubicBezTo>
                    <a:pt x="1" y="42"/>
                    <a:pt x="0" y="83"/>
                    <a:pt x="23" y="111"/>
                  </a:cubicBezTo>
                  <a:lnTo>
                    <a:pt x="1931" y="2258"/>
                  </a:lnTo>
                  <a:cubicBezTo>
                    <a:pt x="1944" y="2272"/>
                    <a:pt x="1961" y="2279"/>
                    <a:pt x="1980" y="2279"/>
                  </a:cubicBezTo>
                  <a:cubicBezTo>
                    <a:pt x="1996" y="2279"/>
                    <a:pt x="2010" y="2273"/>
                    <a:pt x="2024" y="2263"/>
                  </a:cubicBezTo>
                  <a:cubicBezTo>
                    <a:pt x="2051" y="2238"/>
                    <a:pt x="2053" y="2198"/>
                    <a:pt x="2030" y="2170"/>
                  </a:cubicBezTo>
                  <a:lnTo>
                    <a:pt x="122" y="22"/>
                  </a:lnTo>
                  <a:cubicBezTo>
                    <a:pt x="108" y="8"/>
                    <a:pt x="89" y="0"/>
                    <a:pt x="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51"/>
            <p:cNvSpPr/>
            <p:nvPr/>
          </p:nvSpPr>
          <p:spPr>
            <a:xfrm>
              <a:off x="549075" y="4363550"/>
              <a:ext cx="9275" cy="53575"/>
            </a:xfrm>
            <a:custGeom>
              <a:avLst/>
              <a:gdLst/>
              <a:ahLst/>
              <a:cxnLst/>
              <a:rect l="l" t="t" r="r" b="b"/>
              <a:pathLst>
                <a:path w="371" h="2143" extrusionOk="0">
                  <a:moveTo>
                    <a:pt x="189" y="0"/>
                  </a:moveTo>
                  <a:cubicBezTo>
                    <a:pt x="184" y="0"/>
                    <a:pt x="180" y="1"/>
                    <a:pt x="176" y="1"/>
                  </a:cubicBezTo>
                  <a:cubicBezTo>
                    <a:pt x="140" y="9"/>
                    <a:pt x="117" y="43"/>
                    <a:pt x="122" y="79"/>
                  </a:cubicBezTo>
                  <a:cubicBezTo>
                    <a:pt x="236" y="733"/>
                    <a:pt x="199" y="1418"/>
                    <a:pt x="12" y="2058"/>
                  </a:cubicBezTo>
                  <a:cubicBezTo>
                    <a:pt x="0" y="2094"/>
                    <a:pt x="22" y="2130"/>
                    <a:pt x="56" y="2140"/>
                  </a:cubicBezTo>
                  <a:cubicBezTo>
                    <a:pt x="62" y="2143"/>
                    <a:pt x="69" y="2143"/>
                    <a:pt x="74" y="2143"/>
                  </a:cubicBezTo>
                  <a:cubicBezTo>
                    <a:pt x="103" y="2143"/>
                    <a:pt x="129" y="2124"/>
                    <a:pt x="139" y="2094"/>
                  </a:cubicBezTo>
                  <a:cubicBezTo>
                    <a:pt x="332" y="1437"/>
                    <a:pt x="370" y="730"/>
                    <a:pt x="253" y="54"/>
                  </a:cubicBezTo>
                  <a:cubicBezTo>
                    <a:pt x="247" y="23"/>
                    <a:pt x="219" y="0"/>
                    <a:pt x="189"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51"/>
            <p:cNvSpPr/>
            <p:nvPr/>
          </p:nvSpPr>
          <p:spPr>
            <a:xfrm>
              <a:off x="411400" y="4375725"/>
              <a:ext cx="122100" cy="30925"/>
            </a:xfrm>
            <a:custGeom>
              <a:avLst/>
              <a:gdLst/>
              <a:ahLst/>
              <a:cxnLst/>
              <a:rect l="l" t="t" r="r" b="b"/>
              <a:pathLst>
                <a:path w="4884" h="1237" extrusionOk="0">
                  <a:moveTo>
                    <a:pt x="1904" y="1"/>
                  </a:moveTo>
                  <a:cubicBezTo>
                    <a:pt x="1147" y="1"/>
                    <a:pt x="388" y="434"/>
                    <a:pt x="18" y="1095"/>
                  </a:cubicBezTo>
                  <a:cubicBezTo>
                    <a:pt x="1" y="1128"/>
                    <a:pt x="11" y="1167"/>
                    <a:pt x="44" y="1186"/>
                  </a:cubicBezTo>
                  <a:cubicBezTo>
                    <a:pt x="54" y="1191"/>
                    <a:pt x="65" y="1194"/>
                    <a:pt x="76" y="1194"/>
                  </a:cubicBezTo>
                  <a:cubicBezTo>
                    <a:pt x="99" y="1194"/>
                    <a:pt x="121" y="1182"/>
                    <a:pt x="132" y="1160"/>
                  </a:cubicBezTo>
                  <a:cubicBezTo>
                    <a:pt x="481" y="539"/>
                    <a:pt x="1191" y="131"/>
                    <a:pt x="1902" y="131"/>
                  </a:cubicBezTo>
                  <a:cubicBezTo>
                    <a:pt x="1954" y="131"/>
                    <a:pt x="2007" y="133"/>
                    <a:pt x="2059" y="138"/>
                  </a:cubicBezTo>
                  <a:cubicBezTo>
                    <a:pt x="2434" y="171"/>
                    <a:pt x="2798" y="309"/>
                    <a:pt x="3111" y="436"/>
                  </a:cubicBezTo>
                  <a:cubicBezTo>
                    <a:pt x="3677" y="667"/>
                    <a:pt x="4239" y="935"/>
                    <a:pt x="4777" y="1228"/>
                  </a:cubicBezTo>
                  <a:cubicBezTo>
                    <a:pt x="4788" y="1236"/>
                    <a:pt x="4798" y="1237"/>
                    <a:pt x="4810" y="1237"/>
                  </a:cubicBezTo>
                  <a:cubicBezTo>
                    <a:pt x="4832" y="1237"/>
                    <a:pt x="4855" y="1224"/>
                    <a:pt x="4868" y="1203"/>
                  </a:cubicBezTo>
                  <a:cubicBezTo>
                    <a:pt x="4884" y="1171"/>
                    <a:pt x="4874" y="1131"/>
                    <a:pt x="4841" y="1114"/>
                  </a:cubicBezTo>
                  <a:cubicBezTo>
                    <a:pt x="4298" y="817"/>
                    <a:pt x="3733" y="549"/>
                    <a:pt x="3161" y="315"/>
                  </a:cubicBezTo>
                  <a:cubicBezTo>
                    <a:pt x="2840" y="185"/>
                    <a:pt x="2462" y="42"/>
                    <a:pt x="2069" y="8"/>
                  </a:cubicBezTo>
                  <a:cubicBezTo>
                    <a:pt x="2014" y="3"/>
                    <a:pt x="1959" y="1"/>
                    <a:pt x="190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51"/>
            <p:cNvSpPr/>
            <p:nvPr/>
          </p:nvSpPr>
          <p:spPr>
            <a:xfrm>
              <a:off x="435325" y="4452400"/>
              <a:ext cx="38725" cy="17275"/>
            </a:xfrm>
            <a:custGeom>
              <a:avLst/>
              <a:gdLst/>
              <a:ahLst/>
              <a:cxnLst/>
              <a:rect l="l" t="t" r="r" b="b"/>
              <a:pathLst>
                <a:path w="1549" h="691" extrusionOk="0">
                  <a:moveTo>
                    <a:pt x="70" y="1"/>
                  </a:moveTo>
                  <a:cubicBezTo>
                    <a:pt x="53" y="1"/>
                    <a:pt x="37" y="7"/>
                    <a:pt x="24" y="21"/>
                  </a:cubicBezTo>
                  <a:cubicBezTo>
                    <a:pt x="0" y="48"/>
                    <a:pt x="0" y="90"/>
                    <a:pt x="26" y="114"/>
                  </a:cubicBezTo>
                  <a:cubicBezTo>
                    <a:pt x="409" y="480"/>
                    <a:pt x="929" y="690"/>
                    <a:pt x="1458" y="690"/>
                  </a:cubicBezTo>
                  <a:lnTo>
                    <a:pt x="1484" y="690"/>
                  </a:lnTo>
                  <a:cubicBezTo>
                    <a:pt x="1520" y="690"/>
                    <a:pt x="1548" y="659"/>
                    <a:pt x="1548" y="623"/>
                  </a:cubicBezTo>
                  <a:cubicBezTo>
                    <a:pt x="1548" y="590"/>
                    <a:pt x="1522" y="558"/>
                    <a:pt x="1491" y="558"/>
                  </a:cubicBezTo>
                  <a:cubicBezTo>
                    <a:pt x="1488" y="558"/>
                    <a:pt x="1485" y="558"/>
                    <a:pt x="1482" y="559"/>
                  </a:cubicBezTo>
                  <a:cubicBezTo>
                    <a:pt x="1475" y="559"/>
                    <a:pt x="1468" y="559"/>
                    <a:pt x="1461" y="559"/>
                  </a:cubicBezTo>
                  <a:cubicBezTo>
                    <a:pt x="962" y="559"/>
                    <a:pt x="475" y="364"/>
                    <a:pt x="117" y="20"/>
                  </a:cubicBezTo>
                  <a:cubicBezTo>
                    <a:pt x="104" y="7"/>
                    <a:pt x="87" y="1"/>
                    <a:pt x="7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4" name="Google Shape;2934;p51"/>
            <p:cNvSpPr/>
            <p:nvPr/>
          </p:nvSpPr>
          <p:spPr>
            <a:xfrm>
              <a:off x="431550" y="4387900"/>
              <a:ext cx="20525" cy="26225"/>
            </a:xfrm>
            <a:custGeom>
              <a:avLst/>
              <a:gdLst/>
              <a:ahLst/>
              <a:cxnLst/>
              <a:rect l="l" t="t" r="r" b="b"/>
              <a:pathLst>
                <a:path w="821" h="1049" extrusionOk="0">
                  <a:moveTo>
                    <a:pt x="747" y="1"/>
                  </a:moveTo>
                  <a:cubicBezTo>
                    <a:pt x="741" y="1"/>
                    <a:pt x="734" y="2"/>
                    <a:pt x="727" y="4"/>
                  </a:cubicBezTo>
                  <a:cubicBezTo>
                    <a:pt x="517" y="65"/>
                    <a:pt x="331" y="198"/>
                    <a:pt x="201" y="373"/>
                  </a:cubicBezTo>
                  <a:cubicBezTo>
                    <a:pt x="72" y="548"/>
                    <a:pt x="1" y="766"/>
                    <a:pt x="2" y="984"/>
                  </a:cubicBezTo>
                  <a:cubicBezTo>
                    <a:pt x="2" y="1020"/>
                    <a:pt x="32" y="1049"/>
                    <a:pt x="68" y="1049"/>
                  </a:cubicBezTo>
                  <a:cubicBezTo>
                    <a:pt x="104" y="1049"/>
                    <a:pt x="134" y="1019"/>
                    <a:pt x="134" y="984"/>
                  </a:cubicBezTo>
                  <a:cubicBezTo>
                    <a:pt x="132" y="793"/>
                    <a:pt x="195" y="606"/>
                    <a:pt x="308" y="451"/>
                  </a:cubicBezTo>
                  <a:cubicBezTo>
                    <a:pt x="420" y="298"/>
                    <a:pt x="583" y="184"/>
                    <a:pt x="766" y="130"/>
                  </a:cubicBezTo>
                  <a:cubicBezTo>
                    <a:pt x="801" y="120"/>
                    <a:pt x="820" y="82"/>
                    <a:pt x="810" y="48"/>
                  </a:cubicBezTo>
                  <a:cubicBezTo>
                    <a:pt x="801" y="19"/>
                    <a:pt x="776" y="1"/>
                    <a:pt x="74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5" name="Google Shape;2935;p51"/>
            <p:cNvSpPr/>
            <p:nvPr/>
          </p:nvSpPr>
          <p:spPr>
            <a:xfrm>
              <a:off x="586900" y="4390275"/>
              <a:ext cx="8125" cy="30900"/>
            </a:xfrm>
            <a:custGeom>
              <a:avLst/>
              <a:gdLst/>
              <a:ahLst/>
              <a:cxnLst/>
              <a:rect l="l" t="t" r="r" b="b"/>
              <a:pathLst>
                <a:path w="325" h="1236" extrusionOk="0">
                  <a:moveTo>
                    <a:pt x="253" y="1"/>
                  </a:moveTo>
                  <a:cubicBezTo>
                    <a:pt x="222" y="1"/>
                    <a:pt x="193" y="23"/>
                    <a:pt x="188" y="55"/>
                  </a:cubicBezTo>
                  <a:lnTo>
                    <a:pt x="8" y="1161"/>
                  </a:lnTo>
                  <a:cubicBezTo>
                    <a:pt x="1" y="1197"/>
                    <a:pt x="27" y="1231"/>
                    <a:pt x="62" y="1235"/>
                  </a:cubicBezTo>
                  <a:lnTo>
                    <a:pt x="72" y="1235"/>
                  </a:lnTo>
                  <a:cubicBezTo>
                    <a:pt x="105" y="1235"/>
                    <a:pt x="131" y="1212"/>
                    <a:pt x="137" y="1182"/>
                  </a:cubicBezTo>
                  <a:lnTo>
                    <a:pt x="317" y="76"/>
                  </a:lnTo>
                  <a:cubicBezTo>
                    <a:pt x="324" y="40"/>
                    <a:pt x="300" y="6"/>
                    <a:pt x="264" y="2"/>
                  </a:cubicBezTo>
                  <a:cubicBezTo>
                    <a:pt x="260" y="1"/>
                    <a:pt x="257" y="1"/>
                    <a:pt x="25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51"/>
            <p:cNvSpPr/>
            <p:nvPr/>
          </p:nvSpPr>
          <p:spPr>
            <a:xfrm>
              <a:off x="583800" y="4394100"/>
              <a:ext cx="7275" cy="15200"/>
            </a:xfrm>
            <a:custGeom>
              <a:avLst/>
              <a:gdLst/>
              <a:ahLst/>
              <a:cxnLst/>
              <a:rect l="l" t="t" r="r" b="b"/>
              <a:pathLst>
                <a:path w="291" h="608" extrusionOk="0">
                  <a:moveTo>
                    <a:pt x="73" y="0"/>
                  </a:moveTo>
                  <a:cubicBezTo>
                    <a:pt x="66" y="0"/>
                    <a:pt x="60" y="1"/>
                    <a:pt x="54" y="3"/>
                  </a:cubicBezTo>
                  <a:cubicBezTo>
                    <a:pt x="19" y="15"/>
                    <a:pt x="1" y="52"/>
                    <a:pt x="11" y="86"/>
                  </a:cubicBezTo>
                  <a:lnTo>
                    <a:pt x="155" y="561"/>
                  </a:lnTo>
                  <a:cubicBezTo>
                    <a:pt x="165" y="589"/>
                    <a:pt x="189" y="608"/>
                    <a:pt x="218" y="608"/>
                  </a:cubicBezTo>
                  <a:cubicBezTo>
                    <a:pt x="224" y="608"/>
                    <a:pt x="231" y="608"/>
                    <a:pt x="238" y="606"/>
                  </a:cubicBezTo>
                  <a:cubicBezTo>
                    <a:pt x="272" y="595"/>
                    <a:pt x="291" y="558"/>
                    <a:pt x="281" y="523"/>
                  </a:cubicBezTo>
                  <a:lnTo>
                    <a:pt x="136" y="47"/>
                  </a:lnTo>
                  <a:cubicBezTo>
                    <a:pt x="127" y="18"/>
                    <a:pt x="101" y="0"/>
                    <a:pt x="7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51"/>
            <p:cNvSpPr/>
            <p:nvPr/>
          </p:nvSpPr>
          <p:spPr>
            <a:xfrm>
              <a:off x="597250" y="4404025"/>
              <a:ext cx="60125" cy="22125"/>
            </a:xfrm>
            <a:custGeom>
              <a:avLst/>
              <a:gdLst/>
              <a:ahLst/>
              <a:cxnLst/>
              <a:rect l="l" t="t" r="r" b="b"/>
              <a:pathLst>
                <a:path w="2405" h="885" extrusionOk="0">
                  <a:moveTo>
                    <a:pt x="2333" y="1"/>
                  </a:moveTo>
                  <a:cubicBezTo>
                    <a:pt x="2326" y="1"/>
                    <a:pt x="2319" y="2"/>
                    <a:pt x="2312" y="5"/>
                  </a:cubicBezTo>
                  <a:lnTo>
                    <a:pt x="52" y="757"/>
                  </a:lnTo>
                  <a:cubicBezTo>
                    <a:pt x="17" y="768"/>
                    <a:pt x="0" y="805"/>
                    <a:pt x="10" y="840"/>
                  </a:cubicBezTo>
                  <a:cubicBezTo>
                    <a:pt x="20" y="867"/>
                    <a:pt x="46" y="884"/>
                    <a:pt x="73" y="884"/>
                  </a:cubicBezTo>
                  <a:cubicBezTo>
                    <a:pt x="80" y="884"/>
                    <a:pt x="87" y="884"/>
                    <a:pt x="93" y="881"/>
                  </a:cubicBezTo>
                  <a:lnTo>
                    <a:pt x="2353" y="128"/>
                  </a:lnTo>
                  <a:cubicBezTo>
                    <a:pt x="2387" y="118"/>
                    <a:pt x="2405" y="79"/>
                    <a:pt x="2395" y="46"/>
                  </a:cubicBezTo>
                  <a:cubicBezTo>
                    <a:pt x="2385" y="19"/>
                    <a:pt x="2360" y="1"/>
                    <a:pt x="233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51"/>
            <p:cNvSpPr/>
            <p:nvPr/>
          </p:nvSpPr>
          <p:spPr>
            <a:xfrm>
              <a:off x="428375" y="4257000"/>
              <a:ext cx="86550" cy="59275"/>
            </a:xfrm>
            <a:custGeom>
              <a:avLst/>
              <a:gdLst/>
              <a:ahLst/>
              <a:cxnLst/>
              <a:rect l="l" t="t" r="r" b="b"/>
              <a:pathLst>
                <a:path w="3462" h="2371" extrusionOk="0">
                  <a:moveTo>
                    <a:pt x="2765" y="1"/>
                  </a:moveTo>
                  <a:lnTo>
                    <a:pt x="272" y="328"/>
                  </a:lnTo>
                  <a:cubicBezTo>
                    <a:pt x="138" y="688"/>
                    <a:pt x="1" y="1061"/>
                    <a:pt x="22" y="1446"/>
                  </a:cubicBezTo>
                  <a:cubicBezTo>
                    <a:pt x="42" y="1829"/>
                    <a:pt x="261" y="2229"/>
                    <a:pt x="630" y="2341"/>
                  </a:cubicBezTo>
                  <a:cubicBezTo>
                    <a:pt x="697" y="2361"/>
                    <a:pt x="766" y="2370"/>
                    <a:pt x="836" y="2370"/>
                  </a:cubicBezTo>
                  <a:cubicBezTo>
                    <a:pt x="1009" y="2370"/>
                    <a:pt x="1183" y="2312"/>
                    <a:pt x="1324" y="2211"/>
                  </a:cubicBezTo>
                  <a:cubicBezTo>
                    <a:pt x="1525" y="2069"/>
                    <a:pt x="1665" y="1855"/>
                    <a:pt x="1740" y="1623"/>
                  </a:cubicBezTo>
                  <a:cubicBezTo>
                    <a:pt x="1803" y="1898"/>
                    <a:pt x="2049" y="2113"/>
                    <a:pt x="2318" y="2198"/>
                  </a:cubicBezTo>
                  <a:cubicBezTo>
                    <a:pt x="2394" y="2222"/>
                    <a:pt x="2474" y="2233"/>
                    <a:pt x="2554" y="2233"/>
                  </a:cubicBezTo>
                  <a:cubicBezTo>
                    <a:pt x="2755" y="2233"/>
                    <a:pt x="2958" y="2160"/>
                    <a:pt x="3107" y="2026"/>
                  </a:cubicBezTo>
                  <a:cubicBezTo>
                    <a:pt x="3393" y="1768"/>
                    <a:pt x="3462" y="1333"/>
                    <a:pt x="3361" y="966"/>
                  </a:cubicBezTo>
                  <a:cubicBezTo>
                    <a:pt x="3263" y="597"/>
                    <a:pt x="3023" y="282"/>
                    <a:pt x="27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51"/>
            <p:cNvSpPr/>
            <p:nvPr/>
          </p:nvSpPr>
          <p:spPr>
            <a:xfrm>
              <a:off x="434175" y="4271575"/>
              <a:ext cx="33325" cy="36300"/>
            </a:xfrm>
            <a:custGeom>
              <a:avLst/>
              <a:gdLst/>
              <a:ahLst/>
              <a:cxnLst/>
              <a:rect l="l" t="t" r="r" b="b"/>
              <a:pathLst>
                <a:path w="1333" h="1452" extrusionOk="0">
                  <a:moveTo>
                    <a:pt x="206" y="1"/>
                  </a:moveTo>
                  <a:cubicBezTo>
                    <a:pt x="179" y="1"/>
                    <a:pt x="152" y="19"/>
                    <a:pt x="143" y="47"/>
                  </a:cubicBezTo>
                  <a:cubicBezTo>
                    <a:pt x="85" y="231"/>
                    <a:pt x="25" y="423"/>
                    <a:pt x="13" y="627"/>
                  </a:cubicBezTo>
                  <a:cubicBezTo>
                    <a:pt x="0" y="861"/>
                    <a:pt x="62" y="1070"/>
                    <a:pt x="183" y="1219"/>
                  </a:cubicBezTo>
                  <a:cubicBezTo>
                    <a:pt x="306" y="1366"/>
                    <a:pt x="499" y="1452"/>
                    <a:pt x="692" y="1452"/>
                  </a:cubicBezTo>
                  <a:cubicBezTo>
                    <a:pt x="751" y="1452"/>
                    <a:pt x="812" y="1443"/>
                    <a:pt x="868" y="1428"/>
                  </a:cubicBezTo>
                  <a:cubicBezTo>
                    <a:pt x="1111" y="1356"/>
                    <a:pt x="1298" y="1129"/>
                    <a:pt x="1327" y="877"/>
                  </a:cubicBezTo>
                  <a:cubicBezTo>
                    <a:pt x="1333" y="840"/>
                    <a:pt x="1305" y="807"/>
                    <a:pt x="1270" y="804"/>
                  </a:cubicBezTo>
                  <a:cubicBezTo>
                    <a:pt x="1266" y="804"/>
                    <a:pt x="1263" y="804"/>
                    <a:pt x="1260" y="804"/>
                  </a:cubicBezTo>
                  <a:cubicBezTo>
                    <a:pt x="1228" y="804"/>
                    <a:pt x="1199" y="829"/>
                    <a:pt x="1197" y="861"/>
                  </a:cubicBezTo>
                  <a:cubicBezTo>
                    <a:pt x="1175" y="1063"/>
                    <a:pt x="1022" y="1243"/>
                    <a:pt x="829" y="1300"/>
                  </a:cubicBezTo>
                  <a:cubicBezTo>
                    <a:pt x="783" y="1314"/>
                    <a:pt x="736" y="1320"/>
                    <a:pt x="688" y="1320"/>
                  </a:cubicBezTo>
                  <a:cubicBezTo>
                    <a:pt x="535" y="1320"/>
                    <a:pt x="381" y="1253"/>
                    <a:pt x="283" y="1134"/>
                  </a:cubicBezTo>
                  <a:cubicBezTo>
                    <a:pt x="182" y="1013"/>
                    <a:pt x="133" y="834"/>
                    <a:pt x="143" y="634"/>
                  </a:cubicBezTo>
                  <a:cubicBezTo>
                    <a:pt x="155" y="448"/>
                    <a:pt x="213" y="264"/>
                    <a:pt x="269" y="85"/>
                  </a:cubicBezTo>
                  <a:cubicBezTo>
                    <a:pt x="279" y="51"/>
                    <a:pt x="260" y="14"/>
                    <a:pt x="226" y="4"/>
                  </a:cubicBezTo>
                  <a:cubicBezTo>
                    <a:pt x="220" y="2"/>
                    <a:pt x="213" y="1"/>
                    <a:pt x="20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51"/>
            <p:cNvSpPr/>
            <p:nvPr/>
          </p:nvSpPr>
          <p:spPr>
            <a:xfrm>
              <a:off x="476700" y="4268725"/>
              <a:ext cx="32875" cy="35950"/>
            </a:xfrm>
            <a:custGeom>
              <a:avLst/>
              <a:gdLst/>
              <a:ahLst/>
              <a:cxnLst/>
              <a:rect l="l" t="t" r="r" b="b"/>
              <a:pathLst>
                <a:path w="1315" h="1438" extrusionOk="0">
                  <a:moveTo>
                    <a:pt x="988" y="1"/>
                  </a:moveTo>
                  <a:cubicBezTo>
                    <a:pt x="974" y="1"/>
                    <a:pt x="960" y="5"/>
                    <a:pt x="948" y="15"/>
                  </a:cubicBezTo>
                  <a:cubicBezTo>
                    <a:pt x="920" y="39"/>
                    <a:pt x="914" y="79"/>
                    <a:pt x="937" y="108"/>
                  </a:cubicBezTo>
                  <a:cubicBezTo>
                    <a:pt x="1101" y="315"/>
                    <a:pt x="1177" y="577"/>
                    <a:pt x="1134" y="804"/>
                  </a:cubicBezTo>
                  <a:cubicBezTo>
                    <a:pt x="1087" y="1050"/>
                    <a:pt x="891" y="1258"/>
                    <a:pt x="668" y="1299"/>
                  </a:cubicBezTo>
                  <a:cubicBezTo>
                    <a:pt x="643" y="1303"/>
                    <a:pt x="618" y="1305"/>
                    <a:pt x="592" y="1305"/>
                  </a:cubicBezTo>
                  <a:cubicBezTo>
                    <a:pt x="379" y="1305"/>
                    <a:pt x="173" y="1154"/>
                    <a:pt x="138" y="957"/>
                  </a:cubicBezTo>
                  <a:cubicBezTo>
                    <a:pt x="133" y="925"/>
                    <a:pt x="105" y="903"/>
                    <a:pt x="74" y="903"/>
                  </a:cubicBezTo>
                  <a:cubicBezTo>
                    <a:pt x="70" y="903"/>
                    <a:pt x="66" y="903"/>
                    <a:pt x="62" y="904"/>
                  </a:cubicBezTo>
                  <a:cubicBezTo>
                    <a:pt x="26" y="911"/>
                    <a:pt x="0" y="944"/>
                    <a:pt x="8" y="980"/>
                  </a:cubicBezTo>
                  <a:cubicBezTo>
                    <a:pt x="55" y="1243"/>
                    <a:pt x="313" y="1437"/>
                    <a:pt x="589" y="1437"/>
                  </a:cubicBezTo>
                  <a:cubicBezTo>
                    <a:pt x="622" y="1437"/>
                    <a:pt x="655" y="1434"/>
                    <a:pt x="692" y="1429"/>
                  </a:cubicBezTo>
                  <a:cubicBezTo>
                    <a:pt x="972" y="1379"/>
                    <a:pt x="1207" y="1133"/>
                    <a:pt x="1264" y="828"/>
                  </a:cubicBezTo>
                  <a:cubicBezTo>
                    <a:pt x="1314" y="564"/>
                    <a:pt x="1230" y="264"/>
                    <a:pt x="1041" y="26"/>
                  </a:cubicBezTo>
                  <a:cubicBezTo>
                    <a:pt x="1028" y="10"/>
                    <a:pt x="1008" y="1"/>
                    <a:pt x="98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51"/>
            <p:cNvSpPr/>
            <p:nvPr/>
          </p:nvSpPr>
          <p:spPr>
            <a:xfrm>
              <a:off x="458800" y="4181150"/>
              <a:ext cx="22250" cy="19475"/>
            </a:xfrm>
            <a:custGeom>
              <a:avLst/>
              <a:gdLst/>
              <a:ahLst/>
              <a:cxnLst/>
              <a:rect l="l" t="t" r="r" b="b"/>
              <a:pathLst>
                <a:path w="890" h="779" extrusionOk="0">
                  <a:moveTo>
                    <a:pt x="757" y="1"/>
                  </a:moveTo>
                  <a:cubicBezTo>
                    <a:pt x="573" y="1"/>
                    <a:pt x="387" y="65"/>
                    <a:pt x="249" y="183"/>
                  </a:cubicBezTo>
                  <a:cubicBezTo>
                    <a:pt x="93" y="316"/>
                    <a:pt x="0" y="514"/>
                    <a:pt x="0" y="713"/>
                  </a:cubicBezTo>
                  <a:cubicBezTo>
                    <a:pt x="0" y="750"/>
                    <a:pt x="30" y="779"/>
                    <a:pt x="66" y="779"/>
                  </a:cubicBezTo>
                  <a:cubicBezTo>
                    <a:pt x="102" y="779"/>
                    <a:pt x="130" y="749"/>
                    <a:pt x="130" y="713"/>
                  </a:cubicBezTo>
                  <a:cubicBezTo>
                    <a:pt x="129" y="552"/>
                    <a:pt x="206" y="392"/>
                    <a:pt x="332" y="283"/>
                  </a:cubicBezTo>
                  <a:cubicBezTo>
                    <a:pt x="446" y="185"/>
                    <a:pt x="602" y="132"/>
                    <a:pt x="756" y="132"/>
                  </a:cubicBezTo>
                  <a:cubicBezTo>
                    <a:pt x="776" y="132"/>
                    <a:pt x="795" y="132"/>
                    <a:pt x="815" y="134"/>
                  </a:cubicBezTo>
                  <a:cubicBezTo>
                    <a:pt x="816" y="134"/>
                    <a:pt x="817" y="134"/>
                    <a:pt x="818" y="134"/>
                  </a:cubicBezTo>
                  <a:cubicBezTo>
                    <a:pt x="854" y="134"/>
                    <a:pt x="882" y="110"/>
                    <a:pt x="887" y="76"/>
                  </a:cubicBezTo>
                  <a:cubicBezTo>
                    <a:pt x="889" y="40"/>
                    <a:pt x="864" y="7"/>
                    <a:pt x="828" y="4"/>
                  </a:cubicBezTo>
                  <a:cubicBezTo>
                    <a:pt x="804" y="2"/>
                    <a:pt x="781" y="1"/>
                    <a:pt x="75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2" name="Google Shape;2942;p51"/>
            <p:cNvSpPr/>
            <p:nvPr/>
          </p:nvSpPr>
          <p:spPr>
            <a:xfrm>
              <a:off x="424025" y="4186950"/>
              <a:ext cx="84225" cy="57150"/>
            </a:xfrm>
            <a:custGeom>
              <a:avLst/>
              <a:gdLst/>
              <a:ahLst/>
              <a:cxnLst/>
              <a:rect l="l" t="t" r="r" b="b"/>
              <a:pathLst>
                <a:path w="3369" h="2286" extrusionOk="0">
                  <a:moveTo>
                    <a:pt x="2059" y="0"/>
                  </a:moveTo>
                  <a:cubicBezTo>
                    <a:pt x="1993" y="0"/>
                    <a:pt x="1928" y="11"/>
                    <a:pt x="1866" y="34"/>
                  </a:cubicBezTo>
                  <a:cubicBezTo>
                    <a:pt x="1711" y="91"/>
                    <a:pt x="1586" y="220"/>
                    <a:pt x="1527" y="374"/>
                  </a:cubicBezTo>
                  <a:cubicBezTo>
                    <a:pt x="1258" y="418"/>
                    <a:pt x="1001" y="518"/>
                    <a:pt x="784" y="676"/>
                  </a:cubicBezTo>
                  <a:cubicBezTo>
                    <a:pt x="279" y="1039"/>
                    <a:pt x="0" y="1678"/>
                    <a:pt x="79" y="2285"/>
                  </a:cubicBezTo>
                  <a:lnTo>
                    <a:pt x="3298" y="1741"/>
                  </a:lnTo>
                  <a:cubicBezTo>
                    <a:pt x="3368" y="1489"/>
                    <a:pt x="3308" y="1210"/>
                    <a:pt x="3168" y="989"/>
                  </a:cubicBezTo>
                  <a:cubicBezTo>
                    <a:pt x="3041" y="791"/>
                    <a:pt x="2849" y="640"/>
                    <a:pt x="2638" y="533"/>
                  </a:cubicBezTo>
                  <a:cubicBezTo>
                    <a:pt x="2626" y="394"/>
                    <a:pt x="2566" y="260"/>
                    <a:pt x="2469" y="162"/>
                  </a:cubicBezTo>
                  <a:cubicBezTo>
                    <a:pt x="2361" y="57"/>
                    <a:pt x="2210" y="0"/>
                    <a:pt x="2059"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3" name="Google Shape;2943;p51"/>
            <p:cNvSpPr/>
            <p:nvPr/>
          </p:nvSpPr>
          <p:spPr>
            <a:xfrm>
              <a:off x="420400" y="4209550"/>
              <a:ext cx="92025" cy="80900"/>
            </a:xfrm>
            <a:custGeom>
              <a:avLst/>
              <a:gdLst/>
              <a:ahLst/>
              <a:cxnLst/>
              <a:rect l="l" t="t" r="r" b="b"/>
              <a:pathLst>
                <a:path w="3681" h="3236" extrusionOk="0">
                  <a:moveTo>
                    <a:pt x="2703" y="0"/>
                  </a:moveTo>
                  <a:cubicBezTo>
                    <a:pt x="2585" y="148"/>
                    <a:pt x="2402" y="242"/>
                    <a:pt x="2215" y="252"/>
                  </a:cubicBezTo>
                  <a:cubicBezTo>
                    <a:pt x="2193" y="253"/>
                    <a:pt x="2171" y="254"/>
                    <a:pt x="2148" y="254"/>
                  </a:cubicBezTo>
                  <a:cubicBezTo>
                    <a:pt x="1978" y="254"/>
                    <a:pt x="1794" y="214"/>
                    <a:pt x="1676" y="97"/>
                  </a:cubicBezTo>
                  <a:cubicBezTo>
                    <a:pt x="1302" y="278"/>
                    <a:pt x="1014" y="584"/>
                    <a:pt x="837" y="959"/>
                  </a:cubicBezTo>
                  <a:cubicBezTo>
                    <a:pt x="825" y="959"/>
                    <a:pt x="813" y="959"/>
                    <a:pt x="801" y="959"/>
                  </a:cubicBezTo>
                  <a:cubicBezTo>
                    <a:pt x="519" y="959"/>
                    <a:pt x="243" y="1133"/>
                    <a:pt x="125" y="1391"/>
                  </a:cubicBezTo>
                  <a:cubicBezTo>
                    <a:pt x="1" y="1658"/>
                    <a:pt x="58" y="2000"/>
                    <a:pt x="263" y="2213"/>
                  </a:cubicBezTo>
                  <a:cubicBezTo>
                    <a:pt x="402" y="2359"/>
                    <a:pt x="606" y="2439"/>
                    <a:pt x="808" y="2439"/>
                  </a:cubicBezTo>
                  <a:cubicBezTo>
                    <a:pt x="900" y="2439"/>
                    <a:pt x="992" y="2422"/>
                    <a:pt x="1077" y="2388"/>
                  </a:cubicBezTo>
                  <a:lnTo>
                    <a:pt x="1077" y="2388"/>
                  </a:lnTo>
                  <a:cubicBezTo>
                    <a:pt x="1084" y="2572"/>
                    <a:pt x="1076" y="2745"/>
                    <a:pt x="1083" y="2929"/>
                  </a:cubicBezTo>
                  <a:cubicBezTo>
                    <a:pt x="1315" y="3117"/>
                    <a:pt x="1622" y="3236"/>
                    <a:pt x="1921" y="3236"/>
                  </a:cubicBezTo>
                  <a:cubicBezTo>
                    <a:pt x="1931" y="3236"/>
                    <a:pt x="1942" y="3236"/>
                    <a:pt x="1952" y="3235"/>
                  </a:cubicBezTo>
                  <a:cubicBezTo>
                    <a:pt x="2262" y="3225"/>
                    <a:pt x="2615" y="3179"/>
                    <a:pt x="2846" y="2974"/>
                  </a:cubicBezTo>
                  <a:cubicBezTo>
                    <a:pt x="2838" y="2856"/>
                    <a:pt x="2866" y="2753"/>
                    <a:pt x="2857" y="2636"/>
                  </a:cubicBezTo>
                  <a:cubicBezTo>
                    <a:pt x="3189" y="2453"/>
                    <a:pt x="3449" y="2139"/>
                    <a:pt x="3565" y="1777"/>
                  </a:cubicBezTo>
                  <a:cubicBezTo>
                    <a:pt x="3680" y="1415"/>
                    <a:pt x="3622" y="1012"/>
                    <a:pt x="3486" y="656"/>
                  </a:cubicBezTo>
                  <a:cubicBezTo>
                    <a:pt x="3356" y="312"/>
                    <a:pt x="3066" y="66"/>
                    <a:pt x="2703" y="0"/>
                  </a:cubicBezTo>
                  <a:close/>
                </a:path>
              </a:pathLst>
            </a:custGeom>
            <a:solidFill>
              <a:srgbClr val="C1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51"/>
            <p:cNvSpPr/>
            <p:nvPr/>
          </p:nvSpPr>
          <p:spPr>
            <a:xfrm>
              <a:off x="429125" y="4243800"/>
              <a:ext cx="13800" cy="4900"/>
            </a:xfrm>
            <a:custGeom>
              <a:avLst/>
              <a:gdLst/>
              <a:ahLst/>
              <a:cxnLst/>
              <a:rect l="l" t="t" r="r" b="b"/>
              <a:pathLst>
                <a:path w="552" h="196" extrusionOk="0">
                  <a:moveTo>
                    <a:pt x="73" y="1"/>
                  </a:moveTo>
                  <a:cubicBezTo>
                    <a:pt x="40" y="1"/>
                    <a:pt x="12" y="24"/>
                    <a:pt x="6" y="57"/>
                  </a:cubicBezTo>
                  <a:cubicBezTo>
                    <a:pt x="1" y="93"/>
                    <a:pt x="26" y="126"/>
                    <a:pt x="62" y="131"/>
                  </a:cubicBezTo>
                  <a:lnTo>
                    <a:pt x="471" y="196"/>
                  </a:lnTo>
                  <a:lnTo>
                    <a:pt x="481" y="196"/>
                  </a:lnTo>
                  <a:cubicBezTo>
                    <a:pt x="514" y="196"/>
                    <a:pt x="541" y="173"/>
                    <a:pt x="545" y="140"/>
                  </a:cubicBezTo>
                  <a:cubicBezTo>
                    <a:pt x="551" y="104"/>
                    <a:pt x="525" y="71"/>
                    <a:pt x="490" y="65"/>
                  </a:cubicBezTo>
                  <a:lnTo>
                    <a:pt x="81" y="1"/>
                  </a:lnTo>
                  <a:cubicBezTo>
                    <a:pt x="78" y="1"/>
                    <a:pt x="75" y="1"/>
                    <a:pt x="7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51"/>
            <p:cNvSpPr/>
            <p:nvPr/>
          </p:nvSpPr>
          <p:spPr>
            <a:xfrm>
              <a:off x="465875" y="4272575"/>
              <a:ext cx="29925" cy="6725"/>
            </a:xfrm>
            <a:custGeom>
              <a:avLst/>
              <a:gdLst/>
              <a:ahLst/>
              <a:cxnLst/>
              <a:rect l="l" t="t" r="r" b="b"/>
              <a:pathLst>
                <a:path w="1197" h="269" extrusionOk="0">
                  <a:moveTo>
                    <a:pt x="1124" y="0"/>
                  </a:moveTo>
                  <a:cubicBezTo>
                    <a:pt x="1114" y="0"/>
                    <a:pt x="1103" y="3"/>
                    <a:pt x="1094" y="8"/>
                  </a:cubicBezTo>
                  <a:cubicBezTo>
                    <a:pt x="923" y="93"/>
                    <a:pt x="732" y="137"/>
                    <a:pt x="541" y="137"/>
                  </a:cubicBezTo>
                  <a:cubicBezTo>
                    <a:pt x="390" y="137"/>
                    <a:pt x="238" y="109"/>
                    <a:pt x="97" y="54"/>
                  </a:cubicBezTo>
                  <a:cubicBezTo>
                    <a:pt x="90" y="51"/>
                    <a:pt x="83" y="50"/>
                    <a:pt x="75" y="50"/>
                  </a:cubicBezTo>
                  <a:cubicBezTo>
                    <a:pt x="48" y="50"/>
                    <a:pt x="22" y="66"/>
                    <a:pt x="12" y="92"/>
                  </a:cubicBezTo>
                  <a:cubicBezTo>
                    <a:pt x="0" y="125"/>
                    <a:pt x="16" y="165"/>
                    <a:pt x="50" y="178"/>
                  </a:cubicBezTo>
                  <a:cubicBezTo>
                    <a:pt x="208" y="238"/>
                    <a:pt x="375" y="268"/>
                    <a:pt x="543" y="268"/>
                  </a:cubicBezTo>
                  <a:cubicBezTo>
                    <a:pt x="754" y="268"/>
                    <a:pt x="964" y="221"/>
                    <a:pt x="1152" y="124"/>
                  </a:cubicBezTo>
                  <a:cubicBezTo>
                    <a:pt x="1184" y="108"/>
                    <a:pt x="1197" y="68"/>
                    <a:pt x="1181" y="37"/>
                  </a:cubicBezTo>
                  <a:cubicBezTo>
                    <a:pt x="1170" y="14"/>
                    <a:pt x="1147" y="0"/>
                    <a:pt x="112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51"/>
            <p:cNvSpPr/>
            <p:nvPr/>
          </p:nvSpPr>
          <p:spPr>
            <a:xfrm>
              <a:off x="459150" y="4231100"/>
              <a:ext cx="16100" cy="6550"/>
            </a:xfrm>
            <a:custGeom>
              <a:avLst/>
              <a:gdLst/>
              <a:ahLst/>
              <a:cxnLst/>
              <a:rect l="l" t="t" r="r" b="b"/>
              <a:pathLst>
                <a:path w="644" h="262" extrusionOk="0">
                  <a:moveTo>
                    <a:pt x="322" y="0"/>
                  </a:moveTo>
                  <a:cubicBezTo>
                    <a:pt x="202" y="0"/>
                    <a:pt x="86" y="62"/>
                    <a:pt x="21" y="160"/>
                  </a:cubicBezTo>
                  <a:cubicBezTo>
                    <a:pt x="1" y="190"/>
                    <a:pt x="8" y="232"/>
                    <a:pt x="38" y="252"/>
                  </a:cubicBezTo>
                  <a:cubicBezTo>
                    <a:pt x="49" y="259"/>
                    <a:pt x="62" y="262"/>
                    <a:pt x="73" y="262"/>
                  </a:cubicBezTo>
                  <a:cubicBezTo>
                    <a:pt x="95" y="262"/>
                    <a:pt x="116" y="252"/>
                    <a:pt x="129" y="233"/>
                  </a:cubicBezTo>
                  <a:cubicBezTo>
                    <a:pt x="172" y="172"/>
                    <a:pt x="248" y="130"/>
                    <a:pt x="322" y="130"/>
                  </a:cubicBezTo>
                  <a:cubicBezTo>
                    <a:pt x="396" y="130"/>
                    <a:pt x="472" y="169"/>
                    <a:pt x="515" y="232"/>
                  </a:cubicBezTo>
                  <a:cubicBezTo>
                    <a:pt x="528" y="251"/>
                    <a:pt x="548" y="261"/>
                    <a:pt x="570" y="261"/>
                  </a:cubicBezTo>
                  <a:cubicBezTo>
                    <a:pt x="582" y="261"/>
                    <a:pt x="595" y="257"/>
                    <a:pt x="607" y="250"/>
                  </a:cubicBezTo>
                  <a:cubicBezTo>
                    <a:pt x="637" y="230"/>
                    <a:pt x="644" y="189"/>
                    <a:pt x="624" y="159"/>
                  </a:cubicBezTo>
                  <a:cubicBezTo>
                    <a:pt x="557" y="60"/>
                    <a:pt x="442" y="0"/>
                    <a:pt x="32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51"/>
            <p:cNvSpPr/>
            <p:nvPr/>
          </p:nvSpPr>
          <p:spPr>
            <a:xfrm>
              <a:off x="494650" y="4225300"/>
              <a:ext cx="12425" cy="7825"/>
            </a:xfrm>
            <a:custGeom>
              <a:avLst/>
              <a:gdLst/>
              <a:ahLst/>
              <a:cxnLst/>
              <a:rect l="l" t="t" r="r" b="b"/>
              <a:pathLst>
                <a:path w="497" h="313" extrusionOk="0">
                  <a:moveTo>
                    <a:pt x="287" y="1"/>
                  </a:moveTo>
                  <a:cubicBezTo>
                    <a:pt x="252" y="1"/>
                    <a:pt x="218" y="7"/>
                    <a:pt x="186" y="19"/>
                  </a:cubicBezTo>
                  <a:cubicBezTo>
                    <a:pt x="94" y="52"/>
                    <a:pt x="24" y="138"/>
                    <a:pt x="7" y="234"/>
                  </a:cubicBezTo>
                  <a:cubicBezTo>
                    <a:pt x="0" y="269"/>
                    <a:pt x="23" y="304"/>
                    <a:pt x="59" y="309"/>
                  </a:cubicBezTo>
                  <a:cubicBezTo>
                    <a:pt x="64" y="312"/>
                    <a:pt x="67" y="312"/>
                    <a:pt x="71" y="312"/>
                  </a:cubicBezTo>
                  <a:cubicBezTo>
                    <a:pt x="102" y="312"/>
                    <a:pt x="129" y="291"/>
                    <a:pt x="137" y="259"/>
                  </a:cubicBezTo>
                  <a:cubicBezTo>
                    <a:pt x="146" y="208"/>
                    <a:pt x="186" y="162"/>
                    <a:pt x="233" y="144"/>
                  </a:cubicBezTo>
                  <a:cubicBezTo>
                    <a:pt x="250" y="138"/>
                    <a:pt x="269" y="135"/>
                    <a:pt x="287" y="135"/>
                  </a:cubicBezTo>
                  <a:cubicBezTo>
                    <a:pt x="321" y="135"/>
                    <a:pt x="355" y="145"/>
                    <a:pt x="382" y="165"/>
                  </a:cubicBezTo>
                  <a:cubicBezTo>
                    <a:pt x="394" y="174"/>
                    <a:pt x="409" y="178"/>
                    <a:pt x="423" y="178"/>
                  </a:cubicBezTo>
                  <a:cubicBezTo>
                    <a:pt x="443" y="178"/>
                    <a:pt x="462" y="170"/>
                    <a:pt x="475" y="152"/>
                  </a:cubicBezTo>
                  <a:cubicBezTo>
                    <a:pt x="496" y="125"/>
                    <a:pt x="490" y="81"/>
                    <a:pt x="462" y="59"/>
                  </a:cubicBezTo>
                  <a:cubicBezTo>
                    <a:pt x="411" y="21"/>
                    <a:pt x="349" y="1"/>
                    <a:pt x="28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51"/>
            <p:cNvSpPr/>
            <p:nvPr/>
          </p:nvSpPr>
          <p:spPr>
            <a:xfrm>
              <a:off x="481475" y="4229725"/>
              <a:ext cx="9050" cy="11825"/>
            </a:xfrm>
            <a:custGeom>
              <a:avLst/>
              <a:gdLst/>
              <a:ahLst/>
              <a:cxnLst/>
              <a:rect l="l" t="t" r="r" b="b"/>
              <a:pathLst>
                <a:path w="362" h="473" extrusionOk="0">
                  <a:moveTo>
                    <a:pt x="154" y="0"/>
                  </a:moveTo>
                  <a:cubicBezTo>
                    <a:pt x="144" y="0"/>
                    <a:pt x="134" y="2"/>
                    <a:pt x="125" y="7"/>
                  </a:cubicBezTo>
                  <a:cubicBezTo>
                    <a:pt x="94" y="22"/>
                    <a:pt x="80" y="62"/>
                    <a:pt x="95" y="94"/>
                  </a:cubicBezTo>
                  <a:lnTo>
                    <a:pt x="200" y="313"/>
                  </a:lnTo>
                  <a:lnTo>
                    <a:pt x="60" y="344"/>
                  </a:lnTo>
                  <a:cubicBezTo>
                    <a:pt x="24" y="351"/>
                    <a:pt x="1" y="387"/>
                    <a:pt x="10" y="423"/>
                  </a:cubicBezTo>
                  <a:cubicBezTo>
                    <a:pt x="17" y="453"/>
                    <a:pt x="44" y="473"/>
                    <a:pt x="74" y="473"/>
                  </a:cubicBezTo>
                  <a:cubicBezTo>
                    <a:pt x="80" y="473"/>
                    <a:pt x="84" y="471"/>
                    <a:pt x="90" y="471"/>
                  </a:cubicBezTo>
                  <a:lnTo>
                    <a:pt x="308" y="421"/>
                  </a:lnTo>
                  <a:cubicBezTo>
                    <a:pt x="328" y="415"/>
                    <a:pt x="344" y="403"/>
                    <a:pt x="353" y="385"/>
                  </a:cubicBezTo>
                  <a:cubicBezTo>
                    <a:pt x="361" y="367"/>
                    <a:pt x="361" y="345"/>
                    <a:pt x="353" y="328"/>
                  </a:cubicBezTo>
                  <a:lnTo>
                    <a:pt x="214" y="37"/>
                  </a:lnTo>
                  <a:cubicBezTo>
                    <a:pt x="202" y="14"/>
                    <a:pt x="178" y="0"/>
                    <a:pt x="15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51"/>
            <p:cNvSpPr/>
            <p:nvPr/>
          </p:nvSpPr>
          <p:spPr>
            <a:xfrm>
              <a:off x="472375" y="4242250"/>
              <a:ext cx="11850" cy="8275"/>
            </a:xfrm>
            <a:custGeom>
              <a:avLst/>
              <a:gdLst/>
              <a:ahLst/>
              <a:cxnLst/>
              <a:rect l="l" t="t" r="r" b="b"/>
              <a:pathLst>
                <a:path w="474" h="331" extrusionOk="0">
                  <a:moveTo>
                    <a:pt x="72" y="0"/>
                  </a:moveTo>
                  <a:cubicBezTo>
                    <a:pt x="36" y="0"/>
                    <a:pt x="6" y="29"/>
                    <a:pt x="5" y="65"/>
                  </a:cubicBezTo>
                  <a:cubicBezTo>
                    <a:pt x="0" y="170"/>
                    <a:pt x="66" y="272"/>
                    <a:pt x="163" y="310"/>
                  </a:cubicBezTo>
                  <a:cubicBezTo>
                    <a:pt x="193" y="326"/>
                    <a:pt x="228" y="330"/>
                    <a:pt x="259" y="330"/>
                  </a:cubicBezTo>
                  <a:cubicBezTo>
                    <a:pt x="331" y="330"/>
                    <a:pt x="401" y="302"/>
                    <a:pt x="449" y="246"/>
                  </a:cubicBezTo>
                  <a:cubicBezTo>
                    <a:pt x="474" y="220"/>
                    <a:pt x="472" y="179"/>
                    <a:pt x="445" y="153"/>
                  </a:cubicBezTo>
                  <a:cubicBezTo>
                    <a:pt x="432" y="142"/>
                    <a:pt x="416" y="136"/>
                    <a:pt x="401" y="136"/>
                  </a:cubicBezTo>
                  <a:cubicBezTo>
                    <a:pt x="383" y="136"/>
                    <a:pt x="366" y="143"/>
                    <a:pt x="352" y="158"/>
                  </a:cubicBezTo>
                  <a:cubicBezTo>
                    <a:pt x="328" y="182"/>
                    <a:pt x="293" y="197"/>
                    <a:pt x="259" y="197"/>
                  </a:cubicBezTo>
                  <a:cubicBezTo>
                    <a:pt x="243" y="197"/>
                    <a:pt x="228" y="194"/>
                    <a:pt x="213" y="188"/>
                  </a:cubicBezTo>
                  <a:cubicBezTo>
                    <a:pt x="168" y="170"/>
                    <a:pt x="135" y="117"/>
                    <a:pt x="136" y="67"/>
                  </a:cubicBezTo>
                  <a:cubicBezTo>
                    <a:pt x="136" y="32"/>
                    <a:pt x="108" y="2"/>
                    <a:pt x="7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51"/>
            <p:cNvSpPr/>
            <p:nvPr/>
          </p:nvSpPr>
          <p:spPr>
            <a:xfrm>
              <a:off x="456975" y="4217300"/>
              <a:ext cx="16900" cy="6850"/>
            </a:xfrm>
            <a:custGeom>
              <a:avLst/>
              <a:gdLst/>
              <a:ahLst/>
              <a:cxnLst/>
              <a:rect l="l" t="t" r="r" b="b"/>
              <a:pathLst>
                <a:path w="676" h="274" extrusionOk="0">
                  <a:moveTo>
                    <a:pt x="419" y="0"/>
                  </a:moveTo>
                  <a:cubicBezTo>
                    <a:pt x="274" y="0"/>
                    <a:pt x="128" y="57"/>
                    <a:pt x="25" y="162"/>
                  </a:cubicBezTo>
                  <a:cubicBezTo>
                    <a:pt x="0" y="188"/>
                    <a:pt x="0" y="231"/>
                    <a:pt x="27" y="255"/>
                  </a:cubicBezTo>
                  <a:cubicBezTo>
                    <a:pt x="39" y="268"/>
                    <a:pt x="57" y="274"/>
                    <a:pt x="73" y="274"/>
                  </a:cubicBezTo>
                  <a:cubicBezTo>
                    <a:pt x="89" y="274"/>
                    <a:pt x="108" y="268"/>
                    <a:pt x="120" y="253"/>
                  </a:cubicBezTo>
                  <a:cubicBezTo>
                    <a:pt x="196" y="175"/>
                    <a:pt x="309" y="131"/>
                    <a:pt x="421" y="131"/>
                  </a:cubicBezTo>
                  <a:cubicBezTo>
                    <a:pt x="474" y="131"/>
                    <a:pt x="527" y="141"/>
                    <a:pt x="575" y="162"/>
                  </a:cubicBezTo>
                  <a:cubicBezTo>
                    <a:pt x="584" y="166"/>
                    <a:pt x="592" y="168"/>
                    <a:pt x="601" y="168"/>
                  </a:cubicBezTo>
                  <a:cubicBezTo>
                    <a:pt x="626" y="168"/>
                    <a:pt x="650" y="153"/>
                    <a:pt x="661" y="128"/>
                  </a:cubicBezTo>
                  <a:cubicBezTo>
                    <a:pt x="675" y="96"/>
                    <a:pt x="661" y="56"/>
                    <a:pt x="628" y="42"/>
                  </a:cubicBezTo>
                  <a:cubicBezTo>
                    <a:pt x="561" y="14"/>
                    <a:pt x="490" y="0"/>
                    <a:pt x="419"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51"/>
            <p:cNvSpPr/>
            <p:nvPr/>
          </p:nvSpPr>
          <p:spPr>
            <a:xfrm>
              <a:off x="489825" y="4212450"/>
              <a:ext cx="10025" cy="5650"/>
            </a:xfrm>
            <a:custGeom>
              <a:avLst/>
              <a:gdLst/>
              <a:ahLst/>
              <a:cxnLst/>
              <a:rect l="l" t="t" r="r" b="b"/>
              <a:pathLst>
                <a:path w="401" h="226" extrusionOk="0">
                  <a:moveTo>
                    <a:pt x="326" y="0"/>
                  </a:moveTo>
                  <a:cubicBezTo>
                    <a:pt x="318" y="0"/>
                    <a:pt x="311" y="2"/>
                    <a:pt x="303" y="4"/>
                  </a:cubicBezTo>
                  <a:lnTo>
                    <a:pt x="51" y="99"/>
                  </a:lnTo>
                  <a:cubicBezTo>
                    <a:pt x="17" y="112"/>
                    <a:pt x="0" y="149"/>
                    <a:pt x="11" y="183"/>
                  </a:cubicBezTo>
                  <a:cubicBezTo>
                    <a:pt x="21" y="210"/>
                    <a:pt x="46" y="226"/>
                    <a:pt x="73" y="226"/>
                  </a:cubicBezTo>
                  <a:cubicBezTo>
                    <a:pt x="82" y="226"/>
                    <a:pt x="89" y="226"/>
                    <a:pt x="96" y="222"/>
                  </a:cubicBezTo>
                  <a:lnTo>
                    <a:pt x="347" y="127"/>
                  </a:lnTo>
                  <a:cubicBezTo>
                    <a:pt x="382" y="114"/>
                    <a:pt x="400" y="77"/>
                    <a:pt x="387" y="43"/>
                  </a:cubicBezTo>
                  <a:cubicBezTo>
                    <a:pt x="377" y="17"/>
                    <a:pt x="352" y="0"/>
                    <a:pt x="32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51"/>
            <p:cNvSpPr/>
            <p:nvPr/>
          </p:nvSpPr>
          <p:spPr>
            <a:xfrm>
              <a:off x="512175" y="4407900"/>
              <a:ext cx="99025" cy="63400"/>
            </a:xfrm>
            <a:custGeom>
              <a:avLst/>
              <a:gdLst/>
              <a:ahLst/>
              <a:cxnLst/>
              <a:rect l="l" t="t" r="r" b="b"/>
              <a:pathLst>
                <a:path w="3961" h="2536" extrusionOk="0">
                  <a:moveTo>
                    <a:pt x="733" y="0"/>
                  </a:moveTo>
                  <a:lnTo>
                    <a:pt x="1" y="2280"/>
                  </a:lnTo>
                  <a:cubicBezTo>
                    <a:pt x="561" y="2435"/>
                    <a:pt x="1142" y="2535"/>
                    <a:pt x="1721" y="2535"/>
                  </a:cubicBezTo>
                  <a:cubicBezTo>
                    <a:pt x="1937" y="2535"/>
                    <a:pt x="2152" y="2521"/>
                    <a:pt x="2365" y="2492"/>
                  </a:cubicBezTo>
                  <a:cubicBezTo>
                    <a:pt x="2959" y="2407"/>
                    <a:pt x="3447" y="1987"/>
                    <a:pt x="3752" y="1457"/>
                  </a:cubicBezTo>
                  <a:cubicBezTo>
                    <a:pt x="3961" y="1088"/>
                    <a:pt x="3733" y="620"/>
                    <a:pt x="3320" y="535"/>
                  </a:cubicBezTo>
                  <a:cubicBezTo>
                    <a:pt x="2458" y="356"/>
                    <a:pt x="1592" y="187"/>
                    <a:pt x="73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51"/>
            <p:cNvSpPr/>
            <p:nvPr/>
          </p:nvSpPr>
          <p:spPr>
            <a:xfrm>
              <a:off x="546700" y="4422100"/>
              <a:ext cx="8425" cy="23475"/>
            </a:xfrm>
            <a:custGeom>
              <a:avLst/>
              <a:gdLst/>
              <a:ahLst/>
              <a:cxnLst/>
              <a:rect l="l" t="t" r="r" b="b"/>
              <a:pathLst>
                <a:path w="337" h="939" extrusionOk="0">
                  <a:moveTo>
                    <a:pt x="264" y="0"/>
                  </a:moveTo>
                  <a:cubicBezTo>
                    <a:pt x="235" y="0"/>
                    <a:pt x="208" y="21"/>
                    <a:pt x="201" y="51"/>
                  </a:cubicBezTo>
                  <a:lnTo>
                    <a:pt x="9" y="859"/>
                  </a:lnTo>
                  <a:cubicBezTo>
                    <a:pt x="1" y="892"/>
                    <a:pt x="22" y="927"/>
                    <a:pt x="58" y="937"/>
                  </a:cubicBezTo>
                  <a:cubicBezTo>
                    <a:pt x="64" y="939"/>
                    <a:pt x="69" y="939"/>
                    <a:pt x="74" y="939"/>
                  </a:cubicBezTo>
                  <a:cubicBezTo>
                    <a:pt x="105" y="939"/>
                    <a:pt x="131" y="919"/>
                    <a:pt x="137" y="889"/>
                  </a:cubicBezTo>
                  <a:lnTo>
                    <a:pt x="328" y="81"/>
                  </a:lnTo>
                  <a:cubicBezTo>
                    <a:pt x="337" y="47"/>
                    <a:pt x="315" y="11"/>
                    <a:pt x="280" y="2"/>
                  </a:cubicBezTo>
                  <a:cubicBezTo>
                    <a:pt x="274" y="1"/>
                    <a:pt x="269" y="0"/>
                    <a:pt x="26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51"/>
            <p:cNvSpPr/>
            <p:nvPr/>
          </p:nvSpPr>
          <p:spPr>
            <a:xfrm>
              <a:off x="558825" y="4424275"/>
              <a:ext cx="7100" cy="22400"/>
            </a:xfrm>
            <a:custGeom>
              <a:avLst/>
              <a:gdLst/>
              <a:ahLst/>
              <a:cxnLst/>
              <a:rect l="l" t="t" r="r" b="b"/>
              <a:pathLst>
                <a:path w="284" h="896" extrusionOk="0">
                  <a:moveTo>
                    <a:pt x="210" y="1"/>
                  </a:moveTo>
                  <a:cubicBezTo>
                    <a:pt x="180" y="1"/>
                    <a:pt x="154" y="23"/>
                    <a:pt x="149" y="54"/>
                  </a:cubicBezTo>
                  <a:lnTo>
                    <a:pt x="8" y="817"/>
                  </a:lnTo>
                  <a:cubicBezTo>
                    <a:pt x="0" y="853"/>
                    <a:pt x="23" y="887"/>
                    <a:pt x="59" y="895"/>
                  </a:cubicBezTo>
                  <a:cubicBezTo>
                    <a:pt x="65" y="896"/>
                    <a:pt x="68" y="896"/>
                    <a:pt x="72" y="896"/>
                  </a:cubicBezTo>
                  <a:cubicBezTo>
                    <a:pt x="102" y="896"/>
                    <a:pt x="129" y="875"/>
                    <a:pt x="136" y="843"/>
                  </a:cubicBezTo>
                  <a:lnTo>
                    <a:pt x="276" y="80"/>
                  </a:lnTo>
                  <a:cubicBezTo>
                    <a:pt x="283" y="44"/>
                    <a:pt x="261" y="10"/>
                    <a:pt x="225" y="3"/>
                  </a:cubicBezTo>
                  <a:cubicBezTo>
                    <a:pt x="220" y="1"/>
                    <a:pt x="215" y="1"/>
                    <a:pt x="21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51"/>
            <p:cNvSpPr/>
            <p:nvPr/>
          </p:nvSpPr>
          <p:spPr>
            <a:xfrm>
              <a:off x="571650" y="4425650"/>
              <a:ext cx="7200" cy="22075"/>
            </a:xfrm>
            <a:custGeom>
              <a:avLst/>
              <a:gdLst/>
              <a:ahLst/>
              <a:cxnLst/>
              <a:rect l="l" t="t" r="r" b="b"/>
              <a:pathLst>
                <a:path w="288" h="883" extrusionOk="0">
                  <a:moveTo>
                    <a:pt x="216" y="1"/>
                  </a:moveTo>
                  <a:cubicBezTo>
                    <a:pt x="186" y="1"/>
                    <a:pt x="158" y="22"/>
                    <a:pt x="152" y="53"/>
                  </a:cubicBezTo>
                  <a:lnTo>
                    <a:pt x="8" y="804"/>
                  </a:lnTo>
                  <a:cubicBezTo>
                    <a:pt x="1" y="840"/>
                    <a:pt x="23" y="874"/>
                    <a:pt x="59" y="881"/>
                  </a:cubicBezTo>
                  <a:cubicBezTo>
                    <a:pt x="62" y="882"/>
                    <a:pt x="68" y="882"/>
                    <a:pt x="72" y="882"/>
                  </a:cubicBezTo>
                  <a:cubicBezTo>
                    <a:pt x="102" y="882"/>
                    <a:pt x="129" y="861"/>
                    <a:pt x="136" y="828"/>
                  </a:cubicBezTo>
                  <a:lnTo>
                    <a:pt x="281" y="78"/>
                  </a:lnTo>
                  <a:cubicBezTo>
                    <a:pt x="288" y="42"/>
                    <a:pt x="265" y="9"/>
                    <a:pt x="229" y="2"/>
                  </a:cubicBezTo>
                  <a:cubicBezTo>
                    <a:pt x="225" y="1"/>
                    <a:pt x="221" y="1"/>
                    <a:pt x="21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6" name="Google Shape;2956;p51"/>
            <p:cNvSpPr/>
            <p:nvPr/>
          </p:nvSpPr>
          <p:spPr>
            <a:xfrm>
              <a:off x="589925" y="4431325"/>
              <a:ext cx="20425" cy="32975"/>
            </a:xfrm>
            <a:custGeom>
              <a:avLst/>
              <a:gdLst/>
              <a:ahLst/>
              <a:cxnLst/>
              <a:rect l="l" t="t" r="r" b="b"/>
              <a:pathLst>
                <a:path w="817" h="1319" extrusionOk="0">
                  <a:moveTo>
                    <a:pt x="739" y="1"/>
                  </a:moveTo>
                  <a:cubicBezTo>
                    <a:pt x="703" y="1"/>
                    <a:pt x="675" y="32"/>
                    <a:pt x="675" y="68"/>
                  </a:cubicBezTo>
                  <a:cubicBezTo>
                    <a:pt x="685" y="518"/>
                    <a:pt x="429" y="970"/>
                    <a:pt x="42" y="1197"/>
                  </a:cubicBezTo>
                  <a:cubicBezTo>
                    <a:pt x="10" y="1214"/>
                    <a:pt x="0" y="1253"/>
                    <a:pt x="17" y="1286"/>
                  </a:cubicBezTo>
                  <a:cubicBezTo>
                    <a:pt x="30" y="1307"/>
                    <a:pt x="52" y="1319"/>
                    <a:pt x="74" y="1319"/>
                  </a:cubicBezTo>
                  <a:cubicBezTo>
                    <a:pt x="86" y="1319"/>
                    <a:pt x="99" y="1316"/>
                    <a:pt x="109" y="1312"/>
                  </a:cubicBezTo>
                  <a:cubicBezTo>
                    <a:pt x="543" y="1057"/>
                    <a:pt x="816" y="568"/>
                    <a:pt x="808" y="65"/>
                  </a:cubicBezTo>
                  <a:cubicBezTo>
                    <a:pt x="806" y="29"/>
                    <a:pt x="778" y="1"/>
                    <a:pt x="74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57" name="Google Shape;2957;p51"/>
          <p:cNvGrpSpPr/>
          <p:nvPr/>
        </p:nvGrpSpPr>
        <p:grpSpPr>
          <a:xfrm>
            <a:off x="4716130" y="3637939"/>
            <a:ext cx="1173535" cy="973124"/>
            <a:chOff x="4024100" y="2314000"/>
            <a:chExt cx="393500" cy="326300"/>
          </a:xfrm>
        </p:grpSpPr>
        <p:sp>
          <p:nvSpPr>
            <p:cNvPr id="2958" name="Google Shape;2958;p51"/>
            <p:cNvSpPr/>
            <p:nvPr/>
          </p:nvSpPr>
          <p:spPr>
            <a:xfrm>
              <a:off x="4024100" y="2598700"/>
              <a:ext cx="393500" cy="41600"/>
            </a:xfrm>
            <a:custGeom>
              <a:avLst/>
              <a:gdLst/>
              <a:ahLst/>
              <a:cxnLst/>
              <a:rect l="l" t="t" r="r" b="b"/>
              <a:pathLst>
                <a:path w="15740" h="1664" extrusionOk="0">
                  <a:moveTo>
                    <a:pt x="7870" y="1"/>
                  </a:moveTo>
                  <a:cubicBezTo>
                    <a:pt x="5781" y="1"/>
                    <a:pt x="3780" y="88"/>
                    <a:pt x="2305" y="244"/>
                  </a:cubicBezTo>
                  <a:cubicBezTo>
                    <a:pt x="828" y="401"/>
                    <a:pt x="0" y="611"/>
                    <a:pt x="0" y="833"/>
                  </a:cubicBezTo>
                  <a:cubicBezTo>
                    <a:pt x="0" y="1053"/>
                    <a:pt x="828" y="1265"/>
                    <a:pt x="2305" y="1420"/>
                  </a:cubicBezTo>
                  <a:cubicBezTo>
                    <a:pt x="3780" y="1576"/>
                    <a:pt x="5781" y="1664"/>
                    <a:pt x="7870" y="1664"/>
                  </a:cubicBezTo>
                  <a:cubicBezTo>
                    <a:pt x="9957" y="1664"/>
                    <a:pt x="11958" y="1576"/>
                    <a:pt x="13433" y="1420"/>
                  </a:cubicBezTo>
                  <a:cubicBezTo>
                    <a:pt x="14910" y="1265"/>
                    <a:pt x="15739" y="1053"/>
                    <a:pt x="15739" y="833"/>
                  </a:cubicBezTo>
                  <a:cubicBezTo>
                    <a:pt x="15739" y="611"/>
                    <a:pt x="14910" y="401"/>
                    <a:pt x="13433" y="244"/>
                  </a:cubicBezTo>
                  <a:cubicBezTo>
                    <a:pt x="11958" y="88"/>
                    <a:pt x="9957" y="1"/>
                    <a:pt x="78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9" name="Google Shape;2959;p51"/>
            <p:cNvSpPr/>
            <p:nvPr/>
          </p:nvSpPr>
          <p:spPr>
            <a:xfrm>
              <a:off x="4038075" y="2404900"/>
              <a:ext cx="328650" cy="213050"/>
            </a:xfrm>
            <a:custGeom>
              <a:avLst/>
              <a:gdLst/>
              <a:ahLst/>
              <a:cxnLst/>
              <a:rect l="l" t="t" r="r" b="b"/>
              <a:pathLst>
                <a:path w="13146" h="8522" extrusionOk="0">
                  <a:moveTo>
                    <a:pt x="4623" y="1"/>
                  </a:moveTo>
                  <a:cubicBezTo>
                    <a:pt x="2595" y="803"/>
                    <a:pt x="955" y="2534"/>
                    <a:pt x="266" y="4604"/>
                  </a:cubicBezTo>
                  <a:cubicBezTo>
                    <a:pt x="0" y="5401"/>
                    <a:pt x="87" y="6355"/>
                    <a:pt x="516" y="7078"/>
                  </a:cubicBezTo>
                  <a:cubicBezTo>
                    <a:pt x="945" y="7802"/>
                    <a:pt x="1711" y="8315"/>
                    <a:pt x="2545" y="8436"/>
                  </a:cubicBezTo>
                  <a:cubicBezTo>
                    <a:pt x="2997" y="8502"/>
                    <a:pt x="5587" y="8521"/>
                    <a:pt x="7960" y="8521"/>
                  </a:cubicBezTo>
                  <a:cubicBezTo>
                    <a:pt x="9892" y="8521"/>
                    <a:pt x="11681" y="8509"/>
                    <a:pt x="12052" y="8499"/>
                  </a:cubicBezTo>
                  <a:cubicBezTo>
                    <a:pt x="12781" y="8209"/>
                    <a:pt x="13146" y="7257"/>
                    <a:pt x="12630" y="6355"/>
                  </a:cubicBezTo>
                  <a:cubicBezTo>
                    <a:pt x="11764" y="4837"/>
                    <a:pt x="9152" y="3229"/>
                    <a:pt x="9152" y="3229"/>
                  </a:cubicBezTo>
                  <a:cubicBezTo>
                    <a:pt x="8493" y="2388"/>
                    <a:pt x="7840" y="1559"/>
                    <a:pt x="7176" y="717"/>
                  </a:cubicBezTo>
                  <a:cubicBezTo>
                    <a:pt x="6954" y="782"/>
                    <a:pt x="6722" y="813"/>
                    <a:pt x="6489" y="813"/>
                  </a:cubicBezTo>
                  <a:cubicBezTo>
                    <a:pt x="5787" y="813"/>
                    <a:pt x="5077" y="527"/>
                    <a:pt x="46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0" name="Google Shape;2960;p51"/>
            <p:cNvSpPr/>
            <p:nvPr/>
          </p:nvSpPr>
          <p:spPr>
            <a:xfrm>
              <a:off x="4128900" y="2608475"/>
              <a:ext cx="36875" cy="11625"/>
            </a:xfrm>
            <a:custGeom>
              <a:avLst/>
              <a:gdLst/>
              <a:ahLst/>
              <a:cxnLst/>
              <a:rect l="l" t="t" r="r" b="b"/>
              <a:pathLst>
                <a:path w="1475" h="465" extrusionOk="0">
                  <a:moveTo>
                    <a:pt x="1401" y="0"/>
                  </a:moveTo>
                  <a:cubicBezTo>
                    <a:pt x="1396" y="0"/>
                    <a:pt x="1391" y="1"/>
                    <a:pt x="1386" y="2"/>
                  </a:cubicBezTo>
                  <a:lnTo>
                    <a:pt x="58" y="335"/>
                  </a:lnTo>
                  <a:cubicBezTo>
                    <a:pt x="22" y="343"/>
                    <a:pt x="1" y="379"/>
                    <a:pt x="10" y="415"/>
                  </a:cubicBezTo>
                  <a:cubicBezTo>
                    <a:pt x="20" y="445"/>
                    <a:pt x="45" y="465"/>
                    <a:pt x="74" y="465"/>
                  </a:cubicBezTo>
                  <a:cubicBezTo>
                    <a:pt x="80" y="465"/>
                    <a:pt x="85" y="465"/>
                    <a:pt x="91" y="462"/>
                  </a:cubicBezTo>
                  <a:lnTo>
                    <a:pt x="1418" y="130"/>
                  </a:lnTo>
                  <a:cubicBezTo>
                    <a:pt x="1453" y="122"/>
                    <a:pt x="1475" y="86"/>
                    <a:pt x="1466" y="50"/>
                  </a:cubicBezTo>
                  <a:cubicBezTo>
                    <a:pt x="1459" y="19"/>
                    <a:pt x="1431" y="0"/>
                    <a:pt x="140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1" name="Google Shape;2961;p51"/>
            <p:cNvSpPr/>
            <p:nvPr/>
          </p:nvSpPr>
          <p:spPr>
            <a:xfrm>
              <a:off x="4095425" y="2424825"/>
              <a:ext cx="110525" cy="89900"/>
            </a:xfrm>
            <a:custGeom>
              <a:avLst/>
              <a:gdLst/>
              <a:ahLst/>
              <a:cxnLst/>
              <a:rect l="l" t="t" r="r" b="b"/>
              <a:pathLst>
                <a:path w="4421" h="3596" extrusionOk="0">
                  <a:moveTo>
                    <a:pt x="1307" y="1"/>
                  </a:moveTo>
                  <a:cubicBezTo>
                    <a:pt x="1080" y="1"/>
                    <a:pt x="846" y="78"/>
                    <a:pt x="659" y="227"/>
                  </a:cubicBezTo>
                  <a:cubicBezTo>
                    <a:pt x="402" y="433"/>
                    <a:pt x="231" y="756"/>
                    <a:pt x="149" y="1192"/>
                  </a:cubicBezTo>
                  <a:cubicBezTo>
                    <a:pt x="0" y="1977"/>
                    <a:pt x="55" y="2793"/>
                    <a:pt x="308" y="3551"/>
                  </a:cubicBezTo>
                  <a:cubicBezTo>
                    <a:pt x="316" y="3578"/>
                    <a:pt x="344" y="3595"/>
                    <a:pt x="371" y="3595"/>
                  </a:cubicBezTo>
                  <a:cubicBezTo>
                    <a:pt x="376" y="3595"/>
                    <a:pt x="385" y="3594"/>
                    <a:pt x="394" y="3592"/>
                  </a:cubicBezTo>
                  <a:cubicBezTo>
                    <a:pt x="428" y="3581"/>
                    <a:pt x="445" y="3544"/>
                    <a:pt x="435" y="3509"/>
                  </a:cubicBezTo>
                  <a:cubicBezTo>
                    <a:pt x="189" y="2773"/>
                    <a:pt x="136" y="1980"/>
                    <a:pt x="279" y="1217"/>
                  </a:cubicBezTo>
                  <a:cubicBezTo>
                    <a:pt x="354" y="813"/>
                    <a:pt x="511" y="515"/>
                    <a:pt x="741" y="330"/>
                  </a:cubicBezTo>
                  <a:cubicBezTo>
                    <a:pt x="905" y="200"/>
                    <a:pt x="1110" y="133"/>
                    <a:pt x="1307" y="133"/>
                  </a:cubicBezTo>
                  <a:cubicBezTo>
                    <a:pt x="1437" y="133"/>
                    <a:pt x="1564" y="162"/>
                    <a:pt x="1674" y="223"/>
                  </a:cubicBezTo>
                  <a:cubicBezTo>
                    <a:pt x="1932" y="365"/>
                    <a:pt x="2082" y="640"/>
                    <a:pt x="2238" y="959"/>
                  </a:cubicBezTo>
                  <a:lnTo>
                    <a:pt x="2854" y="2227"/>
                  </a:lnTo>
                  <a:cubicBezTo>
                    <a:pt x="2860" y="2240"/>
                    <a:pt x="2870" y="2250"/>
                    <a:pt x="2882" y="2257"/>
                  </a:cubicBezTo>
                  <a:cubicBezTo>
                    <a:pt x="3391" y="2517"/>
                    <a:pt x="3827" y="2850"/>
                    <a:pt x="4290" y="3204"/>
                  </a:cubicBezTo>
                  <a:lnTo>
                    <a:pt x="4306" y="3216"/>
                  </a:lnTo>
                  <a:cubicBezTo>
                    <a:pt x="4319" y="3225"/>
                    <a:pt x="4333" y="3229"/>
                    <a:pt x="4347" y="3229"/>
                  </a:cubicBezTo>
                  <a:cubicBezTo>
                    <a:pt x="4367" y="3229"/>
                    <a:pt x="4386" y="3220"/>
                    <a:pt x="4399" y="3204"/>
                  </a:cubicBezTo>
                  <a:cubicBezTo>
                    <a:pt x="4421" y="3174"/>
                    <a:pt x="4415" y="3132"/>
                    <a:pt x="4386" y="3111"/>
                  </a:cubicBezTo>
                  <a:lnTo>
                    <a:pt x="4370" y="3099"/>
                  </a:lnTo>
                  <a:cubicBezTo>
                    <a:pt x="3910" y="2746"/>
                    <a:pt x="3474" y="2414"/>
                    <a:pt x="2962" y="2150"/>
                  </a:cubicBezTo>
                  <a:lnTo>
                    <a:pt x="2355" y="902"/>
                  </a:lnTo>
                  <a:cubicBezTo>
                    <a:pt x="2190" y="563"/>
                    <a:pt x="2030" y="269"/>
                    <a:pt x="1737" y="107"/>
                  </a:cubicBezTo>
                  <a:cubicBezTo>
                    <a:pt x="1608" y="36"/>
                    <a:pt x="1459" y="1"/>
                    <a:pt x="130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2" name="Google Shape;2962;p51"/>
            <p:cNvSpPr/>
            <p:nvPr/>
          </p:nvSpPr>
          <p:spPr>
            <a:xfrm>
              <a:off x="4208850" y="2461625"/>
              <a:ext cx="12350" cy="56300"/>
            </a:xfrm>
            <a:custGeom>
              <a:avLst/>
              <a:gdLst/>
              <a:ahLst/>
              <a:cxnLst/>
              <a:rect l="l" t="t" r="r" b="b"/>
              <a:pathLst>
                <a:path w="494" h="2252" extrusionOk="0">
                  <a:moveTo>
                    <a:pt x="420" y="1"/>
                  </a:moveTo>
                  <a:cubicBezTo>
                    <a:pt x="389" y="1"/>
                    <a:pt x="362" y="24"/>
                    <a:pt x="358" y="56"/>
                  </a:cubicBezTo>
                  <a:lnTo>
                    <a:pt x="8" y="2178"/>
                  </a:lnTo>
                  <a:cubicBezTo>
                    <a:pt x="1" y="2213"/>
                    <a:pt x="25" y="2246"/>
                    <a:pt x="61" y="2252"/>
                  </a:cubicBezTo>
                  <a:lnTo>
                    <a:pt x="72" y="2252"/>
                  </a:lnTo>
                  <a:cubicBezTo>
                    <a:pt x="104" y="2252"/>
                    <a:pt x="131" y="2229"/>
                    <a:pt x="137" y="2199"/>
                  </a:cubicBezTo>
                  <a:lnTo>
                    <a:pt x="487" y="78"/>
                  </a:lnTo>
                  <a:cubicBezTo>
                    <a:pt x="494" y="42"/>
                    <a:pt x="468" y="8"/>
                    <a:pt x="432" y="2"/>
                  </a:cubicBezTo>
                  <a:cubicBezTo>
                    <a:pt x="428" y="1"/>
                    <a:pt x="424" y="1"/>
                    <a:pt x="42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3" name="Google Shape;2963;p51"/>
            <p:cNvSpPr/>
            <p:nvPr/>
          </p:nvSpPr>
          <p:spPr>
            <a:xfrm>
              <a:off x="4216350" y="2468125"/>
              <a:ext cx="10975" cy="9350"/>
            </a:xfrm>
            <a:custGeom>
              <a:avLst/>
              <a:gdLst/>
              <a:ahLst/>
              <a:cxnLst/>
              <a:rect l="l" t="t" r="r" b="b"/>
              <a:pathLst>
                <a:path w="439" h="374" extrusionOk="0">
                  <a:moveTo>
                    <a:pt x="365" y="0"/>
                  </a:moveTo>
                  <a:cubicBezTo>
                    <a:pt x="350" y="0"/>
                    <a:pt x="335" y="6"/>
                    <a:pt x="323" y="16"/>
                  </a:cubicBezTo>
                  <a:lnTo>
                    <a:pt x="32" y="256"/>
                  </a:lnTo>
                  <a:cubicBezTo>
                    <a:pt x="4" y="281"/>
                    <a:pt x="1" y="321"/>
                    <a:pt x="24" y="349"/>
                  </a:cubicBezTo>
                  <a:cubicBezTo>
                    <a:pt x="37" y="367"/>
                    <a:pt x="54" y="374"/>
                    <a:pt x="74" y="374"/>
                  </a:cubicBezTo>
                  <a:cubicBezTo>
                    <a:pt x="88" y="374"/>
                    <a:pt x="102" y="368"/>
                    <a:pt x="117" y="359"/>
                  </a:cubicBezTo>
                  <a:lnTo>
                    <a:pt x="405" y="118"/>
                  </a:lnTo>
                  <a:cubicBezTo>
                    <a:pt x="434" y="95"/>
                    <a:pt x="438" y="53"/>
                    <a:pt x="415" y="25"/>
                  </a:cubicBezTo>
                  <a:cubicBezTo>
                    <a:pt x="402" y="9"/>
                    <a:pt x="383" y="0"/>
                    <a:pt x="36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4" name="Google Shape;2964;p51"/>
            <p:cNvSpPr/>
            <p:nvPr/>
          </p:nvSpPr>
          <p:spPr>
            <a:xfrm>
              <a:off x="4158175" y="2494625"/>
              <a:ext cx="35125" cy="30500"/>
            </a:xfrm>
            <a:custGeom>
              <a:avLst/>
              <a:gdLst/>
              <a:ahLst/>
              <a:cxnLst/>
              <a:rect l="l" t="t" r="r" b="b"/>
              <a:pathLst>
                <a:path w="1405" h="1220" extrusionOk="0">
                  <a:moveTo>
                    <a:pt x="1332" y="0"/>
                  </a:moveTo>
                  <a:cubicBezTo>
                    <a:pt x="1316" y="0"/>
                    <a:pt x="1301" y="5"/>
                    <a:pt x="1289" y="16"/>
                  </a:cubicBezTo>
                  <a:lnTo>
                    <a:pt x="31" y="1103"/>
                  </a:lnTo>
                  <a:cubicBezTo>
                    <a:pt x="2" y="1126"/>
                    <a:pt x="1" y="1169"/>
                    <a:pt x="24" y="1196"/>
                  </a:cubicBezTo>
                  <a:cubicBezTo>
                    <a:pt x="36" y="1212"/>
                    <a:pt x="56" y="1219"/>
                    <a:pt x="74" y="1219"/>
                  </a:cubicBezTo>
                  <a:cubicBezTo>
                    <a:pt x="91" y="1219"/>
                    <a:pt x="106" y="1215"/>
                    <a:pt x="116" y="1204"/>
                  </a:cubicBezTo>
                  <a:lnTo>
                    <a:pt x="1374" y="116"/>
                  </a:lnTo>
                  <a:cubicBezTo>
                    <a:pt x="1403" y="93"/>
                    <a:pt x="1404" y="50"/>
                    <a:pt x="1382" y="23"/>
                  </a:cubicBezTo>
                  <a:cubicBezTo>
                    <a:pt x="1369" y="8"/>
                    <a:pt x="1350" y="0"/>
                    <a:pt x="133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5" name="Google Shape;2965;p51"/>
            <p:cNvSpPr/>
            <p:nvPr/>
          </p:nvSpPr>
          <p:spPr>
            <a:xfrm>
              <a:off x="4067150" y="2510575"/>
              <a:ext cx="104950" cy="35875"/>
            </a:xfrm>
            <a:custGeom>
              <a:avLst/>
              <a:gdLst/>
              <a:ahLst/>
              <a:cxnLst/>
              <a:rect l="l" t="t" r="r" b="b"/>
              <a:pathLst>
                <a:path w="4198" h="1435" extrusionOk="0">
                  <a:moveTo>
                    <a:pt x="2144" y="1"/>
                  </a:moveTo>
                  <a:cubicBezTo>
                    <a:pt x="1761" y="1"/>
                    <a:pt x="1355" y="97"/>
                    <a:pt x="1020" y="275"/>
                  </a:cubicBezTo>
                  <a:cubicBezTo>
                    <a:pt x="581" y="510"/>
                    <a:pt x="224" y="889"/>
                    <a:pt x="16" y="1340"/>
                  </a:cubicBezTo>
                  <a:cubicBezTo>
                    <a:pt x="1" y="1375"/>
                    <a:pt x="16" y="1412"/>
                    <a:pt x="48" y="1429"/>
                  </a:cubicBezTo>
                  <a:cubicBezTo>
                    <a:pt x="58" y="1432"/>
                    <a:pt x="67" y="1435"/>
                    <a:pt x="75" y="1435"/>
                  </a:cubicBezTo>
                  <a:cubicBezTo>
                    <a:pt x="101" y="1435"/>
                    <a:pt x="124" y="1420"/>
                    <a:pt x="138" y="1393"/>
                  </a:cubicBezTo>
                  <a:cubicBezTo>
                    <a:pt x="334" y="966"/>
                    <a:pt x="670" y="608"/>
                    <a:pt x="1084" y="388"/>
                  </a:cubicBezTo>
                  <a:cubicBezTo>
                    <a:pt x="1401" y="221"/>
                    <a:pt x="1785" y="129"/>
                    <a:pt x="2146" y="129"/>
                  </a:cubicBezTo>
                  <a:cubicBezTo>
                    <a:pt x="2265" y="129"/>
                    <a:pt x="2382" y="139"/>
                    <a:pt x="2492" y="160"/>
                  </a:cubicBezTo>
                  <a:cubicBezTo>
                    <a:pt x="3064" y="267"/>
                    <a:pt x="3615" y="507"/>
                    <a:pt x="4085" y="851"/>
                  </a:cubicBezTo>
                  <a:cubicBezTo>
                    <a:pt x="4096" y="860"/>
                    <a:pt x="4109" y="864"/>
                    <a:pt x="4123" y="864"/>
                  </a:cubicBezTo>
                  <a:cubicBezTo>
                    <a:pt x="4143" y="864"/>
                    <a:pt x="4163" y="854"/>
                    <a:pt x="4176" y="837"/>
                  </a:cubicBezTo>
                  <a:cubicBezTo>
                    <a:pt x="4198" y="809"/>
                    <a:pt x="4191" y="767"/>
                    <a:pt x="4162" y="746"/>
                  </a:cubicBezTo>
                  <a:cubicBezTo>
                    <a:pt x="3677" y="391"/>
                    <a:pt x="3107" y="144"/>
                    <a:pt x="2517" y="34"/>
                  </a:cubicBezTo>
                  <a:cubicBezTo>
                    <a:pt x="2397" y="12"/>
                    <a:pt x="2272" y="1"/>
                    <a:pt x="214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6" name="Google Shape;2966;p51"/>
            <p:cNvSpPr/>
            <p:nvPr/>
          </p:nvSpPr>
          <p:spPr>
            <a:xfrm>
              <a:off x="4068475" y="2523800"/>
              <a:ext cx="12425" cy="5000"/>
            </a:xfrm>
            <a:custGeom>
              <a:avLst/>
              <a:gdLst/>
              <a:ahLst/>
              <a:cxnLst/>
              <a:rect l="l" t="t" r="r" b="b"/>
              <a:pathLst>
                <a:path w="497" h="200" extrusionOk="0">
                  <a:moveTo>
                    <a:pt x="72" y="1"/>
                  </a:moveTo>
                  <a:cubicBezTo>
                    <a:pt x="42" y="1"/>
                    <a:pt x="14" y="24"/>
                    <a:pt x="8" y="55"/>
                  </a:cubicBezTo>
                  <a:cubicBezTo>
                    <a:pt x="1" y="91"/>
                    <a:pt x="24" y="124"/>
                    <a:pt x="59" y="131"/>
                  </a:cubicBezTo>
                  <a:lnTo>
                    <a:pt x="414" y="198"/>
                  </a:lnTo>
                  <a:cubicBezTo>
                    <a:pt x="417" y="199"/>
                    <a:pt x="422" y="199"/>
                    <a:pt x="427" y="199"/>
                  </a:cubicBezTo>
                  <a:cubicBezTo>
                    <a:pt x="457" y="199"/>
                    <a:pt x="485" y="177"/>
                    <a:pt x="490" y="145"/>
                  </a:cubicBezTo>
                  <a:cubicBezTo>
                    <a:pt x="497" y="109"/>
                    <a:pt x="474" y="77"/>
                    <a:pt x="438" y="68"/>
                  </a:cubicBezTo>
                  <a:lnTo>
                    <a:pt x="85" y="2"/>
                  </a:lnTo>
                  <a:cubicBezTo>
                    <a:pt x="81" y="1"/>
                    <a:pt x="77" y="1"/>
                    <a:pt x="7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7" name="Google Shape;2967;p51"/>
            <p:cNvSpPr/>
            <p:nvPr/>
          </p:nvSpPr>
          <p:spPr>
            <a:xfrm>
              <a:off x="4339400" y="2534600"/>
              <a:ext cx="61425" cy="82825"/>
            </a:xfrm>
            <a:custGeom>
              <a:avLst/>
              <a:gdLst/>
              <a:ahLst/>
              <a:cxnLst/>
              <a:rect l="l" t="t" r="r" b="b"/>
              <a:pathLst>
                <a:path w="2457" h="3313" extrusionOk="0">
                  <a:moveTo>
                    <a:pt x="2121" y="1"/>
                  </a:moveTo>
                  <a:cubicBezTo>
                    <a:pt x="2087" y="1"/>
                    <a:pt x="2053" y="4"/>
                    <a:pt x="2021" y="12"/>
                  </a:cubicBezTo>
                  <a:cubicBezTo>
                    <a:pt x="1856" y="49"/>
                    <a:pt x="1719" y="155"/>
                    <a:pt x="1587" y="259"/>
                  </a:cubicBezTo>
                  <a:lnTo>
                    <a:pt x="601" y="1035"/>
                  </a:lnTo>
                  <a:cubicBezTo>
                    <a:pt x="420" y="1799"/>
                    <a:pt x="184" y="2549"/>
                    <a:pt x="1" y="3313"/>
                  </a:cubicBezTo>
                  <a:lnTo>
                    <a:pt x="2065" y="3297"/>
                  </a:lnTo>
                  <a:cubicBezTo>
                    <a:pt x="2195" y="2258"/>
                    <a:pt x="2325" y="1218"/>
                    <a:pt x="2457" y="182"/>
                  </a:cubicBezTo>
                  <a:cubicBezTo>
                    <a:pt x="2396" y="61"/>
                    <a:pt x="2257" y="1"/>
                    <a:pt x="21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8" name="Google Shape;2968;p51"/>
            <p:cNvSpPr/>
            <p:nvPr/>
          </p:nvSpPr>
          <p:spPr>
            <a:xfrm>
              <a:off x="4381475" y="2538550"/>
              <a:ext cx="17075" cy="11525"/>
            </a:xfrm>
            <a:custGeom>
              <a:avLst/>
              <a:gdLst/>
              <a:ahLst/>
              <a:cxnLst/>
              <a:rect l="l" t="t" r="r" b="b"/>
              <a:pathLst>
                <a:path w="683" h="461" extrusionOk="0">
                  <a:moveTo>
                    <a:pt x="71" y="0"/>
                  </a:moveTo>
                  <a:cubicBezTo>
                    <a:pt x="67" y="0"/>
                    <a:pt x="64" y="1"/>
                    <a:pt x="60" y="1"/>
                  </a:cubicBezTo>
                  <a:cubicBezTo>
                    <a:pt x="25" y="5"/>
                    <a:pt x="0" y="40"/>
                    <a:pt x="5" y="75"/>
                  </a:cubicBezTo>
                  <a:cubicBezTo>
                    <a:pt x="25" y="204"/>
                    <a:pt x="112" y="324"/>
                    <a:pt x="238" y="396"/>
                  </a:cubicBezTo>
                  <a:cubicBezTo>
                    <a:pt x="312" y="439"/>
                    <a:pt x="395" y="460"/>
                    <a:pt x="475" y="460"/>
                  </a:cubicBezTo>
                  <a:cubicBezTo>
                    <a:pt x="531" y="460"/>
                    <a:pt x="584" y="451"/>
                    <a:pt x="632" y="430"/>
                  </a:cubicBezTo>
                  <a:cubicBezTo>
                    <a:pt x="666" y="416"/>
                    <a:pt x="682" y="377"/>
                    <a:pt x="668" y="344"/>
                  </a:cubicBezTo>
                  <a:cubicBezTo>
                    <a:pt x="657" y="318"/>
                    <a:pt x="634" y="303"/>
                    <a:pt x="608" y="303"/>
                  </a:cubicBezTo>
                  <a:cubicBezTo>
                    <a:pt x="599" y="303"/>
                    <a:pt x="591" y="305"/>
                    <a:pt x="582" y="308"/>
                  </a:cubicBezTo>
                  <a:cubicBezTo>
                    <a:pt x="549" y="322"/>
                    <a:pt x="513" y="329"/>
                    <a:pt x="475" y="329"/>
                  </a:cubicBezTo>
                  <a:cubicBezTo>
                    <a:pt x="418" y="329"/>
                    <a:pt x="358" y="313"/>
                    <a:pt x="302" y="281"/>
                  </a:cubicBezTo>
                  <a:cubicBezTo>
                    <a:pt x="212" y="231"/>
                    <a:pt x="150" y="146"/>
                    <a:pt x="136" y="55"/>
                  </a:cubicBezTo>
                  <a:cubicBezTo>
                    <a:pt x="131" y="23"/>
                    <a:pt x="103" y="0"/>
                    <a:pt x="71"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9" name="Google Shape;2969;p51"/>
            <p:cNvSpPr/>
            <p:nvPr/>
          </p:nvSpPr>
          <p:spPr>
            <a:xfrm>
              <a:off x="4368950" y="2547325"/>
              <a:ext cx="10875" cy="11575"/>
            </a:xfrm>
            <a:custGeom>
              <a:avLst/>
              <a:gdLst/>
              <a:ahLst/>
              <a:cxnLst/>
              <a:rect l="l" t="t" r="r" b="b"/>
              <a:pathLst>
                <a:path w="435" h="463" extrusionOk="0">
                  <a:moveTo>
                    <a:pt x="75" y="0"/>
                  </a:moveTo>
                  <a:cubicBezTo>
                    <a:pt x="59" y="0"/>
                    <a:pt x="43" y="6"/>
                    <a:pt x="31" y="16"/>
                  </a:cubicBezTo>
                  <a:cubicBezTo>
                    <a:pt x="2" y="40"/>
                    <a:pt x="1" y="82"/>
                    <a:pt x="24" y="109"/>
                  </a:cubicBezTo>
                  <a:lnTo>
                    <a:pt x="311" y="439"/>
                  </a:lnTo>
                  <a:cubicBezTo>
                    <a:pt x="325" y="455"/>
                    <a:pt x="344" y="462"/>
                    <a:pt x="361" y="462"/>
                  </a:cubicBezTo>
                  <a:cubicBezTo>
                    <a:pt x="375" y="462"/>
                    <a:pt x="391" y="458"/>
                    <a:pt x="404" y="446"/>
                  </a:cubicBezTo>
                  <a:cubicBezTo>
                    <a:pt x="433" y="424"/>
                    <a:pt x="434" y="381"/>
                    <a:pt x="411" y="353"/>
                  </a:cubicBezTo>
                  <a:lnTo>
                    <a:pt x="124" y="23"/>
                  </a:lnTo>
                  <a:cubicBezTo>
                    <a:pt x="111" y="8"/>
                    <a:pt x="93"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0" name="Google Shape;2970;p51"/>
            <p:cNvSpPr/>
            <p:nvPr/>
          </p:nvSpPr>
          <p:spPr>
            <a:xfrm>
              <a:off x="4360625" y="2555125"/>
              <a:ext cx="13075" cy="12125"/>
            </a:xfrm>
            <a:custGeom>
              <a:avLst/>
              <a:gdLst/>
              <a:ahLst/>
              <a:cxnLst/>
              <a:rect l="l" t="t" r="r" b="b"/>
              <a:pathLst>
                <a:path w="523" h="485" extrusionOk="0">
                  <a:moveTo>
                    <a:pt x="75" y="1"/>
                  </a:moveTo>
                  <a:cubicBezTo>
                    <a:pt x="57" y="1"/>
                    <a:pt x="39" y="8"/>
                    <a:pt x="25" y="21"/>
                  </a:cubicBezTo>
                  <a:cubicBezTo>
                    <a:pt x="1" y="49"/>
                    <a:pt x="2" y="90"/>
                    <a:pt x="29" y="114"/>
                  </a:cubicBezTo>
                  <a:lnTo>
                    <a:pt x="405" y="467"/>
                  </a:lnTo>
                  <a:cubicBezTo>
                    <a:pt x="417" y="479"/>
                    <a:pt x="434" y="485"/>
                    <a:pt x="450" y="485"/>
                  </a:cubicBezTo>
                  <a:cubicBezTo>
                    <a:pt x="467" y="485"/>
                    <a:pt x="485" y="477"/>
                    <a:pt x="498" y="463"/>
                  </a:cubicBezTo>
                  <a:cubicBezTo>
                    <a:pt x="523" y="436"/>
                    <a:pt x="521" y="396"/>
                    <a:pt x="494" y="370"/>
                  </a:cubicBezTo>
                  <a:lnTo>
                    <a:pt x="120" y="19"/>
                  </a:lnTo>
                  <a:cubicBezTo>
                    <a:pt x="107" y="6"/>
                    <a:pt x="91"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1" name="Google Shape;2971;p51"/>
            <p:cNvSpPr/>
            <p:nvPr/>
          </p:nvSpPr>
          <p:spPr>
            <a:xfrm>
              <a:off x="4356450" y="2565400"/>
              <a:ext cx="13100" cy="12150"/>
            </a:xfrm>
            <a:custGeom>
              <a:avLst/>
              <a:gdLst/>
              <a:ahLst/>
              <a:cxnLst/>
              <a:rect l="l" t="t" r="r" b="b"/>
              <a:pathLst>
                <a:path w="524" h="486" extrusionOk="0">
                  <a:moveTo>
                    <a:pt x="73" y="1"/>
                  </a:moveTo>
                  <a:cubicBezTo>
                    <a:pt x="55" y="1"/>
                    <a:pt x="38" y="8"/>
                    <a:pt x="25" y="22"/>
                  </a:cubicBezTo>
                  <a:cubicBezTo>
                    <a:pt x="1" y="49"/>
                    <a:pt x="2" y="89"/>
                    <a:pt x="29" y="115"/>
                  </a:cubicBezTo>
                  <a:lnTo>
                    <a:pt x="405" y="467"/>
                  </a:lnTo>
                  <a:cubicBezTo>
                    <a:pt x="418" y="480"/>
                    <a:pt x="434" y="485"/>
                    <a:pt x="451" y="485"/>
                  </a:cubicBezTo>
                  <a:cubicBezTo>
                    <a:pt x="468" y="485"/>
                    <a:pt x="487" y="478"/>
                    <a:pt x="498" y="464"/>
                  </a:cubicBezTo>
                  <a:cubicBezTo>
                    <a:pt x="524" y="437"/>
                    <a:pt x="522" y="395"/>
                    <a:pt x="495" y="371"/>
                  </a:cubicBezTo>
                  <a:lnTo>
                    <a:pt x="118" y="18"/>
                  </a:lnTo>
                  <a:cubicBezTo>
                    <a:pt x="105" y="6"/>
                    <a:pt x="89" y="1"/>
                    <a:pt x="73"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2" name="Google Shape;2972;p51"/>
            <p:cNvSpPr/>
            <p:nvPr/>
          </p:nvSpPr>
          <p:spPr>
            <a:xfrm>
              <a:off x="4215550" y="2463800"/>
              <a:ext cx="151750" cy="151725"/>
            </a:xfrm>
            <a:custGeom>
              <a:avLst/>
              <a:gdLst/>
              <a:ahLst/>
              <a:cxnLst/>
              <a:rect l="l" t="t" r="r" b="b"/>
              <a:pathLst>
                <a:path w="6070" h="6069" extrusionOk="0">
                  <a:moveTo>
                    <a:pt x="3036" y="1"/>
                  </a:moveTo>
                  <a:cubicBezTo>
                    <a:pt x="1360" y="1"/>
                    <a:pt x="0" y="1360"/>
                    <a:pt x="0" y="3035"/>
                  </a:cubicBezTo>
                  <a:cubicBezTo>
                    <a:pt x="0" y="3679"/>
                    <a:pt x="200" y="4273"/>
                    <a:pt x="542" y="4765"/>
                  </a:cubicBezTo>
                  <a:cubicBezTo>
                    <a:pt x="1088" y="5553"/>
                    <a:pt x="2001" y="6069"/>
                    <a:pt x="3036" y="6069"/>
                  </a:cubicBezTo>
                  <a:cubicBezTo>
                    <a:pt x="3518" y="6069"/>
                    <a:pt x="3976" y="5955"/>
                    <a:pt x="4380" y="5754"/>
                  </a:cubicBezTo>
                  <a:cubicBezTo>
                    <a:pt x="5381" y="5260"/>
                    <a:pt x="6070" y="4228"/>
                    <a:pt x="6070" y="3035"/>
                  </a:cubicBezTo>
                  <a:cubicBezTo>
                    <a:pt x="6070" y="2938"/>
                    <a:pt x="6067" y="2841"/>
                    <a:pt x="6057" y="2744"/>
                  </a:cubicBezTo>
                  <a:lnTo>
                    <a:pt x="6057" y="2742"/>
                  </a:lnTo>
                  <a:cubicBezTo>
                    <a:pt x="5935" y="1474"/>
                    <a:pt x="5033" y="437"/>
                    <a:pt x="3840" y="109"/>
                  </a:cubicBezTo>
                  <a:cubicBezTo>
                    <a:pt x="3584" y="38"/>
                    <a:pt x="3312" y="1"/>
                    <a:pt x="30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3" name="Google Shape;2973;p51"/>
            <p:cNvSpPr/>
            <p:nvPr/>
          </p:nvSpPr>
          <p:spPr>
            <a:xfrm>
              <a:off x="4297425" y="2466550"/>
              <a:ext cx="69600" cy="73200"/>
            </a:xfrm>
            <a:custGeom>
              <a:avLst/>
              <a:gdLst/>
              <a:ahLst/>
              <a:cxnLst/>
              <a:rect l="l" t="t" r="r" b="b"/>
              <a:pathLst>
                <a:path w="2784" h="2928" extrusionOk="0">
                  <a:moveTo>
                    <a:pt x="565" y="1"/>
                  </a:moveTo>
                  <a:cubicBezTo>
                    <a:pt x="170" y="437"/>
                    <a:pt x="0" y="1077"/>
                    <a:pt x="157" y="1646"/>
                  </a:cubicBezTo>
                  <a:cubicBezTo>
                    <a:pt x="349" y="2347"/>
                    <a:pt x="1022" y="2888"/>
                    <a:pt x="1750" y="2925"/>
                  </a:cubicBezTo>
                  <a:cubicBezTo>
                    <a:pt x="1775" y="2927"/>
                    <a:pt x="1799" y="2927"/>
                    <a:pt x="1824" y="2927"/>
                  </a:cubicBezTo>
                  <a:cubicBezTo>
                    <a:pt x="2164" y="2927"/>
                    <a:pt x="2500" y="2819"/>
                    <a:pt x="2783" y="2634"/>
                  </a:cubicBezTo>
                  <a:lnTo>
                    <a:pt x="2783" y="2632"/>
                  </a:lnTo>
                  <a:cubicBezTo>
                    <a:pt x="2659" y="1366"/>
                    <a:pt x="1758" y="327"/>
                    <a:pt x="5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4" name="Google Shape;2974;p51"/>
            <p:cNvSpPr/>
            <p:nvPr/>
          </p:nvSpPr>
          <p:spPr>
            <a:xfrm>
              <a:off x="4229075" y="2552850"/>
              <a:ext cx="96750" cy="62750"/>
            </a:xfrm>
            <a:custGeom>
              <a:avLst/>
              <a:gdLst/>
              <a:ahLst/>
              <a:cxnLst/>
              <a:rect l="l" t="t" r="r" b="b"/>
              <a:pathLst>
                <a:path w="3870" h="2510" extrusionOk="0">
                  <a:moveTo>
                    <a:pt x="1851" y="0"/>
                  </a:moveTo>
                  <a:cubicBezTo>
                    <a:pt x="1109" y="0"/>
                    <a:pt x="380" y="439"/>
                    <a:pt x="45" y="1105"/>
                  </a:cubicBezTo>
                  <a:cubicBezTo>
                    <a:pt x="29" y="1137"/>
                    <a:pt x="14" y="1170"/>
                    <a:pt x="1" y="1205"/>
                  </a:cubicBezTo>
                  <a:cubicBezTo>
                    <a:pt x="547" y="1992"/>
                    <a:pt x="1460" y="2510"/>
                    <a:pt x="2495" y="2510"/>
                  </a:cubicBezTo>
                  <a:cubicBezTo>
                    <a:pt x="2977" y="2510"/>
                    <a:pt x="3435" y="2395"/>
                    <a:pt x="3839" y="2195"/>
                  </a:cubicBezTo>
                  <a:cubicBezTo>
                    <a:pt x="3869" y="1889"/>
                    <a:pt x="3830" y="1575"/>
                    <a:pt x="3719" y="1289"/>
                  </a:cubicBezTo>
                  <a:cubicBezTo>
                    <a:pt x="3439" y="567"/>
                    <a:pt x="2713" y="41"/>
                    <a:pt x="1941" y="2"/>
                  </a:cubicBezTo>
                  <a:cubicBezTo>
                    <a:pt x="1911" y="1"/>
                    <a:pt x="1881" y="0"/>
                    <a:pt x="18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5" name="Google Shape;2975;p51"/>
            <p:cNvSpPr/>
            <p:nvPr/>
          </p:nvSpPr>
          <p:spPr>
            <a:xfrm>
              <a:off x="4168500" y="2504550"/>
              <a:ext cx="118400" cy="100450"/>
            </a:xfrm>
            <a:custGeom>
              <a:avLst/>
              <a:gdLst/>
              <a:ahLst/>
              <a:cxnLst/>
              <a:rect l="l" t="t" r="r" b="b"/>
              <a:pathLst>
                <a:path w="4736" h="4018" extrusionOk="0">
                  <a:moveTo>
                    <a:pt x="1230" y="0"/>
                  </a:moveTo>
                  <a:cubicBezTo>
                    <a:pt x="760" y="382"/>
                    <a:pt x="471" y="665"/>
                    <a:pt x="1" y="1048"/>
                  </a:cubicBezTo>
                  <a:lnTo>
                    <a:pt x="1054" y="1741"/>
                  </a:lnTo>
                  <a:lnTo>
                    <a:pt x="3224" y="3698"/>
                  </a:lnTo>
                  <a:cubicBezTo>
                    <a:pt x="3483" y="3801"/>
                    <a:pt x="3768" y="3914"/>
                    <a:pt x="4026" y="4017"/>
                  </a:cubicBezTo>
                  <a:cubicBezTo>
                    <a:pt x="4119" y="3914"/>
                    <a:pt x="4116" y="3727"/>
                    <a:pt x="4023" y="3621"/>
                  </a:cubicBezTo>
                  <a:lnTo>
                    <a:pt x="4023" y="3621"/>
                  </a:lnTo>
                  <a:cubicBezTo>
                    <a:pt x="4124" y="3694"/>
                    <a:pt x="4218" y="3756"/>
                    <a:pt x="4318" y="3828"/>
                  </a:cubicBezTo>
                  <a:cubicBezTo>
                    <a:pt x="4394" y="3791"/>
                    <a:pt x="4432" y="3700"/>
                    <a:pt x="4428" y="3614"/>
                  </a:cubicBezTo>
                  <a:cubicBezTo>
                    <a:pt x="4427" y="3528"/>
                    <a:pt x="4392" y="3448"/>
                    <a:pt x="4359" y="3370"/>
                  </a:cubicBezTo>
                  <a:cubicBezTo>
                    <a:pt x="4234" y="3077"/>
                    <a:pt x="4111" y="2755"/>
                    <a:pt x="3985" y="2459"/>
                  </a:cubicBezTo>
                  <a:cubicBezTo>
                    <a:pt x="4041" y="2373"/>
                    <a:pt x="4152" y="2343"/>
                    <a:pt x="4254" y="2336"/>
                  </a:cubicBezTo>
                  <a:cubicBezTo>
                    <a:pt x="4355" y="2329"/>
                    <a:pt x="4459" y="2340"/>
                    <a:pt x="4557" y="2309"/>
                  </a:cubicBezTo>
                  <a:cubicBezTo>
                    <a:pt x="4655" y="2279"/>
                    <a:pt x="4735" y="2190"/>
                    <a:pt x="4725" y="2087"/>
                  </a:cubicBezTo>
                  <a:cubicBezTo>
                    <a:pt x="4206" y="1743"/>
                    <a:pt x="3720" y="1476"/>
                    <a:pt x="2999" y="1423"/>
                  </a:cubicBezTo>
                  <a:cubicBezTo>
                    <a:pt x="2390" y="972"/>
                    <a:pt x="1801" y="498"/>
                    <a:pt x="1230" y="0"/>
                  </a:cubicBezTo>
                  <a:close/>
                </a:path>
              </a:pathLst>
            </a:custGeom>
            <a:solidFill>
              <a:srgbClr val="C1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6" name="Google Shape;2976;p51"/>
            <p:cNvSpPr/>
            <p:nvPr/>
          </p:nvSpPr>
          <p:spPr>
            <a:xfrm>
              <a:off x="4257150" y="2585725"/>
              <a:ext cx="15950" cy="13200"/>
            </a:xfrm>
            <a:custGeom>
              <a:avLst/>
              <a:gdLst/>
              <a:ahLst/>
              <a:cxnLst/>
              <a:rect l="l" t="t" r="r" b="b"/>
              <a:pathLst>
                <a:path w="638" h="528" extrusionOk="0">
                  <a:moveTo>
                    <a:pt x="74" y="1"/>
                  </a:moveTo>
                  <a:cubicBezTo>
                    <a:pt x="51" y="1"/>
                    <a:pt x="30" y="13"/>
                    <a:pt x="17" y="34"/>
                  </a:cubicBezTo>
                  <a:cubicBezTo>
                    <a:pt x="0" y="67"/>
                    <a:pt x="10" y="105"/>
                    <a:pt x="43" y="124"/>
                  </a:cubicBezTo>
                  <a:cubicBezTo>
                    <a:pt x="219" y="224"/>
                    <a:pt x="380" y="354"/>
                    <a:pt x="516" y="506"/>
                  </a:cubicBezTo>
                  <a:cubicBezTo>
                    <a:pt x="529" y="520"/>
                    <a:pt x="546" y="527"/>
                    <a:pt x="565" y="527"/>
                  </a:cubicBezTo>
                  <a:cubicBezTo>
                    <a:pt x="579" y="527"/>
                    <a:pt x="595" y="523"/>
                    <a:pt x="609" y="511"/>
                  </a:cubicBezTo>
                  <a:cubicBezTo>
                    <a:pt x="636" y="487"/>
                    <a:pt x="638" y="446"/>
                    <a:pt x="615" y="419"/>
                  </a:cubicBezTo>
                  <a:cubicBezTo>
                    <a:pt x="467" y="254"/>
                    <a:pt x="299" y="117"/>
                    <a:pt x="107" y="10"/>
                  </a:cubicBezTo>
                  <a:cubicBezTo>
                    <a:pt x="96" y="4"/>
                    <a:pt x="85"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7" name="Google Shape;2977;p51"/>
            <p:cNvSpPr/>
            <p:nvPr/>
          </p:nvSpPr>
          <p:spPr>
            <a:xfrm>
              <a:off x="4148675" y="2397975"/>
              <a:ext cx="76575" cy="51850"/>
            </a:xfrm>
            <a:custGeom>
              <a:avLst/>
              <a:gdLst/>
              <a:ahLst/>
              <a:cxnLst/>
              <a:rect l="l" t="t" r="r" b="b"/>
              <a:pathLst>
                <a:path w="3063" h="2074" extrusionOk="0">
                  <a:moveTo>
                    <a:pt x="551" y="0"/>
                  </a:moveTo>
                  <a:cubicBezTo>
                    <a:pt x="385" y="71"/>
                    <a:pt x="221" y="139"/>
                    <a:pt x="53" y="211"/>
                  </a:cubicBezTo>
                  <a:cubicBezTo>
                    <a:pt x="49" y="481"/>
                    <a:pt x="0" y="778"/>
                    <a:pt x="46" y="1043"/>
                  </a:cubicBezTo>
                  <a:cubicBezTo>
                    <a:pt x="93" y="1308"/>
                    <a:pt x="195" y="1569"/>
                    <a:pt x="381" y="1766"/>
                  </a:cubicBezTo>
                  <a:cubicBezTo>
                    <a:pt x="540" y="1935"/>
                    <a:pt x="767" y="2049"/>
                    <a:pt x="998" y="2049"/>
                  </a:cubicBezTo>
                  <a:cubicBezTo>
                    <a:pt x="1034" y="2049"/>
                    <a:pt x="1071" y="2046"/>
                    <a:pt x="1107" y="2040"/>
                  </a:cubicBezTo>
                  <a:cubicBezTo>
                    <a:pt x="1378" y="1998"/>
                    <a:pt x="1612" y="1782"/>
                    <a:pt x="1679" y="1516"/>
                  </a:cubicBezTo>
                  <a:cubicBezTo>
                    <a:pt x="1712" y="1773"/>
                    <a:pt x="1967" y="1990"/>
                    <a:pt x="2218" y="2055"/>
                  </a:cubicBezTo>
                  <a:cubicBezTo>
                    <a:pt x="2268" y="2068"/>
                    <a:pt x="2319" y="2074"/>
                    <a:pt x="2371" y="2074"/>
                  </a:cubicBezTo>
                  <a:cubicBezTo>
                    <a:pt x="2577" y="2074"/>
                    <a:pt x="2784" y="1974"/>
                    <a:pt x="2908" y="1805"/>
                  </a:cubicBezTo>
                  <a:cubicBezTo>
                    <a:pt x="3008" y="1667"/>
                    <a:pt x="3048" y="1496"/>
                    <a:pt x="3055" y="1326"/>
                  </a:cubicBezTo>
                  <a:cubicBezTo>
                    <a:pt x="3062" y="1157"/>
                    <a:pt x="3034" y="988"/>
                    <a:pt x="3005" y="821"/>
                  </a:cubicBezTo>
                  <a:lnTo>
                    <a:pt x="55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8" name="Google Shape;2978;p51"/>
            <p:cNvSpPr/>
            <p:nvPr/>
          </p:nvSpPr>
          <p:spPr>
            <a:xfrm>
              <a:off x="4153325" y="2400450"/>
              <a:ext cx="34250" cy="42825"/>
            </a:xfrm>
            <a:custGeom>
              <a:avLst/>
              <a:gdLst/>
              <a:ahLst/>
              <a:cxnLst/>
              <a:rect l="l" t="t" r="r" b="b"/>
              <a:pathLst>
                <a:path w="1370" h="1713" extrusionOk="0">
                  <a:moveTo>
                    <a:pt x="122" y="1"/>
                  </a:moveTo>
                  <a:cubicBezTo>
                    <a:pt x="90" y="1"/>
                    <a:pt x="64" y="25"/>
                    <a:pt x="59" y="57"/>
                  </a:cubicBezTo>
                  <a:cubicBezTo>
                    <a:pt x="30" y="267"/>
                    <a:pt x="0" y="486"/>
                    <a:pt x="9" y="708"/>
                  </a:cubicBezTo>
                  <a:cubicBezTo>
                    <a:pt x="20" y="962"/>
                    <a:pt x="85" y="1179"/>
                    <a:pt x="199" y="1351"/>
                  </a:cubicBezTo>
                  <a:cubicBezTo>
                    <a:pt x="336" y="1560"/>
                    <a:pt x="551" y="1694"/>
                    <a:pt x="772" y="1711"/>
                  </a:cubicBezTo>
                  <a:cubicBezTo>
                    <a:pt x="788" y="1713"/>
                    <a:pt x="804" y="1713"/>
                    <a:pt x="821" y="1713"/>
                  </a:cubicBezTo>
                  <a:cubicBezTo>
                    <a:pt x="1054" y="1713"/>
                    <a:pt x="1275" y="1575"/>
                    <a:pt x="1355" y="1370"/>
                  </a:cubicBezTo>
                  <a:cubicBezTo>
                    <a:pt x="1370" y="1337"/>
                    <a:pt x="1354" y="1298"/>
                    <a:pt x="1320" y="1284"/>
                  </a:cubicBezTo>
                  <a:cubicBezTo>
                    <a:pt x="1312" y="1280"/>
                    <a:pt x="1303" y="1279"/>
                    <a:pt x="1295" y="1279"/>
                  </a:cubicBezTo>
                  <a:cubicBezTo>
                    <a:pt x="1270" y="1279"/>
                    <a:pt x="1245" y="1295"/>
                    <a:pt x="1234" y="1320"/>
                  </a:cubicBezTo>
                  <a:cubicBezTo>
                    <a:pt x="1171" y="1475"/>
                    <a:pt x="992" y="1581"/>
                    <a:pt x="809" y="1581"/>
                  </a:cubicBezTo>
                  <a:cubicBezTo>
                    <a:pt x="799" y="1581"/>
                    <a:pt x="790" y="1580"/>
                    <a:pt x="781" y="1580"/>
                  </a:cubicBezTo>
                  <a:cubicBezTo>
                    <a:pt x="598" y="1565"/>
                    <a:pt x="422" y="1453"/>
                    <a:pt x="305" y="1277"/>
                  </a:cubicBezTo>
                  <a:cubicBezTo>
                    <a:pt x="205" y="1125"/>
                    <a:pt x="150" y="932"/>
                    <a:pt x="139" y="702"/>
                  </a:cubicBezTo>
                  <a:cubicBezTo>
                    <a:pt x="129" y="493"/>
                    <a:pt x="159" y="280"/>
                    <a:pt x="188" y="74"/>
                  </a:cubicBezTo>
                  <a:cubicBezTo>
                    <a:pt x="193" y="39"/>
                    <a:pt x="168" y="7"/>
                    <a:pt x="132" y="2"/>
                  </a:cubicBezTo>
                  <a:cubicBezTo>
                    <a:pt x="128" y="1"/>
                    <a:pt x="125" y="1"/>
                    <a:pt x="12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9" name="Google Shape;2979;p51"/>
            <p:cNvSpPr/>
            <p:nvPr/>
          </p:nvSpPr>
          <p:spPr>
            <a:xfrm>
              <a:off x="4194425" y="2428750"/>
              <a:ext cx="27225" cy="16450"/>
            </a:xfrm>
            <a:custGeom>
              <a:avLst/>
              <a:gdLst/>
              <a:ahLst/>
              <a:cxnLst/>
              <a:rect l="l" t="t" r="r" b="b"/>
              <a:pathLst>
                <a:path w="1089" h="658" extrusionOk="0">
                  <a:moveTo>
                    <a:pt x="975" y="0"/>
                  </a:moveTo>
                  <a:cubicBezTo>
                    <a:pt x="970" y="0"/>
                    <a:pt x="965" y="1"/>
                    <a:pt x="961" y="2"/>
                  </a:cubicBezTo>
                  <a:cubicBezTo>
                    <a:pt x="925" y="10"/>
                    <a:pt x="904" y="46"/>
                    <a:pt x="914" y="82"/>
                  </a:cubicBezTo>
                  <a:cubicBezTo>
                    <a:pt x="945" y="215"/>
                    <a:pt x="882" y="372"/>
                    <a:pt x="765" y="455"/>
                  </a:cubicBezTo>
                  <a:cubicBezTo>
                    <a:pt x="698" y="502"/>
                    <a:pt x="613" y="526"/>
                    <a:pt x="526" y="526"/>
                  </a:cubicBezTo>
                  <a:cubicBezTo>
                    <a:pt x="465" y="526"/>
                    <a:pt x="404" y="515"/>
                    <a:pt x="346" y="491"/>
                  </a:cubicBezTo>
                  <a:cubicBezTo>
                    <a:pt x="243" y="448"/>
                    <a:pt x="135" y="343"/>
                    <a:pt x="139" y="219"/>
                  </a:cubicBezTo>
                  <a:cubicBezTo>
                    <a:pt x="142" y="183"/>
                    <a:pt x="113" y="152"/>
                    <a:pt x="77" y="150"/>
                  </a:cubicBezTo>
                  <a:cubicBezTo>
                    <a:pt x="76" y="150"/>
                    <a:pt x="74" y="150"/>
                    <a:pt x="73" y="150"/>
                  </a:cubicBezTo>
                  <a:cubicBezTo>
                    <a:pt x="39" y="150"/>
                    <a:pt x="10" y="179"/>
                    <a:pt x="9" y="213"/>
                  </a:cubicBezTo>
                  <a:cubicBezTo>
                    <a:pt x="0" y="401"/>
                    <a:pt x="149" y="549"/>
                    <a:pt x="296" y="612"/>
                  </a:cubicBezTo>
                  <a:cubicBezTo>
                    <a:pt x="368" y="642"/>
                    <a:pt x="446" y="658"/>
                    <a:pt x="525" y="658"/>
                  </a:cubicBezTo>
                  <a:cubicBezTo>
                    <a:pt x="638" y="658"/>
                    <a:pt x="751" y="626"/>
                    <a:pt x="842" y="561"/>
                  </a:cubicBezTo>
                  <a:cubicBezTo>
                    <a:pt x="1007" y="446"/>
                    <a:pt x="1088" y="236"/>
                    <a:pt x="1042" y="50"/>
                  </a:cubicBezTo>
                  <a:cubicBezTo>
                    <a:pt x="1034" y="19"/>
                    <a:pt x="1005" y="0"/>
                    <a:pt x="9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0" name="Google Shape;2980;p51"/>
            <p:cNvSpPr/>
            <p:nvPr/>
          </p:nvSpPr>
          <p:spPr>
            <a:xfrm>
              <a:off x="4149075" y="2314000"/>
              <a:ext cx="108325" cy="77950"/>
            </a:xfrm>
            <a:custGeom>
              <a:avLst/>
              <a:gdLst/>
              <a:ahLst/>
              <a:cxnLst/>
              <a:rect l="l" t="t" r="r" b="b"/>
              <a:pathLst>
                <a:path w="4333" h="3118" extrusionOk="0">
                  <a:moveTo>
                    <a:pt x="2646" y="0"/>
                  </a:moveTo>
                  <a:cubicBezTo>
                    <a:pt x="2288" y="0"/>
                    <a:pt x="1917" y="216"/>
                    <a:pt x="1781" y="543"/>
                  </a:cubicBezTo>
                  <a:cubicBezTo>
                    <a:pt x="1727" y="497"/>
                    <a:pt x="1654" y="473"/>
                    <a:pt x="1582" y="473"/>
                  </a:cubicBezTo>
                  <a:cubicBezTo>
                    <a:pt x="1526" y="473"/>
                    <a:pt x="1470" y="487"/>
                    <a:pt x="1423" y="516"/>
                  </a:cubicBezTo>
                  <a:cubicBezTo>
                    <a:pt x="1314" y="585"/>
                    <a:pt x="1241" y="729"/>
                    <a:pt x="1271" y="854"/>
                  </a:cubicBezTo>
                  <a:cubicBezTo>
                    <a:pt x="1202" y="819"/>
                    <a:pt x="1125" y="802"/>
                    <a:pt x="1047" y="802"/>
                  </a:cubicBezTo>
                  <a:cubicBezTo>
                    <a:pt x="892" y="802"/>
                    <a:pt x="735" y="869"/>
                    <a:pt x="635" y="989"/>
                  </a:cubicBezTo>
                  <a:cubicBezTo>
                    <a:pt x="486" y="1171"/>
                    <a:pt x="486" y="1458"/>
                    <a:pt x="631" y="1643"/>
                  </a:cubicBezTo>
                  <a:cubicBezTo>
                    <a:pt x="406" y="1660"/>
                    <a:pt x="200" y="1810"/>
                    <a:pt x="100" y="2011"/>
                  </a:cubicBezTo>
                  <a:cubicBezTo>
                    <a:pt x="0" y="2214"/>
                    <a:pt x="4" y="2462"/>
                    <a:pt x="99" y="2666"/>
                  </a:cubicBezTo>
                  <a:cubicBezTo>
                    <a:pt x="193" y="2872"/>
                    <a:pt x="372" y="3032"/>
                    <a:pt x="581" y="3118"/>
                  </a:cubicBezTo>
                  <a:lnTo>
                    <a:pt x="3794" y="2958"/>
                  </a:lnTo>
                  <a:cubicBezTo>
                    <a:pt x="3990" y="2951"/>
                    <a:pt x="4173" y="2808"/>
                    <a:pt x="4226" y="2618"/>
                  </a:cubicBezTo>
                  <a:cubicBezTo>
                    <a:pt x="4279" y="2430"/>
                    <a:pt x="4187" y="2232"/>
                    <a:pt x="4024" y="2124"/>
                  </a:cubicBezTo>
                  <a:cubicBezTo>
                    <a:pt x="4250" y="1937"/>
                    <a:pt x="4333" y="1597"/>
                    <a:pt x="4223" y="1325"/>
                  </a:cubicBezTo>
                  <a:cubicBezTo>
                    <a:pt x="4118" y="1069"/>
                    <a:pt x="3854" y="885"/>
                    <a:pt x="3578" y="885"/>
                  </a:cubicBezTo>
                  <a:cubicBezTo>
                    <a:pt x="3562" y="885"/>
                    <a:pt x="3546" y="885"/>
                    <a:pt x="3530" y="886"/>
                  </a:cubicBezTo>
                  <a:cubicBezTo>
                    <a:pt x="3525" y="479"/>
                    <a:pt x="3208" y="95"/>
                    <a:pt x="2808" y="16"/>
                  </a:cubicBezTo>
                  <a:cubicBezTo>
                    <a:pt x="2755" y="5"/>
                    <a:pt x="2700" y="0"/>
                    <a:pt x="264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1" name="Google Shape;2981;p51"/>
            <p:cNvSpPr/>
            <p:nvPr/>
          </p:nvSpPr>
          <p:spPr>
            <a:xfrm>
              <a:off x="4150350" y="2345900"/>
              <a:ext cx="17550" cy="12150"/>
            </a:xfrm>
            <a:custGeom>
              <a:avLst/>
              <a:gdLst/>
              <a:ahLst/>
              <a:cxnLst/>
              <a:rect l="l" t="t" r="r" b="b"/>
              <a:pathLst>
                <a:path w="702" h="486" extrusionOk="0">
                  <a:moveTo>
                    <a:pt x="289" y="1"/>
                  </a:moveTo>
                  <a:cubicBezTo>
                    <a:pt x="277" y="1"/>
                    <a:pt x="265" y="4"/>
                    <a:pt x="255" y="11"/>
                  </a:cubicBezTo>
                  <a:cubicBezTo>
                    <a:pt x="225" y="31"/>
                    <a:pt x="214" y="71"/>
                    <a:pt x="234" y="102"/>
                  </a:cubicBezTo>
                  <a:cubicBezTo>
                    <a:pt x="277" y="171"/>
                    <a:pt x="329" y="232"/>
                    <a:pt x="391" y="285"/>
                  </a:cubicBezTo>
                  <a:cubicBezTo>
                    <a:pt x="277" y="292"/>
                    <a:pt x="162" y="318"/>
                    <a:pt x="54" y="360"/>
                  </a:cubicBezTo>
                  <a:cubicBezTo>
                    <a:pt x="19" y="371"/>
                    <a:pt x="1" y="410"/>
                    <a:pt x="14" y="442"/>
                  </a:cubicBezTo>
                  <a:cubicBezTo>
                    <a:pt x="22" y="470"/>
                    <a:pt x="48" y="485"/>
                    <a:pt x="74" y="485"/>
                  </a:cubicBezTo>
                  <a:cubicBezTo>
                    <a:pt x="82" y="485"/>
                    <a:pt x="89" y="484"/>
                    <a:pt x="98" y="484"/>
                  </a:cubicBezTo>
                  <a:cubicBezTo>
                    <a:pt x="219" y="438"/>
                    <a:pt x="348" y="414"/>
                    <a:pt x="478" y="414"/>
                  </a:cubicBezTo>
                  <a:cubicBezTo>
                    <a:pt x="525" y="414"/>
                    <a:pt x="573" y="417"/>
                    <a:pt x="621" y="424"/>
                  </a:cubicBezTo>
                  <a:cubicBezTo>
                    <a:pt x="623" y="424"/>
                    <a:pt x="625" y="424"/>
                    <a:pt x="627" y="424"/>
                  </a:cubicBezTo>
                  <a:cubicBezTo>
                    <a:pt x="658" y="424"/>
                    <a:pt x="684" y="405"/>
                    <a:pt x="693" y="375"/>
                  </a:cubicBezTo>
                  <a:cubicBezTo>
                    <a:pt x="701" y="342"/>
                    <a:pt x="685" y="309"/>
                    <a:pt x="655" y="297"/>
                  </a:cubicBezTo>
                  <a:cubicBezTo>
                    <a:pt x="528" y="242"/>
                    <a:pt x="418" y="149"/>
                    <a:pt x="347" y="32"/>
                  </a:cubicBezTo>
                  <a:cubicBezTo>
                    <a:pt x="333" y="12"/>
                    <a:pt x="311" y="1"/>
                    <a:pt x="28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2" name="Google Shape;2982;p51"/>
            <p:cNvSpPr/>
            <p:nvPr/>
          </p:nvSpPr>
          <p:spPr>
            <a:xfrm>
              <a:off x="4154575" y="2354625"/>
              <a:ext cx="94150" cy="76850"/>
            </a:xfrm>
            <a:custGeom>
              <a:avLst/>
              <a:gdLst/>
              <a:ahLst/>
              <a:cxnLst/>
              <a:rect l="l" t="t" r="r" b="b"/>
              <a:pathLst>
                <a:path w="3766" h="3074" extrusionOk="0">
                  <a:moveTo>
                    <a:pt x="2529" y="1"/>
                  </a:moveTo>
                  <a:cubicBezTo>
                    <a:pt x="2519" y="163"/>
                    <a:pt x="2425" y="316"/>
                    <a:pt x="2283" y="399"/>
                  </a:cubicBezTo>
                  <a:cubicBezTo>
                    <a:pt x="2210" y="443"/>
                    <a:pt x="2127" y="464"/>
                    <a:pt x="2045" y="464"/>
                  </a:cubicBezTo>
                  <a:cubicBezTo>
                    <a:pt x="1970" y="464"/>
                    <a:pt x="1894" y="447"/>
                    <a:pt x="1824" y="412"/>
                  </a:cubicBezTo>
                  <a:lnTo>
                    <a:pt x="1824" y="412"/>
                  </a:lnTo>
                  <a:cubicBezTo>
                    <a:pt x="1832" y="561"/>
                    <a:pt x="1753" y="710"/>
                    <a:pt x="1626" y="788"/>
                  </a:cubicBezTo>
                  <a:cubicBezTo>
                    <a:pt x="1571" y="822"/>
                    <a:pt x="1510" y="837"/>
                    <a:pt x="1448" y="837"/>
                  </a:cubicBezTo>
                  <a:cubicBezTo>
                    <a:pt x="1367" y="837"/>
                    <a:pt x="1284" y="811"/>
                    <a:pt x="1210" y="770"/>
                  </a:cubicBezTo>
                  <a:cubicBezTo>
                    <a:pt x="1115" y="844"/>
                    <a:pt x="1047" y="887"/>
                    <a:pt x="952" y="963"/>
                  </a:cubicBezTo>
                  <a:cubicBezTo>
                    <a:pt x="876" y="931"/>
                    <a:pt x="793" y="916"/>
                    <a:pt x="711" y="916"/>
                  </a:cubicBezTo>
                  <a:cubicBezTo>
                    <a:pt x="544" y="916"/>
                    <a:pt x="376" y="978"/>
                    <a:pt x="253" y="1093"/>
                  </a:cubicBezTo>
                  <a:cubicBezTo>
                    <a:pt x="72" y="1264"/>
                    <a:pt x="0" y="1544"/>
                    <a:pt x="79" y="1783"/>
                  </a:cubicBezTo>
                  <a:cubicBezTo>
                    <a:pt x="158" y="2020"/>
                    <a:pt x="382" y="2202"/>
                    <a:pt x="632" y="2229"/>
                  </a:cubicBezTo>
                  <a:cubicBezTo>
                    <a:pt x="616" y="2535"/>
                    <a:pt x="808" y="2819"/>
                    <a:pt x="1078" y="2965"/>
                  </a:cubicBezTo>
                  <a:cubicBezTo>
                    <a:pt x="1208" y="3036"/>
                    <a:pt x="1365" y="3074"/>
                    <a:pt x="1522" y="3074"/>
                  </a:cubicBezTo>
                  <a:cubicBezTo>
                    <a:pt x="1691" y="3074"/>
                    <a:pt x="1858" y="3030"/>
                    <a:pt x="1986" y="2937"/>
                  </a:cubicBezTo>
                  <a:cubicBezTo>
                    <a:pt x="2066" y="2952"/>
                    <a:pt x="2147" y="2959"/>
                    <a:pt x="2228" y="2959"/>
                  </a:cubicBezTo>
                  <a:cubicBezTo>
                    <a:pt x="2655" y="2959"/>
                    <a:pt x="3082" y="2759"/>
                    <a:pt x="3351" y="2426"/>
                  </a:cubicBezTo>
                  <a:cubicBezTo>
                    <a:pt x="3670" y="2029"/>
                    <a:pt x="3766" y="1463"/>
                    <a:pt x="3598" y="980"/>
                  </a:cubicBezTo>
                  <a:cubicBezTo>
                    <a:pt x="3433" y="498"/>
                    <a:pt x="3018" y="146"/>
                    <a:pt x="2529" y="1"/>
                  </a:cubicBezTo>
                  <a:close/>
                </a:path>
              </a:pathLst>
            </a:custGeom>
            <a:solidFill>
              <a:srgbClr val="C1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3" name="Google Shape;2983;p51"/>
            <p:cNvSpPr/>
            <p:nvPr/>
          </p:nvSpPr>
          <p:spPr>
            <a:xfrm>
              <a:off x="4195125" y="2389175"/>
              <a:ext cx="6650" cy="6650"/>
            </a:xfrm>
            <a:custGeom>
              <a:avLst/>
              <a:gdLst/>
              <a:ahLst/>
              <a:cxnLst/>
              <a:rect l="l" t="t" r="r" b="b"/>
              <a:pathLst>
                <a:path w="266" h="266" extrusionOk="0">
                  <a:moveTo>
                    <a:pt x="132" y="1"/>
                  </a:moveTo>
                  <a:cubicBezTo>
                    <a:pt x="59" y="1"/>
                    <a:pt x="1" y="59"/>
                    <a:pt x="1" y="132"/>
                  </a:cubicBezTo>
                  <a:cubicBezTo>
                    <a:pt x="1" y="205"/>
                    <a:pt x="59" y="265"/>
                    <a:pt x="132" y="265"/>
                  </a:cubicBezTo>
                  <a:cubicBezTo>
                    <a:pt x="205" y="265"/>
                    <a:pt x="265" y="205"/>
                    <a:pt x="265" y="132"/>
                  </a:cubicBezTo>
                  <a:cubicBezTo>
                    <a:pt x="265" y="59"/>
                    <a:pt x="205" y="1"/>
                    <a:pt x="13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4" name="Google Shape;2984;p51"/>
            <p:cNvSpPr/>
            <p:nvPr/>
          </p:nvSpPr>
          <p:spPr>
            <a:xfrm>
              <a:off x="4228200" y="2389575"/>
              <a:ext cx="6625" cy="6650"/>
            </a:xfrm>
            <a:custGeom>
              <a:avLst/>
              <a:gdLst/>
              <a:ahLst/>
              <a:cxnLst/>
              <a:rect l="l" t="t" r="r" b="b"/>
              <a:pathLst>
                <a:path w="265" h="266" extrusionOk="0">
                  <a:moveTo>
                    <a:pt x="132" y="1"/>
                  </a:moveTo>
                  <a:cubicBezTo>
                    <a:pt x="59" y="1"/>
                    <a:pt x="0" y="59"/>
                    <a:pt x="0" y="132"/>
                  </a:cubicBezTo>
                  <a:cubicBezTo>
                    <a:pt x="0" y="205"/>
                    <a:pt x="59" y="265"/>
                    <a:pt x="132" y="265"/>
                  </a:cubicBezTo>
                  <a:cubicBezTo>
                    <a:pt x="205" y="265"/>
                    <a:pt x="265" y="205"/>
                    <a:pt x="265" y="132"/>
                  </a:cubicBezTo>
                  <a:cubicBezTo>
                    <a:pt x="265" y="59"/>
                    <a:pt x="205" y="1"/>
                    <a:pt x="13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5" name="Google Shape;2985;p51"/>
            <p:cNvSpPr/>
            <p:nvPr/>
          </p:nvSpPr>
          <p:spPr>
            <a:xfrm>
              <a:off x="4189800" y="2374000"/>
              <a:ext cx="15550" cy="6875"/>
            </a:xfrm>
            <a:custGeom>
              <a:avLst/>
              <a:gdLst/>
              <a:ahLst/>
              <a:cxnLst/>
              <a:rect l="l" t="t" r="r" b="b"/>
              <a:pathLst>
                <a:path w="622" h="275" extrusionOk="0">
                  <a:moveTo>
                    <a:pt x="313" y="0"/>
                  </a:moveTo>
                  <a:cubicBezTo>
                    <a:pt x="309" y="0"/>
                    <a:pt x="305" y="0"/>
                    <a:pt x="301" y="0"/>
                  </a:cubicBezTo>
                  <a:cubicBezTo>
                    <a:pt x="185" y="5"/>
                    <a:pt x="72" y="76"/>
                    <a:pt x="17" y="179"/>
                  </a:cubicBezTo>
                  <a:cubicBezTo>
                    <a:pt x="1" y="210"/>
                    <a:pt x="12" y="250"/>
                    <a:pt x="44" y="268"/>
                  </a:cubicBezTo>
                  <a:cubicBezTo>
                    <a:pt x="55" y="273"/>
                    <a:pt x="65" y="275"/>
                    <a:pt x="77" y="275"/>
                  </a:cubicBezTo>
                  <a:cubicBezTo>
                    <a:pt x="99" y="275"/>
                    <a:pt x="122" y="262"/>
                    <a:pt x="131" y="240"/>
                  </a:cubicBezTo>
                  <a:cubicBezTo>
                    <a:pt x="165" y="176"/>
                    <a:pt x="235" y="133"/>
                    <a:pt x="307" y="130"/>
                  </a:cubicBezTo>
                  <a:cubicBezTo>
                    <a:pt x="311" y="130"/>
                    <a:pt x="314" y="130"/>
                    <a:pt x="318" y="130"/>
                  </a:cubicBezTo>
                  <a:cubicBezTo>
                    <a:pt x="387" y="130"/>
                    <a:pt x="453" y="166"/>
                    <a:pt x="493" y="223"/>
                  </a:cubicBezTo>
                  <a:cubicBezTo>
                    <a:pt x="505" y="242"/>
                    <a:pt x="525" y="252"/>
                    <a:pt x="546" y="252"/>
                  </a:cubicBezTo>
                  <a:cubicBezTo>
                    <a:pt x="559" y="252"/>
                    <a:pt x="572" y="248"/>
                    <a:pt x="584" y="240"/>
                  </a:cubicBezTo>
                  <a:cubicBezTo>
                    <a:pt x="614" y="222"/>
                    <a:pt x="621" y="180"/>
                    <a:pt x="601" y="150"/>
                  </a:cubicBezTo>
                  <a:cubicBezTo>
                    <a:pt x="538" y="57"/>
                    <a:pt x="424" y="0"/>
                    <a:pt x="31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6" name="Google Shape;2986;p51"/>
            <p:cNvSpPr/>
            <p:nvPr/>
          </p:nvSpPr>
          <p:spPr>
            <a:xfrm>
              <a:off x="4225200" y="2374775"/>
              <a:ext cx="14700" cy="6600"/>
            </a:xfrm>
            <a:custGeom>
              <a:avLst/>
              <a:gdLst/>
              <a:ahLst/>
              <a:cxnLst/>
              <a:rect l="l" t="t" r="r" b="b"/>
              <a:pathLst>
                <a:path w="588" h="264" extrusionOk="0">
                  <a:moveTo>
                    <a:pt x="284" y="0"/>
                  </a:moveTo>
                  <a:cubicBezTo>
                    <a:pt x="181" y="0"/>
                    <a:pt x="83" y="48"/>
                    <a:pt x="21" y="129"/>
                  </a:cubicBezTo>
                  <a:cubicBezTo>
                    <a:pt x="0" y="159"/>
                    <a:pt x="6" y="201"/>
                    <a:pt x="34" y="222"/>
                  </a:cubicBezTo>
                  <a:cubicBezTo>
                    <a:pt x="47" y="231"/>
                    <a:pt x="61" y="235"/>
                    <a:pt x="75" y="235"/>
                  </a:cubicBezTo>
                  <a:cubicBezTo>
                    <a:pt x="95" y="235"/>
                    <a:pt x="115" y="226"/>
                    <a:pt x="127" y="209"/>
                  </a:cubicBezTo>
                  <a:cubicBezTo>
                    <a:pt x="162" y="163"/>
                    <a:pt x="219" y="130"/>
                    <a:pt x="279" y="130"/>
                  </a:cubicBezTo>
                  <a:cubicBezTo>
                    <a:pt x="285" y="130"/>
                    <a:pt x="292" y="130"/>
                    <a:pt x="299" y="131"/>
                  </a:cubicBezTo>
                  <a:cubicBezTo>
                    <a:pt x="363" y="137"/>
                    <a:pt x="426" y="174"/>
                    <a:pt x="457" y="231"/>
                  </a:cubicBezTo>
                  <a:cubicBezTo>
                    <a:pt x="470" y="251"/>
                    <a:pt x="492" y="264"/>
                    <a:pt x="515" y="264"/>
                  </a:cubicBezTo>
                  <a:cubicBezTo>
                    <a:pt x="526" y="264"/>
                    <a:pt x="536" y="259"/>
                    <a:pt x="546" y="255"/>
                  </a:cubicBezTo>
                  <a:cubicBezTo>
                    <a:pt x="578" y="237"/>
                    <a:pt x="588" y="198"/>
                    <a:pt x="570" y="165"/>
                  </a:cubicBezTo>
                  <a:cubicBezTo>
                    <a:pt x="516" y="71"/>
                    <a:pt x="415" y="8"/>
                    <a:pt x="306" y="1"/>
                  </a:cubicBezTo>
                  <a:cubicBezTo>
                    <a:pt x="299" y="0"/>
                    <a:pt x="292" y="0"/>
                    <a:pt x="28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7" name="Google Shape;2987;p51"/>
            <p:cNvSpPr/>
            <p:nvPr/>
          </p:nvSpPr>
          <p:spPr>
            <a:xfrm>
              <a:off x="4211275" y="2390200"/>
              <a:ext cx="8375" cy="11450"/>
            </a:xfrm>
            <a:custGeom>
              <a:avLst/>
              <a:gdLst/>
              <a:ahLst/>
              <a:cxnLst/>
              <a:rect l="l" t="t" r="r" b="b"/>
              <a:pathLst>
                <a:path w="335" h="458" extrusionOk="0">
                  <a:moveTo>
                    <a:pt x="174" y="1"/>
                  </a:moveTo>
                  <a:cubicBezTo>
                    <a:pt x="168" y="1"/>
                    <a:pt x="161" y="2"/>
                    <a:pt x="154" y="4"/>
                  </a:cubicBezTo>
                  <a:cubicBezTo>
                    <a:pt x="120" y="14"/>
                    <a:pt x="100" y="53"/>
                    <a:pt x="111" y="86"/>
                  </a:cubicBezTo>
                  <a:lnTo>
                    <a:pt x="180" y="310"/>
                  </a:lnTo>
                  <a:lnTo>
                    <a:pt x="62" y="327"/>
                  </a:lnTo>
                  <a:cubicBezTo>
                    <a:pt x="27" y="333"/>
                    <a:pt x="1" y="367"/>
                    <a:pt x="7" y="403"/>
                  </a:cubicBezTo>
                  <a:cubicBezTo>
                    <a:pt x="11" y="434"/>
                    <a:pt x="40" y="457"/>
                    <a:pt x="71" y="457"/>
                  </a:cubicBezTo>
                  <a:cubicBezTo>
                    <a:pt x="74" y="457"/>
                    <a:pt x="75" y="457"/>
                    <a:pt x="77" y="457"/>
                  </a:cubicBezTo>
                  <a:cubicBezTo>
                    <a:pt x="78" y="457"/>
                    <a:pt x="79" y="457"/>
                    <a:pt x="80" y="457"/>
                  </a:cubicBezTo>
                  <a:lnTo>
                    <a:pt x="275" y="429"/>
                  </a:lnTo>
                  <a:cubicBezTo>
                    <a:pt x="294" y="426"/>
                    <a:pt x="311" y="414"/>
                    <a:pt x="321" y="399"/>
                  </a:cubicBezTo>
                  <a:cubicBezTo>
                    <a:pt x="333" y="382"/>
                    <a:pt x="334" y="362"/>
                    <a:pt x="328" y="343"/>
                  </a:cubicBezTo>
                  <a:lnTo>
                    <a:pt x="235" y="47"/>
                  </a:lnTo>
                  <a:cubicBezTo>
                    <a:pt x="227" y="19"/>
                    <a:pt x="202" y="1"/>
                    <a:pt x="1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8" name="Google Shape;2988;p51"/>
            <p:cNvSpPr/>
            <p:nvPr/>
          </p:nvSpPr>
          <p:spPr>
            <a:xfrm>
              <a:off x="4200175" y="2399875"/>
              <a:ext cx="10775" cy="8525"/>
            </a:xfrm>
            <a:custGeom>
              <a:avLst/>
              <a:gdLst/>
              <a:ahLst/>
              <a:cxnLst/>
              <a:rect l="l" t="t" r="r" b="b"/>
              <a:pathLst>
                <a:path w="431" h="341" extrusionOk="0">
                  <a:moveTo>
                    <a:pt x="89" y="0"/>
                  </a:moveTo>
                  <a:cubicBezTo>
                    <a:pt x="61" y="0"/>
                    <a:pt x="35" y="19"/>
                    <a:pt x="28" y="47"/>
                  </a:cubicBezTo>
                  <a:cubicBezTo>
                    <a:pt x="0" y="142"/>
                    <a:pt x="42" y="252"/>
                    <a:pt x="126" y="305"/>
                  </a:cubicBezTo>
                  <a:cubicBezTo>
                    <a:pt x="163" y="328"/>
                    <a:pt x="206" y="340"/>
                    <a:pt x="251" y="340"/>
                  </a:cubicBezTo>
                  <a:cubicBezTo>
                    <a:pt x="305" y="340"/>
                    <a:pt x="359" y="323"/>
                    <a:pt x="399" y="289"/>
                  </a:cubicBezTo>
                  <a:cubicBezTo>
                    <a:pt x="428" y="266"/>
                    <a:pt x="431" y="225"/>
                    <a:pt x="408" y="196"/>
                  </a:cubicBezTo>
                  <a:cubicBezTo>
                    <a:pt x="395" y="181"/>
                    <a:pt x="376" y="173"/>
                    <a:pt x="357" y="173"/>
                  </a:cubicBezTo>
                  <a:cubicBezTo>
                    <a:pt x="342" y="173"/>
                    <a:pt x="327" y="178"/>
                    <a:pt x="315" y="189"/>
                  </a:cubicBezTo>
                  <a:cubicBezTo>
                    <a:pt x="298" y="204"/>
                    <a:pt x="274" y="211"/>
                    <a:pt x="250" y="211"/>
                  </a:cubicBezTo>
                  <a:cubicBezTo>
                    <a:pt x="230" y="211"/>
                    <a:pt x="211" y="206"/>
                    <a:pt x="195" y="196"/>
                  </a:cubicBezTo>
                  <a:cubicBezTo>
                    <a:pt x="159" y="173"/>
                    <a:pt x="142" y="122"/>
                    <a:pt x="152" y="83"/>
                  </a:cubicBezTo>
                  <a:cubicBezTo>
                    <a:pt x="163" y="49"/>
                    <a:pt x="143" y="12"/>
                    <a:pt x="108" y="3"/>
                  </a:cubicBezTo>
                  <a:cubicBezTo>
                    <a:pt x="101" y="1"/>
                    <a:pt x="95" y="0"/>
                    <a:pt x="89"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9" name="Google Shape;2989;p51"/>
            <p:cNvSpPr/>
            <p:nvPr/>
          </p:nvSpPr>
          <p:spPr>
            <a:xfrm>
              <a:off x="4163475" y="2384075"/>
              <a:ext cx="10300" cy="6625"/>
            </a:xfrm>
            <a:custGeom>
              <a:avLst/>
              <a:gdLst/>
              <a:ahLst/>
              <a:cxnLst/>
              <a:rect l="l" t="t" r="r" b="b"/>
              <a:pathLst>
                <a:path w="412" h="265" extrusionOk="0">
                  <a:moveTo>
                    <a:pt x="74" y="1"/>
                  </a:moveTo>
                  <a:cubicBezTo>
                    <a:pt x="50" y="1"/>
                    <a:pt x="27" y="13"/>
                    <a:pt x="16" y="36"/>
                  </a:cubicBezTo>
                  <a:cubicBezTo>
                    <a:pt x="0" y="69"/>
                    <a:pt x="12" y="108"/>
                    <a:pt x="45" y="123"/>
                  </a:cubicBezTo>
                  <a:lnTo>
                    <a:pt x="309" y="258"/>
                  </a:lnTo>
                  <a:cubicBezTo>
                    <a:pt x="319" y="263"/>
                    <a:pt x="329" y="265"/>
                    <a:pt x="339" y="265"/>
                  </a:cubicBezTo>
                  <a:cubicBezTo>
                    <a:pt x="362" y="265"/>
                    <a:pt x="386" y="252"/>
                    <a:pt x="396" y="229"/>
                  </a:cubicBezTo>
                  <a:cubicBezTo>
                    <a:pt x="412" y="198"/>
                    <a:pt x="399" y="158"/>
                    <a:pt x="368" y="142"/>
                  </a:cubicBezTo>
                  <a:lnTo>
                    <a:pt x="103" y="8"/>
                  </a:lnTo>
                  <a:cubicBezTo>
                    <a:pt x="94" y="3"/>
                    <a:pt x="84" y="1"/>
                    <a:pt x="7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0" name="Google Shape;2990;p51"/>
            <p:cNvSpPr/>
            <p:nvPr/>
          </p:nvSpPr>
          <p:spPr>
            <a:xfrm>
              <a:off x="4186975" y="2420650"/>
              <a:ext cx="19125" cy="9325"/>
            </a:xfrm>
            <a:custGeom>
              <a:avLst/>
              <a:gdLst/>
              <a:ahLst/>
              <a:cxnLst/>
              <a:rect l="l" t="t" r="r" b="b"/>
              <a:pathLst>
                <a:path w="765" h="373" extrusionOk="0">
                  <a:moveTo>
                    <a:pt x="77" y="1"/>
                  </a:moveTo>
                  <a:cubicBezTo>
                    <a:pt x="57" y="1"/>
                    <a:pt x="38" y="9"/>
                    <a:pt x="25" y="26"/>
                  </a:cubicBezTo>
                  <a:cubicBezTo>
                    <a:pt x="1" y="54"/>
                    <a:pt x="7" y="96"/>
                    <a:pt x="35" y="118"/>
                  </a:cubicBezTo>
                  <a:cubicBezTo>
                    <a:pt x="221" y="264"/>
                    <a:pt x="454" y="354"/>
                    <a:pt x="690" y="373"/>
                  </a:cubicBezTo>
                  <a:lnTo>
                    <a:pt x="694" y="373"/>
                  </a:lnTo>
                  <a:cubicBezTo>
                    <a:pt x="729" y="373"/>
                    <a:pt x="757" y="346"/>
                    <a:pt x="763" y="314"/>
                  </a:cubicBezTo>
                  <a:cubicBezTo>
                    <a:pt x="764" y="276"/>
                    <a:pt x="737" y="246"/>
                    <a:pt x="701" y="243"/>
                  </a:cubicBezTo>
                  <a:cubicBezTo>
                    <a:pt x="491" y="224"/>
                    <a:pt x="284" y="146"/>
                    <a:pt x="118" y="16"/>
                  </a:cubicBezTo>
                  <a:cubicBezTo>
                    <a:pt x="106" y="6"/>
                    <a:pt x="91" y="1"/>
                    <a:pt x="77"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1" name="Google Shape;2991;p51"/>
            <p:cNvSpPr/>
            <p:nvPr/>
          </p:nvSpPr>
          <p:spPr>
            <a:xfrm>
              <a:off x="4213550" y="2351425"/>
              <a:ext cx="8450" cy="18050"/>
            </a:xfrm>
            <a:custGeom>
              <a:avLst/>
              <a:gdLst/>
              <a:ahLst/>
              <a:cxnLst/>
              <a:rect l="l" t="t" r="r" b="b"/>
              <a:pathLst>
                <a:path w="338" h="722" extrusionOk="0">
                  <a:moveTo>
                    <a:pt x="160" y="1"/>
                  </a:moveTo>
                  <a:cubicBezTo>
                    <a:pt x="149" y="1"/>
                    <a:pt x="138" y="4"/>
                    <a:pt x="127" y="10"/>
                  </a:cubicBezTo>
                  <a:cubicBezTo>
                    <a:pt x="94" y="27"/>
                    <a:pt x="84" y="67"/>
                    <a:pt x="102" y="98"/>
                  </a:cubicBezTo>
                  <a:cubicBezTo>
                    <a:pt x="192" y="257"/>
                    <a:pt x="159" y="483"/>
                    <a:pt x="27" y="610"/>
                  </a:cubicBezTo>
                  <a:cubicBezTo>
                    <a:pt x="0" y="635"/>
                    <a:pt x="0" y="676"/>
                    <a:pt x="24" y="703"/>
                  </a:cubicBezTo>
                  <a:cubicBezTo>
                    <a:pt x="39" y="715"/>
                    <a:pt x="56" y="722"/>
                    <a:pt x="73" y="722"/>
                  </a:cubicBezTo>
                  <a:cubicBezTo>
                    <a:pt x="89" y="722"/>
                    <a:pt x="106" y="715"/>
                    <a:pt x="120" y="705"/>
                  </a:cubicBezTo>
                  <a:cubicBezTo>
                    <a:pt x="296" y="536"/>
                    <a:pt x="337" y="247"/>
                    <a:pt x="216" y="34"/>
                  </a:cubicBezTo>
                  <a:cubicBezTo>
                    <a:pt x="204" y="13"/>
                    <a:pt x="182" y="1"/>
                    <a:pt x="16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2" name="Google Shape;2992;p51"/>
            <p:cNvSpPr/>
            <p:nvPr/>
          </p:nvSpPr>
          <p:spPr>
            <a:xfrm>
              <a:off x="4164400" y="2548075"/>
              <a:ext cx="94375" cy="70500"/>
            </a:xfrm>
            <a:custGeom>
              <a:avLst/>
              <a:gdLst/>
              <a:ahLst/>
              <a:cxnLst/>
              <a:rect l="l" t="t" r="r" b="b"/>
              <a:pathLst>
                <a:path w="3775" h="2820" extrusionOk="0">
                  <a:moveTo>
                    <a:pt x="1218" y="0"/>
                  </a:moveTo>
                  <a:lnTo>
                    <a:pt x="0" y="2433"/>
                  </a:lnTo>
                  <a:cubicBezTo>
                    <a:pt x="591" y="2688"/>
                    <a:pt x="1236" y="2819"/>
                    <a:pt x="1879" y="2819"/>
                  </a:cubicBezTo>
                  <a:cubicBezTo>
                    <a:pt x="2076" y="2819"/>
                    <a:pt x="2274" y="2807"/>
                    <a:pt x="2469" y="2782"/>
                  </a:cubicBezTo>
                  <a:cubicBezTo>
                    <a:pt x="2784" y="2744"/>
                    <a:pt x="3104" y="2666"/>
                    <a:pt x="3360" y="2476"/>
                  </a:cubicBezTo>
                  <a:cubicBezTo>
                    <a:pt x="3474" y="2391"/>
                    <a:pt x="3576" y="2273"/>
                    <a:pt x="3647" y="2140"/>
                  </a:cubicBezTo>
                  <a:cubicBezTo>
                    <a:pt x="3774" y="1900"/>
                    <a:pt x="3697" y="1601"/>
                    <a:pt x="3468" y="1454"/>
                  </a:cubicBezTo>
                  <a:cubicBezTo>
                    <a:pt x="2718" y="971"/>
                    <a:pt x="1969" y="485"/>
                    <a:pt x="12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3" name="Google Shape;2993;p51"/>
            <p:cNvSpPr/>
            <p:nvPr/>
          </p:nvSpPr>
          <p:spPr>
            <a:xfrm>
              <a:off x="4202700" y="2570275"/>
              <a:ext cx="11300" cy="19875"/>
            </a:xfrm>
            <a:custGeom>
              <a:avLst/>
              <a:gdLst/>
              <a:ahLst/>
              <a:cxnLst/>
              <a:rect l="l" t="t" r="r" b="b"/>
              <a:pathLst>
                <a:path w="452" h="795" extrusionOk="0">
                  <a:moveTo>
                    <a:pt x="375" y="1"/>
                  </a:moveTo>
                  <a:cubicBezTo>
                    <a:pt x="350" y="1"/>
                    <a:pt x="326" y="15"/>
                    <a:pt x="315" y="40"/>
                  </a:cubicBezTo>
                  <a:lnTo>
                    <a:pt x="18" y="702"/>
                  </a:lnTo>
                  <a:cubicBezTo>
                    <a:pt x="1" y="736"/>
                    <a:pt x="15" y="775"/>
                    <a:pt x="49" y="791"/>
                  </a:cubicBezTo>
                  <a:cubicBezTo>
                    <a:pt x="58" y="793"/>
                    <a:pt x="68" y="795"/>
                    <a:pt x="77" y="795"/>
                  </a:cubicBezTo>
                  <a:cubicBezTo>
                    <a:pt x="101" y="795"/>
                    <a:pt x="124" y="781"/>
                    <a:pt x="137" y="758"/>
                  </a:cubicBezTo>
                  <a:lnTo>
                    <a:pt x="435" y="94"/>
                  </a:lnTo>
                  <a:cubicBezTo>
                    <a:pt x="451" y="60"/>
                    <a:pt x="437" y="22"/>
                    <a:pt x="404" y="7"/>
                  </a:cubicBezTo>
                  <a:cubicBezTo>
                    <a:pt x="395" y="3"/>
                    <a:pt x="385" y="1"/>
                    <a:pt x="3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4" name="Google Shape;2994;p51"/>
            <p:cNvSpPr/>
            <p:nvPr/>
          </p:nvSpPr>
          <p:spPr>
            <a:xfrm>
              <a:off x="4213500" y="2574225"/>
              <a:ext cx="10350" cy="20400"/>
            </a:xfrm>
            <a:custGeom>
              <a:avLst/>
              <a:gdLst/>
              <a:ahLst/>
              <a:cxnLst/>
              <a:rect l="l" t="t" r="r" b="b"/>
              <a:pathLst>
                <a:path w="414" h="816" extrusionOk="0">
                  <a:moveTo>
                    <a:pt x="340" y="1"/>
                  </a:moveTo>
                  <a:cubicBezTo>
                    <a:pt x="314" y="1"/>
                    <a:pt x="288" y="16"/>
                    <a:pt x="279" y="42"/>
                  </a:cubicBezTo>
                  <a:lnTo>
                    <a:pt x="12" y="727"/>
                  </a:lnTo>
                  <a:cubicBezTo>
                    <a:pt x="1" y="761"/>
                    <a:pt x="16" y="800"/>
                    <a:pt x="51" y="813"/>
                  </a:cubicBezTo>
                  <a:cubicBezTo>
                    <a:pt x="58" y="814"/>
                    <a:pt x="66" y="816"/>
                    <a:pt x="73" y="816"/>
                  </a:cubicBezTo>
                  <a:cubicBezTo>
                    <a:pt x="101" y="816"/>
                    <a:pt x="125" y="801"/>
                    <a:pt x="136" y="776"/>
                  </a:cubicBezTo>
                  <a:lnTo>
                    <a:pt x="402" y="91"/>
                  </a:lnTo>
                  <a:cubicBezTo>
                    <a:pt x="414" y="57"/>
                    <a:pt x="398" y="17"/>
                    <a:pt x="365" y="5"/>
                  </a:cubicBezTo>
                  <a:cubicBezTo>
                    <a:pt x="357" y="2"/>
                    <a:pt x="349" y="1"/>
                    <a:pt x="34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5" name="Google Shape;2995;p51"/>
            <p:cNvSpPr/>
            <p:nvPr/>
          </p:nvSpPr>
          <p:spPr>
            <a:xfrm>
              <a:off x="4223750" y="2579375"/>
              <a:ext cx="10350" cy="19000"/>
            </a:xfrm>
            <a:custGeom>
              <a:avLst/>
              <a:gdLst/>
              <a:ahLst/>
              <a:cxnLst/>
              <a:rect l="l" t="t" r="r" b="b"/>
              <a:pathLst>
                <a:path w="414" h="760" extrusionOk="0">
                  <a:moveTo>
                    <a:pt x="338" y="1"/>
                  </a:moveTo>
                  <a:cubicBezTo>
                    <a:pt x="313" y="1"/>
                    <a:pt x="290" y="15"/>
                    <a:pt x="280" y="41"/>
                  </a:cubicBezTo>
                  <a:lnTo>
                    <a:pt x="14" y="668"/>
                  </a:lnTo>
                  <a:cubicBezTo>
                    <a:pt x="1" y="703"/>
                    <a:pt x="15" y="740"/>
                    <a:pt x="49" y="755"/>
                  </a:cubicBezTo>
                  <a:cubicBezTo>
                    <a:pt x="57" y="758"/>
                    <a:pt x="65" y="760"/>
                    <a:pt x="74" y="760"/>
                  </a:cubicBezTo>
                  <a:cubicBezTo>
                    <a:pt x="99" y="760"/>
                    <a:pt x="124" y="745"/>
                    <a:pt x="135" y="721"/>
                  </a:cubicBezTo>
                  <a:lnTo>
                    <a:pt x="401" y="92"/>
                  </a:lnTo>
                  <a:cubicBezTo>
                    <a:pt x="414" y="58"/>
                    <a:pt x="400" y="21"/>
                    <a:pt x="365" y="6"/>
                  </a:cubicBezTo>
                  <a:cubicBezTo>
                    <a:pt x="356" y="3"/>
                    <a:pt x="347" y="1"/>
                    <a:pt x="33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6" name="Google Shape;2996;p51"/>
            <p:cNvSpPr/>
            <p:nvPr/>
          </p:nvSpPr>
          <p:spPr>
            <a:xfrm>
              <a:off x="4234800" y="2584525"/>
              <a:ext cx="16825" cy="30125"/>
            </a:xfrm>
            <a:custGeom>
              <a:avLst/>
              <a:gdLst/>
              <a:ahLst/>
              <a:cxnLst/>
              <a:rect l="l" t="t" r="r" b="b"/>
              <a:pathLst>
                <a:path w="673" h="1205" extrusionOk="0">
                  <a:moveTo>
                    <a:pt x="598" y="1"/>
                  </a:moveTo>
                  <a:cubicBezTo>
                    <a:pt x="592" y="1"/>
                    <a:pt x="586" y="2"/>
                    <a:pt x="580" y="3"/>
                  </a:cubicBezTo>
                  <a:cubicBezTo>
                    <a:pt x="349" y="75"/>
                    <a:pt x="158" y="261"/>
                    <a:pt x="79" y="488"/>
                  </a:cubicBezTo>
                  <a:cubicBezTo>
                    <a:pt x="1" y="715"/>
                    <a:pt x="36" y="978"/>
                    <a:pt x="174" y="1176"/>
                  </a:cubicBezTo>
                  <a:cubicBezTo>
                    <a:pt x="186" y="1196"/>
                    <a:pt x="205" y="1204"/>
                    <a:pt x="228" y="1204"/>
                  </a:cubicBezTo>
                  <a:cubicBezTo>
                    <a:pt x="239" y="1204"/>
                    <a:pt x="252" y="1201"/>
                    <a:pt x="266" y="1193"/>
                  </a:cubicBezTo>
                  <a:cubicBezTo>
                    <a:pt x="295" y="1173"/>
                    <a:pt x="304" y="1131"/>
                    <a:pt x="282" y="1101"/>
                  </a:cubicBezTo>
                  <a:cubicBezTo>
                    <a:pt x="168" y="937"/>
                    <a:pt x="139" y="717"/>
                    <a:pt x="204" y="529"/>
                  </a:cubicBezTo>
                  <a:cubicBezTo>
                    <a:pt x="271" y="342"/>
                    <a:pt x="428" y="188"/>
                    <a:pt x="618" y="129"/>
                  </a:cubicBezTo>
                  <a:cubicBezTo>
                    <a:pt x="652" y="118"/>
                    <a:pt x="672" y="81"/>
                    <a:pt x="661" y="46"/>
                  </a:cubicBezTo>
                  <a:cubicBezTo>
                    <a:pt x="653" y="19"/>
                    <a:pt x="627" y="1"/>
                    <a:pt x="59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97" name="Google Shape;2997;p51"/>
          <p:cNvGrpSpPr/>
          <p:nvPr/>
        </p:nvGrpSpPr>
        <p:grpSpPr>
          <a:xfrm>
            <a:off x="7114111" y="3640768"/>
            <a:ext cx="1309901" cy="967458"/>
            <a:chOff x="3950875" y="4168200"/>
            <a:chExt cx="439225" cy="324400"/>
          </a:xfrm>
        </p:grpSpPr>
        <p:sp>
          <p:nvSpPr>
            <p:cNvPr id="2998" name="Google Shape;2998;p51"/>
            <p:cNvSpPr/>
            <p:nvPr/>
          </p:nvSpPr>
          <p:spPr>
            <a:xfrm>
              <a:off x="3950875" y="4451025"/>
              <a:ext cx="439225" cy="41575"/>
            </a:xfrm>
            <a:custGeom>
              <a:avLst/>
              <a:gdLst/>
              <a:ahLst/>
              <a:cxnLst/>
              <a:rect l="l" t="t" r="r" b="b"/>
              <a:pathLst>
                <a:path w="17569" h="1663" extrusionOk="0">
                  <a:moveTo>
                    <a:pt x="8784" y="0"/>
                  </a:moveTo>
                  <a:cubicBezTo>
                    <a:pt x="6454" y="0"/>
                    <a:pt x="4220" y="89"/>
                    <a:pt x="2573" y="245"/>
                  </a:cubicBezTo>
                  <a:cubicBezTo>
                    <a:pt x="925" y="401"/>
                    <a:pt x="0" y="612"/>
                    <a:pt x="0" y="832"/>
                  </a:cubicBezTo>
                  <a:cubicBezTo>
                    <a:pt x="0" y="1053"/>
                    <a:pt x="925" y="1264"/>
                    <a:pt x="2573" y="1420"/>
                  </a:cubicBezTo>
                  <a:cubicBezTo>
                    <a:pt x="4220" y="1576"/>
                    <a:pt x="6454" y="1663"/>
                    <a:pt x="8784" y="1663"/>
                  </a:cubicBezTo>
                  <a:cubicBezTo>
                    <a:pt x="11115" y="1663"/>
                    <a:pt x="13349" y="1576"/>
                    <a:pt x="14996" y="1420"/>
                  </a:cubicBezTo>
                  <a:cubicBezTo>
                    <a:pt x="16642" y="1264"/>
                    <a:pt x="17569" y="1053"/>
                    <a:pt x="17569" y="832"/>
                  </a:cubicBezTo>
                  <a:cubicBezTo>
                    <a:pt x="17569" y="612"/>
                    <a:pt x="16642" y="401"/>
                    <a:pt x="14996" y="245"/>
                  </a:cubicBezTo>
                  <a:cubicBezTo>
                    <a:pt x="13349" y="89"/>
                    <a:pt x="11115" y="0"/>
                    <a:pt x="87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9" name="Google Shape;2999;p51"/>
            <p:cNvSpPr/>
            <p:nvPr/>
          </p:nvSpPr>
          <p:spPr>
            <a:xfrm>
              <a:off x="4142500" y="4250425"/>
              <a:ext cx="218725" cy="216875"/>
            </a:xfrm>
            <a:custGeom>
              <a:avLst/>
              <a:gdLst/>
              <a:ahLst/>
              <a:cxnLst/>
              <a:rect l="l" t="t" r="r" b="b"/>
              <a:pathLst>
                <a:path w="8749" h="8675" extrusionOk="0">
                  <a:moveTo>
                    <a:pt x="3681" y="1"/>
                  </a:moveTo>
                  <a:cubicBezTo>
                    <a:pt x="3186" y="635"/>
                    <a:pt x="2275" y="1036"/>
                    <a:pt x="1466" y="1036"/>
                  </a:cubicBezTo>
                  <a:cubicBezTo>
                    <a:pt x="1451" y="1036"/>
                    <a:pt x="1435" y="1036"/>
                    <a:pt x="1420" y="1036"/>
                  </a:cubicBezTo>
                  <a:cubicBezTo>
                    <a:pt x="942" y="1882"/>
                    <a:pt x="478" y="2720"/>
                    <a:pt x="0" y="3567"/>
                  </a:cubicBezTo>
                  <a:lnTo>
                    <a:pt x="4023" y="8070"/>
                  </a:lnTo>
                  <a:cubicBezTo>
                    <a:pt x="4702" y="8337"/>
                    <a:pt x="5394" y="8608"/>
                    <a:pt x="6121" y="8665"/>
                  </a:cubicBezTo>
                  <a:cubicBezTo>
                    <a:pt x="6205" y="8671"/>
                    <a:pt x="6289" y="8675"/>
                    <a:pt x="6373" y="8675"/>
                  </a:cubicBezTo>
                  <a:cubicBezTo>
                    <a:pt x="7024" y="8675"/>
                    <a:pt x="7689" y="8475"/>
                    <a:pt x="8133" y="8006"/>
                  </a:cubicBezTo>
                  <a:cubicBezTo>
                    <a:pt x="8581" y="7533"/>
                    <a:pt x="8749" y="6844"/>
                    <a:pt x="8717" y="6193"/>
                  </a:cubicBezTo>
                  <a:cubicBezTo>
                    <a:pt x="8683" y="5541"/>
                    <a:pt x="8491" y="4912"/>
                    <a:pt x="8227" y="4318"/>
                  </a:cubicBezTo>
                  <a:cubicBezTo>
                    <a:pt x="7355" y="2359"/>
                    <a:pt x="5682" y="771"/>
                    <a:pt x="368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0" name="Google Shape;3000;p51"/>
            <p:cNvSpPr/>
            <p:nvPr/>
          </p:nvSpPr>
          <p:spPr>
            <a:xfrm>
              <a:off x="4292150" y="4317400"/>
              <a:ext cx="31375" cy="31375"/>
            </a:xfrm>
            <a:custGeom>
              <a:avLst/>
              <a:gdLst/>
              <a:ahLst/>
              <a:cxnLst/>
              <a:rect l="l" t="t" r="r" b="b"/>
              <a:pathLst>
                <a:path w="1255" h="1255" extrusionOk="0">
                  <a:moveTo>
                    <a:pt x="627" y="1"/>
                  </a:moveTo>
                  <a:cubicBezTo>
                    <a:pt x="281" y="1"/>
                    <a:pt x="1" y="281"/>
                    <a:pt x="1" y="627"/>
                  </a:cubicBezTo>
                  <a:cubicBezTo>
                    <a:pt x="1" y="974"/>
                    <a:pt x="281" y="1254"/>
                    <a:pt x="627" y="1254"/>
                  </a:cubicBezTo>
                  <a:cubicBezTo>
                    <a:pt x="974" y="1254"/>
                    <a:pt x="1255" y="973"/>
                    <a:pt x="1255" y="627"/>
                  </a:cubicBezTo>
                  <a:cubicBezTo>
                    <a:pt x="1255" y="281"/>
                    <a:pt x="974" y="1"/>
                    <a:pt x="6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1" name="Google Shape;3001;p51"/>
            <p:cNvSpPr/>
            <p:nvPr/>
          </p:nvSpPr>
          <p:spPr>
            <a:xfrm>
              <a:off x="4208350" y="4292775"/>
              <a:ext cx="31375" cy="31375"/>
            </a:xfrm>
            <a:custGeom>
              <a:avLst/>
              <a:gdLst/>
              <a:ahLst/>
              <a:cxnLst/>
              <a:rect l="l" t="t" r="r" b="b"/>
              <a:pathLst>
                <a:path w="1255" h="1255" extrusionOk="0">
                  <a:moveTo>
                    <a:pt x="627" y="1"/>
                  </a:moveTo>
                  <a:cubicBezTo>
                    <a:pt x="281" y="1"/>
                    <a:pt x="1" y="281"/>
                    <a:pt x="1" y="628"/>
                  </a:cubicBezTo>
                  <a:cubicBezTo>
                    <a:pt x="1" y="974"/>
                    <a:pt x="281" y="1254"/>
                    <a:pt x="627" y="1254"/>
                  </a:cubicBezTo>
                  <a:cubicBezTo>
                    <a:pt x="974" y="1254"/>
                    <a:pt x="1254" y="974"/>
                    <a:pt x="1254" y="628"/>
                  </a:cubicBezTo>
                  <a:cubicBezTo>
                    <a:pt x="1254" y="281"/>
                    <a:pt x="974" y="1"/>
                    <a:pt x="6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2" name="Google Shape;3002;p51"/>
            <p:cNvSpPr/>
            <p:nvPr/>
          </p:nvSpPr>
          <p:spPr>
            <a:xfrm>
              <a:off x="4168375" y="4318900"/>
              <a:ext cx="31350" cy="31400"/>
            </a:xfrm>
            <a:custGeom>
              <a:avLst/>
              <a:gdLst/>
              <a:ahLst/>
              <a:cxnLst/>
              <a:rect l="l" t="t" r="r" b="b"/>
              <a:pathLst>
                <a:path w="1254" h="1256" extrusionOk="0">
                  <a:moveTo>
                    <a:pt x="628" y="1"/>
                  </a:moveTo>
                  <a:cubicBezTo>
                    <a:pt x="280" y="1"/>
                    <a:pt x="0" y="281"/>
                    <a:pt x="0" y="628"/>
                  </a:cubicBezTo>
                  <a:cubicBezTo>
                    <a:pt x="0" y="974"/>
                    <a:pt x="280" y="1256"/>
                    <a:pt x="628" y="1256"/>
                  </a:cubicBezTo>
                  <a:cubicBezTo>
                    <a:pt x="974" y="1256"/>
                    <a:pt x="1254" y="974"/>
                    <a:pt x="1254" y="628"/>
                  </a:cubicBezTo>
                  <a:cubicBezTo>
                    <a:pt x="1254" y="281"/>
                    <a:pt x="974" y="1"/>
                    <a:pt x="6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3" name="Google Shape;3003;p51"/>
            <p:cNvSpPr/>
            <p:nvPr/>
          </p:nvSpPr>
          <p:spPr>
            <a:xfrm>
              <a:off x="4183525" y="4256800"/>
              <a:ext cx="63625" cy="38575"/>
            </a:xfrm>
            <a:custGeom>
              <a:avLst/>
              <a:gdLst/>
              <a:ahLst/>
              <a:cxnLst/>
              <a:rect l="l" t="t" r="r" b="b"/>
              <a:pathLst>
                <a:path w="2545" h="1543" extrusionOk="0">
                  <a:moveTo>
                    <a:pt x="2475" y="1"/>
                  </a:moveTo>
                  <a:cubicBezTo>
                    <a:pt x="2443" y="1"/>
                    <a:pt x="2415" y="21"/>
                    <a:pt x="2409" y="53"/>
                  </a:cubicBezTo>
                  <a:cubicBezTo>
                    <a:pt x="2302" y="596"/>
                    <a:pt x="1979" y="1052"/>
                    <a:pt x="1540" y="1274"/>
                  </a:cubicBezTo>
                  <a:cubicBezTo>
                    <a:pt x="1353" y="1368"/>
                    <a:pt x="1148" y="1414"/>
                    <a:pt x="946" y="1414"/>
                  </a:cubicBezTo>
                  <a:cubicBezTo>
                    <a:pt x="634" y="1414"/>
                    <a:pt x="330" y="1304"/>
                    <a:pt x="120" y="1095"/>
                  </a:cubicBezTo>
                  <a:cubicBezTo>
                    <a:pt x="107" y="1081"/>
                    <a:pt x="90" y="1075"/>
                    <a:pt x="73" y="1075"/>
                  </a:cubicBezTo>
                  <a:cubicBezTo>
                    <a:pt x="56" y="1075"/>
                    <a:pt x="40" y="1081"/>
                    <a:pt x="27" y="1095"/>
                  </a:cubicBezTo>
                  <a:cubicBezTo>
                    <a:pt x="0" y="1119"/>
                    <a:pt x="2" y="1162"/>
                    <a:pt x="27" y="1188"/>
                  </a:cubicBezTo>
                  <a:cubicBezTo>
                    <a:pt x="263" y="1420"/>
                    <a:pt x="601" y="1543"/>
                    <a:pt x="947" y="1543"/>
                  </a:cubicBezTo>
                  <a:cubicBezTo>
                    <a:pt x="1168" y="1543"/>
                    <a:pt x="1394" y="1492"/>
                    <a:pt x="1600" y="1391"/>
                  </a:cubicBezTo>
                  <a:cubicBezTo>
                    <a:pt x="2070" y="1152"/>
                    <a:pt x="2423" y="661"/>
                    <a:pt x="2538" y="77"/>
                  </a:cubicBezTo>
                  <a:cubicBezTo>
                    <a:pt x="2545" y="42"/>
                    <a:pt x="2522" y="9"/>
                    <a:pt x="2486" y="2"/>
                  </a:cubicBezTo>
                  <a:cubicBezTo>
                    <a:pt x="2482" y="1"/>
                    <a:pt x="2478" y="1"/>
                    <a:pt x="24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4" name="Google Shape;3004;p51"/>
            <p:cNvSpPr/>
            <p:nvPr/>
          </p:nvSpPr>
          <p:spPr>
            <a:xfrm>
              <a:off x="3997475" y="4386850"/>
              <a:ext cx="69275" cy="83950"/>
            </a:xfrm>
            <a:custGeom>
              <a:avLst/>
              <a:gdLst/>
              <a:ahLst/>
              <a:cxnLst/>
              <a:rect l="l" t="t" r="r" b="b"/>
              <a:pathLst>
                <a:path w="2771" h="3358" extrusionOk="0">
                  <a:moveTo>
                    <a:pt x="399" y="1"/>
                  </a:moveTo>
                  <a:cubicBezTo>
                    <a:pt x="233" y="1"/>
                    <a:pt x="62" y="77"/>
                    <a:pt x="0" y="227"/>
                  </a:cubicBezTo>
                  <a:cubicBezTo>
                    <a:pt x="160" y="1265"/>
                    <a:pt x="310" y="2312"/>
                    <a:pt x="471" y="3349"/>
                  </a:cubicBezTo>
                  <a:lnTo>
                    <a:pt x="2771" y="3358"/>
                  </a:lnTo>
                  <a:cubicBezTo>
                    <a:pt x="2706" y="2783"/>
                    <a:pt x="2661" y="2220"/>
                    <a:pt x="2596" y="1644"/>
                  </a:cubicBezTo>
                  <a:cubicBezTo>
                    <a:pt x="2076" y="1205"/>
                    <a:pt x="1554" y="768"/>
                    <a:pt x="1034" y="327"/>
                  </a:cubicBezTo>
                  <a:cubicBezTo>
                    <a:pt x="879" y="197"/>
                    <a:pt x="716" y="61"/>
                    <a:pt x="518" y="14"/>
                  </a:cubicBezTo>
                  <a:cubicBezTo>
                    <a:pt x="479" y="5"/>
                    <a:pt x="439" y="1"/>
                    <a:pt x="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5" name="Google Shape;3005;p51"/>
            <p:cNvSpPr/>
            <p:nvPr/>
          </p:nvSpPr>
          <p:spPr>
            <a:xfrm>
              <a:off x="4004650" y="4446250"/>
              <a:ext cx="27825" cy="25050"/>
            </a:xfrm>
            <a:custGeom>
              <a:avLst/>
              <a:gdLst/>
              <a:ahLst/>
              <a:cxnLst/>
              <a:rect l="l" t="t" r="r" b="b"/>
              <a:pathLst>
                <a:path w="1113" h="1002" extrusionOk="0">
                  <a:moveTo>
                    <a:pt x="144" y="1"/>
                  </a:moveTo>
                  <a:cubicBezTo>
                    <a:pt x="118" y="1"/>
                    <a:pt x="91" y="2"/>
                    <a:pt x="65" y="4"/>
                  </a:cubicBezTo>
                  <a:cubicBezTo>
                    <a:pt x="26" y="8"/>
                    <a:pt x="1" y="40"/>
                    <a:pt x="3" y="76"/>
                  </a:cubicBezTo>
                  <a:cubicBezTo>
                    <a:pt x="8" y="113"/>
                    <a:pt x="37" y="137"/>
                    <a:pt x="72" y="137"/>
                  </a:cubicBezTo>
                  <a:cubicBezTo>
                    <a:pt x="73" y="137"/>
                    <a:pt x="74" y="137"/>
                    <a:pt x="75" y="137"/>
                  </a:cubicBezTo>
                  <a:cubicBezTo>
                    <a:pt x="98" y="135"/>
                    <a:pt x="121" y="134"/>
                    <a:pt x="144" y="134"/>
                  </a:cubicBezTo>
                  <a:cubicBezTo>
                    <a:pt x="345" y="134"/>
                    <a:pt x="548" y="211"/>
                    <a:pt x="698" y="344"/>
                  </a:cubicBezTo>
                  <a:cubicBezTo>
                    <a:pt x="867" y="493"/>
                    <a:pt x="970" y="716"/>
                    <a:pt x="980" y="939"/>
                  </a:cubicBezTo>
                  <a:cubicBezTo>
                    <a:pt x="981" y="975"/>
                    <a:pt x="1010" y="1002"/>
                    <a:pt x="1046" y="1002"/>
                  </a:cubicBezTo>
                  <a:cubicBezTo>
                    <a:pt x="1047" y="1002"/>
                    <a:pt x="1047" y="1002"/>
                    <a:pt x="1048" y="1001"/>
                  </a:cubicBezTo>
                  <a:cubicBezTo>
                    <a:pt x="1084" y="998"/>
                    <a:pt x="1113" y="968"/>
                    <a:pt x="1111" y="932"/>
                  </a:cubicBezTo>
                  <a:cubicBezTo>
                    <a:pt x="1103" y="673"/>
                    <a:pt x="981" y="416"/>
                    <a:pt x="787" y="244"/>
                  </a:cubicBezTo>
                  <a:cubicBezTo>
                    <a:pt x="613" y="90"/>
                    <a:pt x="378" y="1"/>
                    <a:pt x="144"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6" name="Google Shape;3006;p51"/>
            <p:cNvSpPr/>
            <p:nvPr/>
          </p:nvSpPr>
          <p:spPr>
            <a:xfrm>
              <a:off x="4022925" y="4401775"/>
              <a:ext cx="12725" cy="10925"/>
            </a:xfrm>
            <a:custGeom>
              <a:avLst/>
              <a:gdLst/>
              <a:ahLst/>
              <a:cxnLst/>
              <a:rect l="l" t="t" r="r" b="b"/>
              <a:pathLst>
                <a:path w="509" h="437" extrusionOk="0">
                  <a:moveTo>
                    <a:pt x="436" y="1"/>
                  </a:moveTo>
                  <a:cubicBezTo>
                    <a:pt x="421" y="1"/>
                    <a:pt x="405" y="6"/>
                    <a:pt x="393" y="16"/>
                  </a:cubicBezTo>
                  <a:lnTo>
                    <a:pt x="33" y="321"/>
                  </a:lnTo>
                  <a:cubicBezTo>
                    <a:pt x="4" y="344"/>
                    <a:pt x="0" y="384"/>
                    <a:pt x="23" y="414"/>
                  </a:cubicBezTo>
                  <a:cubicBezTo>
                    <a:pt x="36" y="429"/>
                    <a:pt x="56" y="437"/>
                    <a:pt x="73" y="437"/>
                  </a:cubicBezTo>
                  <a:cubicBezTo>
                    <a:pt x="87" y="437"/>
                    <a:pt x="102" y="431"/>
                    <a:pt x="116" y="419"/>
                  </a:cubicBezTo>
                  <a:lnTo>
                    <a:pt x="477" y="116"/>
                  </a:lnTo>
                  <a:cubicBezTo>
                    <a:pt x="506" y="93"/>
                    <a:pt x="509" y="52"/>
                    <a:pt x="486" y="23"/>
                  </a:cubicBezTo>
                  <a:cubicBezTo>
                    <a:pt x="473" y="8"/>
                    <a:pt x="455" y="1"/>
                    <a:pt x="43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7" name="Google Shape;3007;p51"/>
            <p:cNvSpPr/>
            <p:nvPr/>
          </p:nvSpPr>
          <p:spPr>
            <a:xfrm>
              <a:off x="4029375" y="4408325"/>
              <a:ext cx="13075" cy="11600"/>
            </a:xfrm>
            <a:custGeom>
              <a:avLst/>
              <a:gdLst/>
              <a:ahLst/>
              <a:cxnLst/>
              <a:rect l="l" t="t" r="r" b="b"/>
              <a:pathLst>
                <a:path w="523" h="464" extrusionOk="0">
                  <a:moveTo>
                    <a:pt x="447" y="0"/>
                  </a:moveTo>
                  <a:cubicBezTo>
                    <a:pt x="432" y="0"/>
                    <a:pt x="417" y="6"/>
                    <a:pt x="405" y="17"/>
                  </a:cubicBezTo>
                  <a:lnTo>
                    <a:pt x="29" y="349"/>
                  </a:lnTo>
                  <a:cubicBezTo>
                    <a:pt x="2" y="375"/>
                    <a:pt x="1" y="416"/>
                    <a:pt x="24" y="442"/>
                  </a:cubicBezTo>
                  <a:cubicBezTo>
                    <a:pt x="36" y="456"/>
                    <a:pt x="55" y="463"/>
                    <a:pt x="72" y="463"/>
                  </a:cubicBezTo>
                  <a:cubicBezTo>
                    <a:pt x="88" y="463"/>
                    <a:pt x="104" y="459"/>
                    <a:pt x="118" y="448"/>
                  </a:cubicBezTo>
                  <a:lnTo>
                    <a:pt x="493" y="116"/>
                  </a:lnTo>
                  <a:cubicBezTo>
                    <a:pt x="520" y="90"/>
                    <a:pt x="523" y="49"/>
                    <a:pt x="498" y="23"/>
                  </a:cubicBezTo>
                  <a:cubicBezTo>
                    <a:pt x="484" y="8"/>
                    <a:pt x="465" y="0"/>
                    <a:pt x="44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8" name="Google Shape;3008;p51"/>
            <p:cNvSpPr/>
            <p:nvPr/>
          </p:nvSpPr>
          <p:spPr>
            <a:xfrm>
              <a:off x="4037025" y="4415150"/>
              <a:ext cx="13025" cy="13275"/>
            </a:xfrm>
            <a:custGeom>
              <a:avLst/>
              <a:gdLst/>
              <a:ahLst/>
              <a:cxnLst/>
              <a:rect l="l" t="t" r="r" b="b"/>
              <a:pathLst>
                <a:path w="521" h="531" extrusionOk="0">
                  <a:moveTo>
                    <a:pt x="448" y="1"/>
                  </a:moveTo>
                  <a:cubicBezTo>
                    <a:pt x="431" y="1"/>
                    <a:pt x="414" y="7"/>
                    <a:pt x="401" y="22"/>
                  </a:cubicBezTo>
                  <a:lnTo>
                    <a:pt x="26" y="419"/>
                  </a:lnTo>
                  <a:cubicBezTo>
                    <a:pt x="1" y="446"/>
                    <a:pt x="2" y="488"/>
                    <a:pt x="29" y="512"/>
                  </a:cubicBezTo>
                  <a:cubicBezTo>
                    <a:pt x="42" y="525"/>
                    <a:pt x="58" y="531"/>
                    <a:pt x="74" y="531"/>
                  </a:cubicBezTo>
                  <a:cubicBezTo>
                    <a:pt x="92" y="531"/>
                    <a:pt x="109" y="523"/>
                    <a:pt x="124" y="509"/>
                  </a:cubicBezTo>
                  <a:lnTo>
                    <a:pt x="498" y="110"/>
                  </a:lnTo>
                  <a:cubicBezTo>
                    <a:pt x="521" y="83"/>
                    <a:pt x="521" y="43"/>
                    <a:pt x="494" y="17"/>
                  </a:cubicBezTo>
                  <a:cubicBezTo>
                    <a:pt x="481" y="6"/>
                    <a:pt x="465" y="1"/>
                    <a:pt x="44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9" name="Google Shape;3009;p51"/>
            <p:cNvSpPr/>
            <p:nvPr/>
          </p:nvSpPr>
          <p:spPr>
            <a:xfrm>
              <a:off x="4057375" y="4418775"/>
              <a:ext cx="62275" cy="53425"/>
            </a:xfrm>
            <a:custGeom>
              <a:avLst/>
              <a:gdLst/>
              <a:ahLst/>
              <a:cxnLst/>
              <a:rect l="l" t="t" r="r" b="b"/>
              <a:pathLst>
                <a:path w="2491" h="2137" extrusionOk="0">
                  <a:moveTo>
                    <a:pt x="1816" y="1"/>
                  </a:moveTo>
                  <a:cubicBezTo>
                    <a:pt x="1229" y="15"/>
                    <a:pt x="632" y="14"/>
                    <a:pt x="46" y="27"/>
                  </a:cubicBezTo>
                  <a:cubicBezTo>
                    <a:pt x="30" y="730"/>
                    <a:pt x="16" y="1432"/>
                    <a:pt x="0" y="2137"/>
                  </a:cubicBezTo>
                  <a:lnTo>
                    <a:pt x="2490" y="2051"/>
                  </a:lnTo>
                  <a:cubicBezTo>
                    <a:pt x="2269" y="1378"/>
                    <a:pt x="2037" y="673"/>
                    <a:pt x="18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0" name="Google Shape;3010;p51"/>
            <p:cNvSpPr/>
            <p:nvPr/>
          </p:nvSpPr>
          <p:spPr>
            <a:xfrm>
              <a:off x="4050750" y="4278775"/>
              <a:ext cx="169800" cy="193325"/>
            </a:xfrm>
            <a:custGeom>
              <a:avLst/>
              <a:gdLst/>
              <a:ahLst/>
              <a:cxnLst/>
              <a:rect l="l" t="t" r="r" b="b"/>
              <a:pathLst>
                <a:path w="6792" h="7733" extrusionOk="0">
                  <a:moveTo>
                    <a:pt x="3465" y="1"/>
                  </a:moveTo>
                  <a:cubicBezTo>
                    <a:pt x="3342" y="1"/>
                    <a:pt x="3221" y="47"/>
                    <a:pt x="3140" y="139"/>
                  </a:cubicBezTo>
                  <a:cubicBezTo>
                    <a:pt x="3051" y="242"/>
                    <a:pt x="3031" y="395"/>
                    <a:pt x="3074" y="523"/>
                  </a:cubicBezTo>
                  <a:cubicBezTo>
                    <a:pt x="3046" y="521"/>
                    <a:pt x="3018" y="519"/>
                    <a:pt x="2991" y="519"/>
                  </a:cubicBezTo>
                  <a:cubicBezTo>
                    <a:pt x="2985" y="519"/>
                    <a:pt x="2979" y="519"/>
                    <a:pt x="2973" y="519"/>
                  </a:cubicBezTo>
                  <a:cubicBezTo>
                    <a:pt x="2730" y="525"/>
                    <a:pt x="2488" y="573"/>
                    <a:pt x="2259" y="655"/>
                  </a:cubicBezTo>
                  <a:cubicBezTo>
                    <a:pt x="2243" y="538"/>
                    <a:pt x="2176" y="426"/>
                    <a:pt x="2076" y="360"/>
                  </a:cubicBezTo>
                  <a:cubicBezTo>
                    <a:pt x="2006" y="314"/>
                    <a:pt x="1922" y="291"/>
                    <a:pt x="1837" y="291"/>
                  </a:cubicBezTo>
                  <a:cubicBezTo>
                    <a:pt x="1755" y="291"/>
                    <a:pt x="1673" y="313"/>
                    <a:pt x="1603" y="355"/>
                  </a:cubicBezTo>
                  <a:cubicBezTo>
                    <a:pt x="1460" y="439"/>
                    <a:pt x="1367" y="602"/>
                    <a:pt x="1360" y="768"/>
                  </a:cubicBezTo>
                  <a:cubicBezTo>
                    <a:pt x="1354" y="895"/>
                    <a:pt x="1396" y="1021"/>
                    <a:pt x="1472" y="1125"/>
                  </a:cubicBezTo>
                  <a:cubicBezTo>
                    <a:pt x="1366" y="1220"/>
                    <a:pt x="1266" y="1324"/>
                    <a:pt x="1180" y="1438"/>
                  </a:cubicBezTo>
                  <a:cubicBezTo>
                    <a:pt x="894" y="1819"/>
                    <a:pt x="730" y="2282"/>
                    <a:pt x="651" y="2751"/>
                  </a:cubicBezTo>
                  <a:cubicBezTo>
                    <a:pt x="572" y="3221"/>
                    <a:pt x="582" y="3700"/>
                    <a:pt x="600" y="4177"/>
                  </a:cubicBezTo>
                  <a:cubicBezTo>
                    <a:pt x="256" y="4812"/>
                    <a:pt x="52" y="5522"/>
                    <a:pt x="9" y="6244"/>
                  </a:cubicBezTo>
                  <a:cubicBezTo>
                    <a:pt x="2" y="6360"/>
                    <a:pt x="1" y="6480"/>
                    <a:pt x="29" y="6593"/>
                  </a:cubicBezTo>
                  <a:cubicBezTo>
                    <a:pt x="59" y="6706"/>
                    <a:pt x="125" y="6815"/>
                    <a:pt x="228" y="6872"/>
                  </a:cubicBezTo>
                  <a:cubicBezTo>
                    <a:pt x="280" y="6901"/>
                    <a:pt x="338" y="6914"/>
                    <a:pt x="397" y="6914"/>
                  </a:cubicBezTo>
                  <a:cubicBezTo>
                    <a:pt x="515" y="6914"/>
                    <a:pt x="637" y="6861"/>
                    <a:pt x="728" y="6782"/>
                  </a:cubicBezTo>
                  <a:cubicBezTo>
                    <a:pt x="864" y="6663"/>
                    <a:pt x="946" y="6496"/>
                    <a:pt x="1023" y="6331"/>
                  </a:cubicBezTo>
                  <a:cubicBezTo>
                    <a:pt x="1071" y="6675"/>
                    <a:pt x="1226" y="6982"/>
                    <a:pt x="1464" y="7235"/>
                  </a:cubicBezTo>
                  <a:cubicBezTo>
                    <a:pt x="1702" y="7487"/>
                    <a:pt x="2018" y="7664"/>
                    <a:pt x="2359" y="7732"/>
                  </a:cubicBezTo>
                  <a:lnTo>
                    <a:pt x="4807" y="7728"/>
                  </a:lnTo>
                  <a:cubicBezTo>
                    <a:pt x="4807" y="7728"/>
                    <a:pt x="4807" y="7728"/>
                    <a:pt x="4807" y="7728"/>
                  </a:cubicBezTo>
                  <a:cubicBezTo>
                    <a:pt x="4816" y="7728"/>
                    <a:pt x="6792" y="7177"/>
                    <a:pt x="6370" y="5379"/>
                  </a:cubicBezTo>
                  <a:cubicBezTo>
                    <a:pt x="6256" y="4992"/>
                    <a:pt x="6186" y="4597"/>
                    <a:pt x="6036" y="4223"/>
                  </a:cubicBezTo>
                  <a:cubicBezTo>
                    <a:pt x="5812" y="3664"/>
                    <a:pt x="5584" y="3105"/>
                    <a:pt x="5360" y="2543"/>
                  </a:cubicBezTo>
                  <a:cubicBezTo>
                    <a:pt x="5185" y="2114"/>
                    <a:pt x="5010" y="1677"/>
                    <a:pt x="4714" y="1320"/>
                  </a:cubicBezTo>
                  <a:cubicBezTo>
                    <a:pt x="4519" y="1084"/>
                    <a:pt x="4266" y="891"/>
                    <a:pt x="3985" y="754"/>
                  </a:cubicBezTo>
                  <a:cubicBezTo>
                    <a:pt x="3996" y="689"/>
                    <a:pt x="4002" y="623"/>
                    <a:pt x="3995" y="556"/>
                  </a:cubicBezTo>
                  <a:cubicBezTo>
                    <a:pt x="3976" y="355"/>
                    <a:pt x="3870" y="156"/>
                    <a:pt x="3694" y="59"/>
                  </a:cubicBezTo>
                  <a:cubicBezTo>
                    <a:pt x="3625" y="20"/>
                    <a:pt x="3545" y="1"/>
                    <a:pt x="34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1" name="Google Shape;3011;p51"/>
            <p:cNvSpPr/>
            <p:nvPr/>
          </p:nvSpPr>
          <p:spPr>
            <a:xfrm>
              <a:off x="4101175" y="4332850"/>
              <a:ext cx="9400" cy="9400"/>
            </a:xfrm>
            <a:custGeom>
              <a:avLst/>
              <a:gdLst/>
              <a:ahLst/>
              <a:cxnLst/>
              <a:rect l="l" t="t" r="r" b="b"/>
              <a:pathLst>
                <a:path w="376" h="376" extrusionOk="0">
                  <a:moveTo>
                    <a:pt x="188" y="0"/>
                  </a:moveTo>
                  <a:cubicBezTo>
                    <a:pt x="85" y="0"/>
                    <a:pt x="1" y="84"/>
                    <a:pt x="1" y="187"/>
                  </a:cubicBezTo>
                  <a:cubicBezTo>
                    <a:pt x="1" y="292"/>
                    <a:pt x="85" y="376"/>
                    <a:pt x="188" y="376"/>
                  </a:cubicBezTo>
                  <a:cubicBezTo>
                    <a:pt x="292" y="376"/>
                    <a:pt x="375" y="292"/>
                    <a:pt x="375" y="187"/>
                  </a:cubicBezTo>
                  <a:cubicBezTo>
                    <a:pt x="375" y="84"/>
                    <a:pt x="292" y="0"/>
                    <a:pt x="18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2" name="Google Shape;3012;p51"/>
            <p:cNvSpPr/>
            <p:nvPr/>
          </p:nvSpPr>
          <p:spPr>
            <a:xfrm>
              <a:off x="4148275" y="4325875"/>
              <a:ext cx="9400" cy="9425"/>
            </a:xfrm>
            <a:custGeom>
              <a:avLst/>
              <a:gdLst/>
              <a:ahLst/>
              <a:cxnLst/>
              <a:rect l="l" t="t" r="r" b="b"/>
              <a:pathLst>
                <a:path w="376" h="377" extrusionOk="0">
                  <a:moveTo>
                    <a:pt x="188" y="0"/>
                  </a:moveTo>
                  <a:cubicBezTo>
                    <a:pt x="84" y="0"/>
                    <a:pt x="1" y="85"/>
                    <a:pt x="1" y="188"/>
                  </a:cubicBezTo>
                  <a:cubicBezTo>
                    <a:pt x="1" y="292"/>
                    <a:pt x="84" y="376"/>
                    <a:pt x="188" y="376"/>
                  </a:cubicBezTo>
                  <a:cubicBezTo>
                    <a:pt x="291" y="376"/>
                    <a:pt x="375" y="292"/>
                    <a:pt x="375" y="188"/>
                  </a:cubicBezTo>
                  <a:cubicBezTo>
                    <a:pt x="375" y="85"/>
                    <a:pt x="291" y="0"/>
                    <a:pt x="18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3" name="Google Shape;3013;p51"/>
            <p:cNvSpPr/>
            <p:nvPr/>
          </p:nvSpPr>
          <p:spPr>
            <a:xfrm>
              <a:off x="4122650" y="4328200"/>
              <a:ext cx="18400" cy="8100"/>
            </a:xfrm>
            <a:custGeom>
              <a:avLst/>
              <a:gdLst/>
              <a:ahLst/>
              <a:cxnLst/>
              <a:rect l="l" t="t" r="r" b="b"/>
              <a:pathLst>
                <a:path w="736" h="324" extrusionOk="0">
                  <a:moveTo>
                    <a:pt x="406" y="0"/>
                  </a:moveTo>
                  <a:cubicBezTo>
                    <a:pt x="383" y="0"/>
                    <a:pt x="360" y="2"/>
                    <a:pt x="337" y="6"/>
                  </a:cubicBezTo>
                  <a:cubicBezTo>
                    <a:pt x="205" y="27"/>
                    <a:pt x="85" y="109"/>
                    <a:pt x="19" y="226"/>
                  </a:cubicBezTo>
                  <a:cubicBezTo>
                    <a:pt x="1" y="256"/>
                    <a:pt x="12" y="298"/>
                    <a:pt x="44" y="315"/>
                  </a:cubicBezTo>
                  <a:cubicBezTo>
                    <a:pt x="55" y="320"/>
                    <a:pt x="65" y="323"/>
                    <a:pt x="77" y="323"/>
                  </a:cubicBezTo>
                  <a:cubicBezTo>
                    <a:pt x="99" y="323"/>
                    <a:pt x="122" y="312"/>
                    <a:pt x="134" y="289"/>
                  </a:cubicBezTo>
                  <a:cubicBezTo>
                    <a:pt x="178" y="207"/>
                    <a:pt x="264" y="149"/>
                    <a:pt x="357" y="135"/>
                  </a:cubicBezTo>
                  <a:cubicBezTo>
                    <a:pt x="372" y="132"/>
                    <a:pt x="387" y="131"/>
                    <a:pt x="402" y="131"/>
                  </a:cubicBezTo>
                  <a:cubicBezTo>
                    <a:pt x="480" y="131"/>
                    <a:pt x="560" y="161"/>
                    <a:pt x="618" y="213"/>
                  </a:cubicBezTo>
                  <a:cubicBezTo>
                    <a:pt x="630" y="225"/>
                    <a:pt x="646" y="230"/>
                    <a:pt x="662" y="230"/>
                  </a:cubicBezTo>
                  <a:cubicBezTo>
                    <a:pt x="680" y="230"/>
                    <a:pt x="698" y="223"/>
                    <a:pt x="711" y="209"/>
                  </a:cubicBezTo>
                  <a:cubicBezTo>
                    <a:pt x="736" y="182"/>
                    <a:pt x="734" y="142"/>
                    <a:pt x="707" y="116"/>
                  </a:cubicBezTo>
                  <a:cubicBezTo>
                    <a:pt x="625" y="42"/>
                    <a:pt x="517" y="0"/>
                    <a:pt x="40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4" name="Google Shape;3014;p51"/>
            <p:cNvSpPr/>
            <p:nvPr/>
          </p:nvSpPr>
          <p:spPr>
            <a:xfrm>
              <a:off x="4130025" y="4328225"/>
              <a:ext cx="4800" cy="20175"/>
            </a:xfrm>
            <a:custGeom>
              <a:avLst/>
              <a:gdLst/>
              <a:ahLst/>
              <a:cxnLst/>
              <a:rect l="l" t="t" r="r" b="b"/>
              <a:pathLst>
                <a:path w="192" h="807" extrusionOk="0">
                  <a:moveTo>
                    <a:pt x="70" y="0"/>
                  </a:moveTo>
                  <a:cubicBezTo>
                    <a:pt x="68" y="0"/>
                    <a:pt x="66" y="1"/>
                    <a:pt x="65" y="1"/>
                  </a:cubicBezTo>
                  <a:cubicBezTo>
                    <a:pt x="29" y="5"/>
                    <a:pt x="0" y="36"/>
                    <a:pt x="5" y="72"/>
                  </a:cubicBezTo>
                  <a:lnTo>
                    <a:pt x="56" y="747"/>
                  </a:lnTo>
                  <a:cubicBezTo>
                    <a:pt x="60" y="780"/>
                    <a:pt x="89" y="807"/>
                    <a:pt x="123" y="807"/>
                  </a:cubicBezTo>
                  <a:cubicBezTo>
                    <a:pt x="125" y="807"/>
                    <a:pt x="126" y="807"/>
                    <a:pt x="127" y="805"/>
                  </a:cubicBezTo>
                  <a:cubicBezTo>
                    <a:pt x="163" y="804"/>
                    <a:pt x="192" y="771"/>
                    <a:pt x="189" y="735"/>
                  </a:cubicBezTo>
                  <a:lnTo>
                    <a:pt x="136" y="62"/>
                  </a:lnTo>
                  <a:cubicBezTo>
                    <a:pt x="133" y="28"/>
                    <a:pt x="106" y="0"/>
                    <a:pt x="70"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5" name="Google Shape;3015;p51"/>
            <p:cNvSpPr/>
            <p:nvPr/>
          </p:nvSpPr>
          <p:spPr>
            <a:xfrm>
              <a:off x="4123275" y="4339900"/>
              <a:ext cx="18350" cy="9900"/>
            </a:xfrm>
            <a:custGeom>
              <a:avLst/>
              <a:gdLst/>
              <a:ahLst/>
              <a:cxnLst/>
              <a:rect l="l" t="t" r="r" b="b"/>
              <a:pathLst>
                <a:path w="734" h="396" extrusionOk="0">
                  <a:moveTo>
                    <a:pt x="69" y="1"/>
                  </a:moveTo>
                  <a:cubicBezTo>
                    <a:pt x="66" y="1"/>
                    <a:pt x="63" y="1"/>
                    <a:pt x="60" y="1"/>
                  </a:cubicBezTo>
                  <a:cubicBezTo>
                    <a:pt x="24" y="5"/>
                    <a:pt x="0" y="40"/>
                    <a:pt x="4" y="75"/>
                  </a:cubicBezTo>
                  <a:cubicBezTo>
                    <a:pt x="26" y="237"/>
                    <a:pt x="166" y="373"/>
                    <a:pt x="326" y="394"/>
                  </a:cubicBezTo>
                  <a:cubicBezTo>
                    <a:pt x="340" y="394"/>
                    <a:pt x="355" y="396"/>
                    <a:pt x="369" y="396"/>
                  </a:cubicBezTo>
                  <a:cubicBezTo>
                    <a:pt x="516" y="396"/>
                    <a:pt x="661" y="303"/>
                    <a:pt x="719" y="165"/>
                  </a:cubicBezTo>
                  <a:cubicBezTo>
                    <a:pt x="733" y="131"/>
                    <a:pt x="718" y="94"/>
                    <a:pt x="683" y="80"/>
                  </a:cubicBezTo>
                  <a:cubicBezTo>
                    <a:pt x="675" y="76"/>
                    <a:pt x="667" y="74"/>
                    <a:pt x="658" y="74"/>
                  </a:cubicBezTo>
                  <a:cubicBezTo>
                    <a:pt x="633" y="74"/>
                    <a:pt x="608" y="90"/>
                    <a:pt x="598" y="115"/>
                  </a:cubicBezTo>
                  <a:cubicBezTo>
                    <a:pt x="562" y="202"/>
                    <a:pt x="465" y="263"/>
                    <a:pt x="371" y="263"/>
                  </a:cubicBezTo>
                  <a:cubicBezTo>
                    <a:pt x="362" y="263"/>
                    <a:pt x="353" y="262"/>
                    <a:pt x="345" y="261"/>
                  </a:cubicBezTo>
                  <a:cubicBezTo>
                    <a:pt x="240" y="248"/>
                    <a:pt x="150" y="158"/>
                    <a:pt x="136" y="55"/>
                  </a:cubicBezTo>
                  <a:cubicBezTo>
                    <a:pt x="131" y="23"/>
                    <a:pt x="101" y="1"/>
                    <a:pt x="69"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51"/>
            <p:cNvSpPr/>
            <p:nvPr/>
          </p:nvSpPr>
          <p:spPr>
            <a:xfrm>
              <a:off x="4089925" y="4292625"/>
              <a:ext cx="13125" cy="10925"/>
            </a:xfrm>
            <a:custGeom>
              <a:avLst/>
              <a:gdLst/>
              <a:ahLst/>
              <a:cxnLst/>
              <a:rect l="l" t="t" r="r" b="b"/>
              <a:pathLst>
                <a:path w="525" h="437" extrusionOk="0">
                  <a:moveTo>
                    <a:pt x="275" y="1"/>
                  </a:moveTo>
                  <a:cubicBezTo>
                    <a:pt x="189" y="1"/>
                    <a:pt x="103" y="44"/>
                    <a:pt x="56" y="117"/>
                  </a:cubicBezTo>
                  <a:cubicBezTo>
                    <a:pt x="0" y="207"/>
                    <a:pt x="6" y="330"/>
                    <a:pt x="72" y="413"/>
                  </a:cubicBezTo>
                  <a:cubicBezTo>
                    <a:pt x="86" y="428"/>
                    <a:pt x="103" y="437"/>
                    <a:pt x="123" y="437"/>
                  </a:cubicBezTo>
                  <a:cubicBezTo>
                    <a:pt x="138" y="437"/>
                    <a:pt x="152" y="434"/>
                    <a:pt x="163" y="424"/>
                  </a:cubicBezTo>
                  <a:cubicBezTo>
                    <a:pt x="192" y="401"/>
                    <a:pt x="196" y="360"/>
                    <a:pt x="173" y="331"/>
                  </a:cubicBezTo>
                  <a:cubicBezTo>
                    <a:pt x="143" y="292"/>
                    <a:pt x="139" y="231"/>
                    <a:pt x="166" y="188"/>
                  </a:cubicBezTo>
                  <a:cubicBezTo>
                    <a:pt x="188" y="153"/>
                    <a:pt x="229" y="132"/>
                    <a:pt x="271" y="132"/>
                  </a:cubicBezTo>
                  <a:cubicBezTo>
                    <a:pt x="280" y="132"/>
                    <a:pt x="290" y="133"/>
                    <a:pt x="299" y="135"/>
                  </a:cubicBezTo>
                  <a:cubicBezTo>
                    <a:pt x="346" y="145"/>
                    <a:pt x="386" y="192"/>
                    <a:pt x="392" y="242"/>
                  </a:cubicBezTo>
                  <a:cubicBezTo>
                    <a:pt x="395" y="276"/>
                    <a:pt x="423" y="302"/>
                    <a:pt x="456" y="302"/>
                  </a:cubicBezTo>
                  <a:cubicBezTo>
                    <a:pt x="459" y="302"/>
                    <a:pt x="461" y="301"/>
                    <a:pt x="464" y="301"/>
                  </a:cubicBezTo>
                  <a:cubicBezTo>
                    <a:pt x="499" y="298"/>
                    <a:pt x="525" y="265"/>
                    <a:pt x="522" y="230"/>
                  </a:cubicBezTo>
                  <a:cubicBezTo>
                    <a:pt x="514" y="124"/>
                    <a:pt x="431" y="31"/>
                    <a:pt x="329" y="7"/>
                  </a:cubicBezTo>
                  <a:cubicBezTo>
                    <a:pt x="311" y="3"/>
                    <a:pt x="293" y="1"/>
                    <a:pt x="2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51"/>
            <p:cNvSpPr/>
            <p:nvPr/>
          </p:nvSpPr>
          <p:spPr>
            <a:xfrm>
              <a:off x="4132175" y="4285350"/>
              <a:ext cx="12875" cy="10100"/>
            </a:xfrm>
            <a:custGeom>
              <a:avLst/>
              <a:gdLst/>
              <a:ahLst/>
              <a:cxnLst/>
              <a:rect l="l" t="t" r="r" b="b"/>
              <a:pathLst>
                <a:path w="515" h="404" extrusionOk="0">
                  <a:moveTo>
                    <a:pt x="262" y="1"/>
                  </a:moveTo>
                  <a:cubicBezTo>
                    <a:pt x="203" y="1"/>
                    <a:pt x="144" y="23"/>
                    <a:pt x="97" y="63"/>
                  </a:cubicBezTo>
                  <a:cubicBezTo>
                    <a:pt x="36" y="115"/>
                    <a:pt x="0" y="190"/>
                    <a:pt x="4" y="263"/>
                  </a:cubicBezTo>
                  <a:cubicBezTo>
                    <a:pt x="6" y="299"/>
                    <a:pt x="33" y="322"/>
                    <a:pt x="71" y="326"/>
                  </a:cubicBezTo>
                  <a:cubicBezTo>
                    <a:pt x="107" y="325"/>
                    <a:pt x="136" y="293"/>
                    <a:pt x="134" y="258"/>
                  </a:cubicBezTo>
                  <a:cubicBezTo>
                    <a:pt x="133" y="226"/>
                    <a:pt x="150" y="190"/>
                    <a:pt x="182" y="165"/>
                  </a:cubicBezTo>
                  <a:cubicBezTo>
                    <a:pt x="205" y="145"/>
                    <a:pt x="233" y="133"/>
                    <a:pt x="260" y="133"/>
                  </a:cubicBezTo>
                  <a:cubicBezTo>
                    <a:pt x="268" y="133"/>
                    <a:pt x="275" y="134"/>
                    <a:pt x="282" y="136"/>
                  </a:cubicBezTo>
                  <a:cubicBezTo>
                    <a:pt x="313" y="143"/>
                    <a:pt x="342" y="169"/>
                    <a:pt x="360" y="205"/>
                  </a:cubicBezTo>
                  <a:cubicBezTo>
                    <a:pt x="377" y="240"/>
                    <a:pt x="377" y="278"/>
                    <a:pt x="363" y="308"/>
                  </a:cubicBezTo>
                  <a:cubicBezTo>
                    <a:pt x="347" y="340"/>
                    <a:pt x="360" y="379"/>
                    <a:pt x="392" y="396"/>
                  </a:cubicBezTo>
                  <a:cubicBezTo>
                    <a:pt x="403" y="401"/>
                    <a:pt x="412" y="403"/>
                    <a:pt x="423" y="403"/>
                  </a:cubicBezTo>
                  <a:cubicBezTo>
                    <a:pt x="446" y="403"/>
                    <a:pt x="469" y="389"/>
                    <a:pt x="482" y="368"/>
                  </a:cubicBezTo>
                  <a:cubicBezTo>
                    <a:pt x="515" y="300"/>
                    <a:pt x="513" y="219"/>
                    <a:pt x="479" y="147"/>
                  </a:cubicBezTo>
                  <a:cubicBezTo>
                    <a:pt x="446" y="75"/>
                    <a:pt x="382" y="22"/>
                    <a:pt x="310" y="6"/>
                  </a:cubicBezTo>
                  <a:cubicBezTo>
                    <a:pt x="294" y="3"/>
                    <a:pt x="278" y="1"/>
                    <a:pt x="26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51"/>
            <p:cNvSpPr/>
            <p:nvPr/>
          </p:nvSpPr>
          <p:spPr>
            <a:xfrm>
              <a:off x="4103675" y="4362200"/>
              <a:ext cx="62225" cy="18575"/>
            </a:xfrm>
            <a:custGeom>
              <a:avLst/>
              <a:gdLst/>
              <a:ahLst/>
              <a:cxnLst/>
              <a:rect l="l" t="t" r="r" b="b"/>
              <a:pathLst>
                <a:path w="2489" h="743" extrusionOk="0">
                  <a:moveTo>
                    <a:pt x="2416" y="0"/>
                  </a:moveTo>
                  <a:cubicBezTo>
                    <a:pt x="2397" y="0"/>
                    <a:pt x="2378" y="9"/>
                    <a:pt x="2365" y="24"/>
                  </a:cubicBezTo>
                  <a:cubicBezTo>
                    <a:pt x="2114" y="321"/>
                    <a:pt x="1730" y="529"/>
                    <a:pt x="1314" y="591"/>
                  </a:cubicBezTo>
                  <a:cubicBezTo>
                    <a:pt x="1225" y="605"/>
                    <a:pt x="1135" y="611"/>
                    <a:pt x="1045" y="611"/>
                  </a:cubicBezTo>
                  <a:cubicBezTo>
                    <a:pt x="714" y="611"/>
                    <a:pt x="383" y="524"/>
                    <a:pt x="108" y="360"/>
                  </a:cubicBezTo>
                  <a:cubicBezTo>
                    <a:pt x="98" y="354"/>
                    <a:pt x="87" y="351"/>
                    <a:pt x="76" y="351"/>
                  </a:cubicBezTo>
                  <a:cubicBezTo>
                    <a:pt x="54" y="351"/>
                    <a:pt x="32" y="363"/>
                    <a:pt x="19" y="383"/>
                  </a:cubicBezTo>
                  <a:cubicBezTo>
                    <a:pt x="1" y="413"/>
                    <a:pt x="11" y="454"/>
                    <a:pt x="42" y="471"/>
                  </a:cubicBezTo>
                  <a:cubicBezTo>
                    <a:pt x="337" y="649"/>
                    <a:pt x="691" y="743"/>
                    <a:pt x="1046" y="743"/>
                  </a:cubicBezTo>
                  <a:cubicBezTo>
                    <a:pt x="1143" y="743"/>
                    <a:pt x="1242" y="736"/>
                    <a:pt x="1332" y="722"/>
                  </a:cubicBezTo>
                  <a:cubicBezTo>
                    <a:pt x="1780" y="656"/>
                    <a:pt x="2194" y="433"/>
                    <a:pt x="2465" y="110"/>
                  </a:cubicBezTo>
                  <a:cubicBezTo>
                    <a:pt x="2488" y="81"/>
                    <a:pt x="2485" y="40"/>
                    <a:pt x="2458" y="17"/>
                  </a:cubicBezTo>
                  <a:cubicBezTo>
                    <a:pt x="2445" y="6"/>
                    <a:pt x="2430" y="0"/>
                    <a:pt x="241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51"/>
            <p:cNvSpPr/>
            <p:nvPr/>
          </p:nvSpPr>
          <p:spPr>
            <a:xfrm>
              <a:off x="4065500" y="4381225"/>
              <a:ext cx="18300" cy="58350"/>
            </a:xfrm>
            <a:custGeom>
              <a:avLst/>
              <a:gdLst/>
              <a:ahLst/>
              <a:cxnLst/>
              <a:rect l="l" t="t" r="r" b="b"/>
              <a:pathLst>
                <a:path w="732" h="2334" extrusionOk="0">
                  <a:moveTo>
                    <a:pt x="75" y="1"/>
                  </a:moveTo>
                  <a:cubicBezTo>
                    <a:pt x="62" y="1"/>
                    <a:pt x="49" y="5"/>
                    <a:pt x="37" y="13"/>
                  </a:cubicBezTo>
                  <a:cubicBezTo>
                    <a:pt x="10" y="35"/>
                    <a:pt x="1" y="75"/>
                    <a:pt x="24" y="104"/>
                  </a:cubicBezTo>
                  <a:cubicBezTo>
                    <a:pt x="468" y="711"/>
                    <a:pt x="596" y="1533"/>
                    <a:pt x="354" y="2246"/>
                  </a:cubicBezTo>
                  <a:cubicBezTo>
                    <a:pt x="341" y="2282"/>
                    <a:pt x="361" y="2318"/>
                    <a:pt x="394" y="2331"/>
                  </a:cubicBezTo>
                  <a:cubicBezTo>
                    <a:pt x="403" y="2332"/>
                    <a:pt x="410" y="2334"/>
                    <a:pt x="417" y="2334"/>
                  </a:cubicBezTo>
                  <a:cubicBezTo>
                    <a:pt x="443" y="2334"/>
                    <a:pt x="468" y="2316"/>
                    <a:pt x="477" y="2289"/>
                  </a:cubicBezTo>
                  <a:cubicBezTo>
                    <a:pt x="731" y="1536"/>
                    <a:pt x="599" y="668"/>
                    <a:pt x="128" y="28"/>
                  </a:cubicBezTo>
                  <a:cubicBezTo>
                    <a:pt x="115" y="10"/>
                    <a:pt x="95"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51"/>
            <p:cNvSpPr/>
            <p:nvPr/>
          </p:nvSpPr>
          <p:spPr>
            <a:xfrm>
              <a:off x="4053850" y="4440875"/>
              <a:ext cx="3975" cy="10200"/>
            </a:xfrm>
            <a:custGeom>
              <a:avLst/>
              <a:gdLst/>
              <a:ahLst/>
              <a:cxnLst/>
              <a:rect l="l" t="t" r="r" b="b"/>
              <a:pathLst>
                <a:path w="159" h="408" extrusionOk="0">
                  <a:moveTo>
                    <a:pt x="92" y="0"/>
                  </a:moveTo>
                  <a:cubicBezTo>
                    <a:pt x="58" y="0"/>
                    <a:pt x="28" y="26"/>
                    <a:pt x="25" y="60"/>
                  </a:cubicBezTo>
                  <a:lnTo>
                    <a:pt x="4" y="338"/>
                  </a:lnTo>
                  <a:cubicBezTo>
                    <a:pt x="1" y="374"/>
                    <a:pt x="28" y="404"/>
                    <a:pt x="64" y="408"/>
                  </a:cubicBezTo>
                  <a:lnTo>
                    <a:pt x="70" y="408"/>
                  </a:lnTo>
                  <a:cubicBezTo>
                    <a:pt x="104" y="408"/>
                    <a:pt x="132" y="381"/>
                    <a:pt x="135" y="346"/>
                  </a:cubicBezTo>
                  <a:lnTo>
                    <a:pt x="157" y="72"/>
                  </a:lnTo>
                  <a:cubicBezTo>
                    <a:pt x="158" y="33"/>
                    <a:pt x="132" y="3"/>
                    <a:pt x="97" y="0"/>
                  </a:cubicBezTo>
                  <a:cubicBezTo>
                    <a:pt x="95" y="0"/>
                    <a:pt x="93" y="0"/>
                    <a:pt x="92"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51"/>
            <p:cNvSpPr/>
            <p:nvPr/>
          </p:nvSpPr>
          <p:spPr>
            <a:xfrm>
              <a:off x="4061550" y="4441125"/>
              <a:ext cx="4525" cy="11850"/>
            </a:xfrm>
            <a:custGeom>
              <a:avLst/>
              <a:gdLst/>
              <a:ahLst/>
              <a:cxnLst/>
              <a:rect l="l" t="t" r="r" b="b"/>
              <a:pathLst>
                <a:path w="181" h="474" extrusionOk="0">
                  <a:moveTo>
                    <a:pt x="117" y="0"/>
                  </a:moveTo>
                  <a:cubicBezTo>
                    <a:pt x="83" y="0"/>
                    <a:pt x="52" y="23"/>
                    <a:pt x="47" y="58"/>
                  </a:cubicBezTo>
                  <a:lnTo>
                    <a:pt x="5" y="401"/>
                  </a:lnTo>
                  <a:cubicBezTo>
                    <a:pt x="0" y="436"/>
                    <a:pt x="26" y="469"/>
                    <a:pt x="62" y="474"/>
                  </a:cubicBezTo>
                  <a:lnTo>
                    <a:pt x="70" y="474"/>
                  </a:lnTo>
                  <a:cubicBezTo>
                    <a:pt x="103" y="474"/>
                    <a:pt x="132" y="449"/>
                    <a:pt x="135" y="416"/>
                  </a:cubicBezTo>
                  <a:lnTo>
                    <a:pt x="178" y="73"/>
                  </a:lnTo>
                  <a:cubicBezTo>
                    <a:pt x="180" y="38"/>
                    <a:pt x="156" y="6"/>
                    <a:pt x="120" y="0"/>
                  </a:cubicBezTo>
                  <a:cubicBezTo>
                    <a:pt x="119" y="0"/>
                    <a:pt x="118" y="0"/>
                    <a:pt x="11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2" name="Google Shape;3022;p51"/>
            <p:cNvSpPr/>
            <p:nvPr/>
          </p:nvSpPr>
          <p:spPr>
            <a:xfrm>
              <a:off x="4103275" y="4422600"/>
              <a:ext cx="34700" cy="11750"/>
            </a:xfrm>
            <a:custGeom>
              <a:avLst/>
              <a:gdLst/>
              <a:ahLst/>
              <a:cxnLst/>
              <a:rect l="l" t="t" r="r" b="b"/>
              <a:pathLst>
                <a:path w="1388" h="470" extrusionOk="0">
                  <a:moveTo>
                    <a:pt x="550" y="1"/>
                  </a:moveTo>
                  <a:cubicBezTo>
                    <a:pt x="375" y="1"/>
                    <a:pt x="201" y="42"/>
                    <a:pt x="45" y="122"/>
                  </a:cubicBezTo>
                  <a:cubicBezTo>
                    <a:pt x="14" y="141"/>
                    <a:pt x="1" y="180"/>
                    <a:pt x="17" y="213"/>
                  </a:cubicBezTo>
                  <a:cubicBezTo>
                    <a:pt x="30" y="235"/>
                    <a:pt x="53" y="248"/>
                    <a:pt x="77" y="248"/>
                  </a:cubicBezTo>
                  <a:cubicBezTo>
                    <a:pt x="87" y="248"/>
                    <a:pt x="97" y="246"/>
                    <a:pt x="107" y="241"/>
                  </a:cubicBezTo>
                  <a:cubicBezTo>
                    <a:pt x="244" y="171"/>
                    <a:pt x="400" y="134"/>
                    <a:pt x="555" y="134"/>
                  </a:cubicBezTo>
                  <a:cubicBezTo>
                    <a:pt x="611" y="134"/>
                    <a:pt x="667" y="138"/>
                    <a:pt x="721" y="148"/>
                  </a:cubicBezTo>
                  <a:cubicBezTo>
                    <a:pt x="929" y="185"/>
                    <a:pt x="1122" y="291"/>
                    <a:pt x="1265" y="448"/>
                  </a:cubicBezTo>
                  <a:cubicBezTo>
                    <a:pt x="1276" y="463"/>
                    <a:pt x="1295" y="470"/>
                    <a:pt x="1312" y="470"/>
                  </a:cubicBezTo>
                  <a:cubicBezTo>
                    <a:pt x="1329" y="470"/>
                    <a:pt x="1345" y="464"/>
                    <a:pt x="1359" y="453"/>
                  </a:cubicBezTo>
                  <a:cubicBezTo>
                    <a:pt x="1386" y="427"/>
                    <a:pt x="1388" y="385"/>
                    <a:pt x="1362" y="360"/>
                  </a:cubicBezTo>
                  <a:cubicBezTo>
                    <a:pt x="1200" y="183"/>
                    <a:pt x="980" y="61"/>
                    <a:pt x="744" y="18"/>
                  </a:cubicBezTo>
                  <a:cubicBezTo>
                    <a:pt x="680" y="6"/>
                    <a:pt x="615" y="1"/>
                    <a:pt x="55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3" name="Google Shape;3023;p51"/>
            <p:cNvSpPr/>
            <p:nvPr/>
          </p:nvSpPr>
          <p:spPr>
            <a:xfrm>
              <a:off x="4111900" y="4345200"/>
              <a:ext cx="138150" cy="115775"/>
            </a:xfrm>
            <a:custGeom>
              <a:avLst/>
              <a:gdLst/>
              <a:ahLst/>
              <a:cxnLst/>
              <a:rect l="l" t="t" r="r" b="b"/>
              <a:pathLst>
                <a:path w="5526" h="4631" extrusionOk="0">
                  <a:moveTo>
                    <a:pt x="4226" y="1"/>
                  </a:moveTo>
                  <a:cubicBezTo>
                    <a:pt x="3433" y="620"/>
                    <a:pt x="2682" y="1220"/>
                    <a:pt x="1889" y="1838"/>
                  </a:cubicBezTo>
                  <a:cubicBezTo>
                    <a:pt x="1216" y="1852"/>
                    <a:pt x="549" y="2098"/>
                    <a:pt x="28" y="2522"/>
                  </a:cubicBezTo>
                  <a:cubicBezTo>
                    <a:pt x="0" y="2608"/>
                    <a:pt x="31" y="2688"/>
                    <a:pt x="106" y="2741"/>
                  </a:cubicBezTo>
                  <a:cubicBezTo>
                    <a:pt x="181" y="2792"/>
                    <a:pt x="275" y="2804"/>
                    <a:pt x="366" y="2807"/>
                  </a:cubicBezTo>
                  <a:cubicBezTo>
                    <a:pt x="374" y="2807"/>
                    <a:pt x="381" y="2807"/>
                    <a:pt x="389" y="2807"/>
                  </a:cubicBezTo>
                  <a:cubicBezTo>
                    <a:pt x="432" y="2807"/>
                    <a:pt x="475" y="2805"/>
                    <a:pt x="518" y="2805"/>
                  </a:cubicBezTo>
                  <a:cubicBezTo>
                    <a:pt x="559" y="2805"/>
                    <a:pt x="599" y="2807"/>
                    <a:pt x="639" y="2812"/>
                  </a:cubicBezTo>
                  <a:cubicBezTo>
                    <a:pt x="731" y="2824"/>
                    <a:pt x="822" y="2860"/>
                    <a:pt x="875" y="2935"/>
                  </a:cubicBezTo>
                  <a:cubicBezTo>
                    <a:pt x="730" y="3286"/>
                    <a:pt x="582" y="3630"/>
                    <a:pt x="436" y="3980"/>
                  </a:cubicBezTo>
                  <a:cubicBezTo>
                    <a:pt x="386" y="4100"/>
                    <a:pt x="335" y="4236"/>
                    <a:pt x="382" y="4358"/>
                  </a:cubicBezTo>
                  <a:cubicBezTo>
                    <a:pt x="492" y="4301"/>
                    <a:pt x="649" y="4261"/>
                    <a:pt x="760" y="4206"/>
                  </a:cubicBezTo>
                  <a:lnTo>
                    <a:pt x="760" y="4206"/>
                  </a:lnTo>
                  <a:cubicBezTo>
                    <a:pt x="638" y="4301"/>
                    <a:pt x="579" y="4494"/>
                    <a:pt x="651" y="4631"/>
                  </a:cubicBezTo>
                  <a:cubicBezTo>
                    <a:pt x="891" y="4485"/>
                    <a:pt x="1166" y="4349"/>
                    <a:pt x="1404" y="4202"/>
                  </a:cubicBezTo>
                  <a:cubicBezTo>
                    <a:pt x="2708" y="3409"/>
                    <a:pt x="4276" y="3064"/>
                    <a:pt x="5526" y="2192"/>
                  </a:cubicBezTo>
                  <a:cubicBezTo>
                    <a:pt x="5227" y="1359"/>
                    <a:pt x="4864" y="614"/>
                    <a:pt x="4226" y="1"/>
                  </a:cubicBezTo>
                  <a:close/>
                </a:path>
              </a:pathLst>
            </a:custGeom>
            <a:solidFill>
              <a:srgbClr val="FFC9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4" name="Google Shape;3024;p51"/>
            <p:cNvSpPr/>
            <p:nvPr/>
          </p:nvSpPr>
          <p:spPr>
            <a:xfrm>
              <a:off x="4127125" y="4433575"/>
              <a:ext cx="17850" cy="20000"/>
            </a:xfrm>
            <a:custGeom>
              <a:avLst/>
              <a:gdLst/>
              <a:ahLst/>
              <a:cxnLst/>
              <a:rect l="l" t="t" r="r" b="b"/>
              <a:pathLst>
                <a:path w="714" h="800" extrusionOk="0">
                  <a:moveTo>
                    <a:pt x="640" y="1"/>
                  </a:moveTo>
                  <a:cubicBezTo>
                    <a:pt x="622" y="1"/>
                    <a:pt x="603" y="8"/>
                    <a:pt x="591" y="24"/>
                  </a:cubicBezTo>
                  <a:lnTo>
                    <a:pt x="25" y="690"/>
                  </a:lnTo>
                  <a:cubicBezTo>
                    <a:pt x="0" y="718"/>
                    <a:pt x="5" y="760"/>
                    <a:pt x="32" y="783"/>
                  </a:cubicBezTo>
                  <a:cubicBezTo>
                    <a:pt x="43" y="794"/>
                    <a:pt x="60" y="800"/>
                    <a:pt x="73" y="800"/>
                  </a:cubicBezTo>
                  <a:cubicBezTo>
                    <a:pt x="92" y="800"/>
                    <a:pt x="112" y="790"/>
                    <a:pt x="125" y="776"/>
                  </a:cubicBezTo>
                  <a:lnTo>
                    <a:pt x="691" y="109"/>
                  </a:lnTo>
                  <a:cubicBezTo>
                    <a:pt x="714" y="81"/>
                    <a:pt x="711" y="39"/>
                    <a:pt x="684" y="17"/>
                  </a:cubicBezTo>
                  <a:cubicBezTo>
                    <a:pt x="671" y="6"/>
                    <a:pt x="656" y="1"/>
                    <a:pt x="64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5" name="Google Shape;3025;p51"/>
            <p:cNvSpPr/>
            <p:nvPr/>
          </p:nvSpPr>
          <p:spPr>
            <a:xfrm>
              <a:off x="4157100" y="4388725"/>
              <a:ext cx="7575" cy="7350"/>
            </a:xfrm>
            <a:custGeom>
              <a:avLst/>
              <a:gdLst/>
              <a:ahLst/>
              <a:cxnLst/>
              <a:rect l="l" t="t" r="r" b="b"/>
              <a:pathLst>
                <a:path w="303" h="294" extrusionOk="0">
                  <a:moveTo>
                    <a:pt x="74" y="0"/>
                  </a:moveTo>
                  <a:cubicBezTo>
                    <a:pt x="57" y="0"/>
                    <a:pt x="41" y="6"/>
                    <a:pt x="28" y="18"/>
                  </a:cubicBezTo>
                  <a:cubicBezTo>
                    <a:pt x="1" y="44"/>
                    <a:pt x="1" y="84"/>
                    <a:pt x="27" y="111"/>
                  </a:cubicBezTo>
                  <a:lnTo>
                    <a:pt x="184" y="274"/>
                  </a:lnTo>
                  <a:cubicBezTo>
                    <a:pt x="195" y="287"/>
                    <a:pt x="212" y="294"/>
                    <a:pt x="230" y="294"/>
                  </a:cubicBezTo>
                  <a:cubicBezTo>
                    <a:pt x="245" y="294"/>
                    <a:pt x="264" y="288"/>
                    <a:pt x="277" y="275"/>
                  </a:cubicBezTo>
                  <a:cubicBezTo>
                    <a:pt x="302" y="251"/>
                    <a:pt x="302" y="209"/>
                    <a:pt x="278" y="182"/>
                  </a:cubicBezTo>
                  <a:lnTo>
                    <a:pt x="121" y="21"/>
                  </a:lnTo>
                  <a:cubicBezTo>
                    <a:pt x="108" y="7"/>
                    <a:pt x="91" y="0"/>
                    <a:pt x="7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6" name="Google Shape;3026;p51"/>
            <p:cNvSpPr/>
            <p:nvPr/>
          </p:nvSpPr>
          <p:spPr>
            <a:xfrm>
              <a:off x="4135375" y="4401100"/>
              <a:ext cx="100925" cy="77125"/>
            </a:xfrm>
            <a:custGeom>
              <a:avLst/>
              <a:gdLst/>
              <a:ahLst/>
              <a:cxnLst/>
              <a:rect l="l" t="t" r="r" b="b"/>
              <a:pathLst>
                <a:path w="4037" h="3085" extrusionOk="0">
                  <a:moveTo>
                    <a:pt x="2621" y="0"/>
                  </a:moveTo>
                  <a:cubicBezTo>
                    <a:pt x="1829" y="564"/>
                    <a:pt x="1036" y="1124"/>
                    <a:pt x="244" y="1686"/>
                  </a:cubicBezTo>
                  <a:cubicBezTo>
                    <a:pt x="32" y="1837"/>
                    <a:pt x="1" y="2172"/>
                    <a:pt x="95" y="2415"/>
                  </a:cubicBezTo>
                  <a:cubicBezTo>
                    <a:pt x="189" y="2658"/>
                    <a:pt x="404" y="2839"/>
                    <a:pt x="643" y="2942"/>
                  </a:cubicBezTo>
                  <a:cubicBezTo>
                    <a:pt x="884" y="3042"/>
                    <a:pt x="1147" y="3072"/>
                    <a:pt x="1407" y="3081"/>
                  </a:cubicBezTo>
                  <a:cubicBezTo>
                    <a:pt x="1469" y="3083"/>
                    <a:pt x="1531" y="3084"/>
                    <a:pt x="1593" y="3084"/>
                  </a:cubicBezTo>
                  <a:cubicBezTo>
                    <a:pt x="2440" y="3084"/>
                    <a:pt x="3287" y="2875"/>
                    <a:pt x="4036" y="2482"/>
                  </a:cubicBezTo>
                  <a:cubicBezTo>
                    <a:pt x="3520" y="1670"/>
                    <a:pt x="3138" y="817"/>
                    <a:pt x="26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7" name="Google Shape;3027;p51"/>
            <p:cNvSpPr/>
            <p:nvPr/>
          </p:nvSpPr>
          <p:spPr>
            <a:xfrm>
              <a:off x="4164925" y="4433975"/>
              <a:ext cx="11125" cy="17675"/>
            </a:xfrm>
            <a:custGeom>
              <a:avLst/>
              <a:gdLst/>
              <a:ahLst/>
              <a:cxnLst/>
              <a:rect l="l" t="t" r="r" b="b"/>
              <a:pathLst>
                <a:path w="445" h="707" extrusionOk="0">
                  <a:moveTo>
                    <a:pt x="75" y="1"/>
                  </a:moveTo>
                  <a:cubicBezTo>
                    <a:pt x="65" y="1"/>
                    <a:pt x="55" y="3"/>
                    <a:pt x="45" y="8"/>
                  </a:cubicBezTo>
                  <a:cubicBezTo>
                    <a:pt x="14" y="23"/>
                    <a:pt x="1" y="63"/>
                    <a:pt x="17" y="95"/>
                  </a:cubicBezTo>
                  <a:lnTo>
                    <a:pt x="311" y="671"/>
                  </a:lnTo>
                  <a:cubicBezTo>
                    <a:pt x="324" y="694"/>
                    <a:pt x="347" y="707"/>
                    <a:pt x="371" y="707"/>
                  </a:cubicBezTo>
                  <a:cubicBezTo>
                    <a:pt x="380" y="707"/>
                    <a:pt x="390" y="702"/>
                    <a:pt x="400" y="700"/>
                  </a:cubicBezTo>
                  <a:cubicBezTo>
                    <a:pt x="431" y="684"/>
                    <a:pt x="444" y="644"/>
                    <a:pt x="428" y="612"/>
                  </a:cubicBezTo>
                  <a:lnTo>
                    <a:pt x="132" y="36"/>
                  </a:lnTo>
                  <a:cubicBezTo>
                    <a:pt x="121" y="14"/>
                    <a:pt x="99" y="1"/>
                    <a:pt x="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51"/>
            <p:cNvSpPr/>
            <p:nvPr/>
          </p:nvSpPr>
          <p:spPr>
            <a:xfrm>
              <a:off x="4174125" y="4427025"/>
              <a:ext cx="12050" cy="20350"/>
            </a:xfrm>
            <a:custGeom>
              <a:avLst/>
              <a:gdLst/>
              <a:ahLst/>
              <a:cxnLst/>
              <a:rect l="l" t="t" r="r" b="b"/>
              <a:pathLst>
                <a:path w="482" h="814" extrusionOk="0">
                  <a:moveTo>
                    <a:pt x="76" y="1"/>
                  </a:moveTo>
                  <a:cubicBezTo>
                    <a:pt x="67" y="1"/>
                    <a:pt x="57" y="3"/>
                    <a:pt x="47" y="7"/>
                  </a:cubicBezTo>
                  <a:cubicBezTo>
                    <a:pt x="15" y="23"/>
                    <a:pt x="0" y="63"/>
                    <a:pt x="17" y="94"/>
                  </a:cubicBezTo>
                  <a:lnTo>
                    <a:pt x="348" y="776"/>
                  </a:lnTo>
                  <a:cubicBezTo>
                    <a:pt x="358" y="799"/>
                    <a:pt x="382" y="813"/>
                    <a:pt x="406" y="813"/>
                  </a:cubicBezTo>
                  <a:cubicBezTo>
                    <a:pt x="415" y="813"/>
                    <a:pt x="426" y="812"/>
                    <a:pt x="435" y="806"/>
                  </a:cubicBezTo>
                  <a:cubicBezTo>
                    <a:pt x="468" y="790"/>
                    <a:pt x="482" y="750"/>
                    <a:pt x="465" y="719"/>
                  </a:cubicBezTo>
                  <a:lnTo>
                    <a:pt x="135" y="37"/>
                  </a:lnTo>
                  <a:cubicBezTo>
                    <a:pt x="123" y="14"/>
                    <a:pt x="101" y="1"/>
                    <a:pt x="7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9" name="Google Shape;3029;p51"/>
            <p:cNvSpPr/>
            <p:nvPr/>
          </p:nvSpPr>
          <p:spPr>
            <a:xfrm>
              <a:off x="4184650" y="4419875"/>
              <a:ext cx="13800" cy="23250"/>
            </a:xfrm>
            <a:custGeom>
              <a:avLst/>
              <a:gdLst/>
              <a:ahLst/>
              <a:cxnLst/>
              <a:rect l="l" t="t" r="r" b="b"/>
              <a:pathLst>
                <a:path w="552" h="930" extrusionOk="0">
                  <a:moveTo>
                    <a:pt x="75" y="0"/>
                  </a:moveTo>
                  <a:cubicBezTo>
                    <a:pt x="66" y="0"/>
                    <a:pt x="56" y="2"/>
                    <a:pt x="47" y="7"/>
                  </a:cubicBezTo>
                  <a:cubicBezTo>
                    <a:pt x="14" y="23"/>
                    <a:pt x="1" y="63"/>
                    <a:pt x="18" y="94"/>
                  </a:cubicBezTo>
                  <a:lnTo>
                    <a:pt x="420" y="893"/>
                  </a:lnTo>
                  <a:cubicBezTo>
                    <a:pt x="433" y="916"/>
                    <a:pt x="456" y="929"/>
                    <a:pt x="478" y="929"/>
                  </a:cubicBezTo>
                  <a:cubicBezTo>
                    <a:pt x="487" y="929"/>
                    <a:pt x="498" y="926"/>
                    <a:pt x="507" y="922"/>
                  </a:cubicBezTo>
                  <a:cubicBezTo>
                    <a:pt x="540" y="906"/>
                    <a:pt x="551" y="866"/>
                    <a:pt x="536" y="835"/>
                  </a:cubicBezTo>
                  <a:lnTo>
                    <a:pt x="134" y="36"/>
                  </a:lnTo>
                  <a:cubicBezTo>
                    <a:pt x="123" y="13"/>
                    <a:pt x="99"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0" name="Google Shape;3030;p51"/>
            <p:cNvSpPr/>
            <p:nvPr/>
          </p:nvSpPr>
          <p:spPr>
            <a:xfrm>
              <a:off x="4209675" y="4169325"/>
              <a:ext cx="15300" cy="21650"/>
            </a:xfrm>
            <a:custGeom>
              <a:avLst/>
              <a:gdLst/>
              <a:ahLst/>
              <a:cxnLst/>
              <a:rect l="l" t="t" r="r" b="b"/>
              <a:pathLst>
                <a:path w="612" h="866" extrusionOk="0">
                  <a:moveTo>
                    <a:pt x="75" y="1"/>
                  </a:moveTo>
                  <a:cubicBezTo>
                    <a:pt x="65" y="1"/>
                    <a:pt x="56" y="3"/>
                    <a:pt x="46" y="8"/>
                  </a:cubicBezTo>
                  <a:cubicBezTo>
                    <a:pt x="13" y="27"/>
                    <a:pt x="1" y="65"/>
                    <a:pt x="18" y="98"/>
                  </a:cubicBezTo>
                  <a:cubicBezTo>
                    <a:pt x="126" y="308"/>
                    <a:pt x="165" y="556"/>
                    <a:pt x="126" y="789"/>
                  </a:cubicBezTo>
                  <a:cubicBezTo>
                    <a:pt x="121" y="823"/>
                    <a:pt x="142" y="857"/>
                    <a:pt x="176" y="865"/>
                  </a:cubicBezTo>
                  <a:cubicBezTo>
                    <a:pt x="182" y="866"/>
                    <a:pt x="185" y="866"/>
                    <a:pt x="191" y="866"/>
                  </a:cubicBezTo>
                  <a:cubicBezTo>
                    <a:pt x="219" y="866"/>
                    <a:pt x="246" y="849"/>
                    <a:pt x="257" y="816"/>
                  </a:cubicBezTo>
                  <a:cubicBezTo>
                    <a:pt x="301" y="670"/>
                    <a:pt x="418" y="544"/>
                    <a:pt x="561" y="491"/>
                  </a:cubicBezTo>
                  <a:cubicBezTo>
                    <a:pt x="594" y="479"/>
                    <a:pt x="611" y="441"/>
                    <a:pt x="598" y="407"/>
                  </a:cubicBezTo>
                  <a:cubicBezTo>
                    <a:pt x="588" y="381"/>
                    <a:pt x="564" y="365"/>
                    <a:pt x="538" y="365"/>
                  </a:cubicBezTo>
                  <a:cubicBezTo>
                    <a:pt x="530" y="365"/>
                    <a:pt x="522" y="367"/>
                    <a:pt x="514" y="370"/>
                  </a:cubicBezTo>
                  <a:cubicBezTo>
                    <a:pt x="422" y="403"/>
                    <a:pt x="339" y="463"/>
                    <a:pt x="272" y="534"/>
                  </a:cubicBezTo>
                  <a:cubicBezTo>
                    <a:pt x="262" y="363"/>
                    <a:pt x="215" y="191"/>
                    <a:pt x="135" y="37"/>
                  </a:cubicBezTo>
                  <a:cubicBezTo>
                    <a:pt x="123" y="15"/>
                    <a:pt x="99" y="1"/>
                    <a:pt x="7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51"/>
            <p:cNvSpPr/>
            <p:nvPr/>
          </p:nvSpPr>
          <p:spPr>
            <a:xfrm>
              <a:off x="4138625" y="4168200"/>
              <a:ext cx="112825" cy="90800"/>
            </a:xfrm>
            <a:custGeom>
              <a:avLst/>
              <a:gdLst/>
              <a:ahLst/>
              <a:cxnLst/>
              <a:rect l="l" t="t" r="r" b="b"/>
              <a:pathLst>
                <a:path w="4513" h="3632" extrusionOk="0">
                  <a:moveTo>
                    <a:pt x="1958" y="0"/>
                  </a:moveTo>
                  <a:cubicBezTo>
                    <a:pt x="1954" y="0"/>
                    <a:pt x="1950" y="0"/>
                    <a:pt x="1946" y="0"/>
                  </a:cubicBezTo>
                  <a:cubicBezTo>
                    <a:pt x="1467" y="3"/>
                    <a:pt x="1014" y="362"/>
                    <a:pt x="900" y="829"/>
                  </a:cubicBezTo>
                  <a:cubicBezTo>
                    <a:pt x="844" y="812"/>
                    <a:pt x="785" y="804"/>
                    <a:pt x="727" y="804"/>
                  </a:cubicBezTo>
                  <a:cubicBezTo>
                    <a:pt x="479" y="804"/>
                    <a:pt x="230" y="952"/>
                    <a:pt x="127" y="1181"/>
                  </a:cubicBezTo>
                  <a:cubicBezTo>
                    <a:pt x="1" y="1463"/>
                    <a:pt x="131" y="1832"/>
                    <a:pt x="394" y="1994"/>
                  </a:cubicBezTo>
                  <a:cubicBezTo>
                    <a:pt x="224" y="2133"/>
                    <a:pt x="165" y="2389"/>
                    <a:pt x="254" y="2589"/>
                  </a:cubicBezTo>
                  <a:cubicBezTo>
                    <a:pt x="334" y="2768"/>
                    <a:pt x="526" y="2886"/>
                    <a:pt x="720" y="2886"/>
                  </a:cubicBezTo>
                  <a:cubicBezTo>
                    <a:pt x="743" y="2886"/>
                    <a:pt x="767" y="2884"/>
                    <a:pt x="790" y="2881"/>
                  </a:cubicBezTo>
                  <a:cubicBezTo>
                    <a:pt x="1124" y="3305"/>
                    <a:pt x="1662" y="3568"/>
                    <a:pt x="2199" y="3621"/>
                  </a:cubicBezTo>
                  <a:cubicBezTo>
                    <a:pt x="2268" y="3628"/>
                    <a:pt x="2340" y="3631"/>
                    <a:pt x="2412" y="3631"/>
                  </a:cubicBezTo>
                  <a:cubicBezTo>
                    <a:pt x="2904" y="3631"/>
                    <a:pt x="3460" y="3476"/>
                    <a:pt x="3819" y="3171"/>
                  </a:cubicBezTo>
                  <a:cubicBezTo>
                    <a:pt x="4178" y="3118"/>
                    <a:pt x="4475" y="2789"/>
                    <a:pt x="4494" y="2426"/>
                  </a:cubicBezTo>
                  <a:cubicBezTo>
                    <a:pt x="4512" y="2063"/>
                    <a:pt x="4255" y="1734"/>
                    <a:pt x="3902" y="1646"/>
                  </a:cubicBezTo>
                  <a:cubicBezTo>
                    <a:pt x="4085" y="1401"/>
                    <a:pt x="4051" y="1022"/>
                    <a:pt x="3830" y="812"/>
                  </a:cubicBezTo>
                  <a:cubicBezTo>
                    <a:pt x="3723" y="709"/>
                    <a:pt x="3579" y="660"/>
                    <a:pt x="3433" y="660"/>
                  </a:cubicBezTo>
                  <a:cubicBezTo>
                    <a:pt x="3282" y="660"/>
                    <a:pt x="3129" y="712"/>
                    <a:pt x="3008" y="809"/>
                  </a:cubicBezTo>
                  <a:cubicBezTo>
                    <a:pt x="2886" y="350"/>
                    <a:pt x="2433" y="0"/>
                    <a:pt x="19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51"/>
            <p:cNvSpPr/>
            <p:nvPr/>
          </p:nvSpPr>
          <p:spPr>
            <a:xfrm>
              <a:off x="4153000" y="4207725"/>
              <a:ext cx="93075" cy="76375"/>
            </a:xfrm>
            <a:custGeom>
              <a:avLst/>
              <a:gdLst/>
              <a:ahLst/>
              <a:cxnLst/>
              <a:rect l="l" t="t" r="r" b="b"/>
              <a:pathLst>
                <a:path w="3723" h="3055" extrusionOk="0">
                  <a:moveTo>
                    <a:pt x="1137" y="0"/>
                  </a:moveTo>
                  <a:cubicBezTo>
                    <a:pt x="624" y="95"/>
                    <a:pt x="183" y="504"/>
                    <a:pt x="76" y="1015"/>
                  </a:cubicBezTo>
                  <a:cubicBezTo>
                    <a:pt x="0" y="1374"/>
                    <a:pt x="38" y="1733"/>
                    <a:pt x="158" y="2080"/>
                  </a:cubicBezTo>
                  <a:cubicBezTo>
                    <a:pt x="341" y="2612"/>
                    <a:pt x="900" y="2958"/>
                    <a:pt x="1460" y="2977"/>
                  </a:cubicBezTo>
                  <a:cubicBezTo>
                    <a:pt x="1473" y="2977"/>
                    <a:pt x="1485" y="2977"/>
                    <a:pt x="1498" y="2977"/>
                  </a:cubicBezTo>
                  <a:cubicBezTo>
                    <a:pt x="1544" y="2977"/>
                    <a:pt x="1590" y="2974"/>
                    <a:pt x="1636" y="2968"/>
                  </a:cubicBezTo>
                  <a:cubicBezTo>
                    <a:pt x="1781" y="3025"/>
                    <a:pt x="1939" y="3054"/>
                    <a:pt x="2097" y="3054"/>
                  </a:cubicBezTo>
                  <a:cubicBezTo>
                    <a:pt x="2305" y="3054"/>
                    <a:pt x="2514" y="3003"/>
                    <a:pt x="2695" y="2898"/>
                  </a:cubicBezTo>
                  <a:cubicBezTo>
                    <a:pt x="2995" y="2725"/>
                    <a:pt x="3203" y="2412"/>
                    <a:pt x="3271" y="2073"/>
                  </a:cubicBezTo>
                  <a:cubicBezTo>
                    <a:pt x="3390" y="2022"/>
                    <a:pt x="3497" y="1937"/>
                    <a:pt x="3571" y="1829"/>
                  </a:cubicBezTo>
                  <a:cubicBezTo>
                    <a:pt x="3723" y="1597"/>
                    <a:pt x="3709" y="1265"/>
                    <a:pt x="3528" y="1054"/>
                  </a:cubicBezTo>
                  <a:cubicBezTo>
                    <a:pt x="3416" y="924"/>
                    <a:pt x="3242" y="852"/>
                    <a:pt x="3070" y="852"/>
                  </a:cubicBezTo>
                  <a:cubicBezTo>
                    <a:pt x="2966" y="852"/>
                    <a:pt x="2862" y="879"/>
                    <a:pt x="2774" y="935"/>
                  </a:cubicBezTo>
                  <a:cubicBezTo>
                    <a:pt x="2757" y="946"/>
                    <a:pt x="2738" y="950"/>
                    <a:pt x="2718" y="950"/>
                  </a:cubicBezTo>
                  <a:cubicBezTo>
                    <a:pt x="2624" y="950"/>
                    <a:pt x="2501" y="849"/>
                    <a:pt x="2481" y="761"/>
                  </a:cubicBezTo>
                  <a:cubicBezTo>
                    <a:pt x="2421" y="805"/>
                    <a:pt x="2343" y="825"/>
                    <a:pt x="2263" y="825"/>
                  </a:cubicBezTo>
                  <a:cubicBezTo>
                    <a:pt x="2169" y="825"/>
                    <a:pt x="2073" y="798"/>
                    <a:pt x="1999" y="752"/>
                  </a:cubicBezTo>
                  <a:cubicBezTo>
                    <a:pt x="1860" y="668"/>
                    <a:pt x="1780" y="499"/>
                    <a:pt x="1806" y="339"/>
                  </a:cubicBezTo>
                  <a:lnTo>
                    <a:pt x="1806" y="339"/>
                  </a:lnTo>
                  <a:cubicBezTo>
                    <a:pt x="1747" y="362"/>
                    <a:pt x="1682" y="373"/>
                    <a:pt x="1617" y="373"/>
                  </a:cubicBezTo>
                  <a:cubicBezTo>
                    <a:pt x="1537" y="373"/>
                    <a:pt x="1458" y="356"/>
                    <a:pt x="1388" y="321"/>
                  </a:cubicBezTo>
                  <a:cubicBezTo>
                    <a:pt x="1264" y="256"/>
                    <a:pt x="1171" y="136"/>
                    <a:pt x="1137" y="0"/>
                  </a:cubicBezTo>
                  <a:close/>
                </a:path>
              </a:pathLst>
            </a:custGeom>
            <a:solidFill>
              <a:srgbClr val="FFC9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3" name="Google Shape;3033;p51"/>
            <p:cNvSpPr/>
            <p:nvPr/>
          </p:nvSpPr>
          <p:spPr>
            <a:xfrm>
              <a:off x="4224975" y="4235825"/>
              <a:ext cx="13325" cy="8200"/>
            </a:xfrm>
            <a:custGeom>
              <a:avLst/>
              <a:gdLst/>
              <a:ahLst/>
              <a:cxnLst/>
              <a:rect l="l" t="t" r="r" b="b"/>
              <a:pathLst>
                <a:path w="533" h="328" extrusionOk="0">
                  <a:moveTo>
                    <a:pt x="457" y="0"/>
                  </a:moveTo>
                  <a:cubicBezTo>
                    <a:pt x="447" y="0"/>
                    <a:pt x="437" y="3"/>
                    <a:pt x="428" y="7"/>
                  </a:cubicBezTo>
                  <a:lnTo>
                    <a:pt x="45" y="204"/>
                  </a:lnTo>
                  <a:cubicBezTo>
                    <a:pt x="13" y="220"/>
                    <a:pt x="0" y="259"/>
                    <a:pt x="16" y="292"/>
                  </a:cubicBezTo>
                  <a:cubicBezTo>
                    <a:pt x="29" y="314"/>
                    <a:pt x="52" y="327"/>
                    <a:pt x="75" y="327"/>
                  </a:cubicBezTo>
                  <a:cubicBezTo>
                    <a:pt x="86" y="327"/>
                    <a:pt x="95" y="326"/>
                    <a:pt x="106" y="320"/>
                  </a:cubicBezTo>
                  <a:lnTo>
                    <a:pt x="488" y="123"/>
                  </a:lnTo>
                  <a:cubicBezTo>
                    <a:pt x="521" y="107"/>
                    <a:pt x="532" y="69"/>
                    <a:pt x="517" y="36"/>
                  </a:cubicBezTo>
                  <a:cubicBezTo>
                    <a:pt x="504" y="13"/>
                    <a:pt x="481" y="0"/>
                    <a:pt x="457"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51"/>
            <p:cNvSpPr/>
            <p:nvPr/>
          </p:nvSpPr>
          <p:spPr>
            <a:xfrm>
              <a:off x="4191775" y="4270650"/>
              <a:ext cx="25925" cy="13550"/>
            </a:xfrm>
            <a:custGeom>
              <a:avLst/>
              <a:gdLst/>
              <a:ahLst/>
              <a:cxnLst/>
              <a:rect l="l" t="t" r="r" b="b"/>
              <a:pathLst>
                <a:path w="1037" h="542" extrusionOk="0">
                  <a:moveTo>
                    <a:pt x="963" y="0"/>
                  </a:moveTo>
                  <a:cubicBezTo>
                    <a:pt x="944" y="0"/>
                    <a:pt x="925" y="8"/>
                    <a:pt x="912" y="24"/>
                  </a:cubicBezTo>
                  <a:cubicBezTo>
                    <a:pt x="714" y="262"/>
                    <a:pt x="401" y="408"/>
                    <a:pt x="92" y="408"/>
                  </a:cubicBezTo>
                  <a:cubicBezTo>
                    <a:pt x="86" y="408"/>
                    <a:pt x="80" y="409"/>
                    <a:pt x="74" y="409"/>
                  </a:cubicBezTo>
                  <a:cubicBezTo>
                    <a:pt x="71" y="409"/>
                    <a:pt x="69" y="409"/>
                    <a:pt x="66" y="408"/>
                  </a:cubicBezTo>
                  <a:cubicBezTo>
                    <a:pt x="30" y="408"/>
                    <a:pt x="0" y="437"/>
                    <a:pt x="0" y="472"/>
                  </a:cubicBezTo>
                  <a:cubicBezTo>
                    <a:pt x="0" y="510"/>
                    <a:pt x="29" y="541"/>
                    <a:pt x="65" y="541"/>
                  </a:cubicBezTo>
                  <a:lnTo>
                    <a:pt x="90" y="541"/>
                  </a:lnTo>
                  <a:cubicBezTo>
                    <a:pt x="438" y="541"/>
                    <a:pt x="791" y="377"/>
                    <a:pt x="1014" y="108"/>
                  </a:cubicBezTo>
                  <a:cubicBezTo>
                    <a:pt x="1037" y="79"/>
                    <a:pt x="1034" y="38"/>
                    <a:pt x="1005" y="15"/>
                  </a:cubicBezTo>
                  <a:cubicBezTo>
                    <a:pt x="993" y="5"/>
                    <a:pt x="978" y="0"/>
                    <a:pt x="96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5" name="Google Shape;3035;p51"/>
            <p:cNvSpPr/>
            <p:nvPr/>
          </p:nvSpPr>
          <p:spPr>
            <a:xfrm>
              <a:off x="4166575" y="4242750"/>
              <a:ext cx="6650" cy="6625"/>
            </a:xfrm>
            <a:custGeom>
              <a:avLst/>
              <a:gdLst/>
              <a:ahLst/>
              <a:cxnLst/>
              <a:rect l="l" t="t" r="r" b="b"/>
              <a:pathLst>
                <a:path w="266" h="265" extrusionOk="0">
                  <a:moveTo>
                    <a:pt x="134" y="0"/>
                  </a:moveTo>
                  <a:cubicBezTo>
                    <a:pt x="59" y="0"/>
                    <a:pt x="1" y="59"/>
                    <a:pt x="1" y="132"/>
                  </a:cubicBezTo>
                  <a:cubicBezTo>
                    <a:pt x="1" y="205"/>
                    <a:pt x="59" y="265"/>
                    <a:pt x="134" y="265"/>
                  </a:cubicBezTo>
                  <a:cubicBezTo>
                    <a:pt x="206" y="265"/>
                    <a:pt x="265" y="205"/>
                    <a:pt x="265" y="132"/>
                  </a:cubicBezTo>
                  <a:cubicBezTo>
                    <a:pt x="265" y="59"/>
                    <a:pt x="206" y="0"/>
                    <a:pt x="13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6" name="Google Shape;3036;p51"/>
            <p:cNvSpPr/>
            <p:nvPr/>
          </p:nvSpPr>
          <p:spPr>
            <a:xfrm>
              <a:off x="4198350" y="4241875"/>
              <a:ext cx="6625" cy="6650"/>
            </a:xfrm>
            <a:custGeom>
              <a:avLst/>
              <a:gdLst/>
              <a:ahLst/>
              <a:cxnLst/>
              <a:rect l="l" t="t" r="r" b="b"/>
              <a:pathLst>
                <a:path w="265" h="266" extrusionOk="0">
                  <a:moveTo>
                    <a:pt x="132" y="1"/>
                  </a:moveTo>
                  <a:cubicBezTo>
                    <a:pt x="59" y="1"/>
                    <a:pt x="0" y="60"/>
                    <a:pt x="0" y="134"/>
                  </a:cubicBezTo>
                  <a:cubicBezTo>
                    <a:pt x="0" y="207"/>
                    <a:pt x="59" y="265"/>
                    <a:pt x="132" y="265"/>
                  </a:cubicBezTo>
                  <a:cubicBezTo>
                    <a:pt x="205" y="265"/>
                    <a:pt x="265" y="207"/>
                    <a:pt x="265" y="134"/>
                  </a:cubicBezTo>
                  <a:cubicBezTo>
                    <a:pt x="265" y="60"/>
                    <a:pt x="205" y="1"/>
                    <a:pt x="132"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7" name="Google Shape;3037;p51"/>
            <p:cNvSpPr/>
            <p:nvPr/>
          </p:nvSpPr>
          <p:spPr>
            <a:xfrm>
              <a:off x="4177700" y="4244750"/>
              <a:ext cx="8050" cy="11425"/>
            </a:xfrm>
            <a:custGeom>
              <a:avLst/>
              <a:gdLst/>
              <a:ahLst/>
              <a:cxnLst/>
              <a:rect l="l" t="t" r="r" b="b"/>
              <a:pathLst>
                <a:path w="322" h="457" extrusionOk="0">
                  <a:moveTo>
                    <a:pt x="175" y="1"/>
                  </a:moveTo>
                  <a:cubicBezTo>
                    <a:pt x="150" y="1"/>
                    <a:pt x="125" y="15"/>
                    <a:pt x="115" y="40"/>
                  </a:cubicBezTo>
                  <a:lnTo>
                    <a:pt x="7" y="291"/>
                  </a:lnTo>
                  <a:cubicBezTo>
                    <a:pt x="0" y="308"/>
                    <a:pt x="0" y="326"/>
                    <a:pt x="7" y="342"/>
                  </a:cubicBezTo>
                  <a:cubicBezTo>
                    <a:pt x="15" y="358"/>
                    <a:pt x="27" y="371"/>
                    <a:pt x="43" y="378"/>
                  </a:cubicBezTo>
                  <a:lnTo>
                    <a:pt x="225" y="451"/>
                  </a:lnTo>
                  <a:cubicBezTo>
                    <a:pt x="233" y="455"/>
                    <a:pt x="240" y="456"/>
                    <a:pt x="249" y="456"/>
                  </a:cubicBezTo>
                  <a:cubicBezTo>
                    <a:pt x="276" y="456"/>
                    <a:pt x="300" y="441"/>
                    <a:pt x="308" y="413"/>
                  </a:cubicBezTo>
                  <a:cubicBezTo>
                    <a:pt x="322" y="379"/>
                    <a:pt x="306" y="341"/>
                    <a:pt x="272" y="328"/>
                  </a:cubicBezTo>
                  <a:lnTo>
                    <a:pt x="155" y="279"/>
                  </a:lnTo>
                  <a:lnTo>
                    <a:pt x="235" y="92"/>
                  </a:lnTo>
                  <a:cubicBezTo>
                    <a:pt x="249" y="59"/>
                    <a:pt x="235" y="20"/>
                    <a:pt x="200" y="6"/>
                  </a:cubicBezTo>
                  <a:cubicBezTo>
                    <a:pt x="192" y="2"/>
                    <a:pt x="183" y="1"/>
                    <a:pt x="175"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8" name="Google Shape;3038;p51"/>
            <p:cNvSpPr/>
            <p:nvPr/>
          </p:nvSpPr>
          <p:spPr>
            <a:xfrm>
              <a:off x="4187975" y="4253275"/>
              <a:ext cx="9575" cy="6975"/>
            </a:xfrm>
            <a:custGeom>
              <a:avLst/>
              <a:gdLst/>
              <a:ahLst/>
              <a:cxnLst/>
              <a:rect l="l" t="t" r="r" b="b"/>
              <a:pathLst>
                <a:path w="383" h="279" extrusionOk="0">
                  <a:moveTo>
                    <a:pt x="308" y="1"/>
                  </a:moveTo>
                  <a:cubicBezTo>
                    <a:pt x="273" y="2"/>
                    <a:pt x="245" y="35"/>
                    <a:pt x="247" y="71"/>
                  </a:cubicBezTo>
                  <a:cubicBezTo>
                    <a:pt x="248" y="100"/>
                    <a:pt x="230" y="130"/>
                    <a:pt x="202" y="140"/>
                  </a:cubicBezTo>
                  <a:cubicBezTo>
                    <a:pt x="194" y="143"/>
                    <a:pt x="185" y="145"/>
                    <a:pt x="175" y="145"/>
                  </a:cubicBezTo>
                  <a:cubicBezTo>
                    <a:pt x="155" y="145"/>
                    <a:pt x="134" y="137"/>
                    <a:pt x="122" y="122"/>
                  </a:cubicBezTo>
                  <a:cubicBezTo>
                    <a:pt x="109" y="108"/>
                    <a:pt x="91" y="101"/>
                    <a:pt x="73" y="101"/>
                  </a:cubicBezTo>
                  <a:cubicBezTo>
                    <a:pt x="57" y="101"/>
                    <a:pt x="41" y="106"/>
                    <a:pt x="30" y="117"/>
                  </a:cubicBezTo>
                  <a:cubicBezTo>
                    <a:pt x="2" y="143"/>
                    <a:pt x="1" y="183"/>
                    <a:pt x="24" y="210"/>
                  </a:cubicBezTo>
                  <a:cubicBezTo>
                    <a:pt x="64" y="253"/>
                    <a:pt x="120" y="278"/>
                    <a:pt x="177" y="278"/>
                  </a:cubicBezTo>
                  <a:cubicBezTo>
                    <a:pt x="202" y="278"/>
                    <a:pt x="230" y="273"/>
                    <a:pt x="253" y="261"/>
                  </a:cubicBezTo>
                  <a:cubicBezTo>
                    <a:pt x="331" y="230"/>
                    <a:pt x="383" y="147"/>
                    <a:pt x="377" y="61"/>
                  </a:cubicBezTo>
                  <a:cubicBezTo>
                    <a:pt x="375" y="25"/>
                    <a:pt x="345" y="2"/>
                    <a:pt x="308"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51"/>
            <p:cNvSpPr/>
            <p:nvPr/>
          </p:nvSpPr>
          <p:spPr>
            <a:xfrm>
              <a:off x="4159550" y="4223275"/>
              <a:ext cx="18675" cy="8375"/>
            </a:xfrm>
            <a:custGeom>
              <a:avLst/>
              <a:gdLst/>
              <a:ahLst/>
              <a:cxnLst/>
              <a:rect l="l" t="t" r="r" b="b"/>
              <a:pathLst>
                <a:path w="747" h="335" extrusionOk="0">
                  <a:moveTo>
                    <a:pt x="373" y="0"/>
                  </a:moveTo>
                  <a:cubicBezTo>
                    <a:pt x="369" y="0"/>
                    <a:pt x="365" y="0"/>
                    <a:pt x="362" y="0"/>
                  </a:cubicBezTo>
                  <a:cubicBezTo>
                    <a:pt x="212" y="6"/>
                    <a:pt x="73" y="103"/>
                    <a:pt x="14" y="243"/>
                  </a:cubicBezTo>
                  <a:cubicBezTo>
                    <a:pt x="0" y="278"/>
                    <a:pt x="16" y="315"/>
                    <a:pt x="50" y="329"/>
                  </a:cubicBezTo>
                  <a:cubicBezTo>
                    <a:pt x="57" y="332"/>
                    <a:pt x="66" y="335"/>
                    <a:pt x="74" y="335"/>
                  </a:cubicBezTo>
                  <a:cubicBezTo>
                    <a:pt x="102" y="335"/>
                    <a:pt x="126" y="318"/>
                    <a:pt x="132" y="293"/>
                  </a:cubicBezTo>
                  <a:cubicBezTo>
                    <a:pt x="172" y="202"/>
                    <a:pt x="266" y="133"/>
                    <a:pt x="366" y="130"/>
                  </a:cubicBezTo>
                  <a:cubicBezTo>
                    <a:pt x="369" y="130"/>
                    <a:pt x="373" y="130"/>
                    <a:pt x="376" y="130"/>
                  </a:cubicBezTo>
                  <a:cubicBezTo>
                    <a:pt x="471" y="130"/>
                    <a:pt x="568" y="189"/>
                    <a:pt x="612" y="273"/>
                  </a:cubicBezTo>
                  <a:cubicBezTo>
                    <a:pt x="625" y="296"/>
                    <a:pt x="648" y="309"/>
                    <a:pt x="673" y="309"/>
                  </a:cubicBezTo>
                  <a:cubicBezTo>
                    <a:pt x="682" y="309"/>
                    <a:pt x="692" y="306"/>
                    <a:pt x="702" y="302"/>
                  </a:cubicBezTo>
                  <a:cubicBezTo>
                    <a:pt x="733" y="283"/>
                    <a:pt x="746" y="245"/>
                    <a:pt x="731" y="212"/>
                  </a:cubicBezTo>
                  <a:cubicBezTo>
                    <a:pt x="662" y="82"/>
                    <a:pt x="519" y="0"/>
                    <a:pt x="373"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0" name="Google Shape;3040;p51"/>
            <p:cNvSpPr/>
            <p:nvPr/>
          </p:nvSpPr>
          <p:spPr>
            <a:xfrm>
              <a:off x="4192000" y="4225375"/>
              <a:ext cx="16025" cy="7200"/>
            </a:xfrm>
            <a:custGeom>
              <a:avLst/>
              <a:gdLst/>
              <a:ahLst/>
              <a:cxnLst/>
              <a:rect l="l" t="t" r="r" b="b"/>
              <a:pathLst>
                <a:path w="641" h="288" extrusionOk="0">
                  <a:moveTo>
                    <a:pt x="318" y="0"/>
                  </a:moveTo>
                  <a:cubicBezTo>
                    <a:pt x="202" y="0"/>
                    <a:pt x="88" y="57"/>
                    <a:pt x="21" y="152"/>
                  </a:cubicBezTo>
                  <a:cubicBezTo>
                    <a:pt x="0" y="182"/>
                    <a:pt x="7" y="224"/>
                    <a:pt x="39" y="244"/>
                  </a:cubicBezTo>
                  <a:cubicBezTo>
                    <a:pt x="50" y="252"/>
                    <a:pt x="62" y="256"/>
                    <a:pt x="75" y="256"/>
                  </a:cubicBezTo>
                  <a:cubicBezTo>
                    <a:pt x="95" y="256"/>
                    <a:pt x="116" y="246"/>
                    <a:pt x="129" y="226"/>
                  </a:cubicBezTo>
                  <a:cubicBezTo>
                    <a:pt x="168" y="171"/>
                    <a:pt x="239" y="131"/>
                    <a:pt x="309" y="131"/>
                  </a:cubicBezTo>
                  <a:cubicBezTo>
                    <a:pt x="315" y="131"/>
                    <a:pt x="320" y="132"/>
                    <a:pt x="326" y="132"/>
                  </a:cubicBezTo>
                  <a:cubicBezTo>
                    <a:pt x="400" y="138"/>
                    <a:pt x="475" y="186"/>
                    <a:pt x="507" y="252"/>
                  </a:cubicBezTo>
                  <a:cubicBezTo>
                    <a:pt x="520" y="275"/>
                    <a:pt x="543" y="288"/>
                    <a:pt x="568" y="288"/>
                  </a:cubicBezTo>
                  <a:cubicBezTo>
                    <a:pt x="578" y="288"/>
                    <a:pt x="588" y="286"/>
                    <a:pt x="596" y="278"/>
                  </a:cubicBezTo>
                  <a:cubicBezTo>
                    <a:pt x="628" y="262"/>
                    <a:pt x="640" y="224"/>
                    <a:pt x="625" y="191"/>
                  </a:cubicBezTo>
                  <a:cubicBezTo>
                    <a:pt x="569" y="82"/>
                    <a:pt x="456" y="6"/>
                    <a:pt x="335" y="1"/>
                  </a:cubicBezTo>
                  <a:cubicBezTo>
                    <a:pt x="329" y="0"/>
                    <a:pt x="323" y="0"/>
                    <a:pt x="318"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1" name="Google Shape;3041;p51"/>
            <p:cNvSpPr/>
            <p:nvPr/>
          </p:nvSpPr>
          <p:spPr>
            <a:xfrm>
              <a:off x="4178575" y="4205025"/>
              <a:ext cx="8725" cy="15825"/>
            </a:xfrm>
            <a:custGeom>
              <a:avLst/>
              <a:gdLst/>
              <a:ahLst/>
              <a:cxnLst/>
              <a:rect l="l" t="t" r="r" b="b"/>
              <a:pathLst>
                <a:path w="349" h="633" extrusionOk="0">
                  <a:moveTo>
                    <a:pt x="92" y="1"/>
                  </a:moveTo>
                  <a:cubicBezTo>
                    <a:pt x="59" y="1"/>
                    <a:pt x="29" y="25"/>
                    <a:pt x="27" y="58"/>
                  </a:cubicBezTo>
                  <a:cubicBezTo>
                    <a:pt x="1" y="261"/>
                    <a:pt x="80" y="476"/>
                    <a:pt x="230" y="616"/>
                  </a:cubicBezTo>
                  <a:cubicBezTo>
                    <a:pt x="243" y="629"/>
                    <a:pt x="258" y="633"/>
                    <a:pt x="275" y="633"/>
                  </a:cubicBezTo>
                  <a:cubicBezTo>
                    <a:pt x="291" y="633"/>
                    <a:pt x="308" y="626"/>
                    <a:pt x="323" y="612"/>
                  </a:cubicBezTo>
                  <a:cubicBezTo>
                    <a:pt x="348" y="586"/>
                    <a:pt x="347" y="544"/>
                    <a:pt x="320" y="519"/>
                  </a:cubicBezTo>
                  <a:cubicBezTo>
                    <a:pt x="198" y="409"/>
                    <a:pt x="137" y="237"/>
                    <a:pt x="157" y="74"/>
                  </a:cubicBezTo>
                  <a:cubicBezTo>
                    <a:pt x="161" y="38"/>
                    <a:pt x="135" y="7"/>
                    <a:pt x="100" y="1"/>
                  </a:cubicBezTo>
                  <a:cubicBezTo>
                    <a:pt x="97" y="1"/>
                    <a:pt x="94" y="1"/>
                    <a:pt x="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2" name="Google Shape;3042;p51"/>
            <p:cNvSpPr/>
            <p:nvPr/>
          </p:nvSpPr>
          <p:spPr>
            <a:xfrm>
              <a:off x="4197875" y="4279550"/>
              <a:ext cx="108650" cy="120900"/>
            </a:xfrm>
            <a:custGeom>
              <a:avLst/>
              <a:gdLst/>
              <a:ahLst/>
              <a:cxnLst/>
              <a:rect l="l" t="t" r="r" b="b"/>
              <a:pathLst>
                <a:path w="4346" h="4836" extrusionOk="0">
                  <a:moveTo>
                    <a:pt x="2716" y="1"/>
                  </a:moveTo>
                  <a:cubicBezTo>
                    <a:pt x="2586" y="1"/>
                    <a:pt x="2457" y="26"/>
                    <a:pt x="2337" y="81"/>
                  </a:cubicBezTo>
                  <a:cubicBezTo>
                    <a:pt x="1946" y="259"/>
                    <a:pt x="1802" y="695"/>
                    <a:pt x="1638" y="1090"/>
                  </a:cubicBezTo>
                  <a:cubicBezTo>
                    <a:pt x="1470" y="1494"/>
                    <a:pt x="1317" y="1889"/>
                    <a:pt x="1150" y="2295"/>
                  </a:cubicBezTo>
                  <a:cubicBezTo>
                    <a:pt x="767" y="2541"/>
                    <a:pt x="385" y="2812"/>
                    <a:pt x="1" y="3060"/>
                  </a:cubicBezTo>
                  <a:cubicBezTo>
                    <a:pt x="447" y="3592"/>
                    <a:pt x="924" y="4096"/>
                    <a:pt x="1435" y="4566"/>
                  </a:cubicBezTo>
                  <a:lnTo>
                    <a:pt x="3583" y="4835"/>
                  </a:lnTo>
                  <a:cubicBezTo>
                    <a:pt x="4146" y="3862"/>
                    <a:pt x="4345" y="2682"/>
                    <a:pt x="4134" y="1579"/>
                  </a:cubicBezTo>
                  <a:cubicBezTo>
                    <a:pt x="4051" y="1136"/>
                    <a:pt x="3891" y="690"/>
                    <a:pt x="3573" y="371"/>
                  </a:cubicBezTo>
                  <a:cubicBezTo>
                    <a:pt x="3348" y="146"/>
                    <a:pt x="3028" y="1"/>
                    <a:pt x="27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3" name="Google Shape;3043;p51"/>
            <p:cNvSpPr/>
            <p:nvPr/>
          </p:nvSpPr>
          <p:spPr>
            <a:xfrm>
              <a:off x="4236950" y="4269200"/>
              <a:ext cx="31350" cy="31350"/>
            </a:xfrm>
            <a:custGeom>
              <a:avLst/>
              <a:gdLst/>
              <a:ahLst/>
              <a:cxnLst/>
              <a:rect l="l" t="t" r="r" b="b"/>
              <a:pathLst>
                <a:path w="1254" h="1254" extrusionOk="0">
                  <a:moveTo>
                    <a:pt x="626" y="0"/>
                  </a:moveTo>
                  <a:cubicBezTo>
                    <a:pt x="281" y="0"/>
                    <a:pt x="0" y="280"/>
                    <a:pt x="0" y="626"/>
                  </a:cubicBezTo>
                  <a:cubicBezTo>
                    <a:pt x="0" y="974"/>
                    <a:pt x="281" y="1254"/>
                    <a:pt x="626" y="1254"/>
                  </a:cubicBezTo>
                  <a:cubicBezTo>
                    <a:pt x="974" y="1254"/>
                    <a:pt x="1254" y="974"/>
                    <a:pt x="1254" y="626"/>
                  </a:cubicBezTo>
                  <a:cubicBezTo>
                    <a:pt x="1254" y="280"/>
                    <a:pt x="974" y="0"/>
                    <a:pt x="6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4" name="Google Shape;3044;p51"/>
            <p:cNvSpPr/>
            <p:nvPr/>
          </p:nvSpPr>
          <p:spPr>
            <a:xfrm>
              <a:off x="4263325" y="4304250"/>
              <a:ext cx="31400" cy="31400"/>
            </a:xfrm>
            <a:custGeom>
              <a:avLst/>
              <a:gdLst/>
              <a:ahLst/>
              <a:cxnLst/>
              <a:rect l="l" t="t" r="r" b="b"/>
              <a:pathLst>
                <a:path w="1256" h="1256" extrusionOk="0">
                  <a:moveTo>
                    <a:pt x="628" y="0"/>
                  </a:moveTo>
                  <a:cubicBezTo>
                    <a:pt x="282" y="0"/>
                    <a:pt x="0" y="281"/>
                    <a:pt x="0" y="628"/>
                  </a:cubicBezTo>
                  <a:cubicBezTo>
                    <a:pt x="0" y="974"/>
                    <a:pt x="282" y="1256"/>
                    <a:pt x="628" y="1256"/>
                  </a:cubicBezTo>
                  <a:cubicBezTo>
                    <a:pt x="975" y="1256"/>
                    <a:pt x="1255" y="974"/>
                    <a:pt x="1255" y="628"/>
                  </a:cubicBezTo>
                  <a:cubicBezTo>
                    <a:pt x="1255" y="281"/>
                    <a:pt x="975" y="0"/>
                    <a:pt x="6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5" name="Google Shape;3045;p51"/>
            <p:cNvSpPr/>
            <p:nvPr/>
          </p:nvSpPr>
          <p:spPr>
            <a:xfrm>
              <a:off x="4228575" y="4337550"/>
              <a:ext cx="31400" cy="31400"/>
            </a:xfrm>
            <a:custGeom>
              <a:avLst/>
              <a:gdLst/>
              <a:ahLst/>
              <a:cxnLst/>
              <a:rect l="l" t="t" r="r" b="b"/>
              <a:pathLst>
                <a:path w="1256" h="1256" extrusionOk="0">
                  <a:moveTo>
                    <a:pt x="628" y="1"/>
                  </a:moveTo>
                  <a:cubicBezTo>
                    <a:pt x="281" y="1"/>
                    <a:pt x="1" y="282"/>
                    <a:pt x="1" y="628"/>
                  </a:cubicBezTo>
                  <a:cubicBezTo>
                    <a:pt x="1" y="976"/>
                    <a:pt x="281" y="1256"/>
                    <a:pt x="628" y="1256"/>
                  </a:cubicBezTo>
                  <a:cubicBezTo>
                    <a:pt x="974" y="1256"/>
                    <a:pt x="1256" y="976"/>
                    <a:pt x="1256" y="628"/>
                  </a:cubicBezTo>
                  <a:cubicBezTo>
                    <a:pt x="1256" y="282"/>
                    <a:pt x="974" y="1"/>
                    <a:pt x="6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6" name="Google Shape;3046;p51"/>
            <p:cNvSpPr/>
            <p:nvPr/>
          </p:nvSpPr>
          <p:spPr>
            <a:xfrm>
              <a:off x="4195525" y="4295500"/>
              <a:ext cx="49025" cy="61850"/>
            </a:xfrm>
            <a:custGeom>
              <a:avLst/>
              <a:gdLst/>
              <a:ahLst/>
              <a:cxnLst/>
              <a:rect l="l" t="t" r="r" b="b"/>
              <a:pathLst>
                <a:path w="1961" h="2474" extrusionOk="0">
                  <a:moveTo>
                    <a:pt x="1886" y="0"/>
                  </a:moveTo>
                  <a:cubicBezTo>
                    <a:pt x="1861" y="0"/>
                    <a:pt x="1837" y="15"/>
                    <a:pt x="1827" y="39"/>
                  </a:cubicBezTo>
                  <a:cubicBezTo>
                    <a:pt x="1720" y="292"/>
                    <a:pt x="1614" y="545"/>
                    <a:pt x="1509" y="801"/>
                  </a:cubicBezTo>
                  <a:cubicBezTo>
                    <a:pt x="1407" y="1047"/>
                    <a:pt x="1304" y="1294"/>
                    <a:pt x="1201" y="1538"/>
                  </a:cubicBezTo>
                  <a:lnTo>
                    <a:pt x="38" y="2353"/>
                  </a:lnTo>
                  <a:cubicBezTo>
                    <a:pt x="8" y="2373"/>
                    <a:pt x="1" y="2415"/>
                    <a:pt x="22" y="2445"/>
                  </a:cubicBezTo>
                  <a:cubicBezTo>
                    <a:pt x="35" y="2465"/>
                    <a:pt x="53" y="2473"/>
                    <a:pt x="76" y="2473"/>
                  </a:cubicBezTo>
                  <a:cubicBezTo>
                    <a:pt x="88" y="2473"/>
                    <a:pt x="101" y="2470"/>
                    <a:pt x="111" y="2465"/>
                  </a:cubicBezTo>
                  <a:lnTo>
                    <a:pt x="1290" y="1638"/>
                  </a:lnTo>
                  <a:cubicBezTo>
                    <a:pt x="1301" y="1631"/>
                    <a:pt x="1309" y="1621"/>
                    <a:pt x="1314" y="1610"/>
                  </a:cubicBezTo>
                  <a:cubicBezTo>
                    <a:pt x="1421" y="1358"/>
                    <a:pt x="1524" y="1107"/>
                    <a:pt x="1630" y="852"/>
                  </a:cubicBezTo>
                  <a:cubicBezTo>
                    <a:pt x="1733" y="596"/>
                    <a:pt x="1839" y="343"/>
                    <a:pt x="1946" y="92"/>
                  </a:cubicBezTo>
                  <a:cubicBezTo>
                    <a:pt x="1960" y="59"/>
                    <a:pt x="1946" y="20"/>
                    <a:pt x="1912" y="6"/>
                  </a:cubicBezTo>
                  <a:cubicBezTo>
                    <a:pt x="1904" y="2"/>
                    <a:pt x="1895" y="0"/>
                    <a:pt x="1886"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7" name="Google Shape;3047;p51"/>
            <p:cNvSpPr/>
            <p:nvPr/>
          </p:nvSpPr>
          <p:spPr>
            <a:xfrm>
              <a:off x="4300600" y="4346075"/>
              <a:ext cx="4775" cy="17925"/>
            </a:xfrm>
            <a:custGeom>
              <a:avLst/>
              <a:gdLst/>
              <a:ahLst/>
              <a:cxnLst/>
              <a:rect l="l" t="t" r="r" b="b"/>
              <a:pathLst>
                <a:path w="191" h="717" extrusionOk="0">
                  <a:moveTo>
                    <a:pt x="120" y="1"/>
                  </a:moveTo>
                  <a:cubicBezTo>
                    <a:pt x="86" y="1"/>
                    <a:pt x="59" y="28"/>
                    <a:pt x="56" y="61"/>
                  </a:cubicBezTo>
                  <a:lnTo>
                    <a:pt x="5" y="645"/>
                  </a:lnTo>
                  <a:cubicBezTo>
                    <a:pt x="0" y="680"/>
                    <a:pt x="27" y="713"/>
                    <a:pt x="63" y="716"/>
                  </a:cubicBezTo>
                  <a:lnTo>
                    <a:pt x="67" y="716"/>
                  </a:lnTo>
                  <a:cubicBezTo>
                    <a:pt x="102" y="716"/>
                    <a:pt x="130" y="692"/>
                    <a:pt x="135" y="658"/>
                  </a:cubicBezTo>
                  <a:lnTo>
                    <a:pt x="186" y="73"/>
                  </a:lnTo>
                  <a:cubicBezTo>
                    <a:pt x="190" y="37"/>
                    <a:pt x="163" y="6"/>
                    <a:pt x="128" y="1"/>
                  </a:cubicBezTo>
                  <a:cubicBezTo>
                    <a:pt x="125" y="1"/>
                    <a:pt x="123" y="1"/>
                    <a:pt x="120"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8" name="Google Shape;3048;p51"/>
            <p:cNvSpPr/>
            <p:nvPr/>
          </p:nvSpPr>
          <p:spPr>
            <a:xfrm>
              <a:off x="4205575" y="4347650"/>
              <a:ext cx="27775" cy="31450"/>
            </a:xfrm>
            <a:custGeom>
              <a:avLst/>
              <a:gdLst/>
              <a:ahLst/>
              <a:cxnLst/>
              <a:rect l="l" t="t" r="r" b="b"/>
              <a:pathLst>
                <a:path w="1111" h="1258" extrusionOk="0">
                  <a:moveTo>
                    <a:pt x="74" y="0"/>
                  </a:moveTo>
                  <a:cubicBezTo>
                    <a:pt x="58" y="0"/>
                    <a:pt x="43" y="5"/>
                    <a:pt x="32" y="16"/>
                  </a:cubicBezTo>
                  <a:cubicBezTo>
                    <a:pt x="5" y="38"/>
                    <a:pt x="0" y="81"/>
                    <a:pt x="25" y="109"/>
                  </a:cubicBezTo>
                  <a:lnTo>
                    <a:pt x="987" y="1235"/>
                  </a:lnTo>
                  <a:cubicBezTo>
                    <a:pt x="999" y="1251"/>
                    <a:pt x="1019" y="1258"/>
                    <a:pt x="1037" y="1258"/>
                  </a:cubicBezTo>
                  <a:cubicBezTo>
                    <a:pt x="1054" y="1258"/>
                    <a:pt x="1068" y="1252"/>
                    <a:pt x="1080" y="1241"/>
                  </a:cubicBezTo>
                  <a:cubicBezTo>
                    <a:pt x="1107" y="1218"/>
                    <a:pt x="1111" y="1175"/>
                    <a:pt x="1087" y="1149"/>
                  </a:cubicBezTo>
                  <a:lnTo>
                    <a:pt x="125" y="23"/>
                  </a:lnTo>
                  <a:cubicBezTo>
                    <a:pt x="111" y="8"/>
                    <a:pt x="92" y="0"/>
                    <a:pt x="74"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9" name="Google Shape;3049;p51"/>
            <p:cNvSpPr/>
            <p:nvPr/>
          </p:nvSpPr>
          <p:spPr>
            <a:xfrm>
              <a:off x="4197175" y="4359450"/>
              <a:ext cx="146375" cy="109500"/>
            </a:xfrm>
            <a:custGeom>
              <a:avLst/>
              <a:gdLst/>
              <a:ahLst/>
              <a:cxnLst/>
              <a:rect l="l" t="t" r="r" b="b"/>
              <a:pathLst>
                <a:path w="5855" h="4380" extrusionOk="0">
                  <a:moveTo>
                    <a:pt x="3457" y="0"/>
                  </a:moveTo>
                  <a:cubicBezTo>
                    <a:pt x="3281" y="0"/>
                    <a:pt x="3105" y="25"/>
                    <a:pt x="2935" y="77"/>
                  </a:cubicBezTo>
                  <a:cubicBezTo>
                    <a:pt x="1864" y="403"/>
                    <a:pt x="854" y="966"/>
                    <a:pt x="0" y="1692"/>
                  </a:cubicBezTo>
                  <a:cubicBezTo>
                    <a:pt x="488" y="2588"/>
                    <a:pt x="977" y="3483"/>
                    <a:pt x="1464" y="4380"/>
                  </a:cubicBezTo>
                  <a:cubicBezTo>
                    <a:pt x="2079" y="4348"/>
                    <a:pt x="2698" y="4341"/>
                    <a:pt x="3311" y="4311"/>
                  </a:cubicBezTo>
                  <a:cubicBezTo>
                    <a:pt x="3617" y="4297"/>
                    <a:pt x="3926" y="4281"/>
                    <a:pt x="4226" y="4222"/>
                  </a:cubicBezTo>
                  <a:cubicBezTo>
                    <a:pt x="4518" y="4165"/>
                    <a:pt x="4803" y="4062"/>
                    <a:pt x="5041" y="3886"/>
                  </a:cubicBezTo>
                  <a:cubicBezTo>
                    <a:pt x="5374" y="3638"/>
                    <a:pt x="5587" y="3252"/>
                    <a:pt x="5680" y="2847"/>
                  </a:cubicBezTo>
                  <a:cubicBezTo>
                    <a:pt x="5854" y="2090"/>
                    <a:pt x="5615" y="1250"/>
                    <a:pt x="5066" y="700"/>
                  </a:cubicBezTo>
                  <a:cubicBezTo>
                    <a:pt x="4643" y="276"/>
                    <a:pt x="4048" y="0"/>
                    <a:pt x="34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0" name="Google Shape;3050;p51"/>
            <p:cNvSpPr/>
            <p:nvPr/>
          </p:nvSpPr>
          <p:spPr>
            <a:xfrm>
              <a:off x="4255200" y="4359825"/>
              <a:ext cx="31375" cy="31400"/>
            </a:xfrm>
            <a:custGeom>
              <a:avLst/>
              <a:gdLst/>
              <a:ahLst/>
              <a:cxnLst/>
              <a:rect l="l" t="t" r="r" b="b"/>
              <a:pathLst>
                <a:path w="1255" h="1256" extrusionOk="0">
                  <a:moveTo>
                    <a:pt x="628" y="0"/>
                  </a:moveTo>
                  <a:cubicBezTo>
                    <a:pt x="281" y="0"/>
                    <a:pt x="1" y="281"/>
                    <a:pt x="1" y="628"/>
                  </a:cubicBezTo>
                  <a:cubicBezTo>
                    <a:pt x="1" y="974"/>
                    <a:pt x="281" y="1255"/>
                    <a:pt x="628" y="1255"/>
                  </a:cubicBezTo>
                  <a:cubicBezTo>
                    <a:pt x="974" y="1255"/>
                    <a:pt x="1254" y="974"/>
                    <a:pt x="1254" y="628"/>
                  </a:cubicBezTo>
                  <a:cubicBezTo>
                    <a:pt x="1254" y="281"/>
                    <a:pt x="974" y="0"/>
                    <a:pt x="6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51"/>
            <p:cNvSpPr/>
            <p:nvPr/>
          </p:nvSpPr>
          <p:spPr>
            <a:xfrm>
              <a:off x="4213475" y="4393700"/>
              <a:ext cx="31400" cy="31375"/>
            </a:xfrm>
            <a:custGeom>
              <a:avLst/>
              <a:gdLst/>
              <a:ahLst/>
              <a:cxnLst/>
              <a:rect l="l" t="t" r="r" b="b"/>
              <a:pathLst>
                <a:path w="1256" h="1255" extrusionOk="0">
                  <a:moveTo>
                    <a:pt x="628" y="0"/>
                  </a:moveTo>
                  <a:cubicBezTo>
                    <a:pt x="282" y="0"/>
                    <a:pt x="0" y="281"/>
                    <a:pt x="0" y="627"/>
                  </a:cubicBezTo>
                  <a:cubicBezTo>
                    <a:pt x="0" y="974"/>
                    <a:pt x="282" y="1254"/>
                    <a:pt x="628" y="1254"/>
                  </a:cubicBezTo>
                  <a:cubicBezTo>
                    <a:pt x="975" y="1254"/>
                    <a:pt x="1255" y="974"/>
                    <a:pt x="1255" y="627"/>
                  </a:cubicBezTo>
                  <a:cubicBezTo>
                    <a:pt x="1255" y="281"/>
                    <a:pt x="975" y="0"/>
                    <a:pt x="6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51"/>
            <p:cNvSpPr/>
            <p:nvPr/>
          </p:nvSpPr>
          <p:spPr>
            <a:xfrm>
              <a:off x="4299850" y="4387375"/>
              <a:ext cx="31350" cy="31400"/>
            </a:xfrm>
            <a:custGeom>
              <a:avLst/>
              <a:gdLst/>
              <a:ahLst/>
              <a:cxnLst/>
              <a:rect l="l" t="t" r="r" b="b"/>
              <a:pathLst>
                <a:path w="1254" h="1256" extrusionOk="0">
                  <a:moveTo>
                    <a:pt x="628" y="0"/>
                  </a:moveTo>
                  <a:cubicBezTo>
                    <a:pt x="280" y="0"/>
                    <a:pt x="0" y="282"/>
                    <a:pt x="0" y="628"/>
                  </a:cubicBezTo>
                  <a:cubicBezTo>
                    <a:pt x="0" y="974"/>
                    <a:pt x="280" y="1256"/>
                    <a:pt x="628" y="1256"/>
                  </a:cubicBezTo>
                  <a:cubicBezTo>
                    <a:pt x="974" y="1256"/>
                    <a:pt x="1254" y="974"/>
                    <a:pt x="1254" y="628"/>
                  </a:cubicBezTo>
                  <a:cubicBezTo>
                    <a:pt x="1254" y="282"/>
                    <a:pt x="974" y="0"/>
                    <a:pt x="6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3" name="Google Shape;3053;p51"/>
            <p:cNvSpPr/>
            <p:nvPr/>
          </p:nvSpPr>
          <p:spPr>
            <a:xfrm>
              <a:off x="4259275" y="4416850"/>
              <a:ext cx="31375" cy="31400"/>
            </a:xfrm>
            <a:custGeom>
              <a:avLst/>
              <a:gdLst/>
              <a:ahLst/>
              <a:cxnLst/>
              <a:rect l="l" t="t" r="r" b="b"/>
              <a:pathLst>
                <a:path w="1255" h="1256" extrusionOk="0">
                  <a:moveTo>
                    <a:pt x="627" y="1"/>
                  </a:moveTo>
                  <a:cubicBezTo>
                    <a:pt x="281" y="1"/>
                    <a:pt x="1" y="282"/>
                    <a:pt x="1" y="628"/>
                  </a:cubicBezTo>
                  <a:cubicBezTo>
                    <a:pt x="1" y="974"/>
                    <a:pt x="281" y="1256"/>
                    <a:pt x="627" y="1256"/>
                  </a:cubicBezTo>
                  <a:cubicBezTo>
                    <a:pt x="974" y="1256"/>
                    <a:pt x="1254" y="974"/>
                    <a:pt x="1254" y="628"/>
                  </a:cubicBezTo>
                  <a:cubicBezTo>
                    <a:pt x="1254" y="282"/>
                    <a:pt x="974" y="1"/>
                    <a:pt x="6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4" name="Google Shape;3054;p51"/>
            <p:cNvSpPr/>
            <p:nvPr/>
          </p:nvSpPr>
          <p:spPr>
            <a:xfrm>
              <a:off x="4220675" y="4357175"/>
              <a:ext cx="118400" cy="49775"/>
            </a:xfrm>
            <a:custGeom>
              <a:avLst/>
              <a:gdLst/>
              <a:ahLst/>
              <a:cxnLst/>
              <a:rect l="l" t="t" r="r" b="b"/>
              <a:pathLst>
                <a:path w="4736" h="1991" extrusionOk="0">
                  <a:moveTo>
                    <a:pt x="2596" y="1"/>
                  </a:moveTo>
                  <a:cubicBezTo>
                    <a:pt x="2481" y="1"/>
                    <a:pt x="2371" y="15"/>
                    <a:pt x="2267" y="43"/>
                  </a:cubicBezTo>
                  <a:cubicBezTo>
                    <a:pt x="1482" y="261"/>
                    <a:pt x="733" y="587"/>
                    <a:pt x="42" y="1015"/>
                  </a:cubicBezTo>
                  <a:cubicBezTo>
                    <a:pt x="11" y="1035"/>
                    <a:pt x="1" y="1077"/>
                    <a:pt x="19" y="1107"/>
                  </a:cubicBezTo>
                  <a:cubicBezTo>
                    <a:pt x="33" y="1127"/>
                    <a:pt x="55" y="1138"/>
                    <a:pt x="77" y="1138"/>
                  </a:cubicBezTo>
                  <a:cubicBezTo>
                    <a:pt x="89" y="1138"/>
                    <a:pt x="101" y="1135"/>
                    <a:pt x="111" y="1128"/>
                  </a:cubicBezTo>
                  <a:cubicBezTo>
                    <a:pt x="793" y="707"/>
                    <a:pt x="1528" y="384"/>
                    <a:pt x="2300" y="171"/>
                  </a:cubicBezTo>
                  <a:cubicBezTo>
                    <a:pt x="2392" y="146"/>
                    <a:pt x="2491" y="133"/>
                    <a:pt x="2594" y="133"/>
                  </a:cubicBezTo>
                  <a:cubicBezTo>
                    <a:pt x="2971" y="133"/>
                    <a:pt x="3404" y="299"/>
                    <a:pt x="3803" y="607"/>
                  </a:cubicBezTo>
                  <a:cubicBezTo>
                    <a:pt x="4224" y="928"/>
                    <a:pt x="4512" y="1413"/>
                    <a:pt x="4598" y="1935"/>
                  </a:cubicBezTo>
                  <a:cubicBezTo>
                    <a:pt x="4604" y="1966"/>
                    <a:pt x="4631" y="1990"/>
                    <a:pt x="4663" y="1990"/>
                  </a:cubicBezTo>
                  <a:cubicBezTo>
                    <a:pt x="4667" y="1990"/>
                    <a:pt x="4670" y="1990"/>
                    <a:pt x="4677" y="1986"/>
                  </a:cubicBezTo>
                  <a:cubicBezTo>
                    <a:pt x="4713" y="1980"/>
                    <a:pt x="4735" y="1948"/>
                    <a:pt x="4730" y="1912"/>
                  </a:cubicBezTo>
                  <a:cubicBezTo>
                    <a:pt x="4638" y="1357"/>
                    <a:pt x="4331" y="844"/>
                    <a:pt x="3885" y="501"/>
                  </a:cubicBezTo>
                  <a:cubicBezTo>
                    <a:pt x="3462" y="176"/>
                    <a:pt x="3002" y="1"/>
                    <a:pt x="2596" y="1"/>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5" name="Google Shape;3055;p51"/>
            <p:cNvSpPr/>
            <p:nvPr/>
          </p:nvSpPr>
          <p:spPr>
            <a:xfrm>
              <a:off x="4310425" y="4365325"/>
              <a:ext cx="12175" cy="3600"/>
            </a:xfrm>
            <a:custGeom>
              <a:avLst/>
              <a:gdLst/>
              <a:ahLst/>
              <a:cxnLst/>
              <a:rect l="l" t="t" r="r" b="b"/>
              <a:pathLst>
                <a:path w="487" h="144" extrusionOk="0">
                  <a:moveTo>
                    <a:pt x="68" y="0"/>
                  </a:moveTo>
                  <a:cubicBezTo>
                    <a:pt x="26" y="2"/>
                    <a:pt x="2" y="29"/>
                    <a:pt x="0" y="65"/>
                  </a:cubicBezTo>
                  <a:cubicBezTo>
                    <a:pt x="0" y="102"/>
                    <a:pt x="29" y="131"/>
                    <a:pt x="65" y="132"/>
                  </a:cubicBezTo>
                  <a:lnTo>
                    <a:pt x="419" y="143"/>
                  </a:lnTo>
                  <a:lnTo>
                    <a:pt x="421" y="143"/>
                  </a:lnTo>
                  <a:cubicBezTo>
                    <a:pt x="456" y="143"/>
                    <a:pt x="485" y="115"/>
                    <a:pt x="486" y="79"/>
                  </a:cubicBezTo>
                  <a:cubicBezTo>
                    <a:pt x="486" y="43"/>
                    <a:pt x="458" y="13"/>
                    <a:pt x="422" y="10"/>
                  </a:cubicBezTo>
                  <a:lnTo>
                    <a:pt x="68" y="0"/>
                  </a:ln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6" name="Google Shape;3056;p51"/>
            <p:cNvSpPr/>
            <p:nvPr/>
          </p:nvSpPr>
          <p:spPr>
            <a:xfrm>
              <a:off x="4208850" y="4390400"/>
              <a:ext cx="40225" cy="79525"/>
            </a:xfrm>
            <a:custGeom>
              <a:avLst/>
              <a:gdLst/>
              <a:ahLst/>
              <a:cxnLst/>
              <a:rect l="l" t="t" r="r" b="b"/>
              <a:pathLst>
                <a:path w="1609" h="3181" extrusionOk="0">
                  <a:moveTo>
                    <a:pt x="75" y="0"/>
                  </a:moveTo>
                  <a:cubicBezTo>
                    <a:pt x="65" y="0"/>
                    <a:pt x="56" y="2"/>
                    <a:pt x="46" y="7"/>
                  </a:cubicBezTo>
                  <a:cubicBezTo>
                    <a:pt x="15" y="22"/>
                    <a:pt x="1" y="62"/>
                    <a:pt x="16" y="94"/>
                  </a:cubicBezTo>
                  <a:lnTo>
                    <a:pt x="1475" y="3143"/>
                  </a:lnTo>
                  <a:cubicBezTo>
                    <a:pt x="1485" y="3166"/>
                    <a:pt x="1509" y="3180"/>
                    <a:pt x="1533" y="3180"/>
                  </a:cubicBezTo>
                  <a:cubicBezTo>
                    <a:pt x="1542" y="3180"/>
                    <a:pt x="1553" y="3179"/>
                    <a:pt x="1562" y="3173"/>
                  </a:cubicBezTo>
                  <a:cubicBezTo>
                    <a:pt x="1595" y="3157"/>
                    <a:pt x="1609" y="3117"/>
                    <a:pt x="1592" y="3086"/>
                  </a:cubicBezTo>
                  <a:lnTo>
                    <a:pt x="134" y="37"/>
                  </a:lnTo>
                  <a:cubicBezTo>
                    <a:pt x="122" y="14"/>
                    <a:pt x="99" y="0"/>
                    <a:pt x="75" y="0"/>
                  </a:cubicBezTo>
                  <a:close/>
                </a:path>
              </a:pathLst>
            </a:custGeom>
            <a:solidFill>
              <a:srgbClr val="27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 name="Google Shape;2036;p44"/>
          <p:cNvSpPr/>
          <p:nvPr/>
        </p:nvSpPr>
        <p:spPr>
          <a:xfrm>
            <a:off x="965225" y="1804609"/>
            <a:ext cx="1412487" cy="1323798"/>
          </a:xfrm>
          <a:prstGeom prst="roundRect">
            <a:avLst>
              <a:gd name="adj" fmla="val 16667"/>
            </a:avLst>
          </a:prstGeom>
          <a:noFill/>
          <a:ln w="19050" cap="rnd" cmpd="sng">
            <a:solidFill>
              <a:schemeClr val="accent1"/>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2038;p44"/>
          <p:cNvSpPr txBox="1">
            <a:spLocks noGrp="1"/>
          </p:cNvSpPr>
          <p:nvPr>
            <p:ph type="title"/>
          </p:nvPr>
        </p:nvSpPr>
        <p:spPr>
          <a:xfrm flipH="1">
            <a:off x="521118" y="1756768"/>
            <a:ext cx="2300700" cy="200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8000" smtClean="0">
                <a:latin typeface="+mj-lt"/>
              </a:rPr>
              <a:t>02</a:t>
            </a:r>
            <a:endParaRPr sz="8000">
              <a:latin typeface="+mj-lt"/>
            </a:endParaRPr>
          </a:p>
        </p:txBody>
      </p:sp>
      <p:sp>
        <p:nvSpPr>
          <p:cNvPr id="185" name="Google Shape;1983;p43"/>
          <p:cNvSpPr txBox="1">
            <a:spLocks noGrp="1"/>
          </p:cNvSpPr>
          <p:nvPr>
            <p:ph type="title" idx="2"/>
          </p:nvPr>
        </p:nvSpPr>
        <p:spPr>
          <a:xfrm>
            <a:off x="2498037" y="1804609"/>
            <a:ext cx="6745115" cy="474000"/>
          </a:xfrm>
          <a:prstGeom prst="rect">
            <a:avLst/>
          </a:prstGeom>
        </p:spPr>
        <p:txBody>
          <a:bodyPr spcFirstLastPara="1" wrap="square" lIns="91425" tIns="91425" rIns="91425" bIns="91425" anchor="t" anchorCtr="0">
            <a:noAutofit/>
          </a:bodyPr>
          <a:lstStyle/>
          <a:p>
            <a:pPr lvl="0">
              <a:lnSpc>
                <a:spcPct val="150000"/>
              </a:lnSpc>
            </a:pPr>
            <a:r>
              <a:rPr lang="en-US">
                <a:latin typeface="+mj-lt"/>
              </a:rPr>
              <a:t>RÚT RA </a:t>
            </a:r>
            <a:r>
              <a:rPr lang="en-US" smtClean="0">
                <a:latin typeface="+mj-lt"/>
              </a:rPr>
              <a:t>BÀI </a:t>
            </a:r>
            <a:r>
              <a:rPr lang="en-US">
                <a:latin typeface="+mj-lt"/>
              </a:rPr>
              <a:t>HỌC</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5"/>
                                        </p:tgtEl>
                                        <p:attrNameLst>
                                          <p:attrName>style.visibility</p:attrName>
                                        </p:attrNameLst>
                                      </p:cBhvr>
                                      <p:to>
                                        <p:strVal val="visible"/>
                                      </p:to>
                                    </p:set>
                                    <p:animEffect transition="in" filter="fade">
                                      <p:cBhvr>
                                        <p:cTn id="7" dur="500"/>
                                        <p:tgtEl>
                                          <p:spTgt spid="18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
                                        </p:tgtEl>
                                        <p:attrNameLst>
                                          <p:attrName>style.visibility</p:attrName>
                                        </p:attrNameLst>
                                      </p:cBhvr>
                                      <p:to>
                                        <p:strVal val="visible"/>
                                      </p:to>
                                    </p:set>
                                    <p:animEffect transition="in" filter="fade">
                                      <p:cBhvr>
                                        <p:cTn id="10"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5" grpId="0"/>
    </p:bldLst>
  </p:timing>
</p:sld>
</file>

<file path=ppt/theme/theme1.xml><?xml version="1.0" encoding="utf-8"?>
<a:theme xmlns:a="http://schemas.openxmlformats.org/drawingml/2006/main" name="Science Subject for Elementary - 4th Grade: Living Things &amp; Life Cycles by Slidesgo">
  <a:themeElements>
    <a:clrScheme name="Simple Light">
      <a:dk1>
        <a:srgbClr val="000000"/>
      </a:dk1>
      <a:lt1>
        <a:srgbClr val="F8FFF7"/>
      </a:lt1>
      <a:dk2>
        <a:srgbClr val="E9F9E6"/>
      </a:dk2>
      <a:lt2>
        <a:srgbClr val="B8D6B3"/>
      </a:lt2>
      <a:accent1>
        <a:srgbClr val="95BC8F"/>
      </a:accent1>
      <a:accent2>
        <a:srgbClr val="528C4D"/>
      </a:accent2>
      <a:accent3>
        <a:srgbClr val="295021"/>
      </a:accent3>
      <a:accent4>
        <a:srgbClr val="F2CF81"/>
      </a:accent4>
      <a:accent5>
        <a:srgbClr val="F5A900"/>
      </a:accent5>
      <a:accent6>
        <a:srgbClr val="F06655"/>
      </a:accent6>
      <a:hlink>
        <a:srgbClr val="29502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686</Words>
  <PresentationFormat>On-screen Show (16:9)</PresentationFormat>
  <Paragraphs>74</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Wingdings</vt:lpstr>
      <vt:lpstr>Nunito</vt:lpstr>
      <vt:lpstr>Capriola</vt:lpstr>
      <vt:lpstr>Arial</vt:lpstr>
      <vt:lpstr>Science Subject for Elementary - 4th Grade: Living Things &amp; Life Cycles by Slidesgo</vt:lpstr>
      <vt:lpstr>PowerPoint Presentation</vt:lpstr>
      <vt:lpstr>PowerPoint Presentation</vt:lpstr>
      <vt:lpstr>PowerPoint Presentation</vt:lpstr>
      <vt:lpstr>01</vt:lpstr>
      <vt:lpstr>01</vt:lpstr>
      <vt:lpstr>PowerPoint Presentation</vt:lpstr>
      <vt:lpstr>PowerPoint Presentation</vt:lpstr>
      <vt:lpstr>PowerPoint Presentation</vt:lpstr>
      <vt:lpstr>02</vt:lpstr>
      <vt:lpstr>PowerPoint Presentation</vt:lpstr>
      <vt:lpstr>03</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2023-09-20T03:09:06Z</dcterms:modified>
</cp:coreProperties>
</file>