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tags/tag16.xml" ContentType="application/vnd.openxmlformats-officedocument.presentationml.tags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tags/tag18.xml" ContentType="application/vnd.openxmlformats-officedocument.presentationml.tags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tags/tag19.xml" ContentType="application/vnd.openxmlformats-officedocument.presentationml.tags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0.xml" ContentType="application/vnd.openxmlformats-officedocument.presentationml.notesSlide+xml"/>
  <Override PartName="/ppt/theme/themeOverride11.xml" ContentType="application/vnd.openxmlformats-officedocument.themeOverride+xml"/>
  <Override PartName="/ppt/tags/tag22.xml" ContentType="application/vnd.openxmlformats-officedocument.presentationml.tags+xml"/>
  <Override PartName="/ppt/notesSlides/notesSlide11.xml" ContentType="application/vnd.openxmlformats-officedocument.presentationml.notesSlide+xml"/>
  <Override PartName="/ppt/theme/themeOverride12.xml" ContentType="application/vnd.openxmlformats-officedocument.themeOverride+xml"/>
  <Override PartName="/ppt/tags/tag23.xml" ContentType="application/vnd.openxmlformats-officedocument.presentationml.tags+xml"/>
  <Override PartName="/ppt/notesSlides/notesSlide12.xml" ContentType="application/vnd.openxmlformats-officedocument.presentationml.notesSlide+xml"/>
  <Override PartName="/ppt/theme/themeOverride13.xml" ContentType="application/vnd.openxmlformats-officedocument.themeOverride+xml"/>
  <Override PartName="/ppt/tags/tag24.xml" ContentType="application/vnd.openxmlformats-officedocument.presentationml.tags+xml"/>
  <Override PartName="/ppt/notesSlides/notesSlide13.xml" ContentType="application/vnd.openxmlformats-officedocument.presentationml.notesSlide+xml"/>
  <Override PartName="/ppt/theme/themeOverride14.xml" ContentType="application/vnd.openxmlformats-officedocument.themeOverride+xml"/>
  <Override PartName="/ppt/tags/tag25.xml" ContentType="application/vnd.openxmlformats-officedocument.presentationml.tags+xml"/>
  <Override PartName="/ppt/notesSlides/notesSlide14.xml" ContentType="application/vnd.openxmlformats-officedocument.presentationml.notesSlide+xml"/>
  <Override PartName="/ppt/theme/themeOverride15.xml" ContentType="application/vnd.openxmlformats-officedocument.themeOverride+xml"/>
  <Override PartName="/ppt/tags/tag26.xml" ContentType="application/vnd.openxmlformats-officedocument.presentationml.tags+xml"/>
  <Override PartName="/ppt/notesSlides/notesSlide15.xml" ContentType="application/vnd.openxmlformats-officedocument.presentationml.notesSlide+xml"/>
  <Override PartName="/ppt/theme/themeOverride16.xml" ContentType="application/vnd.openxmlformats-officedocument.themeOverride+xml"/>
  <Override PartName="/ppt/tags/tag27.xml" ContentType="application/vnd.openxmlformats-officedocument.presentationml.tags+xml"/>
  <Override PartName="/ppt/notesSlides/notesSlide16.xml" ContentType="application/vnd.openxmlformats-officedocument.presentationml.notesSlide+xml"/>
  <Override PartName="/ppt/theme/themeOverride17.xml" ContentType="application/vnd.openxmlformats-officedocument.themeOverr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7.xml" ContentType="application/vnd.openxmlformats-officedocument.presentationml.notesSlide+xml"/>
  <Override PartName="/ppt/theme/themeOverride18.xml" ContentType="application/vnd.openxmlformats-officedocument.themeOverride+xml"/>
  <Override PartName="/ppt/tags/tag30.xml" ContentType="application/vnd.openxmlformats-officedocument.presentationml.tags+xml"/>
  <Override PartName="/ppt/notesSlides/notesSlide18.xml" ContentType="application/vnd.openxmlformats-officedocument.presentationml.notesSlide+xml"/>
  <Override PartName="/ppt/theme/themeOverride19.xml" ContentType="application/vnd.openxmlformats-officedocument.themeOverride+xml"/>
  <Override PartName="/ppt/tags/tag31.xml" ContentType="application/vnd.openxmlformats-officedocument.presentationml.tags+xml"/>
  <Override PartName="/ppt/notesSlides/notesSlide19.xml" ContentType="application/vnd.openxmlformats-officedocument.presentationml.notesSlide+xml"/>
  <Override PartName="/ppt/theme/themeOverride20.xml" ContentType="application/vnd.openxmlformats-officedocument.themeOverride+xml"/>
  <Override PartName="/ppt/tags/tag32.xml" ContentType="application/vnd.openxmlformats-officedocument.presentationml.tags+xml"/>
  <Override PartName="/ppt/notesSlides/notesSlide20.xml" ContentType="application/vnd.openxmlformats-officedocument.presentationml.notesSlide+xml"/>
  <Override PartName="/ppt/theme/themeOverride21.xml" ContentType="application/vnd.openxmlformats-officedocument.themeOverride+xml"/>
  <Override PartName="/ppt/tags/tag33.xml" ContentType="application/vnd.openxmlformats-officedocument.presentationml.tags+xml"/>
  <Override PartName="/ppt/notesSlides/notesSlide21.xml" ContentType="application/vnd.openxmlformats-officedocument.presentationml.notesSlide+xml"/>
  <Override PartName="/ppt/theme/themeOverride22.xml" ContentType="application/vnd.openxmlformats-officedocument.themeOverride+xml"/>
  <Override PartName="/ppt/tags/tag34.xml" ContentType="application/vnd.openxmlformats-officedocument.presentationml.tags+xml"/>
  <Override PartName="/ppt/notesSlides/notesSlide22.xml" ContentType="application/vnd.openxmlformats-officedocument.presentationml.notesSlide+xml"/>
  <Override PartName="/ppt/theme/themeOverride23.xml" ContentType="application/vnd.openxmlformats-officedocument.themeOverr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23.xml" ContentType="application/vnd.openxmlformats-officedocument.presentationml.notesSlide+xml"/>
  <Override PartName="/ppt/theme/themeOverride24.xml" ContentType="application/vnd.openxmlformats-officedocument.themeOverride+xml"/>
  <Override PartName="/ppt/tags/tag37.xml" ContentType="application/vnd.openxmlformats-officedocument.presentationml.tags+xml"/>
  <Override PartName="/ppt/notesSlides/notesSlide24.xml" ContentType="application/vnd.openxmlformats-officedocument.presentationml.notesSlide+xml"/>
  <Override PartName="/ppt/theme/themeOverride25.xml" ContentType="application/vnd.openxmlformats-officedocument.themeOverride+xml"/>
  <Override PartName="/ppt/tags/tag38.xml" ContentType="application/vnd.openxmlformats-officedocument.presentationml.tags+xml"/>
  <Override PartName="/ppt/notesSlides/notesSlide25.xml" ContentType="application/vnd.openxmlformats-officedocument.presentationml.notesSlide+xml"/>
  <Override PartName="/ppt/theme/themeOverride26.xml" ContentType="application/vnd.openxmlformats-officedocument.themeOverride+xml"/>
  <Override PartName="/ppt/tags/tag39.xml" ContentType="application/vnd.openxmlformats-officedocument.presentationml.tags+xml"/>
  <Override PartName="/ppt/notesSlides/notesSlide26.xml" ContentType="application/vnd.openxmlformats-officedocument.presentationml.notesSlide+xml"/>
  <Override PartName="/ppt/theme/themeOverride27.xml" ContentType="application/vnd.openxmlformats-officedocument.themeOverride+xml"/>
  <Override PartName="/ppt/tags/tag40.xml" ContentType="application/vnd.openxmlformats-officedocument.presentationml.tags+xml"/>
  <Override PartName="/ppt/notesSlides/notesSlide27.xml" ContentType="application/vnd.openxmlformats-officedocument.presentationml.notesSlide+xml"/>
  <Override PartName="/ppt/theme/themeOverride28.xml" ContentType="application/vnd.openxmlformats-officedocument.themeOverr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94" r:id="rId4"/>
    <p:sldId id="261" r:id="rId5"/>
    <p:sldId id="282" r:id="rId6"/>
    <p:sldId id="259" r:id="rId7"/>
    <p:sldId id="283" r:id="rId8"/>
    <p:sldId id="260" r:id="rId9"/>
    <p:sldId id="262" r:id="rId10"/>
    <p:sldId id="305" r:id="rId11"/>
    <p:sldId id="288" r:id="rId12"/>
    <p:sldId id="266" r:id="rId13"/>
    <p:sldId id="307" r:id="rId14"/>
    <p:sldId id="308" r:id="rId15"/>
    <p:sldId id="265" r:id="rId16"/>
    <p:sldId id="264" r:id="rId17"/>
    <p:sldId id="306" r:id="rId18"/>
    <p:sldId id="272" r:id="rId19"/>
    <p:sldId id="269" r:id="rId20"/>
    <p:sldId id="271" r:id="rId21"/>
    <p:sldId id="280" r:id="rId22"/>
    <p:sldId id="270" r:id="rId23"/>
    <p:sldId id="309" r:id="rId24"/>
    <p:sldId id="274" r:id="rId25"/>
    <p:sldId id="281" r:id="rId26"/>
    <p:sldId id="275" r:id="rId27"/>
    <p:sldId id="277" r:id="rId28"/>
    <p:sldId id="310" r:id="rId29"/>
  </p:sldIdLst>
  <p:sldSz cx="12192000" cy="6858000"/>
  <p:notesSz cx="6858000" cy="9144000"/>
  <p:embeddedFontLst>
    <p:embeddedFont>
      <p:font typeface="微软雅黑" panose="020B0503020204020204" pitchFamily="34" charset="-122"/>
      <p:regular r:id="rId31"/>
      <p:bold r:id="rId32"/>
    </p:embeddedFont>
    <p:embeddedFont>
      <p:font typeface="等线" panose="02010600030101010101" pitchFamily="2" charset="-122"/>
      <p:regular r:id="rId33"/>
      <p:bold r:id="rId34"/>
    </p:embeddedFont>
    <p:embeddedFont>
      <p:font typeface="Lato Light" panose="02010600030101010101" charset="-122"/>
      <p:regular r:id="rId35"/>
    </p:embeddedFont>
    <p:embeddedFont>
      <p:font typeface="Open Sans Light" panose="020B0604020202020204" charset="0"/>
      <p:regular r:id="rId36"/>
      <p:italic r:id="rId37"/>
    </p:embeddedFont>
    <p:embeddedFont>
      <p:font typeface="Open Sans" panose="020B0604020202020204" charset="0"/>
      <p:regular r:id="rId38"/>
      <p:bold r:id="rId39"/>
      <p:italic r:id="rId40"/>
      <p:boldItalic r:id="rId41"/>
    </p:embeddedFont>
    <p:embeddedFont>
      <p:font typeface="Open Sans Semibold" panose="020B0604020202020204" charset="0"/>
      <p:bold r:id="rId42"/>
      <p:boldItalic r:id="rId43"/>
    </p:embeddedFont>
    <p:embeddedFont>
      <p:font typeface="Agency FB" panose="020B0503020202020204" pitchFamily="34" charset="0"/>
      <p:regular r:id="rId44"/>
      <p:bold r:id="rId45"/>
    </p:embeddedFont>
    <p:embeddedFont>
      <p:font typeface="汉仪小麦体简" panose="02010600030101010101" charset="-122"/>
      <p:regular r:id="rId46"/>
    </p:embeddedFont>
    <p:embeddedFont>
      <p:font typeface="Campton Light DEMO" panose="020B0604020202020204" charset="0"/>
      <p:regular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</p:embeddedFontLst>
  <p:custDataLst>
    <p:tags r:id="rId5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CFE"/>
    <a:srgbClr val="69C5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1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AF3EE-D51A-4C81-9FDC-1E71830D1E4A}" type="datetimeFigureOut">
              <a:rPr lang="zh-CN" altLang="en-US" smtClean="0"/>
              <a:t>2017/8/15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53BD82-BAFB-4DDD-A7E0-9D3C397FAB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536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673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7546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3617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6184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1190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843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236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76666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0754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31987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968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5302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5944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8555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7031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1290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797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7678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22479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5056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31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748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909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462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0030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5026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47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7247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78F5F76-459D-4E66-8758-591ED9E42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75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airplane"/>
      </p:transition>
    </mc:Choice>
    <mc:Fallback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xmlns="" id="{D49E0965-93A8-4A44-9C3E-514D972D880F}"/>
              </a:ext>
            </a:extLst>
          </p:cNvPr>
          <p:cNvCxnSpPr/>
          <p:nvPr userDrawn="1"/>
        </p:nvCxnSpPr>
        <p:spPr>
          <a:xfrm>
            <a:off x="793750" y="1054100"/>
            <a:ext cx="10604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DB341F-6553-4855-BA85-32AF0B79B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88" y="283046"/>
            <a:ext cx="1232412" cy="103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839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airplane"/>
      </p:transition>
    </mc:Choice>
    <mc:Fallback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499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airplane"/>
      </p:transition>
    </mc:Choice>
    <mc:Fallback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055EF-3BCF-461E-A07D-F818C4041443}" type="datetimeFigureOut">
              <a:rPr lang="zh-CN" altLang="en-US" smtClean="0"/>
              <a:t>2017/8/15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70C81-8613-4F68-9EF4-80F233784E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40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airplane"/>
      </p:transition>
    </mc:Choice>
    <mc:Fallback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7.png"/><Relationship Id="rId2" Type="http://schemas.openxmlformats.org/officeDocument/2006/relationships/tags" Target="../tags/tag20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themeOverride" Target="../theme/themeOverride11.xm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themeOverride" Target="../theme/themeOverride12.xml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.xml"/><Relationship Id="rId1" Type="http://schemas.openxmlformats.org/officeDocument/2006/relationships/themeOverride" Target="../theme/themeOverride14.xml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themeOverride" Target="../theme/themeOverride15.xml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themeOverride" Target="../theme/themeOverride16.xml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7" Type="http://schemas.openxmlformats.org/officeDocument/2006/relationships/image" Target="../media/image7.png"/><Relationship Id="rId2" Type="http://schemas.openxmlformats.org/officeDocument/2006/relationships/tags" Target="../tags/tag28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0.xml"/><Relationship Id="rId1" Type="http://schemas.openxmlformats.org/officeDocument/2006/relationships/themeOverride" Target="../theme/themeOverride18.xml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1.xml"/><Relationship Id="rId1" Type="http://schemas.openxmlformats.org/officeDocument/2006/relationships/themeOverride" Target="../theme/themeOverride19.xml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notesSlide" Target="../notesSlides/notesSlide2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hemeOverride" Target="../theme/themeOverride2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2.xml"/><Relationship Id="rId1" Type="http://schemas.openxmlformats.org/officeDocument/2006/relationships/themeOverride" Target="../theme/themeOverride20.xml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3.xml"/><Relationship Id="rId1" Type="http://schemas.openxmlformats.org/officeDocument/2006/relationships/themeOverride" Target="../theme/themeOverride2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4.xml"/><Relationship Id="rId1" Type="http://schemas.openxmlformats.org/officeDocument/2006/relationships/themeOverride" Target="../theme/themeOverride22.xml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7" Type="http://schemas.openxmlformats.org/officeDocument/2006/relationships/image" Target="../media/image7.png"/><Relationship Id="rId2" Type="http://schemas.openxmlformats.org/officeDocument/2006/relationships/tags" Target="../tags/tag35.xml"/><Relationship Id="rId1" Type="http://schemas.openxmlformats.org/officeDocument/2006/relationships/themeOverride" Target="../theme/themeOverride23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7.xml"/><Relationship Id="rId1" Type="http://schemas.openxmlformats.org/officeDocument/2006/relationships/themeOverride" Target="../theme/themeOverride24.xml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tags" Target="../tags/tag38.xml"/><Relationship Id="rId1" Type="http://schemas.openxmlformats.org/officeDocument/2006/relationships/themeOverride" Target="../theme/themeOverride2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9.xml"/><Relationship Id="rId1" Type="http://schemas.openxmlformats.org/officeDocument/2006/relationships/themeOverride" Target="../theme/themeOverride26.xml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0.xml"/><Relationship Id="rId1" Type="http://schemas.openxmlformats.org/officeDocument/2006/relationships/themeOverride" Target="../theme/themeOverride27.xml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8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image" Target="../media/image7.png"/><Relationship Id="rId2" Type="http://schemas.openxmlformats.org/officeDocument/2006/relationships/tags" Target="../tags/tag1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themeOverride" Target="../theme/themeOverride5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themeOverride" Target="../theme/themeOverride7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tags" Target="../tags/tag18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.xml"/><Relationship Id="rId1" Type="http://schemas.openxmlformats.org/officeDocument/2006/relationships/themeOverride" Target="../theme/themeOverride9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0CE8D506-4362-4D56-AF26-5A2A4C2BF5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92BC066-F24A-48C2-8401-14AAD5B3B3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7220"/>
            <a:ext cx="12192000" cy="35307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869160" y="1777148"/>
            <a:ext cx="819968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800" b="1" spc="-1000" dirty="0">
                <a:solidFill>
                  <a:schemeClr val="accent1"/>
                </a:solidFill>
              </a:rPr>
              <a:t>儿童成长教育课件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844587" y="3122062"/>
            <a:ext cx="6248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spc="-300" dirty="0">
                <a:solidFill>
                  <a:schemeClr val="accent2"/>
                </a:solidFill>
              </a:rPr>
              <a:t>框架完整的教学设计、说课试讲、公开讲课</a:t>
            </a:r>
            <a:r>
              <a:rPr lang="en-US" altLang="zh-CN" sz="2400" spc="-300" dirty="0">
                <a:solidFill>
                  <a:schemeClr val="accent2"/>
                </a:solidFill>
              </a:rPr>
              <a:t>PPT</a:t>
            </a:r>
            <a:r>
              <a:rPr lang="zh-CN" altLang="en-US" sz="2400" spc="-300" dirty="0">
                <a:solidFill>
                  <a:schemeClr val="accent2"/>
                </a:solidFill>
              </a:rPr>
              <a:t>模板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3879850" y="3898449"/>
            <a:ext cx="1815142" cy="400110"/>
            <a:chOff x="1479248" y="3522411"/>
            <a:chExt cx="1815142" cy="400110"/>
          </a:xfrm>
        </p:grpSpPr>
        <p:sp>
          <p:nvSpPr>
            <p:cNvPr id="7" name="Freeform 62"/>
            <p:cNvSpPr>
              <a:spLocks noEditPoints="1"/>
            </p:cNvSpPr>
            <p:nvPr/>
          </p:nvSpPr>
          <p:spPr bwMode="auto">
            <a:xfrm>
              <a:off x="1479248" y="3650369"/>
              <a:ext cx="265356" cy="144194"/>
            </a:xfrm>
            <a:custGeom>
              <a:avLst/>
              <a:gdLst>
                <a:gd name="T0" fmla="*/ 76 w 112"/>
                <a:gd name="T1" fmla="*/ 1 h 61"/>
                <a:gd name="T2" fmla="*/ 6 w 112"/>
                <a:gd name="T3" fmla="*/ 48 h 61"/>
                <a:gd name="T4" fmla="*/ 82 w 112"/>
                <a:gd name="T5" fmla="*/ 37 h 61"/>
                <a:gd name="T6" fmla="*/ 81 w 112"/>
                <a:gd name="T7" fmla="*/ 32 h 61"/>
                <a:gd name="T8" fmla="*/ 88 w 112"/>
                <a:gd name="T9" fmla="*/ 26 h 61"/>
                <a:gd name="T10" fmla="*/ 6 w 112"/>
                <a:gd name="T11" fmla="*/ 21 h 61"/>
                <a:gd name="T12" fmla="*/ 15 w 112"/>
                <a:gd name="T13" fmla="*/ 21 h 61"/>
                <a:gd name="T14" fmla="*/ 12 w 112"/>
                <a:gd name="T15" fmla="*/ 31 h 61"/>
                <a:gd name="T16" fmla="*/ 13 w 112"/>
                <a:gd name="T17" fmla="*/ 33 h 61"/>
                <a:gd name="T18" fmla="*/ 23 w 112"/>
                <a:gd name="T19" fmla="*/ 31 h 61"/>
                <a:gd name="T20" fmla="*/ 14 w 112"/>
                <a:gd name="T21" fmla="*/ 40 h 61"/>
                <a:gd name="T22" fmla="*/ 48 w 112"/>
                <a:gd name="T23" fmla="*/ 26 h 61"/>
                <a:gd name="T24" fmla="*/ 59 w 112"/>
                <a:gd name="T25" fmla="*/ 20 h 61"/>
                <a:gd name="T26" fmla="*/ 36 w 112"/>
                <a:gd name="T27" fmla="*/ 35 h 61"/>
                <a:gd name="T28" fmla="*/ 89 w 112"/>
                <a:gd name="T29" fmla="*/ 16 h 61"/>
                <a:gd name="T30" fmla="*/ 78 w 112"/>
                <a:gd name="T31" fmla="*/ 15 h 61"/>
                <a:gd name="T32" fmla="*/ 78 w 112"/>
                <a:gd name="T33" fmla="*/ 7 h 61"/>
                <a:gd name="T34" fmla="*/ 49 w 112"/>
                <a:gd name="T35" fmla="*/ 33 h 61"/>
                <a:gd name="T36" fmla="*/ 75 w 112"/>
                <a:gd name="T37" fmla="*/ 18 h 61"/>
                <a:gd name="T38" fmla="*/ 79 w 112"/>
                <a:gd name="T39" fmla="*/ 20 h 61"/>
                <a:gd name="T40" fmla="*/ 81 w 112"/>
                <a:gd name="T41" fmla="*/ 21 h 61"/>
                <a:gd name="T42" fmla="*/ 80 w 112"/>
                <a:gd name="T43" fmla="*/ 18 h 61"/>
                <a:gd name="T44" fmla="*/ 77 w 112"/>
                <a:gd name="T45" fmla="*/ 15 h 61"/>
                <a:gd name="T46" fmla="*/ 76 w 112"/>
                <a:gd name="T47" fmla="*/ 5 h 61"/>
                <a:gd name="T48" fmla="*/ 10 w 112"/>
                <a:gd name="T49" fmla="*/ 42 h 61"/>
                <a:gd name="T50" fmla="*/ 10 w 112"/>
                <a:gd name="T51" fmla="*/ 36 h 61"/>
                <a:gd name="T52" fmla="*/ 9 w 112"/>
                <a:gd name="T53" fmla="*/ 43 h 61"/>
                <a:gd name="T54" fmla="*/ 35 w 112"/>
                <a:gd name="T55" fmla="*/ 26 h 61"/>
                <a:gd name="T56" fmla="*/ 10 w 112"/>
                <a:gd name="T57" fmla="*/ 34 h 61"/>
                <a:gd name="T58" fmla="*/ 9 w 112"/>
                <a:gd name="T59" fmla="*/ 30 h 61"/>
                <a:gd name="T60" fmla="*/ 15 w 112"/>
                <a:gd name="T61" fmla="*/ 26 h 61"/>
                <a:gd name="T62" fmla="*/ 7 w 112"/>
                <a:gd name="T63" fmla="*/ 23 h 61"/>
                <a:gd name="T64" fmla="*/ 17 w 112"/>
                <a:gd name="T65" fmla="*/ 46 h 61"/>
                <a:gd name="T66" fmla="*/ 66 w 112"/>
                <a:gd name="T67" fmla="*/ 22 h 61"/>
                <a:gd name="T68" fmla="*/ 78 w 112"/>
                <a:gd name="T69" fmla="*/ 19 h 61"/>
                <a:gd name="T70" fmla="*/ 48 w 112"/>
                <a:gd name="T71" fmla="*/ 40 h 61"/>
                <a:gd name="T72" fmla="*/ 49 w 112"/>
                <a:gd name="T73" fmla="*/ 44 h 61"/>
                <a:gd name="T74" fmla="*/ 94 w 112"/>
                <a:gd name="T75" fmla="*/ 19 h 61"/>
                <a:gd name="T76" fmla="*/ 42 w 112"/>
                <a:gd name="T77" fmla="*/ 45 h 61"/>
                <a:gd name="T78" fmla="*/ 66 w 112"/>
                <a:gd name="T79" fmla="*/ 42 h 61"/>
                <a:gd name="T80" fmla="*/ 84 w 112"/>
                <a:gd name="T81" fmla="*/ 29 h 61"/>
                <a:gd name="T82" fmla="*/ 74 w 112"/>
                <a:gd name="T83" fmla="*/ 39 h 61"/>
                <a:gd name="T84" fmla="*/ 98 w 112"/>
                <a:gd name="T85" fmla="*/ 25 h 61"/>
                <a:gd name="T86" fmla="*/ 43 w 112"/>
                <a:gd name="T87" fmla="*/ 45 h 61"/>
                <a:gd name="T88" fmla="*/ 79 w 112"/>
                <a:gd name="T89" fmla="*/ 32 h 61"/>
                <a:gd name="T90" fmla="*/ 78 w 112"/>
                <a:gd name="T91" fmla="*/ 52 h 61"/>
                <a:gd name="T92" fmla="*/ 98 w 112"/>
                <a:gd name="T93" fmla="*/ 36 h 61"/>
                <a:gd name="T94" fmla="*/ 78 w 112"/>
                <a:gd name="T95" fmla="*/ 46 h 61"/>
                <a:gd name="T96" fmla="*/ 99 w 112"/>
                <a:gd name="T97" fmla="*/ 31 h 61"/>
                <a:gd name="T98" fmla="*/ 97 w 112"/>
                <a:gd name="T99" fmla="*/ 40 h 61"/>
                <a:gd name="T100" fmla="*/ 89 w 112"/>
                <a:gd name="T101" fmla="*/ 45 h 61"/>
                <a:gd name="T102" fmla="*/ 107 w 112"/>
                <a:gd name="T103" fmla="*/ 31 h 61"/>
                <a:gd name="T104" fmla="*/ 103 w 112"/>
                <a:gd name="T105" fmla="*/ 31 h 61"/>
                <a:gd name="T106" fmla="*/ 78 w 112"/>
                <a:gd name="T107" fmla="*/ 44 h 61"/>
                <a:gd name="T108" fmla="*/ 76 w 112"/>
                <a:gd name="T109" fmla="*/ 41 h 61"/>
                <a:gd name="T110" fmla="*/ 91 w 112"/>
                <a:gd name="T111" fmla="*/ 3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2" h="61">
                  <a:moveTo>
                    <a:pt x="77" y="60"/>
                  </a:moveTo>
                  <a:cubicBezTo>
                    <a:pt x="78" y="61"/>
                    <a:pt x="78" y="61"/>
                    <a:pt x="79" y="60"/>
                  </a:cubicBezTo>
                  <a:cubicBezTo>
                    <a:pt x="89" y="50"/>
                    <a:pt x="101" y="41"/>
                    <a:pt x="111" y="31"/>
                  </a:cubicBezTo>
                  <a:cubicBezTo>
                    <a:pt x="112" y="31"/>
                    <a:pt x="112" y="30"/>
                    <a:pt x="112" y="30"/>
                  </a:cubicBezTo>
                  <a:cubicBezTo>
                    <a:pt x="112" y="29"/>
                    <a:pt x="111" y="29"/>
                    <a:pt x="111" y="29"/>
                  </a:cubicBezTo>
                  <a:cubicBezTo>
                    <a:pt x="106" y="23"/>
                    <a:pt x="99" y="18"/>
                    <a:pt x="93" y="14"/>
                  </a:cubicBezTo>
                  <a:cubicBezTo>
                    <a:pt x="87" y="9"/>
                    <a:pt x="81" y="5"/>
                    <a:pt x="76" y="1"/>
                  </a:cubicBezTo>
                  <a:cubicBezTo>
                    <a:pt x="75" y="0"/>
                    <a:pt x="75" y="0"/>
                    <a:pt x="74" y="1"/>
                  </a:cubicBezTo>
                  <a:cubicBezTo>
                    <a:pt x="74" y="1"/>
                    <a:pt x="73" y="1"/>
                    <a:pt x="73" y="2"/>
                  </a:cubicBezTo>
                  <a:cubicBezTo>
                    <a:pt x="74" y="7"/>
                    <a:pt x="73" y="12"/>
                    <a:pt x="72" y="17"/>
                  </a:cubicBezTo>
                  <a:cubicBezTo>
                    <a:pt x="49" y="17"/>
                    <a:pt x="25" y="19"/>
                    <a:pt x="2" y="16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7" y="26"/>
                    <a:pt x="8" y="38"/>
                    <a:pt x="6" y="48"/>
                  </a:cubicBezTo>
                  <a:cubicBezTo>
                    <a:pt x="6" y="48"/>
                    <a:pt x="6" y="49"/>
                    <a:pt x="6" y="49"/>
                  </a:cubicBezTo>
                  <a:cubicBezTo>
                    <a:pt x="6" y="49"/>
                    <a:pt x="7" y="49"/>
                    <a:pt x="7" y="49"/>
                  </a:cubicBezTo>
                  <a:cubicBezTo>
                    <a:pt x="30" y="49"/>
                    <a:pt x="53" y="47"/>
                    <a:pt x="75" y="47"/>
                  </a:cubicBezTo>
                  <a:cubicBezTo>
                    <a:pt x="75" y="51"/>
                    <a:pt x="75" y="55"/>
                    <a:pt x="75" y="59"/>
                  </a:cubicBezTo>
                  <a:cubicBezTo>
                    <a:pt x="75" y="60"/>
                    <a:pt x="76" y="61"/>
                    <a:pt x="77" y="60"/>
                  </a:cubicBezTo>
                  <a:close/>
                  <a:moveTo>
                    <a:pt x="69" y="44"/>
                  </a:moveTo>
                  <a:cubicBezTo>
                    <a:pt x="74" y="42"/>
                    <a:pt x="77" y="39"/>
                    <a:pt x="82" y="37"/>
                  </a:cubicBezTo>
                  <a:cubicBezTo>
                    <a:pt x="82" y="37"/>
                    <a:pt x="82" y="37"/>
                    <a:pt x="82" y="37"/>
                  </a:cubicBezTo>
                  <a:cubicBezTo>
                    <a:pt x="79" y="39"/>
                    <a:pt x="76" y="41"/>
                    <a:pt x="73" y="44"/>
                  </a:cubicBezTo>
                  <a:cubicBezTo>
                    <a:pt x="71" y="44"/>
                    <a:pt x="70" y="44"/>
                    <a:pt x="69" y="44"/>
                  </a:cubicBezTo>
                  <a:close/>
                  <a:moveTo>
                    <a:pt x="58" y="44"/>
                  </a:moveTo>
                  <a:cubicBezTo>
                    <a:pt x="63" y="42"/>
                    <a:pt x="68" y="39"/>
                    <a:pt x="73" y="36"/>
                  </a:cubicBezTo>
                  <a:cubicBezTo>
                    <a:pt x="79" y="32"/>
                    <a:pt x="84" y="30"/>
                    <a:pt x="90" y="27"/>
                  </a:cubicBezTo>
                  <a:cubicBezTo>
                    <a:pt x="87" y="29"/>
                    <a:pt x="84" y="31"/>
                    <a:pt x="81" y="32"/>
                  </a:cubicBezTo>
                  <a:cubicBezTo>
                    <a:pt x="74" y="36"/>
                    <a:pt x="68" y="40"/>
                    <a:pt x="62" y="44"/>
                  </a:cubicBezTo>
                  <a:cubicBezTo>
                    <a:pt x="62" y="44"/>
                    <a:pt x="61" y="44"/>
                    <a:pt x="61" y="44"/>
                  </a:cubicBezTo>
                  <a:cubicBezTo>
                    <a:pt x="60" y="44"/>
                    <a:pt x="59" y="44"/>
                    <a:pt x="58" y="44"/>
                  </a:cubicBezTo>
                  <a:close/>
                  <a:moveTo>
                    <a:pt x="49" y="45"/>
                  </a:moveTo>
                  <a:cubicBezTo>
                    <a:pt x="64" y="38"/>
                    <a:pt x="77" y="30"/>
                    <a:pt x="91" y="23"/>
                  </a:cubicBezTo>
                  <a:cubicBezTo>
                    <a:pt x="93" y="22"/>
                    <a:pt x="98" y="19"/>
                    <a:pt x="94" y="22"/>
                  </a:cubicBezTo>
                  <a:cubicBezTo>
                    <a:pt x="92" y="23"/>
                    <a:pt x="90" y="24"/>
                    <a:pt x="88" y="26"/>
                  </a:cubicBezTo>
                  <a:cubicBezTo>
                    <a:pt x="85" y="28"/>
                    <a:pt x="81" y="30"/>
                    <a:pt x="77" y="32"/>
                  </a:cubicBezTo>
                  <a:cubicBezTo>
                    <a:pt x="70" y="36"/>
                    <a:pt x="63" y="41"/>
                    <a:pt x="56" y="44"/>
                  </a:cubicBezTo>
                  <a:cubicBezTo>
                    <a:pt x="54" y="44"/>
                    <a:pt x="51" y="45"/>
                    <a:pt x="49" y="45"/>
                  </a:cubicBezTo>
                  <a:close/>
                  <a:moveTo>
                    <a:pt x="5" y="19"/>
                  </a:moveTo>
                  <a:cubicBezTo>
                    <a:pt x="6" y="19"/>
                    <a:pt x="7" y="19"/>
                    <a:pt x="8" y="19"/>
                  </a:cubicBezTo>
                  <a:cubicBezTo>
                    <a:pt x="8" y="20"/>
                    <a:pt x="7" y="20"/>
                    <a:pt x="6" y="20"/>
                  </a:cubicBezTo>
                  <a:cubicBezTo>
                    <a:pt x="5" y="20"/>
                    <a:pt x="6" y="21"/>
                    <a:pt x="6" y="21"/>
                  </a:cubicBezTo>
                  <a:cubicBezTo>
                    <a:pt x="6" y="21"/>
                    <a:pt x="10" y="19"/>
                    <a:pt x="9" y="21"/>
                  </a:cubicBezTo>
                  <a:cubicBezTo>
                    <a:pt x="8" y="21"/>
                    <a:pt x="7" y="22"/>
                    <a:pt x="7" y="22"/>
                  </a:cubicBezTo>
                  <a:cubicBezTo>
                    <a:pt x="6" y="21"/>
                    <a:pt x="5" y="20"/>
                    <a:pt x="5" y="19"/>
                  </a:cubicBezTo>
                  <a:close/>
                  <a:moveTo>
                    <a:pt x="21" y="20"/>
                  </a:moveTo>
                  <a:cubicBezTo>
                    <a:pt x="18" y="21"/>
                    <a:pt x="16" y="23"/>
                    <a:pt x="14" y="25"/>
                  </a:cubicBezTo>
                  <a:cubicBezTo>
                    <a:pt x="13" y="25"/>
                    <a:pt x="8" y="27"/>
                    <a:pt x="9" y="26"/>
                  </a:cubicBezTo>
                  <a:cubicBezTo>
                    <a:pt x="11" y="24"/>
                    <a:pt x="13" y="23"/>
                    <a:pt x="15" y="21"/>
                  </a:cubicBezTo>
                  <a:cubicBezTo>
                    <a:pt x="15" y="21"/>
                    <a:pt x="15" y="20"/>
                    <a:pt x="15" y="20"/>
                  </a:cubicBezTo>
                  <a:cubicBezTo>
                    <a:pt x="12" y="21"/>
                    <a:pt x="10" y="22"/>
                    <a:pt x="7" y="23"/>
                  </a:cubicBezTo>
                  <a:cubicBezTo>
                    <a:pt x="6" y="23"/>
                    <a:pt x="9" y="21"/>
                    <a:pt x="9" y="21"/>
                  </a:cubicBezTo>
                  <a:cubicBezTo>
                    <a:pt x="10" y="21"/>
                    <a:pt x="10" y="20"/>
                    <a:pt x="10" y="20"/>
                  </a:cubicBezTo>
                  <a:cubicBezTo>
                    <a:pt x="14" y="20"/>
                    <a:pt x="17" y="20"/>
                    <a:pt x="21" y="20"/>
                  </a:cubicBezTo>
                  <a:close/>
                  <a:moveTo>
                    <a:pt x="31" y="20"/>
                  </a:moveTo>
                  <a:cubicBezTo>
                    <a:pt x="24" y="23"/>
                    <a:pt x="19" y="29"/>
                    <a:pt x="12" y="31"/>
                  </a:cubicBezTo>
                  <a:cubicBezTo>
                    <a:pt x="8" y="33"/>
                    <a:pt x="12" y="31"/>
                    <a:pt x="14" y="30"/>
                  </a:cubicBezTo>
                  <a:cubicBezTo>
                    <a:pt x="16" y="29"/>
                    <a:pt x="18" y="28"/>
                    <a:pt x="20" y="26"/>
                  </a:cubicBezTo>
                  <a:cubicBezTo>
                    <a:pt x="23" y="25"/>
                    <a:pt x="26" y="23"/>
                    <a:pt x="29" y="20"/>
                  </a:cubicBezTo>
                  <a:cubicBezTo>
                    <a:pt x="30" y="20"/>
                    <a:pt x="30" y="20"/>
                    <a:pt x="31" y="20"/>
                  </a:cubicBezTo>
                  <a:close/>
                  <a:moveTo>
                    <a:pt x="38" y="20"/>
                  </a:moveTo>
                  <a:cubicBezTo>
                    <a:pt x="29" y="24"/>
                    <a:pt x="22" y="30"/>
                    <a:pt x="13" y="34"/>
                  </a:cubicBezTo>
                  <a:cubicBezTo>
                    <a:pt x="9" y="35"/>
                    <a:pt x="10" y="35"/>
                    <a:pt x="13" y="33"/>
                  </a:cubicBezTo>
                  <a:cubicBezTo>
                    <a:pt x="16" y="32"/>
                    <a:pt x="19" y="30"/>
                    <a:pt x="21" y="29"/>
                  </a:cubicBezTo>
                  <a:cubicBezTo>
                    <a:pt x="26" y="26"/>
                    <a:pt x="30" y="24"/>
                    <a:pt x="34" y="20"/>
                  </a:cubicBezTo>
                  <a:cubicBezTo>
                    <a:pt x="36" y="20"/>
                    <a:pt x="37" y="20"/>
                    <a:pt x="38" y="20"/>
                  </a:cubicBezTo>
                  <a:close/>
                  <a:moveTo>
                    <a:pt x="44" y="20"/>
                  </a:moveTo>
                  <a:cubicBezTo>
                    <a:pt x="33" y="25"/>
                    <a:pt x="24" y="33"/>
                    <a:pt x="13" y="38"/>
                  </a:cubicBezTo>
                  <a:cubicBezTo>
                    <a:pt x="7" y="40"/>
                    <a:pt x="12" y="37"/>
                    <a:pt x="14" y="36"/>
                  </a:cubicBezTo>
                  <a:cubicBezTo>
                    <a:pt x="17" y="34"/>
                    <a:pt x="20" y="32"/>
                    <a:pt x="23" y="31"/>
                  </a:cubicBezTo>
                  <a:cubicBezTo>
                    <a:pt x="29" y="28"/>
                    <a:pt x="35" y="24"/>
                    <a:pt x="41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2" y="20"/>
                    <a:pt x="43" y="20"/>
                    <a:pt x="44" y="20"/>
                  </a:cubicBezTo>
                  <a:close/>
                  <a:moveTo>
                    <a:pt x="51" y="20"/>
                  </a:moveTo>
                  <a:cubicBezTo>
                    <a:pt x="45" y="22"/>
                    <a:pt x="40" y="26"/>
                    <a:pt x="35" y="29"/>
                  </a:cubicBezTo>
                  <a:cubicBezTo>
                    <a:pt x="31" y="31"/>
                    <a:pt x="28" y="33"/>
                    <a:pt x="24" y="34"/>
                  </a:cubicBezTo>
                  <a:cubicBezTo>
                    <a:pt x="21" y="36"/>
                    <a:pt x="17" y="38"/>
                    <a:pt x="14" y="40"/>
                  </a:cubicBezTo>
                  <a:cubicBezTo>
                    <a:pt x="12" y="41"/>
                    <a:pt x="11" y="42"/>
                    <a:pt x="10" y="43"/>
                  </a:cubicBezTo>
                  <a:cubicBezTo>
                    <a:pt x="12" y="41"/>
                    <a:pt x="14" y="39"/>
                    <a:pt x="16" y="38"/>
                  </a:cubicBezTo>
                  <a:cubicBezTo>
                    <a:pt x="19" y="35"/>
                    <a:pt x="23" y="33"/>
                    <a:pt x="26" y="31"/>
                  </a:cubicBezTo>
                  <a:cubicBezTo>
                    <a:pt x="33" y="28"/>
                    <a:pt x="40" y="24"/>
                    <a:pt x="46" y="20"/>
                  </a:cubicBezTo>
                  <a:cubicBezTo>
                    <a:pt x="48" y="20"/>
                    <a:pt x="49" y="20"/>
                    <a:pt x="51" y="20"/>
                  </a:cubicBezTo>
                  <a:close/>
                  <a:moveTo>
                    <a:pt x="59" y="20"/>
                  </a:moveTo>
                  <a:cubicBezTo>
                    <a:pt x="55" y="22"/>
                    <a:pt x="52" y="24"/>
                    <a:pt x="48" y="26"/>
                  </a:cubicBezTo>
                  <a:cubicBezTo>
                    <a:pt x="45" y="28"/>
                    <a:pt x="42" y="29"/>
                    <a:pt x="39" y="31"/>
                  </a:cubicBezTo>
                  <a:cubicBezTo>
                    <a:pt x="31" y="35"/>
                    <a:pt x="23" y="39"/>
                    <a:pt x="15" y="44"/>
                  </a:cubicBezTo>
                  <a:cubicBezTo>
                    <a:pt x="14" y="44"/>
                    <a:pt x="13" y="45"/>
                    <a:pt x="12" y="45"/>
                  </a:cubicBezTo>
                  <a:cubicBezTo>
                    <a:pt x="14" y="44"/>
                    <a:pt x="15" y="43"/>
                    <a:pt x="16" y="43"/>
                  </a:cubicBezTo>
                  <a:cubicBezTo>
                    <a:pt x="21" y="40"/>
                    <a:pt x="25" y="37"/>
                    <a:pt x="29" y="34"/>
                  </a:cubicBezTo>
                  <a:cubicBezTo>
                    <a:pt x="37" y="29"/>
                    <a:pt x="45" y="24"/>
                    <a:pt x="54" y="20"/>
                  </a:cubicBezTo>
                  <a:cubicBezTo>
                    <a:pt x="56" y="20"/>
                    <a:pt x="57" y="20"/>
                    <a:pt x="59" y="20"/>
                  </a:cubicBezTo>
                  <a:close/>
                  <a:moveTo>
                    <a:pt x="69" y="19"/>
                  </a:moveTo>
                  <a:cubicBezTo>
                    <a:pt x="63" y="22"/>
                    <a:pt x="58" y="26"/>
                    <a:pt x="52" y="29"/>
                  </a:cubicBezTo>
                  <a:cubicBezTo>
                    <a:pt x="48" y="31"/>
                    <a:pt x="44" y="33"/>
                    <a:pt x="40" y="35"/>
                  </a:cubicBezTo>
                  <a:cubicBezTo>
                    <a:pt x="35" y="37"/>
                    <a:pt x="31" y="40"/>
                    <a:pt x="26" y="42"/>
                  </a:cubicBezTo>
                  <a:cubicBezTo>
                    <a:pt x="24" y="43"/>
                    <a:pt x="21" y="44"/>
                    <a:pt x="19" y="45"/>
                  </a:cubicBezTo>
                  <a:cubicBezTo>
                    <a:pt x="20" y="45"/>
                    <a:pt x="22" y="44"/>
                    <a:pt x="23" y="43"/>
                  </a:cubicBezTo>
                  <a:cubicBezTo>
                    <a:pt x="28" y="40"/>
                    <a:pt x="32" y="37"/>
                    <a:pt x="36" y="35"/>
                  </a:cubicBezTo>
                  <a:cubicBezTo>
                    <a:pt x="40" y="33"/>
                    <a:pt x="43" y="30"/>
                    <a:pt x="47" y="28"/>
                  </a:cubicBezTo>
                  <a:cubicBezTo>
                    <a:pt x="47" y="28"/>
                    <a:pt x="47" y="28"/>
                    <a:pt x="48" y="28"/>
                  </a:cubicBezTo>
                  <a:cubicBezTo>
                    <a:pt x="52" y="25"/>
                    <a:pt x="57" y="22"/>
                    <a:pt x="61" y="20"/>
                  </a:cubicBezTo>
                  <a:cubicBezTo>
                    <a:pt x="64" y="20"/>
                    <a:pt x="67" y="20"/>
                    <a:pt x="69" y="19"/>
                  </a:cubicBezTo>
                  <a:close/>
                  <a:moveTo>
                    <a:pt x="91" y="16"/>
                  </a:moveTo>
                  <a:cubicBezTo>
                    <a:pt x="90" y="16"/>
                    <a:pt x="89" y="16"/>
                    <a:pt x="88" y="17"/>
                  </a:cubicBezTo>
                  <a:cubicBezTo>
                    <a:pt x="88" y="16"/>
                    <a:pt x="89" y="16"/>
                    <a:pt x="89" y="16"/>
                  </a:cubicBezTo>
                  <a:cubicBezTo>
                    <a:pt x="90" y="15"/>
                    <a:pt x="90" y="15"/>
                    <a:pt x="89" y="15"/>
                  </a:cubicBezTo>
                  <a:cubicBezTo>
                    <a:pt x="86" y="15"/>
                    <a:pt x="84" y="16"/>
                    <a:pt x="81" y="17"/>
                  </a:cubicBezTo>
                  <a:cubicBezTo>
                    <a:pt x="80" y="17"/>
                    <a:pt x="75" y="19"/>
                    <a:pt x="78" y="17"/>
                  </a:cubicBezTo>
                  <a:cubicBezTo>
                    <a:pt x="80" y="16"/>
                    <a:pt x="82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1" y="14"/>
                    <a:pt x="80" y="15"/>
                    <a:pt x="78" y="16"/>
                  </a:cubicBezTo>
                  <a:cubicBezTo>
                    <a:pt x="74" y="18"/>
                    <a:pt x="78" y="15"/>
                    <a:pt x="78" y="15"/>
                  </a:cubicBezTo>
                  <a:cubicBezTo>
                    <a:pt x="80" y="14"/>
                    <a:pt x="81" y="13"/>
                    <a:pt x="82" y="13"/>
                  </a:cubicBezTo>
                  <a:cubicBezTo>
                    <a:pt x="83" y="12"/>
                    <a:pt x="82" y="12"/>
                    <a:pt x="82" y="12"/>
                  </a:cubicBezTo>
                  <a:cubicBezTo>
                    <a:pt x="81" y="13"/>
                    <a:pt x="77" y="14"/>
                    <a:pt x="76" y="15"/>
                  </a:cubicBezTo>
                  <a:cubicBezTo>
                    <a:pt x="77" y="13"/>
                    <a:pt x="79" y="12"/>
                    <a:pt x="80" y="11"/>
                  </a:cubicBezTo>
                  <a:cubicBezTo>
                    <a:pt x="80" y="10"/>
                    <a:pt x="80" y="10"/>
                    <a:pt x="79" y="10"/>
                  </a:cubicBezTo>
                  <a:cubicBezTo>
                    <a:pt x="76" y="12"/>
                    <a:pt x="78" y="9"/>
                    <a:pt x="79" y="8"/>
                  </a:cubicBezTo>
                  <a:cubicBezTo>
                    <a:pt x="79" y="7"/>
                    <a:pt x="79" y="7"/>
                    <a:pt x="78" y="7"/>
                  </a:cubicBezTo>
                  <a:cubicBezTo>
                    <a:pt x="76" y="8"/>
                    <a:pt x="76" y="7"/>
                    <a:pt x="77" y="5"/>
                  </a:cubicBezTo>
                  <a:cubicBezTo>
                    <a:pt x="82" y="9"/>
                    <a:pt x="87" y="13"/>
                    <a:pt x="91" y="16"/>
                  </a:cubicBezTo>
                  <a:close/>
                  <a:moveTo>
                    <a:pt x="80" y="18"/>
                  </a:moveTo>
                  <a:cubicBezTo>
                    <a:pt x="64" y="25"/>
                    <a:pt x="49" y="35"/>
                    <a:pt x="34" y="43"/>
                  </a:cubicBezTo>
                  <a:cubicBezTo>
                    <a:pt x="33" y="43"/>
                    <a:pt x="27" y="47"/>
                    <a:pt x="31" y="44"/>
                  </a:cubicBezTo>
                  <a:cubicBezTo>
                    <a:pt x="33" y="43"/>
                    <a:pt x="35" y="41"/>
                    <a:pt x="37" y="40"/>
                  </a:cubicBezTo>
                  <a:cubicBezTo>
                    <a:pt x="41" y="38"/>
                    <a:pt x="45" y="35"/>
                    <a:pt x="49" y="33"/>
                  </a:cubicBezTo>
                  <a:cubicBezTo>
                    <a:pt x="57" y="29"/>
                    <a:pt x="64" y="23"/>
                    <a:pt x="72" y="19"/>
                  </a:cubicBezTo>
                  <a:cubicBezTo>
                    <a:pt x="73" y="19"/>
                    <a:pt x="73" y="19"/>
                    <a:pt x="74" y="19"/>
                  </a:cubicBezTo>
                  <a:cubicBezTo>
                    <a:pt x="74" y="19"/>
                    <a:pt x="75" y="19"/>
                    <a:pt x="75" y="19"/>
                  </a:cubicBezTo>
                  <a:cubicBezTo>
                    <a:pt x="75" y="19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6" y="18"/>
                    <a:pt x="76" y="18"/>
                    <a:pt x="77" y="17"/>
                  </a:cubicBezTo>
                  <a:cubicBezTo>
                    <a:pt x="76" y="18"/>
                    <a:pt x="76" y="18"/>
                    <a:pt x="75" y="18"/>
                  </a:cubicBezTo>
                  <a:cubicBezTo>
                    <a:pt x="75" y="19"/>
                    <a:pt x="76" y="19"/>
                    <a:pt x="76" y="19"/>
                  </a:cubicBezTo>
                  <a:cubicBezTo>
                    <a:pt x="78" y="19"/>
                    <a:pt x="79" y="18"/>
                    <a:pt x="81" y="17"/>
                  </a:cubicBezTo>
                  <a:cubicBezTo>
                    <a:pt x="82" y="17"/>
                    <a:pt x="83" y="17"/>
                    <a:pt x="84" y="16"/>
                  </a:cubicBezTo>
                  <a:cubicBezTo>
                    <a:pt x="85" y="16"/>
                    <a:pt x="88" y="16"/>
                    <a:pt x="88" y="16"/>
                  </a:cubicBezTo>
                  <a:cubicBezTo>
                    <a:pt x="87" y="17"/>
                    <a:pt x="86" y="17"/>
                    <a:pt x="84" y="18"/>
                  </a:cubicBezTo>
                  <a:cubicBezTo>
                    <a:pt x="84" y="18"/>
                    <a:pt x="84" y="18"/>
                    <a:pt x="83" y="18"/>
                  </a:cubicBezTo>
                  <a:cubicBezTo>
                    <a:pt x="82" y="19"/>
                    <a:pt x="81" y="19"/>
                    <a:pt x="79" y="20"/>
                  </a:cubicBezTo>
                  <a:cubicBezTo>
                    <a:pt x="78" y="20"/>
                    <a:pt x="77" y="20"/>
                    <a:pt x="78" y="21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76" y="21"/>
                    <a:pt x="76" y="22"/>
                    <a:pt x="77" y="22"/>
                  </a:cubicBezTo>
                  <a:cubicBezTo>
                    <a:pt x="81" y="21"/>
                    <a:pt x="84" y="19"/>
                    <a:pt x="88" y="17"/>
                  </a:cubicBezTo>
                  <a:cubicBezTo>
                    <a:pt x="89" y="17"/>
                    <a:pt x="90" y="17"/>
                    <a:pt x="91" y="17"/>
                  </a:cubicBezTo>
                  <a:cubicBezTo>
                    <a:pt x="90" y="17"/>
                    <a:pt x="88" y="18"/>
                    <a:pt x="87" y="19"/>
                  </a:cubicBezTo>
                  <a:cubicBezTo>
                    <a:pt x="85" y="20"/>
                    <a:pt x="83" y="20"/>
                    <a:pt x="81" y="21"/>
                  </a:cubicBezTo>
                  <a:cubicBezTo>
                    <a:pt x="76" y="24"/>
                    <a:pt x="72" y="27"/>
                    <a:pt x="68" y="30"/>
                  </a:cubicBezTo>
                  <a:cubicBezTo>
                    <a:pt x="62" y="33"/>
                    <a:pt x="57" y="35"/>
                    <a:pt x="52" y="37"/>
                  </a:cubicBezTo>
                  <a:cubicBezTo>
                    <a:pt x="47" y="40"/>
                    <a:pt x="43" y="42"/>
                    <a:pt x="38" y="44"/>
                  </a:cubicBezTo>
                  <a:cubicBezTo>
                    <a:pt x="34" y="46"/>
                    <a:pt x="40" y="42"/>
                    <a:pt x="41" y="42"/>
                  </a:cubicBezTo>
                  <a:cubicBezTo>
                    <a:pt x="43" y="40"/>
                    <a:pt x="46" y="39"/>
                    <a:pt x="49" y="37"/>
                  </a:cubicBezTo>
                  <a:cubicBezTo>
                    <a:pt x="59" y="31"/>
                    <a:pt x="70" y="26"/>
                    <a:pt x="80" y="19"/>
                  </a:cubicBezTo>
                  <a:cubicBezTo>
                    <a:pt x="80" y="19"/>
                    <a:pt x="80" y="18"/>
                    <a:pt x="80" y="18"/>
                  </a:cubicBezTo>
                  <a:close/>
                  <a:moveTo>
                    <a:pt x="76" y="8"/>
                  </a:moveTo>
                  <a:cubicBezTo>
                    <a:pt x="76" y="8"/>
                    <a:pt x="76" y="8"/>
                    <a:pt x="76" y="8"/>
                  </a:cubicBezTo>
                  <a:cubicBezTo>
                    <a:pt x="77" y="8"/>
                    <a:pt x="78" y="8"/>
                    <a:pt x="78" y="8"/>
                  </a:cubicBezTo>
                  <a:cubicBezTo>
                    <a:pt x="77" y="9"/>
                    <a:pt x="77" y="10"/>
                    <a:pt x="76" y="11"/>
                  </a:cubicBezTo>
                  <a:cubicBezTo>
                    <a:pt x="76" y="10"/>
                    <a:pt x="76" y="9"/>
                    <a:pt x="76" y="8"/>
                  </a:cubicBezTo>
                  <a:close/>
                  <a:moveTo>
                    <a:pt x="75" y="16"/>
                  </a:moveTo>
                  <a:cubicBezTo>
                    <a:pt x="76" y="15"/>
                    <a:pt x="76" y="15"/>
                    <a:pt x="77" y="15"/>
                  </a:cubicBezTo>
                  <a:cubicBezTo>
                    <a:pt x="76" y="16"/>
                    <a:pt x="76" y="16"/>
                    <a:pt x="75" y="17"/>
                  </a:cubicBezTo>
                  <a:cubicBezTo>
                    <a:pt x="75" y="16"/>
                    <a:pt x="75" y="16"/>
                    <a:pt x="75" y="16"/>
                  </a:cubicBezTo>
                  <a:close/>
                  <a:moveTo>
                    <a:pt x="76" y="13"/>
                  </a:moveTo>
                  <a:cubicBezTo>
                    <a:pt x="77" y="12"/>
                    <a:pt x="78" y="12"/>
                    <a:pt x="79" y="11"/>
                  </a:cubicBezTo>
                  <a:cubicBezTo>
                    <a:pt x="78" y="12"/>
                    <a:pt x="77" y="13"/>
                    <a:pt x="76" y="14"/>
                  </a:cubicBezTo>
                  <a:cubicBezTo>
                    <a:pt x="76" y="14"/>
                    <a:pt x="76" y="13"/>
                    <a:pt x="76" y="13"/>
                  </a:cubicBezTo>
                  <a:close/>
                  <a:moveTo>
                    <a:pt x="76" y="5"/>
                  </a:moveTo>
                  <a:cubicBezTo>
                    <a:pt x="76" y="5"/>
                    <a:pt x="76" y="6"/>
                    <a:pt x="76" y="6"/>
                  </a:cubicBezTo>
                  <a:cubicBezTo>
                    <a:pt x="76" y="5"/>
                    <a:pt x="76" y="5"/>
                    <a:pt x="76" y="5"/>
                  </a:cubicBezTo>
                  <a:cubicBezTo>
                    <a:pt x="76" y="5"/>
                    <a:pt x="76" y="5"/>
                    <a:pt x="76" y="5"/>
                  </a:cubicBezTo>
                  <a:cubicBezTo>
                    <a:pt x="76" y="5"/>
                    <a:pt x="76" y="5"/>
                    <a:pt x="76" y="5"/>
                  </a:cubicBezTo>
                  <a:close/>
                  <a:moveTo>
                    <a:pt x="10" y="39"/>
                  </a:moveTo>
                  <a:cubicBezTo>
                    <a:pt x="12" y="39"/>
                    <a:pt x="14" y="38"/>
                    <a:pt x="16" y="37"/>
                  </a:cubicBezTo>
                  <a:cubicBezTo>
                    <a:pt x="14" y="38"/>
                    <a:pt x="12" y="40"/>
                    <a:pt x="10" y="42"/>
                  </a:cubicBezTo>
                  <a:cubicBezTo>
                    <a:pt x="10" y="41"/>
                    <a:pt x="10" y="40"/>
                    <a:pt x="10" y="39"/>
                  </a:cubicBezTo>
                  <a:close/>
                  <a:moveTo>
                    <a:pt x="10" y="36"/>
                  </a:moveTo>
                  <a:cubicBezTo>
                    <a:pt x="19" y="32"/>
                    <a:pt x="27" y="26"/>
                    <a:pt x="37" y="22"/>
                  </a:cubicBezTo>
                  <a:cubicBezTo>
                    <a:pt x="36" y="22"/>
                    <a:pt x="35" y="23"/>
                    <a:pt x="35" y="23"/>
                  </a:cubicBezTo>
                  <a:cubicBezTo>
                    <a:pt x="32" y="25"/>
                    <a:pt x="29" y="27"/>
                    <a:pt x="26" y="28"/>
                  </a:cubicBezTo>
                  <a:cubicBezTo>
                    <a:pt x="20" y="31"/>
                    <a:pt x="15" y="34"/>
                    <a:pt x="10" y="38"/>
                  </a:cubicBezTo>
                  <a:cubicBezTo>
                    <a:pt x="10" y="37"/>
                    <a:pt x="10" y="36"/>
                    <a:pt x="10" y="36"/>
                  </a:cubicBezTo>
                  <a:close/>
                  <a:moveTo>
                    <a:pt x="9" y="28"/>
                  </a:moveTo>
                  <a:cubicBezTo>
                    <a:pt x="12" y="27"/>
                    <a:pt x="15" y="24"/>
                    <a:pt x="19" y="22"/>
                  </a:cubicBezTo>
                  <a:cubicBezTo>
                    <a:pt x="19" y="22"/>
                    <a:pt x="20" y="21"/>
                    <a:pt x="21" y="21"/>
                  </a:cubicBezTo>
                  <a:cubicBezTo>
                    <a:pt x="19" y="22"/>
                    <a:pt x="17" y="23"/>
                    <a:pt x="16" y="25"/>
                  </a:cubicBezTo>
                  <a:cubicBezTo>
                    <a:pt x="14" y="26"/>
                    <a:pt x="11" y="28"/>
                    <a:pt x="9" y="29"/>
                  </a:cubicBezTo>
                  <a:cubicBezTo>
                    <a:pt x="9" y="29"/>
                    <a:pt x="9" y="28"/>
                    <a:pt x="9" y="28"/>
                  </a:cubicBezTo>
                  <a:close/>
                  <a:moveTo>
                    <a:pt x="9" y="43"/>
                  </a:moveTo>
                  <a:cubicBezTo>
                    <a:pt x="12" y="42"/>
                    <a:pt x="14" y="41"/>
                    <a:pt x="16" y="39"/>
                  </a:cubicBezTo>
                  <a:cubicBezTo>
                    <a:pt x="20" y="37"/>
                    <a:pt x="24" y="35"/>
                    <a:pt x="28" y="33"/>
                  </a:cubicBezTo>
                  <a:cubicBezTo>
                    <a:pt x="33" y="31"/>
                    <a:pt x="38" y="28"/>
                    <a:pt x="43" y="25"/>
                  </a:cubicBezTo>
                  <a:cubicBezTo>
                    <a:pt x="39" y="27"/>
                    <a:pt x="35" y="30"/>
                    <a:pt x="32" y="32"/>
                  </a:cubicBezTo>
                  <a:cubicBezTo>
                    <a:pt x="24" y="36"/>
                    <a:pt x="17" y="42"/>
                    <a:pt x="9" y="46"/>
                  </a:cubicBezTo>
                  <a:cubicBezTo>
                    <a:pt x="9" y="45"/>
                    <a:pt x="9" y="44"/>
                    <a:pt x="9" y="43"/>
                  </a:cubicBezTo>
                  <a:close/>
                  <a:moveTo>
                    <a:pt x="35" y="26"/>
                  </a:moveTo>
                  <a:cubicBezTo>
                    <a:pt x="35" y="26"/>
                    <a:pt x="35" y="26"/>
                    <a:pt x="35" y="26"/>
                  </a:cubicBezTo>
                  <a:cubicBezTo>
                    <a:pt x="37" y="25"/>
                    <a:pt x="38" y="24"/>
                    <a:pt x="40" y="23"/>
                  </a:cubicBezTo>
                  <a:cubicBezTo>
                    <a:pt x="41" y="23"/>
                    <a:pt x="47" y="19"/>
                    <a:pt x="43" y="21"/>
                  </a:cubicBezTo>
                  <a:cubicBezTo>
                    <a:pt x="41" y="23"/>
                    <a:pt x="38" y="24"/>
                    <a:pt x="35" y="26"/>
                  </a:cubicBezTo>
                  <a:close/>
                  <a:moveTo>
                    <a:pt x="31" y="22"/>
                  </a:moveTo>
                  <a:cubicBezTo>
                    <a:pt x="28" y="24"/>
                    <a:pt x="26" y="25"/>
                    <a:pt x="24" y="27"/>
                  </a:cubicBezTo>
                  <a:cubicBezTo>
                    <a:pt x="19" y="29"/>
                    <a:pt x="14" y="32"/>
                    <a:pt x="10" y="34"/>
                  </a:cubicBezTo>
                  <a:cubicBezTo>
                    <a:pt x="10" y="34"/>
                    <a:pt x="10" y="33"/>
                    <a:pt x="10" y="32"/>
                  </a:cubicBezTo>
                  <a:cubicBezTo>
                    <a:pt x="17" y="32"/>
                    <a:pt x="23" y="26"/>
                    <a:pt x="29" y="22"/>
                  </a:cubicBezTo>
                  <a:cubicBezTo>
                    <a:pt x="30" y="22"/>
                    <a:pt x="31" y="21"/>
                    <a:pt x="32" y="20"/>
                  </a:cubicBezTo>
                  <a:cubicBezTo>
                    <a:pt x="32" y="20"/>
                    <a:pt x="33" y="20"/>
                    <a:pt x="33" y="20"/>
                  </a:cubicBezTo>
                  <a:cubicBezTo>
                    <a:pt x="33" y="21"/>
                    <a:pt x="32" y="21"/>
                    <a:pt x="31" y="22"/>
                  </a:cubicBezTo>
                  <a:close/>
                  <a:moveTo>
                    <a:pt x="9" y="31"/>
                  </a:moveTo>
                  <a:cubicBezTo>
                    <a:pt x="9" y="31"/>
                    <a:pt x="9" y="31"/>
                    <a:pt x="9" y="30"/>
                  </a:cubicBezTo>
                  <a:cubicBezTo>
                    <a:pt x="13" y="29"/>
                    <a:pt x="16" y="28"/>
                    <a:pt x="19" y="26"/>
                  </a:cubicBezTo>
                  <a:cubicBezTo>
                    <a:pt x="20" y="25"/>
                    <a:pt x="22" y="23"/>
                    <a:pt x="24" y="22"/>
                  </a:cubicBezTo>
                  <a:cubicBezTo>
                    <a:pt x="25" y="22"/>
                    <a:pt x="27" y="21"/>
                    <a:pt x="28" y="20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3" y="25"/>
                    <a:pt x="15" y="28"/>
                    <a:pt x="9" y="31"/>
                  </a:cubicBezTo>
                  <a:close/>
                  <a:moveTo>
                    <a:pt x="13" y="28"/>
                  </a:moveTo>
                  <a:cubicBezTo>
                    <a:pt x="6" y="32"/>
                    <a:pt x="13" y="27"/>
                    <a:pt x="15" y="26"/>
                  </a:cubicBezTo>
                  <a:cubicBezTo>
                    <a:pt x="17" y="24"/>
                    <a:pt x="20" y="22"/>
                    <a:pt x="22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4" y="20"/>
                    <a:pt x="25" y="20"/>
                    <a:pt x="26" y="20"/>
                  </a:cubicBezTo>
                  <a:cubicBezTo>
                    <a:pt x="22" y="23"/>
                    <a:pt x="17" y="26"/>
                    <a:pt x="13" y="28"/>
                  </a:cubicBezTo>
                  <a:close/>
                  <a:moveTo>
                    <a:pt x="13" y="21"/>
                  </a:moveTo>
                  <a:cubicBezTo>
                    <a:pt x="12" y="22"/>
                    <a:pt x="10" y="25"/>
                    <a:pt x="8" y="26"/>
                  </a:cubicBezTo>
                  <a:cubicBezTo>
                    <a:pt x="8" y="25"/>
                    <a:pt x="8" y="24"/>
                    <a:pt x="7" y="23"/>
                  </a:cubicBezTo>
                  <a:cubicBezTo>
                    <a:pt x="9" y="23"/>
                    <a:pt x="11" y="22"/>
                    <a:pt x="13" y="21"/>
                  </a:cubicBezTo>
                  <a:close/>
                  <a:moveTo>
                    <a:pt x="19" y="42"/>
                  </a:moveTo>
                  <a:cubicBezTo>
                    <a:pt x="24" y="39"/>
                    <a:pt x="29" y="37"/>
                    <a:pt x="33" y="35"/>
                  </a:cubicBezTo>
                  <a:cubicBezTo>
                    <a:pt x="36" y="33"/>
                    <a:pt x="40" y="32"/>
                    <a:pt x="43" y="30"/>
                  </a:cubicBezTo>
                  <a:cubicBezTo>
                    <a:pt x="42" y="30"/>
                    <a:pt x="42" y="31"/>
                    <a:pt x="41" y="31"/>
                  </a:cubicBezTo>
                  <a:cubicBezTo>
                    <a:pt x="33" y="36"/>
                    <a:pt x="25" y="41"/>
                    <a:pt x="17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4" y="46"/>
                    <a:pt x="12" y="46"/>
                    <a:pt x="9" y="47"/>
                  </a:cubicBezTo>
                  <a:cubicBezTo>
                    <a:pt x="13" y="46"/>
                    <a:pt x="16" y="44"/>
                    <a:pt x="19" y="42"/>
                  </a:cubicBezTo>
                  <a:close/>
                  <a:moveTo>
                    <a:pt x="40" y="35"/>
                  </a:moveTo>
                  <a:cubicBezTo>
                    <a:pt x="44" y="33"/>
                    <a:pt x="48" y="32"/>
                    <a:pt x="52" y="30"/>
                  </a:cubicBezTo>
                  <a:cubicBezTo>
                    <a:pt x="56" y="27"/>
                    <a:pt x="60" y="25"/>
                    <a:pt x="64" y="23"/>
                  </a:cubicBezTo>
                  <a:cubicBezTo>
                    <a:pt x="66" y="22"/>
                    <a:pt x="68" y="21"/>
                    <a:pt x="70" y="20"/>
                  </a:cubicBezTo>
                  <a:cubicBezTo>
                    <a:pt x="69" y="20"/>
                    <a:pt x="67" y="21"/>
                    <a:pt x="66" y="22"/>
                  </a:cubicBezTo>
                  <a:cubicBezTo>
                    <a:pt x="62" y="24"/>
                    <a:pt x="57" y="27"/>
                    <a:pt x="53" y="30"/>
                  </a:cubicBezTo>
                  <a:cubicBezTo>
                    <a:pt x="44" y="35"/>
                    <a:pt x="36" y="40"/>
                    <a:pt x="28" y="45"/>
                  </a:cubicBezTo>
                  <a:cubicBezTo>
                    <a:pt x="27" y="46"/>
                    <a:pt x="27" y="46"/>
                    <a:pt x="28" y="46"/>
                  </a:cubicBezTo>
                  <a:cubicBezTo>
                    <a:pt x="24" y="46"/>
                    <a:pt x="21" y="46"/>
                    <a:pt x="18" y="46"/>
                  </a:cubicBezTo>
                  <a:cubicBezTo>
                    <a:pt x="26" y="44"/>
                    <a:pt x="33" y="39"/>
                    <a:pt x="40" y="35"/>
                  </a:cubicBezTo>
                  <a:close/>
                  <a:moveTo>
                    <a:pt x="74" y="22"/>
                  </a:moveTo>
                  <a:cubicBezTo>
                    <a:pt x="75" y="21"/>
                    <a:pt x="76" y="20"/>
                    <a:pt x="78" y="19"/>
                  </a:cubicBezTo>
                  <a:cubicBezTo>
                    <a:pt x="76" y="21"/>
                    <a:pt x="74" y="22"/>
                    <a:pt x="72" y="23"/>
                  </a:cubicBezTo>
                  <a:cubicBezTo>
                    <a:pt x="67" y="26"/>
                    <a:pt x="63" y="28"/>
                    <a:pt x="59" y="30"/>
                  </a:cubicBezTo>
                  <a:cubicBezTo>
                    <a:pt x="51" y="35"/>
                    <a:pt x="43" y="40"/>
                    <a:pt x="34" y="45"/>
                  </a:cubicBezTo>
                  <a:cubicBezTo>
                    <a:pt x="34" y="45"/>
                    <a:pt x="34" y="45"/>
                    <a:pt x="34" y="46"/>
                  </a:cubicBezTo>
                  <a:cubicBezTo>
                    <a:pt x="32" y="46"/>
                    <a:pt x="30" y="46"/>
                    <a:pt x="28" y="46"/>
                  </a:cubicBezTo>
                  <a:cubicBezTo>
                    <a:pt x="44" y="39"/>
                    <a:pt x="58" y="29"/>
                    <a:pt x="74" y="22"/>
                  </a:cubicBezTo>
                  <a:close/>
                  <a:moveTo>
                    <a:pt x="48" y="40"/>
                  </a:moveTo>
                  <a:cubicBezTo>
                    <a:pt x="53" y="37"/>
                    <a:pt x="58" y="35"/>
                    <a:pt x="63" y="33"/>
                  </a:cubicBezTo>
                  <a:cubicBezTo>
                    <a:pt x="68" y="30"/>
                    <a:pt x="73" y="28"/>
                    <a:pt x="78" y="24"/>
                  </a:cubicBezTo>
                  <a:cubicBezTo>
                    <a:pt x="82" y="21"/>
                    <a:pt x="88" y="20"/>
                    <a:pt x="92" y="17"/>
                  </a:cubicBezTo>
                  <a:cubicBezTo>
                    <a:pt x="94" y="18"/>
                    <a:pt x="95" y="19"/>
                    <a:pt x="96" y="20"/>
                  </a:cubicBezTo>
                  <a:cubicBezTo>
                    <a:pt x="89" y="22"/>
                    <a:pt x="84" y="27"/>
                    <a:pt x="78" y="30"/>
                  </a:cubicBezTo>
                  <a:cubicBezTo>
                    <a:pt x="69" y="34"/>
                    <a:pt x="61" y="39"/>
                    <a:pt x="52" y="42"/>
                  </a:cubicBezTo>
                  <a:cubicBezTo>
                    <a:pt x="51" y="43"/>
                    <a:pt x="50" y="43"/>
                    <a:pt x="49" y="44"/>
                  </a:cubicBezTo>
                  <a:cubicBezTo>
                    <a:pt x="50" y="43"/>
                    <a:pt x="51" y="42"/>
                    <a:pt x="52" y="41"/>
                  </a:cubicBezTo>
                  <a:cubicBezTo>
                    <a:pt x="54" y="40"/>
                    <a:pt x="56" y="39"/>
                    <a:pt x="57" y="38"/>
                  </a:cubicBezTo>
                  <a:cubicBezTo>
                    <a:pt x="60" y="36"/>
                    <a:pt x="64" y="35"/>
                    <a:pt x="67" y="33"/>
                  </a:cubicBezTo>
                  <a:cubicBezTo>
                    <a:pt x="67" y="33"/>
                    <a:pt x="67" y="33"/>
                    <a:pt x="67" y="33"/>
                  </a:cubicBezTo>
                  <a:cubicBezTo>
                    <a:pt x="73" y="31"/>
                    <a:pt x="78" y="28"/>
                    <a:pt x="83" y="25"/>
                  </a:cubicBezTo>
                  <a:cubicBezTo>
                    <a:pt x="87" y="23"/>
                    <a:pt x="90" y="21"/>
                    <a:pt x="94" y="19"/>
                  </a:cubicBezTo>
                  <a:cubicBezTo>
                    <a:pt x="95" y="19"/>
                    <a:pt x="94" y="19"/>
                    <a:pt x="94" y="19"/>
                  </a:cubicBezTo>
                  <a:cubicBezTo>
                    <a:pt x="93" y="19"/>
                    <a:pt x="93" y="19"/>
                    <a:pt x="92" y="19"/>
                  </a:cubicBezTo>
                  <a:cubicBezTo>
                    <a:pt x="92" y="19"/>
                    <a:pt x="92" y="20"/>
                    <a:pt x="91" y="20"/>
                  </a:cubicBezTo>
                  <a:cubicBezTo>
                    <a:pt x="89" y="21"/>
                    <a:pt x="87" y="22"/>
                    <a:pt x="85" y="23"/>
                  </a:cubicBezTo>
                  <a:cubicBezTo>
                    <a:pt x="84" y="24"/>
                    <a:pt x="82" y="24"/>
                    <a:pt x="81" y="25"/>
                  </a:cubicBezTo>
                  <a:cubicBezTo>
                    <a:pt x="77" y="27"/>
                    <a:pt x="72" y="30"/>
                    <a:pt x="68" y="32"/>
                  </a:cubicBezTo>
                  <a:cubicBezTo>
                    <a:pt x="68" y="32"/>
                    <a:pt x="67" y="32"/>
                    <a:pt x="67" y="33"/>
                  </a:cubicBezTo>
                  <a:cubicBezTo>
                    <a:pt x="58" y="36"/>
                    <a:pt x="50" y="40"/>
                    <a:pt x="42" y="45"/>
                  </a:cubicBezTo>
                  <a:cubicBezTo>
                    <a:pt x="42" y="45"/>
                    <a:pt x="42" y="45"/>
                    <a:pt x="42" y="45"/>
                  </a:cubicBezTo>
                  <a:cubicBezTo>
                    <a:pt x="39" y="45"/>
                    <a:pt x="37" y="45"/>
                    <a:pt x="35" y="45"/>
                  </a:cubicBezTo>
                  <a:cubicBezTo>
                    <a:pt x="40" y="45"/>
                    <a:pt x="44" y="42"/>
                    <a:pt x="48" y="40"/>
                  </a:cubicBezTo>
                  <a:close/>
                  <a:moveTo>
                    <a:pt x="101" y="23"/>
                  </a:moveTo>
                  <a:cubicBezTo>
                    <a:pt x="92" y="27"/>
                    <a:pt x="85" y="31"/>
                    <a:pt x="77" y="36"/>
                  </a:cubicBezTo>
                  <a:cubicBezTo>
                    <a:pt x="74" y="38"/>
                    <a:pt x="70" y="40"/>
                    <a:pt x="66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8" y="41"/>
                    <a:pt x="70" y="39"/>
                    <a:pt x="72" y="38"/>
                  </a:cubicBezTo>
                  <a:cubicBezTo>
                    <a:pt x="80" y="34"/>
                    <a:pt x="88" y="29"/>
                    <a:pt x="95" y="24"/>
                  </a:cubicBezTo>
                  <a:cubicBezTo>
                    <a:pt x="95" y="24"/>
                    <a:pt x="96" y="24"/>
                    <a:pt x="96" y="24"/>
                  </a:cubicBezTo>
                  <a:cubicBezTo>
                    <a:pt x="96" y="24"/>
                    <a:pt x="97" y="23"/>
                    <a:pt x="97" y="23"/>
                  </a:cubicBezTo>
                  <a:cubicBezTo>
                    <a:pt x="98" y="23"/>
                    <a:pt x="97" y="22"/>
                    <a:pt x="97" y="22"/>
                  </a:cubicBezTo>
                  <a:cubicBezTo>
                    <a:pt x="93" y="25"/>
                    <a:pt x="88" y="27"/>
                    <a:pt x="84" y="29"/>
                  </a:cubicBezTo>
                  <a:cubicBezTo>
                    <a:pt x="88" y="27"/>
                    <a:pt x="93" y="24"/>
                    <a:pt x="97" y="21"/>
                  </a:cubicBezTo>
                  <a:cubicBezTo>
                    <a:pt x="98" y="21"/>
                    <a:pt x="99" y="22"/>
                    <a:pt x="101" y="23"/>
                  </a:cubicBezTo>
                  <a:close/>
                  <a:moveTo>
                    <a:pt x="103" y="25"/>
                  </a:moveTo>
                  <a:cubicBezTo>
                    <a:pt x="97" y="27"/>
                    <a:pt x="92" y="30"/>
                    <a:pt x="87" y="33"/>
                  </a:cubicBezTo>
                  <a:cubicBezTo>
                    <a:pt x="83" y="35"/>
                    <a:pt x="80" y="36"/>
                    <a:pt x="77" y="39"/>
                  </a:cubicBezTo>
                  <a:cubicBezTo>
                    <a:pt x="75" y="40"/>
                    <a:pt x="74" y="41"/>
                    <a:pt x="72" y="42"/>
                  </a:cubicBezTo>
                  <a:cubicBezTo>
                    <a:pt x="65" y="46"/>
                    <a:pt x="72" y="40"/>
                    <a:pt x="74" y="39"/>
                  </a:cubicBezTo>
                  <a:cubicBezTo>
                    <a:pt x="75" y="38"/>
                    <a:pt x="76" y="38"/>
                    <a:pt x="77" y="37"/>
                  </a:cubicBezTo>
                  <a:cubicBezTo>
                    <a:pt x="78" y="36"/>
                    <a:pt x="80" y="35"/>
                    <a:pt x="81" y="35"/>
                  </a:cubicBezTo>
                  <a:cubicBezTo>
                    <a:pt x="88" y="31"/>
                    <a:pt x="95" y="28"/>
                    <a:pt x="101" y="24"/>
                  </a:cubicBezTo>
                  <a:cubicBezTo>
                    <a:pt x="102" y="24"/>
                    <a:pt x="102" y="25"/>
                    <a:pt x="103" y="25"/>
                  </a:cubicBezTo>
                  <a:close/>
                  <a:moveTo>
                    <a:pt x="86" y="31"/>
                  </a:moveTo>
                  <a:cubicBezTo>
                    <a:pt x="90" y="29"/>
                    <a:pt x="94" y="27"/>
                    <a:pt x="98" y="25"/>
                  </a:cubicBezTo>
                  <a:cubicBezTo>
                    <a:pt x="98" y="25"/>
                    <a:pt x="98" y="25"/>
                    <a:pt x="98" y="25"/>
                  </a:cubicBezTo>
                  <a:cubicBezTo>
                    <a:pt x="98" y="25"/>
                    <a:pt x="98" y="25"/>
                    <a:pt x="98" y="25"/>
                  </a:cubicBezTo>
                  <a:cubicBezTo>
                    <a:pt x="96" y="27"/>
                    <a:pt x="94" y="28"/>
                    <a:pt x="91" y="29"/>
                  </a:cubicBezTo>
                  <a:cubicBezTo>
                    <a:pt x="90" y="30"/>
                    <a:pt x="88" y="30"/>
                    <a:pt x="86" y="31"/>
                  </a:cubicBezTo>
                  <a:close/>
                  <a:moveTo>
                    <a:pt x="56" y="38"/>
                  </a:moveTo>
                  <a:cubicBezTo>
                    <a:pt x="53" y="40"/>
                    <a:pt x="50" y="42"/>
                    <a:pt x="47" y="45"/>
                  </a:cubicBezTo>
                  <a:cubicBezTo>
                    <a:pt x="47" y="45"/>
                    <a:pt x="47" y="45"/>
                    <a:pt x="47" y="45"/>
                  </a:cubicBezTo>
                  <a:cubicBezTo>
                    <a:pt x="46" y="45"/>
                    <a:pt x="44" y="45"/>
                    <a:pt x="43" y="45"/>
                  </a:cubicBezTo>
                  <a:cubicBezTo>
                    <a:pt x="47" y="43"/>
                    <a:pt x="51" y="40"/>
                    <a:pt x="56" y="38"/>
                  </a:cubicBezTo>
                  <a:close/>
                  <a:moveTo>
                    <a:pt x="79" y="32"/>
                  </a:moveTo>
                  <a:cubicBezTo>
                    <a:pt x="78" y="32"/>
                    <a:pt x="77" y="33"/>
                    <a:pt x="76" y="33"/>
                  </a:cubicBezTo>
                  <a:cubicBezTo>
                    <a:pt x="72" y="35"/>
                    <a:pt x="69" y="37"/>
                    <a:pt x="66" y="39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6" y="39"/>
                    <a:pt x="67" y="38"/>
                    <a:pt x="68" y="37"/>
                  </a:cubicBezTo>
                  <a:cubicBezTo>
                    <a:pt x="72" y="35"/>
                    <a:pt x="75" y="34"/>
                    <a:pt x="79" y="32"/>
                  </a:cubicBezTo>
                  <a:cubicBezTo>
                    <a:pt x="79" y="32"/>
                    <a:pt x="79" y="32"/>
                    <a:pt x="79" y="32"/>
                  </a:cubicBezTo>
                  <a:close/>
                  <a:moveTo>
                    <a:pt x="71" y="40"/>
                  </a:moveTo>
                  <a:cubicBezTo>
                    <a:pt x="70" y="41"/>
                    <a:pt x="68" y="42"/>
                    <a:pt x="67" y="44"/>
                  </a:cubicBezTo>
                  <a:cubicBezTo>
                    <a:pt x="67" y="44"/>
                    <a:pt x="67" y="44"/>
                    <a:pt x="67" y="44"/>
                  </a:cubicBezTo>
                  <a:cubicBezTo>
                    <a:pt x="66" y="44"/>
                    <a:pt x="65" y="44"/>
                    <a:pt x="63" y="44"/>
                  </a:cubicBezTo>
                  <a:cubicBezTo>
                    <a:pt x="66" y="43"/>
                    <a:pt x="69" y="41"/>
                    <a:pt x="71" y="40"/>
                  </a:cubicBezTo>
                  <a:close/>
                  <a:moveTo>
                    <a:pt x="78" y="52"/>
                  </a:moveTo>
                  <a:cubicBezTo>
                    <a:pt x="83" y="49"/>
                    <a:pt x="88" y="46"/>
                    <a:pt x="93" y="43"/>
                  </a:cubicBezTo>
                  <a:cubicBezTo>
                    <a:pt x="91" y="44"/>
                    <a:pt x="90" y="45"/>
                    <a:pt x="89" y="46"/>
                  </a:cubicBezTo>
                  <a:cubicBezTo>
                    <a:pt x="85" y="49"/>
                    <a:pt x="81" y="51"/>
                    <a:pt x="78" y="55"/>
                  </a:cubicBezTo>
                  <a:cubicBezTo>
                    <a:pt x="78" y="54"/>
                    <a:pt x="78" y="53"/>
                    <a:pt x="78" y="52"/>
                  </a:cubicBezTo>
                  <a:close/>
                  <a:moveTo>
                    <a:pt x="78" y="47"/>
                  </a:moveTo>
                  <a:cubicBezTo>
                    <a:pt x="83" y="46"/>
                    <a:pt x="87" y="44"/>
                    <a:pt x="90" y="41"/>
                  </a:cubicBezTo>
                  <a:cubicBezTo>
                    <a:pt x="93" y="39"/>
                    <a:pt x="95" y="37"/>
                    <a:pt x="98" y="36"/>
                  </a:cubicBezTo>
                  <a:cubicBezTo>
                    <a:pt x="98" y="35"/>
                    <a:pt x="98" y="35"/>
                    <a:pt x="99" y="35"/>
                  </a:cubicBezTo>
                  <a:cubicBezTo>
                    <a:pt x="96" y="37"/>
                    <a:pt x="93" y="39"/>
                    <a:pt x="91" y="42"/>
                  </a:cubicBezTo>
                  <a:cubicBezTo>
                    <a:pt x="87" y="45"/>
                    <a:pt x="82" y="47"/>
                    <a:pt x="78" y="50"/>
                  </a:cubicBezTo>
                  <a:cubicBezTo>
                    <a:pt x="78" y="49"/>
                    <a:pt x="78" y="48"/>
                    <a:pt x="78" y="47"/>
                  </a:cubicBezTo>
                  <a:close/>
                  <a:moveTo>
                    <a:pt x="78" y="45"/>
                  </a:moveTo>
                  <a:cubicBezTo>
                    <a:pt x="81" y="44"/>
                    <a:pt x="83" y="43"/>
                    <a:pt x="85" y="41"/>
                  </a:cubicBezTo>
                  <a:cubicBezTo>
                    <a:pt x="83" y="43"/>
                    <a:pt x="80" y="44"/>
                    <a:pt x="78" y="46"/>
                  </a:cubicBezTo>
                  <a:cubicBezTo>
                    <a:pt x="78" y="46"/>
                    <a:pt x="78" y="45"/>
                    <a:pt x="78" y="45"/>
                  </a:cubicBezTo>
                  <a:cubicBezTo>
                    <a:pt x="78" y="45"/>
                    <a:pt x="78" y="45"/>
                    <a:pt x="78" y="45"/>
                  </a:cubicBezTo>
                  <a:close/>
                  <a:moveTo>
                    <a:pt x="78" y="44"/>
                  </a:moveTo>
                  <a:cubicBezTo>
                    <a:pt x="77" y="44"/>
                    <a:pt x="77" y="44"/>
                    <a:pt x="77" y="44"/>
                  </a:cubicBezTo>
                  <a:cubicBezTo>
                    <a:pt x="76" y="44"/>
                    <a:pt x="76" y="44"/>
                    <a:pt x="75" y="44"/>
                  </a:cubicBezTo>
                  <a:cubicBezTo>
                    <a:pt x="78" y="42"/>
                    <a:pt x="81" y="40"/>
                    <a:pt x="84" y="38"/>
                  </a:cubicBezTo>
                  <a:cubicBezTo>
                    <a:pt x="89" y="35"/>
                    <a:pt x="94" y="33"/>
                    <a:pt x="99" y="31"/>
                  </a:cubicBezTo>
                  <a:cubicBezTo>
                    <a:pt x="98" y="31"/>
                    <a:pt x="97" y="31"/>
                    <a:pt x="97" y="32"/>
                  </a:cubicBezTo>
                  <a:cubicBezTo>
                    <a:pt x="94" y="33"/>
                    <a:pt x="92" y="34"/>
                    <a:pt x="90" y="35"/>
                  </a:cubicBezTo>
                  <a:cubicBezTo>
                    <a:pt x="85" y="38"/>
                    <a:pt x="81" y="41"/>
                    <a:pt x="78" y="44"/>
                  </a:cubicBezTo>
                  <a:close/>
                  <a:moveTo>
                    <a:pt x="78" y="57"/>
                  </a:moveTo>
                  <a:cubicBezTo>
                    <a:pt x="78" y="56"/>
                    <a:pt x="78" y="56"/>
                    <a:pt x="78" y="56"/>
                  </a:cubicBezTo>
                  <a:cubicBezTo>
                    <a:pt x="81" y="52"/>
                    <a:pt x="84" y="50"/>
                    <a:pt x="88" y="47"/>
                  </a:cubicBezTo>
                  <a:cubicBezTo>
                    <a:pt x="91" y="45"/>
                    <a:pt x="94" y="43"/>
                    <a:pt x="97" y="40"/>
                  </a:cubicBezTo>
                  <a:cubicBezTo>
                    <a:pt x="97" y="40"/>
                    <a:pt x="98" y="39"/>
                    <a:pt x="99" y="39"/>
                  </a:cubicBezTo>
                  <a:cubicBezTo>
                    <a:pt x="92" y="45"/>
                    <a:pt x="85" y="50"/>
                    <a:pt x="78" y="57"/>
                  </a:cubicBezTo>
                  <a:close/>
                  <a:moveTo>
                    <a:pt x="108" y="30"/>
                  </a:moveTo>
                  <a:cubicBezTo>
                    <a:pt x="107" y="31"/>
                    <a:pt x="106" y="32"/>
                    <a:pt x="106" y="32"/>
                  </a:cubicBezTo>
                  <a:cubicBezTo>
                    <a:pt x="105" y="32"/>
                    <a:pt x="105" y="32"/>
                    <a:pt x="105" y="32"/>
                  </a:cubicBezTo>
                  <a:cubicBezTo>
                    <a:pt x="102" y="34"/>
                    <a:pt x="100" y="37"/>
                    <a:pt x="97" y="39"/>
                  </a:cubicBezTo>
                  <a:cubicBezTo>
                    <a:pt x="95" y="41"/>
                    <a:pt x="92" y="43"/>
                    <a:pt x="89" y="45"/>
                  </a:cubicBezTo>
                  <a:cubicBezTo>
                    <a:pt x="86" y="47"/>
                    <a:pt x="82" y="48"/>
                    <a:pt x="79" y="50"/>
                  </a:cubicBezTo>
                  <a:cubicBezTo>
                    <a:pt x="80" y="49"/>
                    <a:pt x="81" y="49"/>
                    <a:pt x="83" y="48"/>
                  </a:cubicBezTo>
                  <a:cubicBezTo>
                    <a:pt x="84" y="47"/>
                    <a:pt x="86" y="46"/>
                    <a:pt x="87" y="45"/>
                  </a:cubicBezTo>
                  <a:cubicBezTo>
                    <a:pt x="90" y="43"/>
                    <a:pt x="92" y="41"/>
                    <a:pt x="95" y="39"/>
                  </a:cubicBezTo>
                  <a:cubicBezTo>
                    <a:pt x="98" y="36"/>
                    <a:pt x="101" y="34"/>
                    <a:pt x="104" y="32"/>
                  </a:cubicBezTo>
                  <a:cubicBezTo>
                    <a:pt x="105" y="32"/>
                    <a:pt x="105" y="32"/>
                    <a:pt x="105" y="32"/>
                  </a:cubicBezTo>
                  <a:cubicBezTo>
                    <a:pt x="106" y="31"/>
                    <a:pt x="106" y="31"/>
                    <a:pt x="107" y="31"/>
                  </a:cubicBezTo>
                  <a:cubicBezTo>
                    <a:pt x="107" y="30"/>
                    <a:pt x="107" y="30"/>
                    <a:pt x="107" y="30"/>
                  </a:cubicBezTo>
                  <a:cubicBezTo>
                    <a:pt x="102" y="33"/>
                    <a:pt x="98" y="35"/>
                    <a:pt x="93" y="37"/>
                  </a:cubicBezTo>
                  <a:cubicBezTo>
                    <a:pt x="89" y="40"/>
                    <a:pt x="85" y="44"/>
                    <a:pt x="80" y="46"/>
                  </a:cubicBezTo>
                  <a:cubicBezTo>
                    <a:pt x="79" y="47"/>
                    <a:pt x="79" y="47"/>
                    <a:pt x="79" y="46"/>
                  </a:cubicBezTo>
                  <a:cubicBezTo>
                    <a:pt x="81" y="45"/>
                    <a:pt x="83" y="44"/>
                    <a:pt x="84" y="42"/>
                  </a:cubicBezTo>
                  <a:cubicBezTo>
                    <a:pt x="87" y="41"/>
                    <a:pt x="89" y="39"/>
                    <a:pt x="91" y="38"/>
                  </a:cubicBezTo>
                  <a:cubicBezTo>
                    <a:pt x="95" y="35"/>
                    <a:pt x="99" y="33"/>
                    <a:pt x="103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5" y="30"/>
                    <a:pt x="105" y="29"/>
                    <a:pt x="106" y="29"/>
                  </a:cubicBezTo>
                  <a:cubicBezTo>
                    <a:pt x="106" y="29"/>
                    <a:pt x="106" y="28"/>
                    <a:pt x="106" y="28"/>
                  </a:cubicBezTo>
                  <a:cubicBezTo>
                    <a:pt x="101" y="31"/>
                    <a:pt x="97" y="32"/>
                    <a:pt x="93" y="35"/>
                  </a:cubicBezTo>
                  <a:cubicBezTo>
                    <a:pt x="88" y="38"/>
                    <a:pt x="84" y="41"/>
                    <a:pt x="80" y="43"/>
                  </a:cubicBezTo>
                  <a:cubicBezTo>
                    <a:pt x="79" y="44"/>
                    <a:pt x="79" y="44"/>
                    <a:pt x="78" y="44"/>
                  </a:cubicBezTo>
                  <a:cubicBezTo>
                    <a:pt x="78" y="44"/>
                    <a:pt x="78" y="44"/>
                    <a:pt x="78" y="44"/>
                  </a:cubicBezTo>
                  <a:cubicBezTo>
                    <a:pt x="80" y="43"/>
                    <a:pt x="81" y="42"/>
                    <a:pt x="83" y="41"/>
                  </a:cubicBezTo>
                  <a:cubicBezTo>
                    <a:pt x="85" y="39"/>
                    <a:pt x="88" y="37"/>
                    <a:pt x="90" y="36"/>
                  </a:cubicBezTo>
                  <a:cubicBezTo>
                    <a:pt x="94" y="33"/>
                    <a:pt x="99" y="32"/>
                    <a:pt x="104" y="29"/>
                  </a:cubicBezTo>
                  <a:cubicBezTo>
                    <a:pt x="104" y="28"/>
                    <a:pt x="104" y="28"/>
                    <a:pt x="103" y="28"/>
                  </a:cubicBezTo>
                  <a:cubicBezTo>
                    <a:pt x="95" y="31"/>
                    <a:pt x="88" y="35"/>
                    <a:pt x="81" y="39"/>
                  </a:cubicBezTo>
                  <a:cubicBezTo>
                    <a:pt x="80" y="40"/>
                    <a:pt x="78" y="41"/>
                    <a:pt x="76" y="42"/>
                  </a:cubicBezTo>
                  <a:cubicBezTo>
                    <a:pt x="71" y="45"/>
                    <a:pt x="75" y="42"/>
                    <a:pt x="76" y="41"/>
                  </a:cubicBezTo>
                  <a:cubicBezTo>
                    <a:pt x="80" y="39"/>
                    <a:pt x="83" y="37"/>
                    <a:pt x="86" y="34"/>
                  </a:cubicBezTo>
                  <a:cubicBezTo>
                    <a:pt x="92" y="32"/>
                    <a:pt x="98" y="29"/>
                    <a:pt x="103" y="26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5" y="27"/>
                    <a:pt x="107" y="28"/>
                    <a:pt x="108" y="30"/>
                  </a:cubicBezTo>
                  <a:close/>
                  <a:moveTo>
                    <a:pt x="88" y="39"/>
                  </a:moveTo>
                  <a:cubicBezTo>
                    <a:pt x="90" y="37"/>
                    <a:pt x="93" y="36"/>
                    <a:pt x="95" y="35"/>
                  </a:cubicBezTo>
                  <a:cubicBezTo>
                    <a:pt x="93" y="35"/>
                    <a:pt x="92" y="36"/>
                    <a:pt x="91" y="37"/>
                  </a:cubicBezTo>
                  <a:cubicBezTo>
                    <a:pt x="90" y="38"/>
                    <a:pt x="89" y="38"/>
                    <a:pt x="88" y="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801674" y="3522411"/>
              <a:ext cx="14927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spc="-300" dirty="0">
                  <a:solidFill>
                    <a:schemeClr val="accent1"/>
                  </a:solidFill>
                </a:rPr>
                <a:t>讲师：李老师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969000" y="3883936"/>
            <a:ext cx="2009473" cy="400110"/>
            <a:chOff x="3568398" y="3522411"/>
            <a:chExt cx="2009473" cy="400110"/>
          </a:xfrm>
        </p:grpSpPr>
        <p:sp>
          <p:nvSpPr>
            <p:cNvPr id="9" name="文本框 8"/>
            <p:cNvSpPr txBox="1"/>
            <p:nvPr/>
          </p:nvSpPr>
          <p:spPr>
            <a:xfrm>
              <a:off x="3854322" y="3522411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spc="-300" dirty="0">
                  <a:solidFill>
                    <a:schemeClr val="accent1"/>
                  </a:solidFill>
                </a:rPr>
                <a:t>班级：</a:t>
              </a:r>
              <a:r>
                <a:rPr lang="en-US" altLang="zh-CN" sz="2000" spc="-300" dirty="0">
                  <a:solidFill>
                    <a:schemeClr val="accent1"/>
                  </a:solidFill>
                </a:rPr>
                <a:t>1</a:t>
              </a:r>
              <a:r>
                <a:rPr lang="zh-CN" altLang="en-US" sz="2000" spc="-300" dirty="0">
                  <a:solidFill>
                    <a:schemeClr val="accent1"/>
                  </a:solidFill>
                </a:rPr>
                <a:t>年级</a:t>
              </a:r>
              <a:r>
                <a:rPr lang="en-US" altLang="zh-CN" sz="2000" spc="-300" dirty="0">
                  <a:solidFill>
                    <a:schemeClr val="accent1"/>
                  </a:solidFill>
                </a:rPr>
                <a:t>6</a:t>
              </a:r>
              <a:r>
                <a:rPr lang="zh-CN" altLang="en-US" sz="2000" spc="-300" dirty="0">
                  <a:solidFill>
                    <a:schemeClr val="accent1"/>
                  </a:solidFill>
                </a:rPr>
                <a:t>班</a:t>
              </a:r>
            </a:p>
          </p:txBody>
        </p:sp>
        <p:sp>
          <p:nvSpPr>
            <p:cNvPr id="11" name="Freeform 62"/>
            <p:cNvSpPr>
              <a:spLocks noEditPoints="1"/>
            </p:cNvSpPr>
            <p:nvPr/>
          </p:nvSpPr>
          <p:spPr bwMode="auto">
            <a:xfrm>
              <a:off x="3568398" y="3650369"/>
              <a:ext cx="265356" cy="144194"/>
            </a:xfrm>
            <a:custGeom>
              <a:avLst/>
              <a:gdLst>
                <a:gd name="T0" fmla="*/ 76 w 112"/>
                <a:gd name="T1" fmla="*/ 1 h 61"/>
                <a:gd name="T2" fmla="*/ 6 w 112"/>
                <a:gd name="T3" fmla="*/ 48 h 61"/>
                <a:gd name="T4" fmla="*/ 82 w 112"/>
                <a:gd name="T5" fmla="*/ 37 h 61"/>
                <a:gd name="T6" fmla="*/ 81 w 112"/>
                <a:gd name="T7" fmla="*/ 32 h 61"/>
                <a:gd name="T8" fmla="*/ 88 w 112"/>
                <a:gd name="T9" fmla="*/ 26 h 61"/>
                <a:gd name="T10" fmla="*/ 6 w 112"/>
                <a:gd name="T11" fmla="*/ 21 h 61"/>
                <a:gd name="T12" fmla="*/ 15 w 112"/>
                <a:gd name="T13" fmla="*/ 21 h 61"/>
                <a:gd name="T14" fmla="*/ 12 w 112"/>
                <a:gd name="T15" fmla="*/ 31 h 61"/>
                <a:gd name="T16" fmla="*/ 13 w 112"/>
                <a:gd name="T17" fmla="*/ 33 h 61"/>
                <a:gd name="T18" fmla="*/ 23 w 112"/>
                <a:gd name="T19" fmla="*/ 31 h 61"/>
                <a:gd name="T20" fmla="*/ 14 w 112"/>
                <a:gd name="T21" fmla="*/ 40 h 61"/>
                <a:gd name="T22" fmla="*/ 48 w 112"/>
                <a:gd name="T23" fmla="*/ 26 h 61"/>
                <a:gd name="T24" fmla="*/ 59 w 112"/>
                <a:gd name="T25" fmla="*/ 20 h 61"/>
                <a:gd name="T26" fmla="*/ 36 w 112"/>
                <a:gd name="T27" fmla="*/ 35 h 61"/>
                <a:gd name="T28" fmla="*/ 89 w 112"/>
                <a:gd name="T29" fmla="*/ 16 h 61"/>
                <a:gd name="T30" fmla="*/ 78 w 112"/>
                <a:gd name="T31" fmla="*/ 15 h 61"/>
                <a:gd name="T32" fmla="*/ 78 w 112"/>
                <a:gd name="T33" fmla="*/ 7 h 61"/>
                <a:gd name="T34" fmla="*/ 49 w 112"/>
                <a:gd name="T35" fmla="*/ 33 h 61"/>
                <a:gd name="T36" fmla="*/ 75 w 112"/>
                <a:gd name="T37" fmla="*/ 18 h 61"/>
                <a:gd name="T38" fmla="*/ 79 w 112"/>
                <a:gd name="T39" fmla="*/ 20 h 61"/>
                <a:gd name="T40" fmla="*/ 81 w 112"/>
                <a:gd name="T41" fmla="*/ 21 h 61"/>
                <a:gd name="T42" fmla="*/ 80 w 112"/>
                <a:gd name="T43" fmla="*/ 18 h 61"/>
                <a:gd name="T44" fmla="*/ 77 w 112"/>
                <a:gd name="T45" fmla="*/ 15 h 61"/>
                <a:gd name="T46" fmla="*/ 76 w 112"/>
                <a:gd name="T47" fmla="*/ 5 h 61"/>
                <a:gd name="T48" fmla="*/ 10 w 112"/>
                <a:gd name="T49" fmla="*/ 42 h 61"/>
                <a:gd name="T50" fmla="*/ 10 w 112"/>
                <a:gd name="T51" fmla="*/ 36 h 61"/>
                <a:gd name="T52" fmla="*/ 9 w 112"/>
                <a:gd name="T53" fmla="*/ 43 h 61"/>
                <a:gd name="T54" fmla="*/ 35 w 112"/>
                <a:gd name="T55" fmla="*/ 26 h 61"/>
                <a:gd name="T56" fmla="*/ 10 w 112"/>
                <a:gd name="T57" fmla="*/ 34 h 61"/>
                <a:gd name="T58" fmla="*/ 9 w 112"/>
                <a:gd name="T59" fmla="*/ 30 h 61"/>
                <a:gd name="T60" fmla="*/ 15 w 112"/>
                <a:gd name="T61" fmla="*/ 26 h 61"/>
                <a:gd name="T62" fmla="*/ 7 w 112"/>
                <a:gd name="T63" fmla="*/ 23 h 61"/>
                <a:gd name="T64" fmla="*/ 17 w 112"/>
                <a:gd name="T65" fmla="*/ 46 h 61"/>
                <a:gd name="T66" fmla="*/ 66 w 112"/>
                <a:gd name="T67" fmla="*/ 22 h 61"/>
                <a:gd name="T68" fmla="*/ 78 w 112"/>
                <a:gd name="T69" fmla="*/ 19 h 61"/>
                <a:gd name="T70" fmla="*/ 48 w 112"/>
                <a:gd name="T71" fmla="*/ 40 h 61"/>
                <a:gd name="T72" fmla="*/ 49 w 112"/>
                <a:gd name="T73" fmla="*/ 44 h 61"/>
                <a:gd name="T74" fmla="*/ 94 w 112"/>
                <a:gd name="T75" fmla="*/ 19 h 61"/>
                <a:gd name="T76" fmla="*/ 42 w 112"/>
                <a:gd name="T77" fmla="*/ 45 h 61"/>
                <a:gd name="T78" fmla="*/ 66 w 112"/>
                <a:gd name="T79" fmla="*/ 42 h 61"/>
                <a:gd name="T80" fmla="*/ 84 w 112"/>
                <a:gd name="T81" fmla="*/ 29 h 61"/>
                <a:gd name="T82" fmla="*/ 74 w 112"/>
                <a:gd name="T83" fmla="*/ 39 h 61"/>
                <a:gd name="T84" fmla="*/ 98 w 112"/>
                <a:gd name="T85" fmla="*/ 25 h 61"/>
                <a:gd name="T86" fmla="*/ 43 w 112"/>
                <a:gd name="T87" fmla="*/ 45 h 61"/>
                <a:gd name="T88" fmla="*/ 79 w 112"/>
                <a:gd name="T89" fmla="*/ 32 h 61"/>
                <a:gd name="T90" fmla="*/ 78 w 112"/>
                <a:gd name="T91" fmla="*/ 52 h 61"/>
                <a:gd name="T92" fmla="*/ 98 w 112"/>
                <a:gd name="T93" fmla="*/ 36 h 61"/>
                <a:gd name="T94" fmla="*/ 78 w 112"/>
                <a:gd name="T95" fmla="*/ 46 h 61"/>
                <a:gd name="T96" fmla="*/ 99 w 112"/>
                <a:gd name="T97" fmla="*/ 31 h 61"/>
                <a:gd name="T98" fmla="*/ 97 w 112"/>
                <a:gd name="T99" fmla="*/ 40 h 61"/>
                <a:gd name="T100" fmla="*/ 89 w 112"/>
                <a:gd name="T101" fmla="*/ 45 h 61"/>
                <a:gd name="T102" fmla="*/ 107 w 112"/>
                <a:gd name="T103" fmla="*/ 31 h 61"/>
                <a:gd name="T104" fmla="*/ 103 w 112"/>
                <a:gd name="T105" fmla="*/ 31 h 61"/>
                <a:gd name="T106" fmla="*/ 78 w 112"/>
                <a:gd name="T107" fmla="*/ 44 h 61"/>
                <a:gd name="T108" fmla="*/ 76 w 112"/>
                <a:gd name="T109" fmla="*/ 41 h 61"/>
                <a:gd name="T110" fmla="*/ 91 w 112"/>
                <a:gd name="T111" fmla="*/ 3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2" h="61">
                  <a:moveTo>
                    <a:pt x="77" y="60"/>
                  </a:moveTo>
                  <a:cubicBezTo>
                    <a:pt x="78" y="61"/>
                    <a:pt x="78" y="61"/>
                    <a:pt x="79" y="60"/>
                  </a:cubicBezTo>
                  <a:cubicBezTo>
                    <a:pt x="89" y="50"/>
                    <a:pt x="101" y="41"/>
                    <a:pt x="111" y="31"/>
                  </a:cubicBezTo>
                  <a:cubicBezTo>
                    <a:pt x="112" y="31"/>
                    <a:pt x="112" y="30"/>
                    <a:pt x="112" y="30"/>
                  </a:cubicBezTo>
                  <a:cubicBezTo>
                    <a:pt x="112" y="29"/>
                    <a:pt x="111" y="29"/>
                    <a:pt x="111" y="29"/>
                  </a:cubicBezTo>
                  <a:cubicBezTo>
                    <a:pt x="106" y="23"/>
                    <a:pt x="99" y="18"/>
                    <a:pt x="93" y="14"/>
                  </a:cubicBezTo>
                  <a:cubicBezTo>
                    <a:pt x="87" y="9"/>
                    <a:pt x="81" y="5"/>
                    <a:pt x="76" y="1"/>
                  </a:cubicBezTo>
                  <a:cubicBezTo>
                    <a:pt x="75" y="0"/>
                    <a:pt x="75" y="0"/>
                    <a:pt x="74" y="1"/>
                  </a:cubicBezTo>
                  <a:cubicBezTo>
                    <a:pt x="74" y="1"/>
                    <a:pt x="73" y="1"/>
                    <a:pt x="73" y="2"/>
                  </a:cubicBezTo>
                  <a:cubicBezTo>
                    <a:pt x="74" y="7"/>
                    <a:pt x="73" y="12"/>
                    <a:pt x="72" y="17"/>
                  </a:cubicBezTo>
                  <a:cubicBezTo>
                    <a:pt x="49" y="17"/>
                    <a:pt x="25" y="19"/>
                    <a:pt x="2" y="16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7" y="26"/>
                    <a:pt x="8" y="38"/>
                    <a:pt x="6" y="48"/>
                  </a:cubicBezTo>
                  <a:cubicBezTo>
                    <a:pt x="6" y="48"/>
                    <a:pt x="6" y="49"/>
                    <a:pt x="6" y="49"/>
                  </a:cubicBezTo>
                  <a:cubicBezTo>
                    <a:pt x="6" y="49"/>
                    <a:pt x="7" y="49"/>
                    <a:pt x="7" y="49"/>
                  </a:cubicBezTo>
                  <a:cubicBezTo>
                    <a:pt x="30" y="49"/>
                    <a:pt x="53" y="47"/>
                    <a:pt x="75" y="47"/>
                  </a:cubicBezTo>
                  <a:cubicBezTo>
                    <a:pt x="75" y="51"/>
                    <a:pt x="75" y="55"/>
                    <a:pt x="75" y="59"/>
                  </a:cubicBezTo>
                  <a:cubicBezTo>
                    <a:pt x="75" y="60"/>
                    <a:pt x="76" y="61"/>
                    <a:pt x="77" y="60"/>
                  </a:cubicBezTo>
                  <a:close/>
                  <a:moveTo>
                    <a:pt x="69" y="44"/>
                  </a:moveTo>
                  <a:cubicBezTo>
                    <a:pt x="74" y="42"/>
                    <a:pt x="77" y="39"/>
                    <a:pt x="82" y="37"/>
                  </a:cubicBezTo>
                  <a:cubicBezTo>
                    <a:pt x="82" y="37"/>
                    <a:pt x="82" y="37"/>
                    <a:pt x="82" y="37"/>
                  </a:cubicBezTo>
                  <a:cubicBezTo>
                    <a:pt x="79" y="39"/>
                    <a:pt x="76" y="41"/>
                    <a:pt x="73" y="44"/>
                  </a:cubicBezTo>
                  <a:cubicBezTo>
                    <a:pt x="71" y="44"/>
                    <a:pt x="70" y="44"/>
                    <a:pt x="69" y="44"/>
                  </a:cubicBezTo>
                  <a:close/>
                  <a:moveTo>
                    <a:pt x="58" y="44"/>
                  </a:moveTo>
                  <a:cubicBezTo>
                    <a:pt x="63" y="42"/>
                    <a:pt x="68" y="39"/>
                    <a:pt x="73" y="36"/>
                  </a:cubicBezTo>
                  <a:cubicBezTo>
                    <a:pt x="79" y="32"/>
                    <a:pt x="84" y="30"/>
                    <a:pt x="90" y="27"/>
                  </a:cubicBezTo>
                  <a:cubicBezTo>
                    <a:pt x="87" y="29"/>
                    <a:pt x="84" y="31"/>
                    <a:pt x="81" y="32"/>
                  </a:cubicBezTo>
                  <a:cubicBezTo>
                    <a:pt x="74" y="36"/>
                    <a:pt x="68" y="40"/>
                    <a:pt x="62" y="44"/>
                  </a:cubicBezTo>
                  <a:cubicBezTo>
                    <a:pt x="62" y="44"/>
                    <a:pt x="61" y="44"/>
                    <a:pt x="61" y="44"/>
                  </a:cubicBezTo>
                  <a:cubicBezTo>
                    <a:pt x="60" y="44"/>
                    <a:pt x="59" y="44"/>
                    <a:pt x="58" y="44"/>
                  </a:cubicBezTo>
                  <a:close/>
                  <a:moveTo>
                    <a:pt x="49" y="45"/>
                  </a:moveTo>
                  <a:cubicBezTo>
                    <a:pt x="64" y="38"/>
                    <a:pt x="77" y="30"/>
                    <a:pt x="91" y="23"/>
                  </a:cubicBezTo>
                  <a:cubicBezTo>
                    <a:pt x="93" y="22"/>
                    <a:pt x="98" y="19"/>
                    <a:pt x="94" y="22"/>
                  </a:cubicBezTo>
                  <a:cubicBezTo>
                    <a:pt x="92" y="23"/>
                    <a:pt x="90" y="24"/>
                    <a:pt x="88" y="26"/>
                  </a:cubicBezTo>
                  <a:cubicBezTo>
                    <a:pt x="85" y="28"/>
                    <a:pt x="81" y="30"/>
                    <a:pt x="77" y="32"/>
                  </a:cubicBezTo>
                  <a:cubicBezTo>
                    <a:pt x="70" y="36"/>
                    <a:pt x="63" y="41"/>
                    <a:pt x="56" y="44"/>
                  </a:cubicBezTo>
                  <a:cubicBezTo>
                    <a:pt x="54" y="44"/>
                    <a:pt x="51" y="45"/>
                    <a:pt x="49" y="45"/>
                  </a:cubicBezTo>
                  <a:close/>
                  <a:moveTo>
                    <a:pt x="5" y="19"/>
                  </a:moveTo>
                  <a:cubicBezTo>
                    <a:pt x="6" y="19"/>
                    <a:pt x="7" y="19"/>
                    <a:pt x="8" y="19"/>
                  </a:cubicBezTo>
                  <a:cubicBezTo>
                    <a:pt x="8" y="20"/>
                    <a:pt x="7" y="20"/>
                    <a:pt x="6" y="20"/>
                  </a:cubicBezTo>
                  <a:cubicBezTo>
                    <a:pt x="5" y="20"/>
                    <a:pt x="6" y="21"/>
                    <a:pt x="6" y="21"/>
                  </a:cubicBezTo>
                  <a:cubicBezTo>
                    <a:pt x="6" y="21"/>
                    <a:pt x="10" y="19"/>
                    <a:pt x="9" y="21"/>
                  </a:cubicBezTo>
                  <a:cubicBezTo>
                    <a:pt x="8" y="21"/>
                    <a:pt x="7" y="22"/>
                    <a:pt x="7" y="22"/>
                  </a:cubicBezTo>
                  <a:cubicBezTo>
                    <a:pt x="6" y="21"/>
                    <a:pt x="5" y="20"/>
                    <a:pt x="5" y="19"/>
                  </a:cubicBezTo>
                  <a:close/>
                  <a:moveTo>
                    <a:pt x="21" y="20"/>
                  </a:moveTo>
                  <a:cubicBezTo>
                    <a:pt x="18" y="21"/>
                    <a:pt x="16" y="23"/>
                    <a:pt x="14" y="25"/>
                  </a:cubicBezTo>
                  <a:cubicBezTo>
                    <a:pt x="13" y="25"/>
                    <a:pt x="8" y="27"/>
                    <a:pt x="9" y="26"/>
                  </a:cubicBezTo>
                  <a:cubicBezTo>
                    <a:pt x="11" y="24"/>
                    <a:pt x="13" y="23"/>
                    <a:pt x="15" y="21"/>
                  </a:cubicBezTo>
                  <a:cubicBezTo>
                    <a:pt x="15" y="21"/>
                    <a:pt x="15" y="20"/>
                    <a:pt x="15" y="20"/>
                  </a:cubicBezTo>
                  <a:cubicBezTo>
                    <a:pt x="12" y="21"/>
                    <a:pt x="10" y="22"/>
                    <a:pt x="7" y="23"/>
                  </a:cubicBezTo>
                  <a:cubicBezTo>
                    <a:pt x="6" y="23"/>
                    <a:pt x="9" y="21"/>
                    <a:pt x="9" y="21"/>
                  </a:cubicBezTo>
                  <a:cubicBezTo>
                    <a:pt x="10" y="21"/>
                    <a:pt x="10" y="20"/>
                    <a:pt x="10" y="20"/>
                  </a:cubicBezTo>
                  <a:cubicBezTo>
                    <a:pt x="14" y="20"/>
                    <a:pt x="17" y="20"/>
                    <a:pt x="21" y="20"/>
                  </a:cubicBezTo>
                  <a:close/>
                  <a:moveTo>
                    <a:pt x="31" y="20"/>
                  </a:moveTo>
                  <a:cubicBezTo>
                    <a:pt x="24" y="23"/>
                    <a:pt x="19" y="29"/>
                    <a:pt x="12" y="31"/>
                  </a:cubicBezTo>
                  <a:cubicBezTo>
                    <a:pt x="8" y="33"/>
                    <a:pt x="12" y="31"/>
                    <a:pt x="14" y="30"/>
                  </a:cubicBezTo>
                  <a:cubicBezTo>
                    <a:pt x="16" y="29"/>
                    <a:pt x="18" y="28"/>
                    <a:pt x="20" y="26"/>
                  </a:cubicBezTo>
                  <a:cubicBezTo>
                    <a:pt x="23" y="25"/>
                    <a:pt x="26" y="23"/>
                    <a:pt x="29" y="20"/>
                  </a:cubicBezTo>
                  <a:cubicBezTo>
                    <a:pt x="30" y="20"/>
                    <a:pt x="30" y="20"/>
                    <a:pt x="31" y="20"/>
                  </a:cubicBezTo>
                  <a:close/>
                  <a:moveTo>
                    <a:pt x="38" y="20"/>
                  </a:moveTo>
                  <a:cubicBezTo>
                    <a:pt x="29" y="24"/>
                    <a:pt x="22" y="30"/>
                    <a:pt x="13" y="34"/>
                  </a:cubicBezTo>
                  <a:cubicBezTo>
                    <a:pt x="9" y="35"/>
                    <a:pt x="10" y="35"/>
                    <a:pt x="13" y="33"/>
                  </a:cubicBezTo>
                  <a:cubicBezTo>
                    <a:pt x="16" y="32"/>
                    <a:pt x="19" y="30"/>
                    <a:pt x="21" y="29"/>
                  </a:cubicBezTo>
                  <a:cubicBezTo>
                    <a:pt x="26" y="26"/>
                    <a:pt x="30" y="24"/>
                    <a:pt x="34" y="20"/>
                  </a:cubicBezTo>
                  <a:cubicBezTo>
                    <a:pt x="36" y="20"/>
                    <a:pt x="37" y="20"/>
                    <a:pt x="38" y="20"/>
                  </a:cubicBezTo>
                  <a:close/>
                  <a:moveTo>
                    <a:pt x="44" y="20"/>
                  </a:moveTo>
                  <a:cubicBezTo>
                    <a:pt x="33" y="25"/>
                    <a:pt x="24" y="33"/>
                    <a:pt x="13" y="38"/>
                  </a:cubicBezTo>
                  <a:cubicBezTo>
                    <a:pt x="7" y="40"/>
                    <a:pt x="12" y="37"/>
                    <a:pt x="14" y="36"/>
                  </a:cubicBezTo>
                  <a:cubicBezTo>
                    <a:pt x="17" y="34"/>
                    <a:pt x="20" y="32"/>
                    <a:pt x="23" y="31"/>
                  </a:cubicBezTo>
                  <a:cubicBezTo>
                    <a:pt x="29" y="28"/>
                    <a:pt x="35" y="24"/>
                    <a:pt x="41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2" y="20"/>
                    <a:pt x="43" y="20"/>
                    <a:pt x="44" y="20"/>
                  </a:cubicBezTo>
                  <a:close/>
                  <a:moveTo>
                    <a:pt x="51" y="20"/>
                  </a:moveTo>
                  <a:cubicBezTo>
                    <a:pt x="45" y="22"/>
                    <a:pt x="40" y="26"/>
                    <a:pt x="35" y="29"/>
                  </a:cubicBezTo>
                  <a:cubicBezTo>
                    <a:pt x="31" y="31"/>
                    <a:pt x="28" y="33"/>
                    <a:pt x="24" y="34"/>
                  </a:cubicBezTo>
                  <a:cubicBezTo>
                    <a:pt x="21" y="36"/>
                    <a:pt x="17" y="38"/>
                    <a:pt x="14" y="40"/>
                  </a:cubicBezTo>
                  <a:cubicBezTo>
                    <a:pt x="12" y="41"/>
                    <a:pt x="11" y="42"/>
                    <a:pt x="10" y="43"/>
                  </a:cubicBezTo>
                  <a:cubicBezTo>
                    <a:pt x="12" y="41"/>
                    <a:pt x="14" y="39"/>
                    <a:pt x="16" y="38"/>
                  </a:cubicBezTo>
                  <a:cubicBezTo>
                    <a:pt x="19" y="35"/>
                    <a:pt x="23" y="33"/>
                    <a:pt x="26" y="31"/>
                  </a:cubicBezTo>
                  <a:cubicBezTo>
                    <a:pt x="33" y="28"/>
                    <a:pt x="40" y="24"/>
                    <a:pt x="46" y="20"/>
                  </a:cubicBezTo>
                  <a:cubicBezTo>
                    <a:pt x="48" y="20"/>
                    <a:pt x="49" y="20"/>
                    <a:pt x="51" y="20"/>
                  </a:cubicBezTo>
                  <a:close/>
                  <a:moveTo>
                    <a:pt x="59" y="20"/>
                  </a:moveTo>
                  <a:cubicBezTo>
                    <a:pt x="55" y="22"/>
                    <a:pt x="52" y="24"/>
                    <a:pt x="48" y="26"/>
                  </a:cubicBezTo>
                  <a:cubicBezTo>
                    <a:pt x="45" y="28"/>
                    <a:pt x="42" y="29"/>
                    <a:pt x="39" y="31"/>
                  </a:cubicBezTo>
                  <a:cubicBezTo>
                    <a:pt x="31" y="35"/>
                    <a:pt x="23" y="39"/>
                    <a:pt x="15" y="44"/>
                  </a:cubicBezTo>
                  <a:cubicBezTo>
                    <a:pt x="14" y="44"/>
                    <a:pt x="13" y="45"/>
                    <a:pt x="12" y="45"/>
                  </a:cubicBezTo>
                  <a:cubicBezTo>
                    <a:pt x="14" y="44"/>
                    <a:pt x="15" y="43"/>
                    <a:pt x="16" y="43"/>
                  </a:cubicBezTo>
                  <a:cubicBezTo>
                    <a:pt x="21" y="40"/>
                    <a:pt x="25" y="37"/>
                    <a:pt x="29" y="34"/>
                  </a:cubicBezTo>
                  <a:cubicBezTo>
                    <a:pt x="37" y="29"/>
                    <a:pt x="45" y="24"/>
                    <a:pt x="54" y="20"/>
                  </a:cubicBezTo>
                  <a:cubicBezTo>
                    <a:pt x="56" y="20"/>
                    <a:pt x="57" y="20"/>
                    <a:pt x="59" y="20"/>
                  </a:cubicBezTo>
                  <a:close/>
                  <a:moveTo>
                    <a:pt x="69" y="19"/>
                  </a:moveTo>
                  <a:cubicBezTo>
                    <a:pt x="63" y="22"/>
                    <a:pt x="58" y="26"/>
                    <a:pt x="52" y="29"/>
                  </a:cubicBezTo>
                  <a:cubicBezTo>
                    <a:pt x="48" y="31"/>
                    <a:pt x="44" y="33"/>
                    <a:pt x="40" y="35"/>
                  </a:cubicBezTo>
                  <a:cubicBezTo>
                    <a:pt x="35" y="37"/>
                    <a:pt x="31" y="40"/>
                    <a:pt x="26" y="42"/>
                  </a:cubicBezTo>
                  <a:cubicBezTo>
                    <a:pt x="24" y="43"/>
                    <a:pt x="21" y="44"/>
                    <a:pt x="19" y="45"/>
                  </a:cubicBezTo>
                  <a:cubicBezTo>
                    <a:pt x="20" y="45"/>
                    <a:pt x="22" y="44"/>
                    <a:pt x="23" y="43"/>
                  </a:cubicBezTo>
                  <a:cubicBezTo>
                    <a:pt x="28" y="40"/>
                    <a:pt x="32" y="37"/>
                    <a:pt x="36" y="35"/>
                  </a:cubicBezTo>
                  <a:cubicBezTo>
                    <a:pt x="40" y="33"/>
                    <a:pt x="43" y="30"/>
                    <a:pt x="47" y="28"/>
                  </a:cubicBezTo>
                  <a:cubicBezTo>
                    <a:pt x="47" y="28"/>
                    <a:pt x="47" y="28"/>
                    <a:pt x="48" y="28"/>
                  </a:cubicBezTo>
                  <a:cubicBezTo>
                    <a:pt x="52" y="25"/>
                    <a:pt x="57" y="22"/>
                    <a:pt x="61" y="20"/>
                  </a:cubicBezTo>
                  <a:cubicBezTo>
                    <a:pt x="64" y="20"/>
                    <a:pt x="67" y="20"/>
                    <a:pt x="69" y="19"/>
                  </a:cubicBezTo>
                  <a:close/>
                  <a:moveTo>
                    <a:pt x="91" y="16"/>
                  </a:moveTo>
                  <a:cubicBezTo>
                    <a:pt x="90" y="16"/>
                    <a:pt x="89" y="16"/>
                    <a:pt x="88" y="17"/>
                  </a:cubicBezTo>
                  <a:cubicBezTo>
                    <a:pt x="88" y="16"/>
                    <a:pt x="89" y="16"/>
                    <a:pt x="89" y="16"/>
                  </a:cubicBezTo>
                  <a:cubicBezTo>
                    <a:pt x="90" y="15"/>
                    <a:pt x="90" y="15"/>
                    <a:pt x="89" y="15"/>
                  </a:cubicBezTo>
                  <a:cubicBezTo>
                    <a:pt x="86" y="15"/>
                    <a:pt x="84" y="16"/>
                    <a:pt x="81" y="17"/>
                  </a:cubicBezTo>
                  <a:cubicBezTo>
                    <a:pt x="80" y="17"/>
                    <a:pt x="75" y="19"/>
                    <a:pt x="78" y="17"/>
                  </a:cubicBezTo>
                  <a:cubicBezTo>
                    <a:pt x="80" y="16"/>
                    <a:pt x="82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1" y="14"/>
                    <a:pt x="80" y="15"/>
                    <a:pt x="78" y="16"/>
                  </a:cubicBezTo>
                  <a:cubicBezTo>
                    <a:pt x="74" y="18"/>
                    <a:pt x="78" y="15"/>
                    <a:pt x="78" y="15"/>
                  </a:cubicBezTo>
                  <a:cubicBezTo>
                    <a:pt x="80" y="14"/>
                    <a:pt x="81" y="13"/>
                    <a:pt x="82" y="13"/>
                  </a:cubicBezTo>
                  <a:cubicBezTo>
                    <a:pt x="83" y="12"/>
                    <a:pt x="82" y="12"/>
                    <a:pt x="82" y="12"/>
                  </a:cubicBezTo>
                  <a:cubicBezTo>
                    <a:pt x="81" y="13"/>
                    <a:pt x="77" y="14"/>
                    <a:pt x="76" y="15"/>
                  </a:cubicBezTo>
                  <a:cubicBezTo>
                    <a:pt x="77" y="13"/>
                    <a:pt x="79" y="12"/>
                    <a:pt x="80" y="11"/>
                  </a:cubicBezTo>
                  <a:cubicBezTo>
                    <a:pt x="80" y="10"/>
                    <a:pt x="80" y="10"/>
                    <a:pt x="79" y="10"/>
                  </a:cubicBezTo>
                  <a:cubicBezTo>
                    <a:pt x="76" y="12"/>
                    <a:pt x="78" y="9"/>
                    <a:pt x="79" y="8"/>
                  </a:cubicBezTo>
                  <a:cubicBezTo>
                    <a:pt x="79" y="7"/>
                    <a:pt x="79" y="7"/>
                    <a:pt x="78" y="7"/>
                  </a:cubicBezTo>
                  <a:cubicBezTo>
                    <a:pt x="76" y="8"/>
                    <a:pt x="76" y="7"/>
                    <a:pt x="77" y="5"/>
                  </a:cubicBezTo>
                  <a:cubicBezTo>
                    <a:pt x="82" y="9"/>
                    <a:pt x="87" y="13"/>
                    <a:pt x="91" y="16"/>
                  </a:cubicBezTo>
                  <a:close/>
                  <a:moveTo>
                    <a:pt x="80" y="18"/>
                  </a:moveTo>
                  <a:cubicBezTo>
                    <a:pt x="64" y="25"/>
                    <a:pt x="49" y="35"/>
                    <a:pt x="34" y="43"/>
                  </a:cubicBezTo>
                  <a:cubicBezTo>
                    <a:pt x="33" y="43"/>
                    <a:pt x="27" y="47"/>
                    <a:pt x="31" y="44"/>
                  </a:cubicBezTo>
                  <a:cubicBezTo>
                    <a:pt x="33" y="43"/>
                    <a:pt x="35" y="41"/>
                    <a:pt x="37" y="40"/>
                  </a:cubicBezTo>
                  <a:cubicBezTo>
                    <a:pt x="41" y="38"/>
                    <a:pt x="45" y="35"/>
                    <a:pt x="49" y="33"/>
                  </a:cubicBezTo>
                  <a:cubicBezTo>
                    <a:pt x="57" y="29"/>
                    <a:pt x="64" y="23"/>
                    <a:pt x="72" y="19"/>
                  </a:cubicBezTo>
                  <a:cubicBezTo>
                    <a:pt x="73" y="19"/>
                    <a:pt x="73" y="19"/>
                    <a:pt x="74" y="19"/>
                  </a:cubicBezTo>
                  <a:cubicBezTo>
                    <a:pt x="74" y="19"/>
                    <a:pt x="75" y="19"/>
                    <a:pt x="75" y="19"/>
                  </a:cubicBezTo>
                  <a:cubicBezTo>
                    <a:pt x="75" y="19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6" y="18"/>
                    <a:pt x="76" y="18"/>
                    <a:pt x="77" y="17"/>
                  </a:cubicBezTo>
                  <a:cubicBezTo>
                    <a:pt x="76" y="18"/>
                    <a:pt x="76" y="18"/>
                    <a:pt x="75" y="18"/>
                  </a:cubicBezTo>
                  <a:cubicBezTo>
                    <a:pt x="75" y="19"/>
                    <a:pt x="76" y="19"/>
                    <a:pt x="76" y="19"/>
                  </a:cubicBezTo>
                  <a:cubicBezTo>
                    <a:pt x="78" y="19"/>
                    <a:pt x="79" y="18"/>
                    <a:pt x="81" y="17"/>
                  </a:cubicBezTo>
                  <a:cubicBezTo>
                    <a:pt x="82" y="17"/>
                    <a:pt x="83" y="17"/>
                    <a:pt x="84" y="16"/>
                  </a:cubicBezTo>
                  <a:cubicBezTo>
                    <a:pt x="85" y="16"/>
                    <a:pt x="88" y="16"/>
                    <a:pt x="88" y="16"/>
                  </a:cubicBezTo>
                  <a:cubicBezTo>
                    <a:pt x="87" y="17"/>
                    <a:pt x="86" y="17"/>
                    <a:pt x="84" y="18"/>
                  </a:cubicBezTo>
                  <a:cubicBezTo>
                    <a:pt x="84" y="18"/>
                    <a:pt x="84" y="18"/>
                    <a:pt x="83" y="18"/>
                  </a:cubicBezTo>
                  <a:cubicBezTo>
                    <a:pt x="82" y="19"/>
                    <a:pt x="81" y="19"/>
                    <a:pt x="79" y="20"/>
                  </a:cubicBezTo>
                  <a:cubicBezTo>
                    <a:pt x="78" y="20"/>
                    <a:pt x="77" y="20"/>
                    <a:pt x="78" y="21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76" y="21"/>
                    <a:pt x="76" y="22"/>
                    <a:pt x="77" y="22"/>
                  </a:cubicBezTo>
                  <a:cubicBezTo>
                    <a:pt x="81" y="21"/>
                    <a:pt x="84" y="19"/>
                    <a:pt x="88" y="17"/>
                  </a:cubicBezTo>
                  <a:cubicBezTo>
                    <a:pt x="89" y="17"/>
                    <a:pt x="90" y="17"/>
                    <a:pt x="91" y="17"/>
                  </a:cubicBezTo>
                  <a:cubicBezTo>
                    <a:pt x="90" y="17"/>
                    <a:pt x="88" y="18"/>
                    <a:pt x="87" y="19"/>
                  </a:cubicBezTo>
                  <a:cubicBezTo>
                    <a:pt x="85" y="20"/>
                    <a:pt x="83" y="20"/>
                    <a:pt x="81" y="21"/>
                  </a:cubicBezTo>
                  <a:cubicBezTo>
                    <a:pt x="76" y="24"/>
                    <a:pt x="72" y="27"/>
                    <a:pt x="68" y="30"/>
                  </a:cubicBezTo>
                  <a:cubicBezTo>
                    <a:pt x="62" y="33"/>
                    <a:pt x="57" y="35"/>
                    <a:pt x="52" y="37"/>
                  </a:cubicBezTo>
                  <a:cubicBezTo>
                    <a:pt x="47" y="40"/>
                    <a:pt x="43" y="42"/>
                    <a:pt x="38" y="44"/>
                  </a:cubicBezTo>
                  <a:cubicBezTo>
                    <a:pt x="34" y="46"/>
                    <a:pt x="40" y="42"/>
                    <a:pt x="41" y="42"/>
                  </a:cubicBezTo>
                  <a:cubicBezTo>
                    <a:pt x="43" y="40"/>
                    <a:pt x="46" y="39"/>
                    <a:pt x="49" y="37"/>
                  </a:cubicBezTo>
                  <a:cubicBezTo>
                    <a:pt x="59" y="31"/>
                    <a:pt x="70" y="26"/>
                    <a:pt x="80" y="19"/>
                  </a:cubicBezTo>
                  <a:cubicBezTo>
                    <a:pt x="80" y="19"/>
                    <a:pt x="80" y="18"/>
                    <a:pt x="80" y="18"/>
                  </a:cubicBezTo>
                  <a:close/>
                  <a:moveTo>
                    <a:pt x="76" y="8"/>
                  </a:moveTo>
                  <a:cubicBezTo>
                    <a:pt x="76" y="8"/>
                    <a:pt x="76" y="8"/>
                    <a:pt x="76" y="8"/>
                  </a:cubicBezTo>
                  <a:cubicBezTo>
                    <a:pt x="77" y="8"/>
                    <a:pt x="78" y="8"/>
                    <a:pt x="78" y="8"/>
                  </a:cubicBezTo>
                  <a:cubicBezTo>
                    <a:pt x="77" y="9"/>
                    <a:pt x="77" y="10"/>
                    <a:pt x="76" y="11"/>
                  </a:cubicBezTo>
                  <a:cubicBezTo>
                    <a:pt x="76" y="10"/>
                    <a:pt x="76" y="9"/>
                    <a:pt x="76" y="8"/>
                  </a:cubicBezTo>
                  <a:close/>
                  <a:moveTo>
                    <a:pt x="75" y="16"/>
                  </a:moveTo>
                  <a:cubicBezTo>
                    <a:pt x="76" y="15"/>
                    <a:pt x="76" y="15"/>
                    <a:pt x="77" y="15"/>
                  </a:cubicBezTo>
                  <a:cubicBezTo>
                    <a:pt x="76" y="16"/>
                    <a:pt x="76" y="16"/>
                    <a:pt x="75" y="17"/>
                  </a:cubicBezTo>
                  <a:cubicBezTo>
                    <a:pt x="75" y="16"/>
                    <a:pt x="75" y="16"/>
                    <a:pt x="75" y="16"/>
                  </a:cubicBezTo>
                  <a:close/>
                  <a:moveTo>
                    <a:pt x="76" y="13"/>
                  </a:moveTo>
                  <a:cubicBezTo>
                    <a:pt x="77" y="12"/>
                    <a:pt x="78" y="12"/>
                    <a:pt x="79" y="11"/>
                  </a:cubicBezTo>
                  <a:cubicBezTo>
                    <a:pt x="78" y="12"/>
                    <a:pt x="77" y="13"/>
                    <a:pt x="76" y="14"/>
                  </a:cubicBezTo>
                  <a:cubicBezTo>
                    <a:pt x="76" y="14"/>
                    <a:pt x="76" y="13"/>
                    <a:pt x="76" y="13"/>
                  </a:cubicBezTo>
                  <a:close/>
                  <a:moveTo>
                    <a:pt x="76" y="5"/>
                  </a:moveTo>
                  <a:cubicBezTo>
                    <a:pt x="76" y="5"/>
                    <a:pt x="76" y="6"/>
                    <a:pt x="76" y="6"/>
                  </a:cubicBezTo>
                  <a:cubicBezTo>
                    <a:pt x="76" y="5"/>
                    <a:pt x="76" y="5"/>
                    <a:pt x="76" y="5"/>
                  </a:cubicBezTo>
                  <a:cubicBezTo>
                    <a:pt x="76" y="5"/>
                    <a:pt x="76" y="5"/>
                    <a:pt x="76" y="5"/>
                  </a:cubicBezTo>
                  <a:cubicBezTo>
                    <a:pt x="76" y="5"/>
                    <a:pt x="76" y="5"/>
                    <a:pt x="76" y="5"/>
                  </a:cubicBezTo>
                  <a:close/>
                  <a:moveTo>
                    <a:pt x="10" y="39"/>
                  </a:moveTo>
                  <a:cubicBezTo>
                    <a:pt x="12" y="39"/>
                    <a:pt x="14" y="38"/>
                    <a:pt x="16" y="37"/>
                  </a:cubicBezTo>
                  <a:cubicBezTo>
                    <a:pt x="14" y="38"/>
                    <a:pt x="12" y="40"/>
                    <a:pt x="10" y="42"/>
                  </a:cubicBezTo>
                  <a:cubicBezTo>
                    <a:pt x="10" y="41"/>
                    <a:pt x="10" y="40"/>
                    <a:pt x="10" y="39"/>
                  </a:cubicBezTo>
                  <a:close/>
                  <a:moveTo>
                    <a:pt x="10" y="36"/>
                  </a:moveTo>
                  <a:cubicBezTo>
                    <a:pt x="19" y="32"/>
                    <a:pt x="27" y="26"/>
                    <a:pt x="37" y="22"/>
                  </a:cubicBezTo>
                  <a:cubicBezTo>
                    <a:pt x="36" y="22"/>
                    <a:pt x="35" y="23"/>
                    <a:pt x="35" y="23"/>
                  </a:cubicBezTo>
                  <a:cubicBezTo>
                    <a:pt x="32" y="25"/>
                    <a:pt x="29" y="27"/>
                    <a:pt x="26" y="28"/>
                  </a:cubicBezTo>
                  <a:cubicBezTo>
                    <a:pt x="20" y="31"/>
                    <a:pt x="15" y="34"/>
                    <a:pt x="10" y="38"/>
                  </a:cubicBezTo>
                  <a:cubicBezTo>
                    <a:pt x="10" y="37"/>
                    <a:pt x="10" y="36"/>
                    <a:pt x="10" y="36"/>
                  </a:cubicBezTo>
                  <a:close/>
                  <a:moveTo>
                    <a:pt x="9" y="28"/>
                  </a:moveTo>
                  <a:cubicBezTo>
                    <a:pt x="12" y="27"/>
                    <a:pt x="15" y="24"/>
                    <a:pt x="19" y="22"/>
                  </a:cubicBezTo>
                  <a:cubicBezTo>
                    <a:pt x="19" y="22"/>
                    <a:pt x="20" y="21"/>
                    <a:pt x="21" y="21"/>
                  </a:cubicBezTo>
                  <a:cubicBezTo>
                    <a:pt x="19" y="22"/>
                    <a:pt x="17" y="23"/>
                    <a:pt x="16" y="25"/>
                  </a:cubicBezTo>
                  <a:cubicBezTo>
                    <a:pt x="14" y="26"/>
                    <a:pt x="11" y="28"/>
                    <a:pt x="9" y="29"/>
                  </a:cubicBezTo>
                  <a:cubicBezTo>
                    <a:pt x="9" y="29"/>
                    <a:pt x="9" y="28"/>
                    <a:pt x="9" y="28"/>
                  </a:cubicBezTo>
                  <a:close/>
                  <a:moveTo>
                    <a:pt x="9" y="43"/>
                  </a:moveTo>
                  <a:cubicBezTo>
                    <a:pt x="12" y="42"/>
                    <a:pt x="14" y="41"/>
                    <a:pt x="16" y="39"/>
                  </a:cubicBezTo>
                  <a:cubicBezTo>
                    <a:pt x="20" y="37"/>
                    <a:pt x="24" y="35"/>
                    <a:pt x="28" y="33"/>
                  </a:cubicBezTo>
                  <a:cubicBezTo>
                    <a:pt x="33" y="31"/>
                    <a:pt x="38" y="28"/>
                    <a:pt x="43" y="25"/>
                  </a:cubicBezTo>
                  <a:cubicBezTo>
                    <a:pt x="39" y="27"/>
                    <a:pt x="35" y="30"/>
                    <a:pt x="32" y="32"/>
                  </a:cubicBezTo>
                  <a:cubicBezTo>
                    <a:pt x="24" y="36"/>
                    <a:pt x="17" y="42"/>
                    <a:pt x="9" y="46"/>
                  </a:cubicBezTo>
                  <a:cubicBezTo>
                    <a:pt x="9" y="45"/>
                    <a:pt x="9" y="44"/>
                    <a:pt x="9" y="43"/>
                  </a:cubicBezTo>
                  <a:close/>
                  <a:moveTo>
                    <a:pt x="35" y="26"/>
                  </a:moveTo>
                  <a:cubicBezTo>
                    <a:pt x="35" y="26"/>
                    <a:pt x="35" y="26"/>
                    <a:pt x="35" y="26"/>
                  </a:cubicBezTo>
                  <a:cubicBezTo>
                    <a:pt x="37" y="25"/>
                    <a:pt x="38" y="24"/>
                    <a:pt x="40" y="23"/>
                  </a:cubicBezTo>
                  <a:cubicBezTo>
                    <a:pt x="41" y="23"/>
                    <a:pt x="47" y="19"/>
                    <a:pt x="43" y="21"/>
                  </a:cubicBezTo>
                  <a:cubicBezTo>
                    <a:pt x="41" y="23"/>
                    <a:pt x="38" y="24"/>
                    <a:pt x="35" y="26"/>
                  </a:cubicBezTo>
                  <a:close/>
                  <a:moveTo>
                    <a:pt x="31" y="22"/>
                  </a:moveTo>
                  <a:cubicBezTo>
                    <a:pt x="28" y="24"/>
                    <a:pt x="26" y="25"/>
                    <a:pt x="24" y="27"/>
                  </a:cubicBezTo>
                  <a:cubicBezTo>
                    <a:pt x="19" y="29"/>
                    <a:pt x="14" y="32"/>
                    <a:pt x="10" y="34"/>
                  </a:cubicBezTo>
                  <a:cubicBezTo>
                    <a:pt x="10" y="34"/>
                    <a:pt x="10" y="33"/>
                    <a:pt x="10" y="32"/>
                  </a:cubicBezTo>
                  <a:cubicBezTo>
                    <a:pt x="17" y="32"/>
                    <a:pt x="23" y="26"/>
                    <a:pt x="29" y="22"/>
                  </a:cubicBezTo>
                  <a:cubicBezTo>
                    <a:pt x="30" y="22"/>
                    <a:pt x="31" y="21"/>
                    <a:pt x="32" y="20"/>
                  </a:cubicBezTo>
                  <a:cubicBezTo>
                    <a:pt x="32" y="20"/>
                    <a:pt x="33" y="20"/>
                    <a:pt x="33" y="20"/>
                  </a:cubicBezTo>
                  <a:cubicBezTo>
                    <a:pt x="33" y="21"/>
                    <a:pt x="32" y="21"/>
                    <a:pt x="31" y="22"/>
                  </a:cubicBezTo>
                  <a:close/>
                  <a:moveTo>
                    <a:pt x="9" y="31"/>
                  </a:moveTo>
                  <a:cubicBezTo>
                    <a:pt x="9" y="31"/>
                    <a:pt x="9" y="31"/>
                    <a:pt x="9" y="30"/>
                  </a:cubicBezTo>
                  <a:cubicBezTo>
                    <a:pt x="13" y="29"/>
                    <a:pt x="16" y="28"/>
                    <a:pt x="19" y="26"/>
                  </a:cubicBezTo>
                  <a:cubicBezTo>
                    <a:pt x="20" y="25"/>
                    <a:pt x="22" y="23"/>
                    <a:pt x="24" y="22"/>
                  </a:cubicBezTo>
                  <a:cubicBezTo>
                    <a:pt x="25" y="22"/>
                    <a:pt x="27" y="21"/>
                    <a:pt x="28" y="20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3" y="25"/>
                    <a:pt x="15" y="28"/>
                    <a:pt x="9" y="31"/>
                  </a:cubicBezTo>
                  <a:close/>
                  <a:moveTo>
                    <a:pt x="13" y="28"/>
                  </a:moveTo>
                  <a:cubicBezTo>
                    <a:pt x="6" y="32"/>
                    <a:pt x="13" y="27"/>
                    <a:pt x="15" y="26"/>
                  </a:cubicBezTo>
                  <a:cubicBezTo>
                    <a:pt x="17" y="24"/>
                    <a:pt x="20" y="22"/>
                    <a:pt x="22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4" y="20"/>
                    <a:pt x="25" y="20"/>
                    <a:pt x="26" y="20"/>
                  </a:cubicBezTo>
                  <a:cubicBezTo>
                    <a:pt x="22" y="23"/>
                    <a:pt x="17" y="26"/>
                    <a:pt x="13" y="28"/>
                  </a:cubicBezTo>
                  <a:close/>
                  <a:moveTo>
                    <a:pt x="13" y="21"/>
                  </a:moveTo>
                  <a:cubicBezTo>
                    <a:pt x="12" y="22"/>
                    <a:pt x="10" y="25"/>
                    <a:pt x="8" y="26"/>
                  </a:cubicBezTo>
                  <a:cubicBezTo>
                    <a:pt x="8" y="25"/>
                    <a:pt x="8" y="24"/>
                    <a:pt x="7" y="23"/>
                  </a:cubicBezTo>
                  <a:cubicBezTo>
                    <a:pt x="9" y="23"/>
                    <a:pt x="11" y="22"/>
                    <a:pt x="13" y="21"/>
                  </a:cubicBezTo>
                  <a:close/>
                  <a:moveTo>
                    <a:pt x="19" y="42"/>
                  </a:moveTo>
                  <a:cubicBezTo>
                    <a:pt x="24" y="39"/>
                    <a:pt x="29" y="37"/>
                    <a:pt x="33" y="35"/>
                  </a:cubicBezTo>
                  <a:cubicBezTo>
                    <a:pt x="36" y="33"/>
                    <a:pt x="40" y="32"/>
                    <a:pt x="43" y="30"/>
                  </a:cubicBezTo>
                  <a:cubicBezTo>
                    <a:pt x="42" y="30"/>
                    <a:pt x="42" y="31"/>
                    <a:pt x="41" y="31"/>
                  </a:cubicBezTo>
                  <a:cubicBezTo>
                    <a:pt x="33" y="36"/>
                    <a:pt x="25" y="41"/>
                    <a:pt x="17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4" y="46"/>
                    <a:pt x="12" y="46"/>
                    <a:pt x="9" y="47"/>
                  </a:cubicBezTo>
                  <a:cubicBezTo>
                    <a:pt x="13" y="46"/>
                    <a:pt x="16" y="44"/>
                    <a:pt x="19" y="42"/>
                  </a:cubicBezTo>
                  <a:close/>
                  <a:moveTo>
                    <a:pt x="40" y="35"/>
                  </a:moveTo>
                  <a:cubicBezTo>
                    <a:pt x="44" y="33"/>
                    <a:pt x="48" y="32"/>
                    <a:pt x="52" y="30"/>
                  </a:cubicBezTo>
                  <a:cubicBezTo>
                    <a:pt x="56" y="27"/>
                    <a:pt x="60" y="25"/>
                    <a:pt x="64" y="23"/>
                  </a:cubicBezTo>
                  <a:cubicBezTo>
                    <a:pt x="66" y="22"/>
                    <a:pt x="68" y="21"/>
                    <a:pt x="70" y="20"/>
                  </a:cubicBezTo>
                  <a:cubicBezTo>
                    <a:pt x="69" y="20"/>
                    <a:pt x="67" y="21"/>
                    <a:pt x="66" y="22"/>
                  </a:cubicBezTo>
                  <a:cubicBezTo>
                    <a:pt x="62" y="24"/>
                    <a:pt x="57" y="27"/>
                    <a:pt x="53" y="30"/>
                  </a:cubicBezTo>
                  <a:cubicBezTo>
                    <a:pt x="44" y="35"/>
                    <a:pt x="36" y="40"/>
                    <a:pt x="28" y="45"/>
                  </a:cubicBezTo>
                  <a:cubicBezTo>
                    <a:pt x="27" y="46"/>
                    <a:pt x="27" y="46"/>
                    <a:pt x="28" y="46"/>
                  </a:cubicBezTo>
                  <a:cubicBezTo>
                    <a:pt x="24" y="46"/>
                    <a:pt x="21" y="46"/>
                    <a:pt x="18" y="46"/>
                  </a:cubicBezTo>
                  <a:cubicBezTo>
                    <a:pt x="26" y="44"/>
                    <a:pt x="33" y="39"/>
                    <a:pt x="40" y="35"/>
                  </a:cubicBezTo>
                  <a:close/>
                  <a:moveTo>
                    <a:pt x="74" y="22"/>
                  </a:moveTo>
                  <a:cubicBezTo>
                    <a:pt x="75" y="21"/>
                    <a:pt x="76" y="20"/>
                    <a:pt x="78" y="19"/>
                  </a:cubicBezTo>
                  <a:cubicBezTo>
                    <a:pt x="76" y="21"/>
                    <a:pt x="74" y="22"/>
                    <a:pt x="72" y="23"/>
                  </a:cubicBezTo>
                  <a:cubicBezTo>
                    <a:pt x="67" y="26"/>
                    <a:pt x="63" y="28"/>
                    <a:pt x="59" y="30"/>
                  </a:cubicBezTo>
                  <a:cubicBezTo>
                    <a:pt x="51" y="35"/>
                    <a:pt x="43" y="40"/>
                    <a:pt x="34" y="45"/>
                  </a:cubicBezTo>
                  <a:cubicBezTo>
                    <a:pt x="34" y="45"/>
                    <a:pt x="34" y="45"/>
                    <a:pt x="34" y="46"/>
                  </a:cubicBezTo>
                  <a:cubicBezTo>
                    <a:pt x="32" y="46"/>
                    <a:pt x="30" y="46"/>
                    <a:pt x="28" y="46"/>
                  </a:cubicBezTo>
                  <a:cubicBezTo>
                    <a:pt x="44" y="39"/>
                    <a:pt x="58" y="29"/>
                    <a:pt x="74" y="22"/>
                  </a:cubicBezTo>
                  <a:close/>
                  <a:moveTo>
                    <a:pt x="48" y="40"/>
                  </a:moveTo>
                  <a:cubicBezTo>
                    <a:pt x="53" y="37"/>
                    <a:pt x="58" y="35"/>
                    <a:pt x="63" y="33"/>
                  </a:cubicBezTo>
                  <a:cubicBezTo>
                    <a:pt x="68" y="30"/>
                    <a:pt x="73" y="28"/>
                    <a:pt x="78" y="24"/>
                  </a:cubicBezTo>
                  <a:cubicBezTo>
                    <a:pt x="82" y="21"/>
                    <a:pt x="88" y="20"/>
                    <a:pt x="92" y="17"/>
                  </a:cubicBezTo>
                  <a:cubicBezTo>
                    <a:pt x="94" y="18"/>
                    <a:pt x="95" y="19"/>
                    <a:pt x="96" y="20"/>
                  </a:cubicBezTo>
                  <a:cubicBezTo>
                    <a:pt x="89" y="22"/>
                    <a:pt x="84" y="27"/>
                    <a:pt x="78" y="30"/>
                  </a:cubicBezTo>
                  <a:cubicBezTo>
                    <a:pt x="69" y="34"/>
                    <a:pt x="61" y="39"/>
                    <a:pt x="52" y="42"/>
                  </a:cubicBezTo>
                  <a:cubicBezTo>
                    <a:pt x="51" y="43"/>
                    <a:pt x="50" y="43"/>
                    <a:pt x="49" y="44"/>
                  </a:cubicBezTo>
                  <a:cubicBezTo>
                    <a:pt x="50" y="43"/>
                    <a:pt x="51" y="42"/>
                    <a:pt x="52" y="41"/>
                  </a:cubicBezTo>
                  <a:cubicBezTo>
                    <a:pt x="54" y="40"/>
                    <a:pt x="56" y="39"/>
                    <a:pt x="57" y="38"/>
                  </a:cubicBezTo>
                  <a:cubicBezTo>
                    <a:pt x="60" y="36"/>
                    <a:pt x="64" y="35"/>
                    <a:pt x="67" y="33"/>
                  </a:cubicBezTo>
                  <a:cubicBezTo>
                    <a:pt x="67" y="33"/>
                    <a:pt x="67" y="33"/>
                    <a:pt x="67" y="33"/>
                  </a:cubicBezTo>
                  <a:cubicBezTo>
                    <a:pt x="73" y="31"/>
                    <a:pt x="78" y="28"/>
                    <a:pt x="83" y="25"/>
                  </a:cubicBezTo>
                  <a:cubicBezTo>
                    <a:pt x="87" y="23"/>
                    <a:pt x="90" y="21"/>
                    <a:pt x="94" y="19"/>
                  </a:cubicBezTo>
                  <a:cubicBezTo>
                    <a:pt x="95" y="19"/>
                    <a:pt x="94" y="19"/>
                    <a:pt x="94" y="19"/>
                  </a:cubicBezTo>
                  <a:cubicBezTo>
                    <a:pt x="93" y="19"/>
                    <a:pt x="93" y="19"/>
                    <a:pt x="92" y="19"/>
                  </a:cubicBezTo>
                  <a:cubicBezTo>
                    <a:pt x="92" y="19"/>
                    <a:pt x="92" y="20"/>
                    <a:pt x="91" y="20"/>
                  </a:cubicBezTo>
                  <a:cubicBezTo>
                    <a:pt x="89" y="21"/>
                    <a:pt x="87" y="22"/>
                    <a:pt x="85" y="23"/>
                  </a:cubicBezTo>
                  <a:cubicBezTo>
                    <a:pt x="84" y="24"/>
                    <a:pt x="82" y="24"/>
                    <a:pt x="81" y="25"/>
                  </a:cubicBezTo>
                  <a:cubicBezTo>
                    <a:pt x="77" y="27"/>
                    <a:pt x="72" y="30"/>
                    <a:pt x="68" y="32"/>
                  </a:cubicBezTo>
                  <a:cubicBezTo>
                    <a:pt x="68" y="32"/>
                    <a:pt x="67" y="32"/>
                    <a:pt x="67" y="33"/>
                  </a:cubicBezTo>
                  <a:cubicBezTo>
                    <a:pt x="58" y="36"/>
                    <a:pt x="50" y="40"/>
                    <a:pt x="42" y="45"/>
                  </a:cubicBezTo>
                  <a:cubicBezTo>
                    <a:pt x="42" y="45"/>
                    <a:pt x="42" y="45"/>
                    <a:pt x="42" y="45"/>
                  </a:cubicBezTo>
                  <a:cubicBezTo>
                    <a:pt x="39" y="45"/>
                    <a:pt x="37" y="45"/>
                    <a:pt x="35" y="45"/>
                  </a:cubicBezTo>
                  <a:cubicBezTo>
                    <a:pt x="40" y="45"/>
                    <a:pt x="44" y="42"/>
                    <a:pt x="48" y="40"/>
                  </a:cubicBezTo>
                  <a:close/>
                  <a:moveTo>
                    <a:pt x="101" y="23"/>
                  </a:moveTo>
                  <a:cubicBezTo>
                    <a:pt x="92" y="27"/>
                    <a:pt x="85" y="31"/>
                    <a:pt x="77" y="36"/>
                  </a:cubicBezTo>
                  <a:cubicBezTo>
                    <a:pt x="74" y="38"/>
                    <a:pt x="70" y="40"/>
                    <a:pt x="66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8" y="41"/>
                    <a:pt x="70" y="39"/>
                    <a:pt x="72" y="38"/>
                  </a:cubicBezTo>
                  <a:cubicBezTo>
                    <a:pt x="80" y="34"/>
                    <a:pt x="88" y="29"/>
                    <a:pt x="95" y="24"/>
                  </a:cubicBezTo>
                  <a:cubicBezTo>
                    <a:pt x="95" y="24"/>
                    <a:pt x="96" y="24"/>
                    <a:pt x="96" y="24"/>
                  </a:cubicBezTo>
                  <a:cubicBezTo>
                    <a:pt x="96" y="24"/>
                    <a:pt x="97" y="23"/>
                    <a:pt x="97" y="23"/>
                  </a:cubicBezTo>
                  <a:cubicBezTo>
                    <a:pt x="98" y="23"/>
                    <a:pt x="97" y="22"/>
                    <a:pt x="97" y="22"/>
                  </a:cubicBezTo>
                  <a:cubicBezTo>
                    <a:pt x="93" y="25"/>
                    <a:pt x="88" y="27"/>
                    <a:pt x="84" y="29"/>
                  </a:cubicBezTo>
                  <a:cubicBezTo>
                    <a:pt x="88" y="27"/>
                    <a:pt x="93" y="24"/>
                    <a:pt x="97" y="21"/>
                  </a:cubicBezTo>
                  <a:cubicBezTo>
                    <a:pt x="98" y="21"/>
                    <a:pt x="99" y="22"/>
                    <a:pt x="101" y="23"/>
                  </a:cubicBezTo>
                  <a:close/>
                  <a:moveTo>
                    <a:pt x="103" y="25"/>
                  </a:moveTo>
                  <a:cubicBezTo>
                    <a:pt x="97" y="27"/>
                    <a:pt x="92" y="30"/>
                    <a:pt x="87" y="33"/>
                  </a:cubicBezTo>
                  <a:cubicBezTo>
                    <a:pt x="83" y="35"/>
                    <a:pt x="80" y="36"/>
                    <a:pt x="77" y="39"/>
                  </a:cubicBezTo>
                  <a:cubicBezTo>
                    <a:pt x="75" y="40"/>
                    <a:pt x="74" y="41"/>
                    <a:pt x="72" y="42"/>
                  </a:cubicBezTo>
                  <a:cubicBezTo>
                    <a:pt x="65" y="46"/>
                    <a:pt x="72" y="40"/>
                    <a:pt x="74" y="39"/>
                  </a:cubicBezTo>
                  <a:cubicBezTo>
                    <a:pt x="75" y="38"/>
                    <a:pt x="76" y="38"/>
                    <a:pt x="77" y="37"/>
                  </a:cubicBezTo>
                  <a:cubicBezTo>
                    <a:pt x="78" y="36"/>
                    <a:pt x="80" y="35"/>
                    <a:pt x="81" y="35"/>
                  </a:cubicBezTo>
                  <a:cubicBezTo>
                    <a:pt x="88" y="31"/>
                    <a:pt x="95" y="28"/>
                    <a:pt x="101" y="24"/>
                  </a:cubicBezTo>
                  <a:cubicBezTo>
                    <a:pt x="102" y="24"/>
                    <a:pt x="102" y="25"/>
                    <a:pt x="103" y="25"/>
                  </a:cubicBezTo>
                  <a:close/>
                  <a:moveTo>
                    <a:pt x="86" y="31"/>
                  </a:moveTo>
                  <a:cubicBezTo>
                    <a:pt x="90" y="29"/>
                    <a:pt x="94" y="27"/>
                    <a:pt x="98" y="25"/>
                  </a:cubicBezTo>
                  <a:cubicBezTo>
                    <a:pt x="98" y="25"/>
                    <a:pt x="98" y="25"/>
                    <a:pt x="98" y="25"/>
                  </a:cubicBezTo>
                  <a:cubicBezTo>
                    <a:pt x="98" y="25"/>
                    <a:pt x="98" y="25"/>
                    <a:pt x="98" y="25"/>
                  </a:cubicBezTo>
                  <a:cubicBezTo>
                    <a:pt x="96" y="27"/>
                    <a:pt x="94" y="28"/>
                    <a:pt x="91" y="29"/>
                  </a:cubicBezTo>
                  <a:cubicBezTo>
                    <a:pt x="90" y="30"/>
                    <a:pt x="88" y="30"/>
                    <a:pt x="86" y="31"/>
                  </a:cubicBezTo>
                  <a:close/>
                  <a:moveTo>
                    <a:pt x="56" y="38"/>
                  </a:moveTo>
                  <a:cubicBezTo>
                    <a:pt x="53" y="40"/>
                    <a:pt x="50" y="42"/>
                    <a:pt x="47" y="45"/>
                  </a:cubicBezTo>
                  <a:cubicBezTo>
                    <a:pt x="47" y="45"/>
                    <a:pt x="47" y="45"/>
                    <a:pt x="47" y="45"/>
                  </a:cubicBezTo>
                  <a:cubicBezTo>
                    <a:pt x="46" y="45"/>
                    <a:pt x="44" y="45"/>
                    <a:pt x="43" y="45"/>
                  </a:cubicBezTo>
                  <a:cubicBezTo>
                    <a:pt x="47" y="43"/>
                    <a:pt x="51" y="40"/>
                    <a:pt x="56" y="38"/>
                  </a:cubicBezTo>
                  <a:close/>
                  <a:moveTo>
                    <a:pt x="79" y="32"/>
                  </a:moveTo>
                  <a:cubicBezTo>
                    <a:pt x="78" y="32"/>
                    <a:pt x="77" y="33"/>
                    <a:pt x="76" y="33"/>
                  </a:cubicBezTo>
                  <a:cubicBezTo>
                    <a:pt x="72" y="35"/>
                    <a:pt x="69" y="37"/>
                    <a:pt x="66" y="39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6" y="39"/>
                    <a:pt x="67" y="38"/>
                    <a:pt x="68" y="37"/>
                  </a:cubicBezTo>
                  <a:cubicBezTo>
                    <a:pt x="72" y="35"/>
                    <a:pt x="75" y="34"/>
                    <a:pt x="79" y="32"/>
                  </a:cubicBezTo>
                  <a:cubicBezTo>
                    <a:pt x="79" y="32"/>
                    <a:pt x="79" y="32"/>
                    <a:pt x="79" y="32"/>
                  </a:cubicBezTo>
                  <a:close/>
                  <a:moveTo>
                    <a:pt x="71" y="40"/>
                  </a:moveTo>
                  <a:cubicBezTo>
                    <a:pt x="70" y="41"/>
                    <a:pt x="68" y="42"/>
                    <a:pt x="67" y="44"/>
                  </a:cubicBezTo>
                  <a:cubicBezTo>
                    <a:pt x="67" y="44"/>
                    <a:pt x="67" y="44"/>
                    <a:pt x="67" y="44"/>
                  </a:cubicBezTo>
                  <a:cubicBezTo>
                    <a:pt x="66" y="44"/>
                    <a:pt x="65" y="44"/>
                    <a:pt x="63" y="44"/>
                  </a:cubicBezTo>
                  <a:cubicBezTo>
                    <a:pt x="66" y="43"/>
                    <a:pt x="69" y="41"/>
                    <a:pt x="71" y="40"/>
                  </a:cubicBezTo>
                  <a:close/>
                  <a:moveTo>
                    <a:pt x="78" y="52"/>
                  </a:moveTo>
                  <a:cubicBezTo>
                    <a:pt x="83" y="49"/>
                    <a:pt x="88" y="46"/>
                    <a:pt x="93" y="43"/>
                  </a:cubicBezTo>
                  <a:cubicBezTo>
                    <a:pt x="91" y="44"/>
                    <a:pt x="90" y="45"/>
                    <a:pt x="89" y="46"/>
                  </a:cubicBezTo>
                  <a:cubicBezTo>
                    <a:pt x="85" y="49"/>
                    <a:pt x="81" y="51"/>
                    <a:pt x="78" y="55"/>
                  </a:cubicBezTo>
                  <a:cubicBezTo>
                    <a:pt x="78" y="54"/>
                    <a:pt x="78" y="53"/>
                    <a:pt x="78" y="52"/>
                  </a:cubicBezTo>
                  <a:close/>
                  <a:moveTo>
                    <a:pt x="78" y="47"/>
                  </a:moveTo>
                  <a:cubicBezTo>
                    <a:pt x="83" y="46"/>
                    <a:pt x="87" y="44"/>
                    <a:pt x="90" y="41"/>
                  </a:cubicBezTo>
                  <a:cubicBezTo>
                    <a:pt x="93" y="39"/>
                    <a:pt x="95" y="37"/>
                    <a:pt x="98" y="36"/>
                  </a:cubicBezTo>
                  <a:cubicBezTo>
                    <a:pt x="98" y="35"/>
                    <a:pt x="98" y="35"/>
                    <a:pt x="99" y="35"/>
                  </a:cubicBezTo>
                  <a:cubicBezTo>
                    <a:pt x="96" y="37"/>
                    <a:pt x="93" y="39"/>
                    <a:pt x="91" y="42"/>
                  </a:cubicBezTo>
                  <a:cubicBezTo>
                    <a:pt x="87" y="45"/>
                    <a:pt x="82" y="47"/>
                    <a:pt x="78" y="50"/>
                  </a:cubicBezTo>
                  <a:cubicBezTo>
                    <a:pt x="78" y="49"/>
                    <a:pt x="78" y="48"/>
                    <a:pt x="78" y="47"/>
                  </a:cubicBezTo>
                  <a:close/>
                  <a:moveTo>
                    <a:pt x="78" y="45"/>
                  </a:moveTo>
                  <a:cubicBezTo>
                    <a:pt x="81" y="44"/>
                    <a:pt x="83" y="43"/>
                    <a:pt x="85" y="41"/>
                  </a:cubicBezTo>
                  <a:cubicBezTo>
                    <a:pt x="83" y="43"/>
                    <a:pt x="80" y="44"/>
                    <a:pt x="78" y="46"/>
                  </a:cubicBezTo>
                  <a:cubicBezTo>
                    <a:pt x="78" y="46"/>
                    <a:pt x="78" y="45"/>
                    <a:pt x="78" y="45"/>
                  </a:cubicBezTo>
                  <a:cubicBezTo>
                    <a:pt x="78" y="45"/>
                    <a:pt x="78" y="45"/>
                    <a:pt x="78" y="45"/>
                  </a:cubicBezTo>
                  <a:close/>
                  <a:moveTo>
                    <a:pt x="78" y="44"/>
                  </a:moveTo>
                  <a:cubicBezTo>
                    <a:pt x="77" y="44"/>
                    <a:pt x="77" y="44"/>
                    <a:pt x="77" y="44"/>
                  </a:cubicBezTo>
                  <a:cubicBezTo>
                    <a:pt x="76" y="44"/>
                    <a:pt x="76" y="44"/>
                    <a:pt x="75" y="44"/>
                  </a:cubicBezTo>
                  <a:cubicBezTo>
                    <a:pt x="78" y="42"/>
                    <a:pt x="81" y="40"/>
                    <a:pt x="84" y="38"/>
                  </a:cubicBezTo>
                  <a:cubicBezTo>
                    <a:pt x="89" y="35"/>
                    <a:pt x="94" y="33"/>
                    <a:pt x="99" y="31"/>
                  </a:cubicBezTo>
                  <a:cubicBezTo>
                    <a:pt x="98" y="31"/>
                    <a:pt x="97" y="31"/>
                    <a:pt x="97" y="32"/>
                  </a:cubicBezTo>
                  <a:cubicBezTo>
                    <a:pt x="94" y="33"/>
                    <a:pt x="92" y="34"/>
                    <a:pt x="90" y="35"/>
                  </a:cubicBezTo>
                  <a:cubicBezTo>
                    <a:pt x="85" y="38"/>
                    <a:pt x="81" y="41"/>
                    <a:pt x="78" y="44"/>
                  </a:cubicBezTo>
                  <a:close/>
                  <a:moveTo>
                    <a:pt x="78" y="57"/>
                  </a:moveTo>
                  <a:cubicBezTo>
                    <a:pt x="78" y="56"/>
                    <a:pt x="78" y="56"/>
                    <a:pt x="78" y="56"/>
                  </a:cubicBezTo>
                  <a:cubicBezTo>
                    <a:pt x="81" y="52"/>
                    <a:pt x="84" y="50"/>
                    <a:pt x="88" y="47"/>
                  </a:cubicBezTo>
                  <a:cubicBezTo>
                    <a:pt x="91" y="45"/>
                    <a:pt x="94" y="43"/>
                    <a:pt x="97" y="40"/>
                  </a:cubicBezTo>
                  <a:cubicBezTo>
                    <a:pt x="97" y="40"/>
                    <a:pt x="98" y="39"/>
                    <a:pt x="99" y="39"/>
                  </a:cubicBezTo>
                  <a:cubicBezTo>
                    <a:pt x="92" y="45"/>
                    <a:pt x="85" y="50"/>
                    <a:pt x="78" y="57"/>
                  </a:cubicBezTo>
                  <a:close/>
                  <a:moveTo>
                    <a:pt x="108" y="30"/>
                  </a:moveTo>
                  <a:cubicBezTo>
                    <a:pt x="107" y="31"/>
                    <a:pt x="106" y="32"/>
                    <a:pt x="106" y="32"/>
                  </a:cubicBezTo>
                  <a:cubicBezTo>
                    <a:pt x="105" y="32"/>
                    <a:pt x="105" y="32"/>
                    <a:pt x="105" y="32"/>
                  </a:cubicBezTo>
                  <a:cubicBezTo>
                    <a:pt x="102" y="34"/>
                    <a:pt x="100" y="37"/>
                    <a:pt x="97" y="39"/>
                  </a:cubicBezTo>
                  <a:cubicBezTo>
                    <a:pt x="95" y="41"/>
                    <a:pt x="92" y="43"/>
                    <a:pt x="89" y="45"/>
                  </a:cubicBezTo>
                  <a:cubicBezTo>
                    <a:pt x="86" y="47"/>
                    <a:pt x="82" y="48"/>
                    <a:pt x="79" y="50"/>
                  </a:cubicBezTo>
                  <a:cubicBezTo>
                    <a:pt x="80" y="49"/>
                    <a:pt x="81" y="49"/>
                    <a:pt x="83" y="48"/>
                  </a:cubicBezTo>
                  <a:cubicBezTo>
                    <a:pt x="84" y="47"/>
                    <a:pt x="86" y="46"/>
                    <a:pt x="87" y="45"/>
                  </a:cubicBezTo>
                  <a:cubicBezTo>
                    <a:pt x="90" y="43"/>
                    <a:pt x="92" y="41"/>
                    <a:pt x="95" y="39"/>
                  </a:cubicBezTo>
                  <a:cubicBezTo>
                    <a:pt x="98" y="36"/>
                    <a:pt x="101" y="34"/>
                    <a:pt x="104" y="32"/>
                  </a:cubicBezTo>
                  <a:cubicBezTo>
                    <a:pt x="105" y="32"/>
                    <a:pt x="105" y="32"/>
                    <a:pt x="105" y="32"/>
                  </a:cubicBezTo>
                  <a:cubicBezTo>
                    <a:pt x="106" y="31"/>
                    <a:pt x="106" y="31"/>
                    <a:pt x="107" y="31"/>
                  </a:cubicBezTo>
                  <a:cubicBezTo>
                    <a:pt x="107" y="30"/>
                    <a:pt x="107" y="30"/>
                    <a:pt x="107" y="30"/>
                  </a:cubicBezTo>
                  <a:cubicBezTo>
                    <a:pt x="102" y="33"/>
                    <a:pt x="98" y="35"/>
                    <a:pt x="93" y="37"/>
                  </a:cubicBezTo>
                  <a:cubicBezTo>
                    <a:pt x="89" y="40"/>
                    <a:pt x="85" y="44"/>
                    <a:pt x="80" y="46"/>
                  </a:cubicBezTo>
                  <a:cubicBezTo>
                    <a:pt x="79" y="47"/>
                    <a:pt x="79" y="47"/>
                    <a:pt x="79" y="46"/>
                  </a:cubicBezTo>
                  <a:cubicBezTo>
                    <a:pt x="81" y="45"/>
                    <a:pt x="83" y="44"/>
                    <a:pt x="84" y="42"/>
                  </a:cubicBezTo>
                  <a:cubicBezTo>
                    <a:pt x="87" y="41"/>
                    <a:pt x="89" y="39"/>
                    <a:pt x="91" y="38"/>
                  </a:cubicBezTo>
                  <a:cubicBezTo>
                    <a:pt x="95" y="35"/>
                    <a:pt x="99" y="33"/>
                    <a:pt x="103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5" y="30"/>
                    <a:pt x="105" y="29"/>
                    <a:pt x="106" y="29"/>
                  </a:cubicBezTo>
                  <a:cubicBezTo>
                    <a:pt x="106" y="29"/>
                    <a:pt x="106" y="28"/>
                    <a:pt x="106" y="28"/>
                  </a:cubicBezTo>
                  <a:cubicBezTo>
                    <a:pt x="101" y="31"/>
                    <a:pt x="97" y="32"/>
                    <a:pt x="93" y="35"/>
                  </a:cubicBezTo>
                  <a:cubicBezTo>
                    <a:pt x="88" y="38"/>
                    <a:pt x="84" y="41"/>
                    <a:pt x="80" y="43"/>
                  </a:cubicBezTo>
                  <a:cubicBezTo>
                    <a:pt x="79" y="44"/>
                    <a:pt x="79" y="44"/>
                    <a:pt x="78" y="44"/>
                  </a:cubicBezTo>
                  <a:cubicBezTo>
                    <a:pt x="78" y="44"/>
                    <a:pt x="78" y="44"/>
                    <a:pt x="78" y="44"/>
                  </a:cubicBezTo>
                  <a:cubicBezTo>
                    <a:pt x="80" y="43"/>
                    <a:pt x="81" y="42"/>
                    <a:pt x="83" y="41"/>
                  </a:cubicBezTo>
                  <a:cubicBezTo>
                    <a:pt x="85" y="39"/>
                    <a:pt x="88" y="37"/>
                    <a:pt x="90" y="36"/>
                  </a:cubicBezTo>
                  <a:cubicBezTo>
                    <a:pt x="94" y="33"/>
                    <a:pt x="99" y="32"/>
                    <a:pt x="104" y="29"/>
                  </a:cubicBezTo>
                  <a:cubicBezTo>
                    <a:pt x="104" y="28"/>
                    <a:pt x="104" y="28"/>
                    <a:pt x="103" y="28"/>
                  </a:cubicBezTo>
                  <a:cubicBezTo>
                    <a:pt x="95" y="31"/>
                    <a:pt x="88" y="35"/>
                    <a:pt x="81" y="39"/>
                  </a:cubicBezTo>
                  <a:cubicBezTo>
                    <a:pt x="80" y="40"/>
                    <a:pt x="78" y="41"/>
                    <a:pt x="76" y="42"/>
                  </a:cubicBezTo>
                  <a:cubicBezTo>
                    <a:pt x="71" y="45"/>
                    <a:pt x="75" y="42"/>
                    <a:pt x="76" y="41"/>
                  </a:cubicBezTo>
                  <a:cubicBezTo>
                    <a:pt x="80" y="39"/>
                    <a:pt x="83" y="37"/>
                    <a:pt x="86" y="34"/>
                  </a:cubicBezTo>
                  <a:cubicBezTo>
                    <a:pt x="92" y="32"/>
                    <a:pt x="98" y="29"/>
                    <a:pt x="103" y="26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5" y="27"/>
                    <a:pt x="107" y="28"/>
                    <a:pt x="108" y="30"/>
                  </a:cubicBezTo>
                  <a:close/>
                  <a:moveTo>
                    <a:pt x="88" y="39"/>
                  </a:moveTo>
                  <a:cubicBezTo>
                    <a:pt x="90" y="37"/>
                    <a:pt x="93" y="36"/>
                    <a:pt x="95" y="35"/>
                  </a:cubicBezTo>
                  <a:cubicBezTo>
                    <a:pt x="93" y="35"/>
                    <a:pt x="92" y="36"/>
                    <a:pt x="91" y="37"/>
                  </a:cubicBezTo>
                  <a:cubicBezTo>
                    <a:pt x="90" y="38"/>
                    <a:pt x="89" y="38"/>
                    <a:pt x="88" y="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13" name="492849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25200" y="-1041400"/>
            <a:ext cx="609600" cy="6096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92311973-9DD1-4C41-8B30-65E60ACDD8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87" y="367349"/>
            <a:ext cx="1970145" cy="164735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818193" y="4306836"/>
            <a:ext cx="416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汇报人：千库网  汇报时间：</a:t>
            </a:r>
            <a:r>
              <a:rPr lang="en-US" altLang="zh-CN" dirty="0" smtClean="0"/>
              <a:t>xx</a:t>
            </a:r>
            <a:r>
              <a:rPr lang="zh-CN" altLang="en-US" dirty="0" smtClean="0"/>
              <a:t>年</a:t>
            </a:r>
            <a:r>
              <a:rPr lang="en-US" altLang="zh-CN" dirty="0" smtClean="0"/>
              <a:t>xx</a:t>
            </a:r>
            <a:r>
              <a:rPr lang="zh-CN" altLang="en-US" dirty="0" smtClean="0"/>
              <a:t>月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427175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airplane"/>
      </p:transition>
    </mc:Choice>
    <mc:Fallback>
      <p:transition spd="slow" advClick="0" advTm="3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2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850"/>
                                </p:stCondLst>
                                <p:childTnLst>
                                  <p:par>
                                    <p:cTn id="3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4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2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850"/>
                                </p:stCondLst>
                                <p:childTnLst>
                                  <p:par>
                                    <p:cTn id="3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4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E9EF821-ACBD-469F-9981-D2BF5B0064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65"/>
          <a:stretch/>
        </p:blipFill>
        <p:spPr>
          <a:xfrm flipH="1">
            <a:off x="0" y="3746500"/>
            <a:ext cx="12192000" cy="3085562"/>
          </a:xfrm>
          <a:prstGeom prst="rect">
            <a:avLst/>
          </a:prstGeom>
        </p:spPr>
      </p:pic>
      <p:sp>
        <p:nvSpPr>
          <p:cNvPr id="18" name="MH_Entry_1"/>
          <p:cNvSpPr/>
          <p:nvPr>
            <p:custDataLst>
              <p:tags r:id="rId2"/>
            </p:custDataLst>
          </p:nvPr>
        </p:nvSpPr>
        <p:spPr>
          <a:xfrm>
            <a:off x="2236124" y="2585752"/>
            <a:ext cx="8139776" cy="1320361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6600" b="1" spc="-300" dirty="0">
                <a:solidFill>
                  <a:schemeClr val="accent1"/>
                </a:solidFill>
                <a:latin typeface="+mj-ea"/>
                <a:ea typeface="+mj-ea"/>
                <a:sym typeface="Arial" panose="020B0604020202020204" pitchFamily="34" charset="0"/>
              </a:rPr>
              <a:t>添加相关标题文字</a:t>
            </a:r>
          </a:p>
        </p:txBody>
      </p:sp>
      <p:sp>
        <p:nvSpPr>
          <p:cNvPr id="19" name="MH_Entry_1"/>
          <p:cNvSpPr/>
          <p:nvPr>
            <p:custDataLst>
              <p:tags r:id="rId3"/>
            </p:custDataLst>
          </p:nvPr>
        </p:nvSpPr>
        <p:spPr>
          <a:xfrm>
            <a:off x="5188972" y="1206262"/>
            <a:ext cx="1814056" cy="1456681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9600" dirty="0">
                <a:solidFill>
                  <a:schemeClr val="accent1"/>
                </a:solidFill>
                <a:latin typeface="appo paint" panose="00000400000000000000" pitchFamily="2" charset="0"/>
                <a:ea typeface="+mj-ea"/>
                <a:sym typeface="Arial" panose="020B0604020202020204" pitchFamily="34" charset="0"/>
              </a:rPr>
              <a:t>02</a:t>
            </a:r>
            <a:endParaRPr lang="zh-CN" altLang="en-US" sz="9600" dirty="0">
              <a:solidFill>
                <a:schemeClr val="accent1"/>
              </a:solidFill>
              <a:latin typeface="appo paint" panose="00000400000000000000" pitchFamily="2" charset="0"/>
              <a:ea typeface="+mj-ea"/>
              <a:sym typeface="Arial" panose="020B0604020202020204" pitchFamily="34" charset="0"/>
            </a:endParaRPr>
          </a:p>
        </p:txBody>
      </p:sp>
      <p:sp>
        <p:nvSpPr>
          <p:cNvPr id="20" name="Shape 104"/>
          <p:cNvSpPr/>
          <p:nvPr/>
        </p:nvSpPr>
        <p:spPr>
          <a:xfrm>
            <a:off x="3410412" y="3887426"/>
            <a:ext cx="579120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60" rIns="22860">
            <a:spAutoFit/>
          </a:bodyPr>
          <a:lstStyle>
            <a:lvl1pPr>
              <a:defRPr sz="3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ctr"/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Nullam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quis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risus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eget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urna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mollis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ornare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vel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eu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leo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.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Aenean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lacinia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bibendum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nulla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sed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consectetur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. Cras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justo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odio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dapibus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ac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facilisis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in,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egestas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eget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quam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. Integer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posuere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erat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E60AC39-B52A-4E08-8BF7-FE83274218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87" y="367349"/>
            <a:ext cx="1970145" cy="164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144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airplane"/>
      </p:transition>
    </mc:Choice>
    <mc:Fallback>
      <p:transition spd="slow" advClick="0" advTm="3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9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47"/>
          <p:cNvSpPr txBox="1"/>
          <p:nvPr/>
        </p:nvSpPr>
        <p:spPr>
          <a:xfrm>
            <a:off x="1519771" y="5461641"/>
            <a:ext cx="9143498" cy="742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策划、设计制作等全程服务，凭借自身优势和专业化的独特视角为客户提供优质的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服务，助你演绎精彩人生。我们长期为客户提供专业的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策划、设计制作等全程服务。</a:t>
            </a:r>
          </a:p>
          <a:p>
            <a:pPr algn="ctr">
              <a:lnSpc>
                <a:spcPct val="120000"/>
              </a:lnSpc>
              <a:defRPr/>
            </a:pPr>
            <a:endParaRPr lang="zh-CN" altLang="en-US" sz="12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33" name="Oval 37"/>
          <p:cNvSpPr/>
          <p:nvPr/>
        </p:nvSpPr>
        <p:spPr>
          <a:xfrm>
            <a:off x="8539173" y="2683368"/>
            <a:ext cx="580928" cy="5845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  <a:sym typeface="Times New Roman" panose="02020603050405020304" pitchFamily="18" charset="0"/>
              </a:rPr>
              <a:t>02</a:t>
            </a:r>
          </a:p>
        </p:txBody>
      </p:sp>
      <p:sp>
        <p:nvSpPr>
          <p:cNvPr id="34" name="Oval 38"/>
          <p:cNvSpPr/>
          <p:nvPr/>
        </p:nvSpPr>
        <p:spPr>
          <a:xfrm>
            <a:off x="8539173" y="4042407"/>
            <a:ext cx="580928" cy="5845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  <a:sym typeface="Times New Roman" panose="02020603050405020304" pitchFamily="18" charset="0"/>
              </a:rPr>
              <a:t>03</a:t>
            </a:r>
          </a:p>
        </p:txBody>
      </p:sp>
      <p:grpSp>
        <p:nvGrpSpPr>
          <p:cNvPr id="35" name="Group 3"/>
          <p:cNvGrpSpPr/>
          <p:nvPr/>
        </p:nvGrpSpPr>
        <p:grpSpPr>
          <a:xfrm>
            <a:off x="9321578" y="2669245"/>
            <a:ext cx="1447765" cy="875788"/>
            <a:chOff x="9321755" y="2936665"/>
            <a:chExt cx="1447845" cy="875838"/>
          </a:xfrm>
        </p:grpSpPr>
        <p:sp>
          <p:nvSpPr>
            <p:cNvPr id="36" name="TextBox 54"/>
            <p:cNvSpPr txBox="1"/>
            <p:nvPr/>
          </p:nvSpPr>
          <p:spPr>
            <a:xfrm>
              <a:off x="9321755" y="3258475"/>
              <a:ext cx="1447845" cy="5540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策划、设计制作等全程服务</a:t>
              </a:r>
              <a:endParaRPr lang="en-US" altLang="zh-CN" sz="1200" dirty="0">
                <a:solidFill>
                  <a:schemeClr val="tx2"/>
                </a:solidFill>
                <a:latin typeface="+mn-ea"/>
                <a:sym typeface="Times New Roman" panose="02020603050405020304" pitchFamily="18" charset="0"/>
              </a:endParaRPr>
            </a:p>
          </p:txBody>
        </p:sp>
        <p:sp>
          <p:nvSpPr>
            <p:cNvPr id="37" name="TextBox 66"/>
            <p:cNvSpPr txBox="1"/>
            <p:nvPr/>
          </p:nvSpPr>
          <p:spPr>
            <a:xfrm>
              <a:off x="9327855" y="2936665"/>
              <a:ext cx="1441745" cy="2770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dirty="0">
                  <a:solidFill>
                    <a:schemeClr val="accent1"/>
                  </a:solidFill>
                  <a:latin typeface="+mj-ea"/>
                  <a:ea typeface="+mj-ea"/>
                </a:rPr>
                <a:t>标题内容</a:t>
              </a:r>
            </a:p>
          </p:txBody>
        </p:sp>
      </p:grpSp>
      <p:grpSp>
        <p:nvGrpSpPr>
          <p:cNvPr id="38" name="Group 67"/>
          <p:cNvGrpSpPr/>
          <p:nvPr/>
        </p:nvGrpSpPr>
        <p:grpSpPr>
          <a:xfrm>
            <a:off x="9321578" y="4064739"/>
            <a:ext cx="1447765" cy="875788"/>
            <a:chOff x="9306450" y="1441534"/>
            <a:chExt cx="1447845" cy="875838"/>
          </a:xfrm>
        </p:grpSpPr>
        <p:sp>
          <p:nvSpPr>
            <p:cNvPr id="39" name="TextBox 68"/>
            <p:cNvSpPr txBox="1"/>
            <p:nvPr/>
          </p:nvSpPr>
          <p:spPr>
            <a:xfrm>
              <a:off x="9306450" y="1763344"/>
              <a:ext cx="1447845" cy="5540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策划、设计制作等全程服务</a:t>
              </a:r>
              <a:endParaRPr lang="en-US" altLang="zh-CN" sz="1200" dirty="0">
                <a:solidFill>
                  <a:schemeClr val="tx2"/>
                </a:solidFill>
                <a:latin typeface="+mn-ea"/>
                <a:sym typeface="Times New Roman" panose="02020603050405020304" pitchFamily="18" charset="0"/>
              </a:endParaRPr>
            </a:p>
          </p:txBody>
        </p:sp>
        <p:sp>
          <p:nvSpPr>
            <p:cNvPr id="40" name="TextBox 69"/>
            <p:cNvSpPr txBox="1"/>
            <p:nvPr/>
          </p:nvSpPr>
          <p:spPr>
            <a:xfrm>
              <a:off x="9312550" y="1441534"/>
              <a:ext cx="1441745" cy="2770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dirty="0">
                  <a:solidFill>
                    <a:schemeClr val="accent3"/>
                  </a:solidFill>
                  <a:latin typeface="+mj-ea"/>
                  <a:ea typeface="+mj-ea"/>
                </a:rPr>
                <a:t>标题内容</a:t>
              </a:r>
            </a:p>
          </p:txBody>
        </p:sp>
      </p:grpSp>
      <p:sp>
        <p:nvSpPr>
          <p:cNvPr id="41" name="Oval 72"/>
          <p:cNvSpPr/>
          <p:nvPr/>
        </p:nvSpPr>
        <p:spPr>
          <a:xfrm flipH="1">
            <a:off x="2986060" y="2683368"/>
            <a:ext cx="580928" cy="5845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  <a:sym typeface="Times New Roman" panose="02020603050405020304" pitchFamily="18" charset="0"/>
              </a:rPr>
              <a:t>01</a:t>
            </a:r>
          </a:p>
        </p:txBody>
      </p:sp>
      <p:sp>
        <p:nvSpPr>
          <p:cNvPr id="42" name="Oval 73"/>
          <p:cNvSpPr/>
          <p:nvPr/>
        </p:nvSpPr>
        <p:spPr>
          <a:xfrm flipH="1">
            <a:off x="2986060" y="4042407"/>
            <a:ext cx="580928" cy="58457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  <a:sym typeface="Times New Roman" panose="02020603050405020304" pitchFamily="18" charset="0"/>
              </a:rPr>
              <a:t>04</a:t>
            </a:r>
          </a:p>
        </p:txBody>
      </p:sp>
      <p:grpSp>
        <p:nvGrpSpPr>
          <p:cNvPr id="43" name="Group 74"/>
          <p:cNvGrpSpPr/>
          <p:nvPr/>
        </p:nvGrpSpPr>
        <p:grpSpPr>
          <a:xfrm flipH="1">
            <a:off x="1336818" y="2669241"/>
            <a:ext cx="1447765" cy="875790"/>
            <a:chOff x="9321755" y="2936665"/>
            <a:chExt cx="1447845" cy="875841"/>
          </a:xfrm>
        </p:grpSpPr>
        <p:sp>
          <p:nvSpPr>
            <p:cNvPr id="44" name="TextBox 78"/>
            <p:cNvSpPr txBox="1"/>
            <p:nvPr/>
          </p:nvSpPr>
          <p:spPr>
            <a:xfrm>
              <a:off x="9321755" y="3258478"/>
              <a:ext cx="1447845" cy="5540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策划、设计制作等全程服务</a:t>
              </a:r>
              <a:endParaRPr lang="en-US" sz="1200" dirty="0">
                <a:solidFill>
                  <a:schemeClr val="tx2"/>
                </a:solidFill>
                <a:latin typeface="+mn-ea"/>
                <a:sym typeface="Times New Roman" panose="02020603050405020304" pitchFamily="18" charset="0"/>
              </a:endParaRPr>
            </a:p>
          </p:txBody>
        </p:sp>
        <p:sp>
          <p:nvSpPr>
            <p:cNvPr id="45" name="TextBox 79"/>
            <p:cNvSpPr txBox="1"/>
            <p:nvPr/>
          </p:nvSpPr>
          <p:spPr>
            <a:xfrm>
              <a:off x="9327855" y="2936665"/>
              <a:ext cx="1441745" cy="2770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zh-CN" altLang="en-US" dirty="0">
                  <a:solidFill>
                    <a:schemeClr val="accent1"/>
                  </a:solidFill>
                  <a:latin typeface="+mj-ea"/>
                  <a:ea typeface="+mj-ea"/>
                </a:rPr>
                <a:t>标题内容</a:t>
              </a:r>
            </a:p>
          </p:txBody>
        </p:sp>
      </p:grpSp>
      <p:grpSp>
        <p:nvGrpSpPr>
          <p:cNvPr id="46" name="Group 75"/>
          <p:cNvGrpSpPr/>
          <p:nvPr/>
        </p:nvGrpSpPr>
        <p:grpSpPr>
          <a:xfrm flipH="1">
            <a:off x="1336818" y="4064739"/>
            <a:ext cx="1447765" cy="875788"/>
            <a:chOff x="9306450" y="1441534"/>
            <a:chExt cx="1447845" cy="875838"/>
          </a:xfrm>
        </p:grpSpPr>
        <p:sp>
          <p:nvSpPr>
            <p:cNvPr id="47" name="TextBox 76"/>
            <p:cNvSpPr txBox="1"/>
            <p:nvPr/>
          </p:nvSpPr>
          <p:spPr>
            <a:xfrm>
              <a:off x="9306450" y="1763344"/>
              <a:ext cx="1447845" cy="5540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策划、设计制作等全程服务</a:t>
              </a:r>
              <a:endParaRPr lang="en-US" sz="1200" dirty="0">
                <a:solidFill>
                  <a:schemeClr val="tx2"/>
                </a:solidFill>
                <a:latin typeface="+mn-ea"/>
                <a:sym typeface="Times New Roman" panose="02020603050405020304" pitchFamily="18" charset="0"/>
              </a:endParaRPr>
            </a:p>
          </p:txBody>
        </p:sp>
        <p:sp>
          <p:nvSpPr>
            <p:cNvPr id="48" name="TextBox 77"/>
            <p:cNvSpPr txBox="1"/>
            <p:nvPr/>
          </p:nvSpPr>
          <p:spPr>
            <a:xfrm>
              <a:off x="9312550" y="1441534"/>
              <a:ext cx="1441745" cy="2770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zh-CN" altLang="en-US" dirty="0">
                  <a:solidFill>
                    <a:schemeClr val="accent4"/>
                  </a:solidFill>
                  <a:latin typeface="+mj-ea"/>
                  <a:ea typeface="+mj-ea"/>
                </a:rPr>
                <a:t>标题内容</a:t>
              </a:r>
            </a:p>
          </p:txBody>
        </p:sp>
      </p:grpSp>
      <p:grpSp>
        <p:nvGrpSpPr>
          <p:cNvPr id="49" name="Group 43"/>
          <p:cNvGrpSpPr/>
          <p:nvPr/>
        </p:nvGrpSpPr>
        <p:grpSpPr>
          <a:xfrm rot="10800000">
            <a:off x="4889633" y="1790036"/>
            <a:ext cx="2311142" cy="653097"/>
            <a:chOff x="3614557" y="3339358"/>
            <a:chExt cx="1733452" cy="489850"/>
          </a:xfrm>
        </p:grpSpPr>
        <p:sp>
          <p:nvSpPr>
            <p:cNvPr id="50" name="Freeform 5"/>
            <p:cNvSpPr>
              <a:spLocks/>
            </p:cNvSpPr>
            <p:nvPr/>
          </p:nvSpPr>
          <p:spPr bwMode="auto">
            <a:xfrm>
              <a:off x="3759162" y="3429736"/>
              <a:ext cx="1442434" cy="399472"/>
            </a:xfrm>
            <a:custGeom>
              <a:avLst/>
              <a:gdLst>
                <a:gd name="T0" fmla="*/ 337 w 337"/>
                <a:gd name="T1" fmla="*/ 0 h 93"/>
                <a:gd name="T2" fmla="*/ 168 w 337"/>
                <a:gd name="T3" fmla="*/ 93 h 93"/>
                <a:gd name="T4" fmla="*/ 0 w 337"/>
                <a:gd name="T5" fmla="*/ 0 h 93"/>
                <a:gd name="T6" fmla="*/ 28 w 337"/>
                <a:gd name="T7" fmla="*/ 0 h 93"/>
                <a:gd name="T8" fmla="*/ 168 w 337"/>
                <a:gd name="T9" fmla="*/ 68 h 93"/>
                <a:gd name="T10" fmla="*/ 309 w 337"/>
                <a:gd name="T11" fmla="*/ 0 h 93"/>
                <a:gd name="T12" fmla="*/ 337 w 337"/>
                <a:gd name="T1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7" h="93">
                  <a:moveTo>
                    <a:pt x="337" y="0"/>
                  </a:moveTo>
                  <a:cubicBezTo>
                    <a:pt x="319" y="53"/>
                    <a:pt x="251" y="93"/>
                    <a:pt x="168" y="93"/>
                  </a:cubicBezTo>
                  <a:cubicBezTo>
                    <a:pt x="86" y="93"/>
                    <a:pt x="18" y="53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49" y="40"/>
                    <a:pt x="104" y="68"/>
                    <a:pt x="168" y="68"/>
                  </a:cubicBezTo>
                  <a:cubicBezTo>
                    <a:pt x="233" y="68"/>
                    <a:pt x="288" y="40"/>
                    <a:pt x="309" y="0"/>
                  </a:cubicBezTo>
                  <a:lnTo>
                    <a:pt x="337" y="0"/>
                  </a:lnTo>
                  <a:close/>
                </a:path>
              </a:pathLst>
            </a:custGeom>
            <a:solidFill>
              <a:srgbClr val="58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51" name="Rectangle 12"/>
            <p:cNvSpPr>
              <a:spLocks noChangeArrowheads="1"/>
            </p:cNvSpPr>
            <p:nvPr/>
          </p:nvSpPr>
          <p:spPr bwMode="auto">
            <a:xfrm>
              <a:off x="3614557" y="3339358"/>
              <a:ext cx="406702" cy="93993"/>
            </a:xfrm>
            <a:prstGeom prst="rect">
              <a:avLst/>
            </a:prstGeom>
            <a:solidFill>
              <a:srgbClr val="58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52" name="Rectangle 13"/>
            <p:cNvSpPr>
              <a:spLocks noChangeArrowheads="1"/>
            </p:cNvSpPr>
            <p:nvPr/>
          </p:nvSpPr>
          <p:spPr bwMode="auto">
            <a:xfrm>
              <a:off x="4941307" y="3339358"/>
              <a:ext cx="406702" cy="93993"/>
            </a:xfrm>
            <a:prstGeom prst="rect">
              <a:avLst/>
            </a:prstGeom>
            <a:solidFill>
              <a:srgbClr val="58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53" name="Group 1"/>
          <p:cNvGrpSpPr/>
          <p:nvPr/>
        </p:nvGrpSpPr>
        <p:grpSpPr>
          <a:xfrm>
            <a:off x="3962517" y="2436786"/>
            <a:ext cx="2082686" cy="1277195"/>
            <a:chOff x="3962400" y="2614541"/>
            <a:chExt cx="2082800" cy="1277265"/>
          </a:xfrm>
        </p:grpSpPr>
        <p:sp>
          <p:nvSpPr>
            <p:cNvPr id="54" name="Rectangle 30"/>
            <p:cNvSpPr/>
            <p:nvPr/>
          </p:nvSpPr>
          <p:spPr>
            <a:xfrm>
              <a:off x="3962400" y="2614541"/>
              <a:ext cx="2082800" cy="127726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55" name="Shape 719"/>
            <p:cNvSpPr/>
            <p:nvPr/>
          </p:nvSpPr>
          <p:spPr>
            <a:xfrm>
              <a:off x="4657213" y="2946652"/>
              <a:ext cx="693173" cy="596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2" h="21446" extrusionOk="0">
                  <a:moveTo>
                    <a:pt x="9262" y="7207"/>
                  </a:moveTo>
                  <a:lnTo>
                    <a:pt x="14475" y="11108"/>
                  </a:lnTo>
                  <a:cubicBezTo>
                    <a:pt x="14915" y="11436"/>
                    <a:pt x="15500" y="11301"/>
                    <a:pt x="15796" y="10800"/>
                  </a:cubicBezTo>
                  <a:lnTo>
                    <a:pt x="21160" y="1771"/>
                  </a:lnTo>
                  <a:cubicBezTo>
                    <a:pt x="21464" y="1257"/>
                    <a:pt x="21354" y="555"/>
                    <a:pt x="20913" y="200"/>
                  </a:cubicBezTo>
                  <a:cubicBezTo>
                    <a:pt x="20472" y="-154"/>
                    <a:pt x="19869" y="-26"/>
                    <a:pt x="19564" y="487"/>
                  </a:cubicBezTo>
                  <a:lnTo>
                    <a:pt x="14734" y="8618"/>
                  </a:lnTo>
                  <a:lnTo>
                    <a:pt x="9490" y="4694"/>
                  </a:lnTo>
                  <a:cubicBezTo>
                    <a:pt x="9273" y="4532"/>
                    <a:pt x="9010" y="4478"/>
                    <a:pt x="8757" y="4541"/>
                  </a:cubicBezTo>
                  <a:cubicBezTo>
                    <a:pt x="8505" y="4607"/>
                    <a:pt x="8285" y="4785"/>
                    <a:pt x="8147" y="5039"/>
                  </a:cubicBezTo>
                  <a:lnTo>
                    <a:pt x="152" y="19712"/>
                  </a:lnTo>
                  <a:cubicBezTo>
                    <a:pt x="-136" y="20237"/>
                    <a:pt x="-2" y="20936"/>
                    <a:pt x="450" y="21269"/>
                  </a:cubicBezTo>
                  <a:cubicBezTo>
                    <a:pt x="611" y="21389"/>
                    <a:pt x="791" y="21446"/>
                    <a:pt x="969" y="21446"/>
                  </a:cubicBezTo>
                  <a:cubicBezTo>
                    <a:pt x="1290" y="21446"/>
                    <a:pt x="1604" y="21260"/>
                    <a:pt x="1788" y="20921"/>
                  </a:cubicBezTo>
                  <a:cubicBezTo>
                    <a:pt x="1788" y="20921"/>
                    <a:pt x="9262" y="7207"/>
                    <a:pt x="9262" y="7207"/>
                  </a:cubicBezTo>
                  <a:close/>
                  <a:moveTo>
                    <a:pt x="19712" y="12707"/>
                  </a:moveTo>
                  <a:lnTo>
                    <a:pt x="14952" y="17715"/>
                  </a:lnTo>
                  <a:lnTo>
                    <a:pt x="9355" y="12653"/>
                  </a:lnTo>
                  <a:cubicBezTo>
                    <a:pt x="9249" y="12556"/>
                    <a:pt x="9125" y="12487"/>
                    <a:pt x="8994" y="12450"/>
                  </a:cubicBezTo>
                  <a:lnTo>
                    <a:pt x="8249" y="12234"/>
                  </a:lnTo>
                  <a:lnTo>
                    <a:pt x="7154" y="14242"/>
                  </a:lnTo>
                  <a:lnTo>
                    <a:pt x="8327" y="14582"/>
                  </a:lnTo>
                  <a:lnTo>
                    <a:pt x="14404" y="20078"/>
                  </a:lnTo>
                  <a:cubicBezTo>
                    <a:pt x="14580" y="20237"/>
                    <a:pt x="14789" y="20317"/>
                    <a:pt x="14999" y="20317"/>
                  </a:cubicBezTo>
                  <a:cubicBezTo>
                    <a:pt x="15232" y="20317"/>
                    <a:pt x="15466" y="20218"/>
                    <a:pt x="15650" y="20026"/>
                  </a:cubicBezTo>
                  <a:lnTo>
                    <a:pt x="21012" y="14382"/>
                  </a:lnTo>
                  <a:cubicBezTo>
                    <a:pt x="21410" y="13963"/>
                    <a:pt x="21441" y="13250"/>
                    <a:pt x="21081" y="12788"/>
                  </a:cubicBezTo>
                  <a:cubicBezTo>
                    <a:pt x="20722" y="12325"/>
                    <a:pt x="20109" y="12289"/>
                    <a:pt x="19712" y="12707"/>
                  </a:cubicBezTo>
                  <a:close/>
                  <a:moveTo>
                    <a:pt x="735" y="12382"/>
                  </a:moveTo>
                  <a:lnTo>
                    <a:pt x="2190" y="12804"/>
                  </a:lnTo>
                  <a:lnTo>
                    <a:pt x="3284" y="10795"/>
                  </a:lnTo>
                  <a:lnTo>
                    <a:pt x="1204" y="10192"/>
                  </a:lnTo>
                  <a:cubicBezTo>
                    <a:pt x="683" y="10040"/>
                    <a:pt x="158" y="10410"/>
                    <a:pt x="28" y="11015"/>
                  </a:cubicBezTo>
                  <a:cubicBezTo>
                    <a:pt x="-100" y="11620"/>
                    <a:pt x="216" y="12231"/>
                    <a:pt x="735" y="12382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098" tIns="38098" rIns="38098" bIns="38098" numCol="1" anchor="ctr">
              <a:noAutofit/>
            </a:bodyPr>
            <a:lstStyle/>
            <a:p>
              <a:pPr lvl="0" algn="l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3099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56" name="Group 4"/>
          <p:cNvGrpSpPr/>
          <p:nvPr/>
        </p:nvGrpSpPr>
        <p:grpSpPr>
          <a:xfrm>
            <a:off x="6045203" y="3713980"/>
            <a:ext cx="2082686" cy="1277195"/>
            <a:chOff x="6045200" y="3891805"/>
            <a:chExt cx="2082800" cy="1277265"/>
          </a:xfrm>
        </p:grpSpPr>
        <p:sp>
          <p:nvSpPr>
            <p:cNvPr id="57" name="Rectangle 17"/>
            <p:cNvSpPr/>
            <p:nvPr/>
          </p:nvSpPr>
          <p:spPr>
            <a:xfrm>
              <a:off x="6045200" y="3891805"/>
              <a:ext cx="2082800" cy="127726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58" name="Shape 3659"/>
            <p:cNvSpPr/>
            <p:nvPr/>
          </p:nvSpPr>
          <p:spPr>
            <a:xfrm>
              <a:off x="6814504" y="4234197"/>
              <a:ext cx="683576" cy="640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3" h="21440" extrusionOk="0">
                  <a:moveTo>
                    <a:pt x="20097" y="14373"/>
                  </a:moveTo>
                  <a:lnTo>
                    <a:pt x="15990" y="12571"/>
                  </a:lnTo>
                  <a:lnTo>
                    <a:pt x="16463" y="14008"/>
                  </a:lnTo>
                  <a:cubicBezTo>
                    <a:pt x="16439" y="15532"/>
                    <a:pt x="13726" y="16745"/>
                    <a:pt x="10496" y="16745"/>
                  </a:cubicBezTo>
                  <a:cubicBezTo>
                    <a:pt x="7268" y="16745"/>
                    <a:pt x="4553" y="15532"/>
                    <a:pt x="4529" y="14008"/>
                  </a:cubicBezTo>
                  <a:lnTo>
                    <a:pt x="5002" y="12571"/>
                  </a:lnTo>
                  <a:lnTo>
                    <a:pt x="895" y="14373"/>
                  </a:lnTo>
                  <a:cubicBezTo>
                    <a:pt x="-255" y="14878"/>
                    <a:pt x="-304" y="15814"/>
                    <a:pt x="789" y="16451"/>
                  </a:cubicBezTo>
                  <a:lnTo>
                    <a:pt x="8511" y="20962"/>
                  </a:lnTo>
                  <a:cubicBezTo>
                    <a:pt x="9602" y="21600"/>
                    <a:pt x="11390" y="21600"/>
                    <a:pt x="12481" y="20962"/>
                  </a:cubicBezTo>
                  <a:lnTo>
                    <a:pt x="20205" y="16451"/>
                  </a:lnTo>
                  <a:cubicBezTo>
                    <a:pt x="21296" y="15814"/>
                    <a:pt x="21247" y="14878"/>
                    <a:pt x="20097" y="14373"/>
                  </a:cubicBezTo>
                  <a:close/>
                  <a:moveTo>
                    <a:pt x="10496" y="5209"/>
                  </a:moveTo>
                  <a:cubicBezTo>
                    <a:pt x="11724" y="5209"/>
                    <a:pt x="12866" y="4796"/>
                    <a:pt x="13199" y="4152"/>
                  </a:cubicBezTo>
                  <a:cubicBezTo>
                    <a:pt x="12739" y="2744"/>
                    <a:pt x="12343" y="1535"/>
                    <a:pt x="12094" y="773"/>
                  </a:cubicBezTo>
                  <a:cubicBezTo>
                    <a:pt x="11927" y="264"/>
                    <a:pt x="11175" y="0"/>
                    <a:pt x="10496" y="0"/>
                  </a:cubicBezTo>
                  <a:cubicBezTo>
                    <a:pt x="9817" y="0"/>
                    <a:pt x="9065" y="264"/>
                    <a:pt x="8898" y="773"/>
                  </a:cubicBezTo>
                  <a:cubicBezTo>
                    <a:pt x="8649" y="1535"/>
                    <a:pt x="8253" y="2744"/>
                    <a:pt x="7792" y="4152"/>
                  </a:cubicBezTo>
                  <a:cubicBezTo>
                    <a:pt x="8126" y="4796"/>
                    <a:pt x="9268" y="5209"/>
                    <a:pt x="10496" y="5209"/>
                  </a:cubicBezTo>
                  <a:close/>
                  <a:moveTo>
                    <a:pt x="10496" y="13197"/>
                  </a:moveTo>
                  <a:cubicBezTo>
                    <a:pt x="13109" y="13197"/>
                    <a:pt x="15296" y="12229"/>
                    <a:pt x="15429" y="10966"/>
                  </a:cubicBezTo>
                  <a:cubicBezTo>
                    <a:pt x="15041" y="9779"/>
                    <a:pt x="14617" y="8484"/>
                    <a:pt x="14201" y="7211"/>
                  </a:cubicBezTo>
                  <a:cubicBezTo>
                    <a:pt x="13911" y="8118"/>
                    <a:pt x="12316" y="8759"/>
                    <a:pt x="10496" y="8759"/>
                  </a:cubicBezTo>
                  <a:cubicBezTo>
                    <a:pt x="8678" y="8759"/>
                    <a:pt x="7081" y="8118"/>
                    <a:pt x="6791" y="7211"/>
                  </a:cubicBezTo>
                  <a:cubicBezTo>
                    <a:pt x="6375" y="8484"/>
                    <a:pt x="5951" y="9779"/>
                    <a:pt x="5563" y="10966"/>
                  </a:cubicBezTo>
                  <a:cubicBezTo>
                    <a:pt x="5696" y="12229"/>
                    <a:pt x="7883" y="13197"/>
                    <a:pt x="10496" y="13197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098" tIns="38098" rIns="38098" bIns="38098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59" name="Group 5"/>
          <p:cNvGrpSpPr/>
          <p:nvPr/>
        </p:nvGrpSpPr>
        <p:grpSpPr>
          <a:xfrm>
            <a:off x="3962517" y="3713981"/>
            <a:ext cx="2082686" cy="1277195"/>
            <a:chOff x="3962400" y="3891806"/>
            <a:chExt cx="2082800" cy="1277265"/>
          </a:xfrm>
        </p:grpSpPr>
        <p:sp>
          <p:nvSpPr>
            <p:cNvPr id="60" name="Rectangle 27"/>
            <p:cNvSpPr/>
            <p:nvPr/>
          </p:nvSpPr>
          <p:spPr>
            <a:xfrm>
              <a:off x="3962400" y="3891806"/>
              <a:ext cx="2082800" cy="127726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61" name="Shape 731"/>
            <p:cNvSpPr/>
            <p:nvPr/>
          </p:nvSpPr>
          <p:spPr>
            <a:xfrm>
              <a:off x="4729367" y="4217569"/>
              <a:ext cx="515800" cy="64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cubicBezTo>
                    <a:pt x="4836" y="0"/>
                    <a:pt x="0" y="1447"/>
                    <a:pt x="0" y="3231"/>
                  </a:cubicBezTo>
                  <a:lnTo>
                    <a:pt x="0" y="4776"/>
                  </a:lnTo>
                  <a:cubicBezTo>
                    <a:pt x="0" y="6669"/>
                    <a:pt x="4836" y="8203"/>
                    <a:pt x="10799" y="8203"/>
                  </a:cubicBezTo>
                  <a:cubicBezTo>
                    <a:pt x="16764" y="8203"/>
                    <a:pt x="21600" y="6669"/>
                    <a:pt x="21600" y="4776"/>
                  </a:cubicBezTo>
                  <a:lnTo>
                    <a:pt x="21600" y="3231"/>
                  </a:lnTo>
                  <a:cubicBezTo>
                    <a:pt x="21600" y="1447"/>
                    <a:pt x="16764" y="0"/>
                    <a:pt x="10799" y="0"/>
                  </a:cubicBezTo>
                  <a:close/>
                  <a:moveTo>
                    <a:pt x="21195" y="8008"/>
                  </a:moveTo>
                  <a:cubicBezTo>
                    <a:pt x="19915" y="9488"/>
                    <a:pt x="15746" y="10572"/>
                    <a:pt x="10799" y="10572"/>
                  </a:cubicBezTo>
                  <a:cubicBezTo>
                    <a:pt x="5856" y="10572"/>
                    <a:pt x="1685" y="9488"/>
                    <a:pt x="405" y="8008"/>
                  </a:cubicBezTo>
                  <a:cubicBezTo>
                    <a:pt x="141" y="7702"/>
                    <a:pt x="0" y="7868"/>
                    <a:pt x="0" y="8007"/>
                  </a:cubicBezTo>
                  <a:cubicBezTo>
                    <a:pt x="0" y="8144"/>
                    <a:pt x="0" y="10898"/>
                    <a:pt x="0" y="10898"/>
                  </a:cubicBezTo>
                  <a:cubicBezTo>
                    <a:pt x="0" y="13061"/>
                    <a:pt x="4836" y="14814"/>
                    <a:pt x="10799" y="14814"/>
                  </a:cubicBezTo>
                  <a:cubicBezTo>
                    <a:pt x="16764" y="14814"/>
                    <a:pt x="21600" y="13061"/>
                    <a:pt x="21600" y="10898"/>
                  </a:cubicBezTo>
                  <a:cubicBezTo>
                    <a:pt x="21600" y="10898"/>
                    <a:pt x="21600" y="8144"/>
                    <a:pt x="21600" y="8007"/>
                  </a:cubicBezTo>
                  <a:cubicBezTo>
                    <a:pt x="21600" y="7868"/>
                    <a:pt x="21459" y="7702"/>
                    <a:pt x="21195" y="8008"/>
                  </a:cubicBezTo>
                  <a:close/>
                  <a:moveTo>
                    <a:pt x="21176" y="14285"/>
                  </a:moveTo>
                  <a:cubicBezTo>
                    <a:pt x="19876" y="15959"/>
                    <a:pt x="15722" y="17184"/>
                    <a:pt x="10799" y="17184"/>
                  </a:cubicBezTo>
                  <a:cubicBezTo>
                    <a:pt x="5878" y="17184"/>
                    <a:pt x="1724" y="15959"/>
                    <a:pt x="424" y="14285"/>
                  </a:cubicBezTo>
                  <a:cubicBezTo>
                    <a:pt x="147" y="13932"/>
                    <a:pt x="0" y="14121"/>
                    <a:pt x="0" y="14297"/>
                  </a:cubicBezTo>
                  <a:cubicBezTo>
                    <a:pt x="0" y="14472"/>
                    <a:pt x="0" y="16754"/>
                    <a:pt x="0" y="16754"/>
                  </a:cubicBezTo>
                  <a:cubicBezTo>
                    <a:pt x="0" y="19133"/>
                    <a:pt x="4836" y="21600"/>
                    <a:pt x="10799" y="21600"/>
                  </a:cubicBezTo>
                  <a:cubicBezTo>
                    <a:pt x="16764" y="21600"/>
                    <a:pt x="21600" y="19133"/>
                    <a:pt x="21600" y="16754"/>
                  </a:cubicBezTo>
                  <a:cubicBezTo>
                    <a:pt x="21600" y="16754"/>
                    <a:pt x="21600" y="14472"/>
                    <a:pt x="21600" y="14297"/>
                  </a:cubicBezTo>
                  <a:cubicBezTo>
                    <a:pt x="21600" y="14121"/>
                    <a:pt x="21453" y="13932"/>
                    <a:pt x="21176" y="1428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098" tIns="38098" rIns="38098" bIns="38098" numCol="1" anchor="ctr">
              <a:noAutofit/>
            </a:bodyPr>
            <a:lstStyle/>
            <a:p>
              <a:pPr lvl="0" algn="l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3099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62" name="Group 2"/>
          <p:cNvGrpSpPr/>
          <p:nvPr/>
        </p:nvGrpSpPr>
        <p:grpSpPr>
          <a:xfrm>
            <a:off x="6045203" y="2436786"/>
            <a:ext cx="2082686" cy="1277193"/>
            <a:chOff x="6045200" y="2614541"/>
            <a:chExt cx="2082800" cy="1277264"/>
          </a:xfrm>
        </p:grpSpPr>
        <p:sp>
          <p:nvSpPr>
            <p:cNvPr id="63" name="Rectangle 20"/>
            <p:cNvSpPr/>
            <p:nvPr/>
          </p:nvSpPr>
          <p:spPr>
            <a:xfrm>
              <a:off x="6045200" y="2614541"/>
              <a:ext cx="2082800" cy="12772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64" name="Shape 2102"/>
            <p:cNvSpPr/>
            <p:nvPr/>
          </p:nvSpPr>
          <p:spPr>
            <a:xfrm>
              <a:off x="6695181" y="2963298"/>
              <a:ext cx="757179" cy="60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43" y="10800"/>
                  </a:moveTo>
                  <a:cubicBezTo>
                    <a:pt x="17065" y="10800"/>
                    <a:pt x="16800" y="11898"/>
                    <a:pt x="16709" y="12419"/>
                  </a:cubicBezTo>
                  <a:cubicBezTo>
                    <a:pt x="16115" y="15817"/>
                    <a:pt x="13696" y="18359"/>
                    <a:pt x="10800" y="18359"/>
                  </a:cubicBezTo>
                  <a:cubicBezTo>
                    <a:pt x="9130" y="18359"/>
                    <a:pt x="7618" y="17514"/>
                    <a:pt x="6524" y="16146"/>
                  </a:cubicBezTo>
                  <a:cubicBezTo>
                    <a:pt x="6018" y="15513"/>
                    <a:pt x="5198" y="15513"/>
                    <a:pt x="4691" y="16146"/>
                  </a:cubicBezTo>
                  <a:cubicBezTo>
                    <a:pt x="4185" y="16779"/>
                    <a:pt x="4185" y="17804"/>
                    <a:pt x="4691" y="18437"/>
                  </a:cubicBezTo>
                  <a:cubicBezTo>
                    <a:pt x="6255" y="20391"/>
                    <a:pt x="8415" y="21600"/>
                    <a:pt x="10800" y="21600"/>
                  </a:cubicBezTo>
                  <a:cubicBezTo>
                    <a:pt x="14669" y="21600"/>
                    <a:pt x="17943" y="18421"/>
                    <a:pt x="19043" y="14039"/>
                  </a:cubicBezTo>
                  <a:lnTo>
                    <a:pt x="21600" y="14039"/>
                  </a:lnTo>
                  <a:lnTo>
                    <a:pt x="21600" y="10800"/>
                  </a:lnTo>
                  <a:cubicBezTo>
                    <a:pt x="21600" y="10800"/>
                    <a:pt x="18143" y="10800"/>
                    <a:pt x="18143" y="10800"/>
                  </a:cubicBezTo>
                  <a:close/>
                  <a:moveTo>
                    <a:pt x="4891" y="9180"/>
                  </a:moveTo>
                  <a:cubicBezTo>
                    <a:pt x="5484" y="5783"/>
                    <a:pt x="7904" y="3240"/>
                    <a:pt x="10800" y="3240"/>
                  </a:cubicBezTo>
                  <a:cubicBezTo>
                    <a:pt x="12470" y="3240"/>
                    <a:pt x="13982" y="4086"/>
                    <a:pt x="15076" y="5454"/>
                  </a:cubicBezTo>
                  <a:cubicBezTo>
                    <a:pt x="15582" y="6086"/>
                    <a:pt x="16404" y="6086"/>
                    <a:pt x="16909" y="5454"/>
                  </a:cubicBezTo>
                  <a:cubicBezTo>
                    <a:pt x="17415" y="4821"/>
                    <a:pt x="17415" y="3796"/>
                    <a:pt x="16909" y="3163"/>
                  </a:cubicBezTo>
                  <a:cubicBezTo>
                    <a:pt x="15346" y="1209"/>
                    <a:pt x="13186" y="0"/>
                    <a:pt x="10800" y="0"/>
                  </a:cubicBezTo>
                  <a:cubicBezTo>
                    <a:pt x="6931" y="0"/>
                    <a:pt x="3658" y="3178"/>
                    <a:pt x="2557" y="7560"/>
                  </a:cubicBezTo>
                  <a:lnTo>
                    <a:pt x="0" y="7560"/>
                  </a:lnTo>
                  <a:lnTo>
                    <a:pt x="0" y="10800"/>
                  </a:lnTo>
                  <a:lnTo>
                    <a:pt x="3457" y="10800"/>
                  </a:lnTo>
                  <a:cubicBezTo>
                    <a:pt x="4535" y="10800"/>
                    <a:pt x="4800" y="9702"/>
                    <a:pt x="4891" y="9180"/>
                  </a:cubicBezTo>
                  <a:close/>
                  <a:moveTo>
                    <a:pt x="7343" y="10800"/>
                  </a:moveTo>
                  <a:cubicBezTo>
                    <a:pt x="7343" y="13185"/>
                    <a:pt x="8891" y="15120"/>
                    <a:pt x="10800" y="15120"/>
                  </a:cubicBezTo>
                  <a:cubicBezTo>
                    <a:pt x="12709" y="15120"/>
                    <a:pt x="14255" y="13185"/>
                    <a:pt x="14255" y="10800"/>
                  </a:cubicBezTo>
                  <a:cubicBezTo>
                    <a:pt x="14255" y="8415"/>
                    <a:pt x="12709" y="6480"/>
                    <a:pt x="10800" y="6480"/>
                  </a:cubicBezTo>
                  <a:cubicBezTo>
                    <a:pt x="8891" y="6480"/>
                    <a:pt x="7343" y="8415"/>
                    <a:pt x="7343" y="1080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098" tIns="38098" rIns="38098" bIns="38098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sp>
        <p:nvSpPr>
          <p:cNvPr id="66" name="MH_Entry_1"/>
          <p:cNvSpPr/>
          <p:nvPr>
            <p:custDataLst>
              <p:tags r:id="rId2"/>
            </p:custDataLst>
          </p:nvPr>
        </p:nvSpPr>
        <p:spPr>
          <a:xfrm>
            <a:off x="1389127" y="242449"/>
            <a:ext cx="4402666" cy="800219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000" b="1" spc="-300" dirty="0">
                <a:solidFill>
                  <a:schemeClr val="accent1"/>
                </a:solidFill>
                <a:latin typeface="+mj-ea"/>
                <a:ea typeface="+mj-ea"/>
                <a:sym typeface="Arial" panose="020B0604020202020204" pitchFamily="34" charset="0"/>
              </a:rPr>
              <a:t>添加相关标题文字</a:t>
            </a:r>
          </a:p>
        </p:txBody>
      </p:sp>
    </p:spTree>
    <p:extLst>
      <p:ext uri="{BB962C8B-B14F-4D97-AF65-F5344CB8AC3E}">
        <p14:creationId xmlns:p14="http://schemas.microsoft.com/office/powerpoint/2010/main" val="23042089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airplan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4" grpId="0" animBg="1"/>
      <p:bldP spid="41" grpId="0" animBg="1"/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H_Entry_1"/>
          <p:cNvSpPr/>
          <p:nvPr>
            <p:custDataLst>
              <p:tags r:id="rId2"/>
            </p:custDataLst>
          </p:nvPr>
        </p:nvSpPr>
        <p:spPr>
          <a:xfrm>
            <a:off x="1389127" y="242449"/>
            <a:ext cx="4402666" cy="800219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000" b="1" spc="-300" dirty="0">
                <a:solidFill>
                  <a:schemeClr val="accent1"/>
                </a:solidFill>
                <a:latin typeface="+mj-ea"/>
                <a:ea typeface="+mj-ea"/>
                <a:sym typeface="Arial" panose="020B0604020202020204" pitchFamily="34" charset="0"/>
              </a:rPr>
              <a:t>添加相关标题文字</a:t>
            </a:r>
          </a:p>
        </p:txBody>
      </p:sp>
      <p:grpSp>
        <p:nvGrpSpPr>
          <p:cNvPr id="22" name="Group 72"/>
          <p:cNvGrpSpPr/>
          <p:nvPr/>
        </p:nvGrpSpPr>
        <p:grpSpPr>
          <a:xfrm>
            <a:off x="4079548" y="4151298"/>
            <a:ext cx="1616311" cy="1667502"/>
            <a:chOff x="5981781" y="1703183"/>
            <a:chExt cx="1212233" cy="1250626"/>
          </a:xfrm>
        </p:grpSpPr>
        <p:sp>
          <p:nvSpPr>
            <p:cNvPr id="23" name="Text Placeholder 3"/>
            <p:cNvSpPr txBox="1">
              <a:spLocks/>
            </p:cNvSpPr>
            <p:nvPr/>
          </p:nvSpPr>
          <p:spPr>
            <a:xfrm>
              <a:off x="6241649" y="1703183"/>
              <a:ext cx="692498" cy="207749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r>
                <a:rPr lang="zh-CN" altLang="en-US" sz="1800" dirty="0">
                  <a:solidFill>
                    <a:schemeClr val="accent2"/>
                  </a:solidFill>
                  <a:latin typeface="+mj-ea"/>
                  <a:ea typeface="+mj-ea"/>
                </a:rPr>
                <a:t>标题内容</a:t>
              </a:r>
            </a:p>
          </p:txBody>
        </p:sp>
        <p:sp>
          <p:nvSpPr>
            <p:cNvPr id="24" name="Text Placeholder 3"/>
            <p:cNvSpPr txBox="1">
              <a:spLocks/>
            </p:cNvSpPr>
            <p:nvPr/>
          </p:nvSpPr>
          <p:spPr>
            <a:xfrm>
              <a:off x="5981781" y="1956613"/>
              <a:ext cx="1212233" cy="997196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策划、设计制作等全程服务，凭借自身优势和专业化的独特视角为客户提供优质的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服务。</a:t>
              </a:r>
            </a:p>
          </p:txBody>
        </p:sp>
      </p:grpSp>
      <p:grpSp>
        <p:nvGrpSpPr>
          <p:cNvPr id="25" name="Group 72"/>
          <p:cNvGrpSpPr/>
          <p:nvPr/>
        </p:nvGrpSpPr>
        <p:grpSpPr>
          <a:xfrm>
            <a:off x="6642183" y="4151298"/>
            <a:ext cx="1616311" cy="1667502"/>
            <a:chOff x="5981781" y="1703183"/>
            <a:chExt cx="1212233" cy="1250626"/>
          </a:xfrm>
        </p:grpSpPr>
        <p:sp>
          <p:nvSpPr>
            <p:cNvPr id="26" name="Text Placeholder 3"/>
            <p:cNvSpPr txBox="1">
              <a:spLocks/>
            </p:cNvSpPr>
            <p:nvPr/>
          </p:nvSpPr>
          <p:spPr>
            <a:xfrm>
              <a:off x="6241649" y="1703183"/>
              <a:ext cx="692498" cy="207749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r>
                <a:rPr lang="zh-CN" altLang="en-US" sz="1800" dirty="0">
                  <a:solidFill>
                    <a:schemeClr val="accent3"/>
                  </a:solidFill>
                  <a:latin typeface="+mj-ea"/>
                  <a:ea typeface="+mj-ea"/>
                </a:rPr>
                <a:t>标题内容</a:t>
              </a:r>
            </a:p>
          </p:txBody>
        </p:sp>
        <p:sp>
          <p:nvSpPr>
            <p:cNvPr id="27" name="Text Placeholder 3"/>
            <p:cNvSpPr txBox="1">
              <a:spLocks/>
            </p:cNvSpPr>
            <p:nvPr/>
          </p:nvSpPr>
          <p:spPr>
            <a:xfrm>
              <a:off x="5981781" y="1956613"/>
              <a:ext cx="1212233" cy="997196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策划、设计制作等全程服务，凭借自身优势和专业化的独特视角为客户提供优质的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服务。</a:t>
              </a:r>
            </a:p>
          </p:txBody>
        </p:sp>
      </p:grpSp>
      <p:grpSp>
        <p:nvGrpSpPr>
          <p:cNvPr id="28" name="Group 72"/>
          <p:cNvGrpSpPr/>
          <p:nvPr/>
        </p:nvGrpSpPr>
        <p:grpSpPr>
          <a:xfrm>
            <a:off x="9204818" y="4151298"/>
            <a:ext cx="1616311" cy="1667502"/>
            <a:chOff x="5981781" y="1703183"/>
            <a:chExt cx="1212233" cy="1250626"/>
          </a:xfrm>
        </p:grpSpPr>
        <p:sp>
          <p:nvSpPr>
            <p:cNvPr id="29" name="Text Placeholder 3"/>
            <p:cNvSpPr txBox="1">
              <a:spLocks/>
            </p:cNvSpPr>
            <p:nvPr/>
          </p:nvSpPr>
          <p:spPr>
            <a:xfrm>
              <a:off x="6241649" y="1703183"/>
              <a:ext cx="692498" cy="207749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r>
                <a:rPr lang="zh-CN" altLang="en-US" sz="1800" dirty="0">
                  <a:solidFill>
                    <a:schemeClr val="accent4"/>
                  </a:solidFill>
                  <a:latin typeface="+mj-ea"/>
                  <a:ea typeface="+mj-ea"/>
                </a:rPr>
                <a:t>标题内容</a:t>
              </a:r>
            </a:p>
          </p:txBody>
        </p:sp>
        <p:sp>
          <p:nvSpPr>
            <p:cNvPr id="30" name="Text Placeholder 3"/>
            <p:cNvSpPr txBox="1">
              <a:spLocks/>
            </p:cNvSpPr>
            <p:nvPr/>
          </p:nvSpPr>
          <p:spPr>
            <a:xfrm>
              <a:off x="5981781" y="1956613"/>
              <a:ext cx="1212233" cy="997196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策划、设计制作等全程服务，凭借自身优势和专业化的独特视角为客户提供优质的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服务。</a:t>
              </a:r>
            </a:p>
          </p:txBody>
        </p:sp>
      </p:grpSp>
      <p:grpSp>
        <p:nvGrpSpPr>
          <p:cNvPr id="31" name="Group 72"/>
          <p:cNvGrpSpPr/>
          <p:nvPr/>
        </p:nvGrpSpPr>
        <p:grpSpPr>
          <a:xfrm>
            <a:off x="1516913" y="4151298"/>
            <a:ext cx="1616311" cy="1667502"/>
            <a:chOff x="5981781" y="1703183"/>
            <a:chExt cx="1212233" cy="1250626"/>
          </a:xfrm>
        </p:grpSpPr>
        <p:sp>
          <p:nvSpPr>
            <p:cNvPr id="32" name="Text Placeholder 3"/>
            <p:cNvSpPr txBox="1">
              <a:spLocks/>
            </p:cNvSpPr>
            <p:nvPr/>
          </p:nvSpPr>
          <p:spPr>
            <a:xfrm>
              <a:off x="6241649" y="1703183"/>
              <a:ext cx="692498" cy="207749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r>
                <a:rPr lang="zh-CN" altLang="en-US" sz="1800" dirty="0">
                  <a:solidFill>
                    <a:schemeClr val="accent1"/>
                  </a:solidFill>
                  <a:latin typeface="+mj-ea"/>
                  <a:ea typeface="+mj-ea"/>
                </a:rPr>
                <a:t>标题内容</a:t>
              </a:r>
            </a:p>
          </p:txBody>
        </p:sp>
        <p:sp>
          <p:nvSpPr>
            <p:cNvPr id="33" name="Text Placeholder 3"/>
            <p:cNvSpPr txBox="1">
              <a:spLocks/>
            </p:cNvSpPr>
            <p:nvPr/>
          </p:nvSpPr>
          <p:spPr>
            <a:xfrm>
              <a:off x="5981781" y="1956613"/>
              <a:ext cx="1212233" cy="997196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策划、设计制作等全程服务，凭借自身优势和专业化的独特视角为客户提供优质的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服务。</a:t>
              </a:r>
            </a:p>
          </p:txBody>
        </p:sp>
      </p:grpSp>
      <p:sp>
        <p:nvSpPr>
          <p:cNvPr id="34" name="Freeform 55"/>
          <p:cNvSpPr/>
          <p:nvPr/>
        </p:nvSpPr>
        <p:spPr>
          <a:xfrm rot="16200000">
            <a:off x="9193775" y="2571133"/>
            <a:ext cx="1612995" cy="1459377"/>
          </a:xfrm>
          <a:custGeom>
            <a:avLst/>
            <a:gdLst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769166 w 1324961"/>
              <a:gd name="connsiteY2" fmla="*/ 0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1324961 w 1324961"/>
              <a:gd name="connsiteY2" fmla="*/ 2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3"/>
              <a:gd name="connsiteY0" fmla="*/ 0 h 1468983"/>
              <a:gd name="connsiteX1" fmla="*/ 769166 w 1324963"/>
              <a:gd name="connsiteY1" fmla="*/ 0 h 1468983"/>
              <a:gd name="connsiteX2" fmla="*/ 1324961 w 1324963"/>
              <a:gd name="connsiteY2" fmla="*/ 2 h 1468983"/>
              <a:gd name="connsiteX3" fmla="*/ 1324961 w 1324963"/>
              <a:gd name="connsiteY3" fmla="*/ 734490 h 1468983"/>
              <a:gd name="connsiteX4" fmla="*/ 769166 w 1324963"/>
              <a:gd name="connsiteY4" fmla="*/ 1468980 h 1468983"/>
              <a:gd name="connsiteX5" fmla="*/ 1324963 w 1324963"/>
              <a:gd name="connsiteY5" fmla="*/ 1468983 h 1468983"/>
              <a:gd name="connsiteX6" fmla="*/ 0 w 1324963"/>
              <a:gd name="connsiteY6" fmla="*/ 1468980 h 1468983"/>
              <a:gd name="connsiteX7" fmla="*/ 555795 w 1324963"/>
              <a:gd name="connsiteY7" fmla="*/ 734490 h 1468983"/>
              <a:gd name="connsiteX8" fmla="*/ 0 w 1324963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555795 w 1324964"/>
              <a:gd name="connsiteY7" fmla="*/ 734490 h 1468983"/>
              <a:gd name="connsiteX8" fmla="*/ 0 w 1324964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403253 w 1324964"/>
              <a:gd name="connsiteY7" fmla="*/ 734492 h 1468983"/>
              <a:gd name="connsiteX8" fmla="*/ 0 w 1324964"/>
              <a:gd name="connsiteY8" fmla="*/ 0 h 146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4964" h="1468983">
                <a:moveTo>
                  <a:pt x="0" y="0"/>
                </a:moveTo>
                <a:lnTo>
                  <a:pt x="769166" y="0"/>
                </a:lnTo>
                <a:lnTo>
                  <a:pt x="1324961" y="2"/>
                </a:lnTo>
                <a:lnTo>
                  <a:pt x="1324961" y="734490"/>
                </a:lnTo>
                <a:cubicBezTo>
                  <a:pt x="1324962" y="931314"/>
                  <a:pt x="1324963" y="1128137"/>
                  <a:pt x="1324964" y="1324961"/>
                </a:cubicBezTo>
                <a:cubicBezTo>
                  <a:pt x="1324964" y="1372968"/>
                  <a:pt x="1324963" y="1420976"/>
                  <a:pt x="1324963" y="1468983"/>
                </a:cubicBezTo>
                <a:lnTo>
                  <a:pt x="0" y="1468980"/>
                </a:lnTo>
                <a:lnTo>
                  <a:pt x="403253" y="73449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5" name="Freeform 52"/>
          <p:cNvSpPr/>
          <p:nvPr/>
        </p:nvSpPr>
        <p:spPr>
          <a:xfrm rot="16200000">
            <a:off x="6639193" y="2558434"/>
            <a:ext cx="1612995" cy="1459377"/>
          </a:xfrm>
          <a:custGeom>
            <a:avLst/>
            <a:gdLst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769166 w 1324961"/>
              <a:gd name="connsiteY2" fmla="*/ 0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1324961 w 1324961"/>
              <a:gd name="connsiteY2" fmla="*/ 2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3"/>
              <a:gd name="connsiteY0" fmla="*/ 0 h 1468983"/>
              <a:gd name="connsiteX1" fmla="*/ 769166 w 1324963"/>
              <a:gd name="connsiteY1" fmla="*/ 0 h 1468983"/>
              <a:gd name="connsiteX2" fmla="*/ 1324961 w 1324963"/>
              <a:gd name="connsiteY2" fmla="*/ 2 h 1468983"/>
              <a:gd name="connsiteX3" fmla="*/ 1324961 w 1324963"/>
              <a:gd name="connsiteY3" fmla="*/ 734490 h 1468983"/>
              <a:gd name="connsiteX4" fmla="*/ 769166 w 1324963"/>
              <a:gd name="connsiteY4" fmla="*/ 1468980 h 1468983"/>
              <a:gd name="connsiteX5" fmla="*/ 1324963 w 1324963"/>
              <a:gd name="connsiteY5" fmla="*/ 1468983 h 1468983"/>
              <a:gd name="connsiteX6" fmla="*/ 0 w 1324963"/>
              <a:gd name="connsiteY6" fmla="*/ 1468980 h 1468983"/>
              <a:gd name="connsiteX7" fmla="*/ 555795 w 1324963"/>
              <a:gd name="connsiteY7" fmla="*/ 734490 h 1468983"/>
              <a:gd name="connsiteX8" fmla="*/ 0 w 1324963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555795 w 1324964"/>
              <a:gd name="connsiteY7" fmla="*/ 734490 h 1468983"/>
              <a:gd name="connsiteX8" fmla="*/ 0 w 1324964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403253 w 1324964"/>
              <a:gd name="connsiteY7" fmla="*/ 734492 h 1468983"/>
              <a:gd name="connsiteX8" fmla="*/ 0 w 1324964"/>
              <a:gd name="connsiteY8" fmla="*/ 0 h 146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4964" h="1468983">
                <a:moveTo>
                  <a:pt x="0" y="0"/>
                </a:moveTo>
                <a:lnTo>
                  <a:pt x="769166" y="0"/>
                </a:lnTo>
                <a:lnTo>
                  <a:pt x="1324961" y="2"/>
                </a:lnTo>
                <a:lnTo>
                  <a:pt x="1324961" y="734490"/>
                </a:lnTo>
                <a:cubicBezTo>
                  <a:pt x="1324962" y="931314"/>
                  <a:pt x="1324963" y="1128137"/>
                  <a:pt x="1324964" y="1324961"/>
                </a:cubicBezTo>
                <a:cubicBezTo>
                  <a:pt x="1324964" y="1372968"/>
                  <a:pt x="1324963" y="1420976"/>
                  <a:pt x="1324963" y="1468983"/>
                </a:cubicBezTo>
                <a:lnTo>
                  <a:pt x="0" y="1468980"/>
                </a:lnTo>
                <a:lnTo>
                  <a:pt x="403253" y="73449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6" name="Freeform 51"/>
          <p:cNvSpPr/>
          <p:nvPr/>
        </p:nvSpPr>
        <p:spPr>
          <a:xfrm rot="16200000">
            <a:off x="4078883" y="2558436"/>
            <a:ext cx="1612995" cy="1459377"/>
          </a:xfrm>
          <a:custGeom>
            <a:avLst/>
            <a:gdLst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769166 w 1324961"/>
              <a:gd name="connsiteY2" fmla="*/ 0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1324961 w 1324961"/>
              <a:gd name="connsiteY2" fmla="*/ 2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3"/>
              <a:gd name="connsiteY0" fmla="*/ 0 h 1468983"/>
              <a:gd name="connsiteX1" fmla="*/ 769166 w 1324963"/>
              <a:gd name="connsiteY1" fmla="*/ 0 h 1468983"/>
              <a:gd name="connsiteX2" fmla="*/ 1324961 w 1324963"/>
              <a:gd name="connsiteY2" fmla="*/ 2 h 1468983"/>
              <a:gd name="connsiteX3" fmla="*/ 1324961 w 1324963"/>
              <a:gd name="connsiteY3" fmla="*/ 734490 h 1468983"/>
              <a:gd name="connsiteX4" fmla="*/ 769166 w 1324963"/>
              <a:gd name="connsiteY4" fmla="*/ 1468980 h 1468983"/>
              <a:gd name="connsiteX5" fmla="*/ 1324963 w 1324963"/>
              <a:gd name="connsiteY5" fmla="*/ 1468983 h 1468983"/>
              <a:gd name="connsiteX6" fmla="*/ 0 w 1324963"/>
              <a:gd name="connsiteY6" fmla="*/ 1468980 h 1468983"/>
              <a:gd name="connsiteX7" fmla="*/ 555795 w 1324963"/>
              <a:gd name="connsiteY7" fmla="*/ 734490 h 1468983"/>
              <a:gd name="connsiteX8" fmla="*/ 0 w 1324963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555795 w 1324964"/>
              <a:gd name="connsiteY7" fmla="*/ 734490 h 1468983"/>
              <a:gd name="connsiteX8" fmla="*/ 0 w 1324964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403253 w 1324964"/>
              <a:gd name="connsiteY7" fmla="*/ 734492 h 1468983"/>
              <a:gd name="connsiteX8" fmla="*/ 0 w 1324964"/>
              <a:gd name="connsiteY8" fmla="*/ 0 h 146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4964" h="1468983">
                <a:moveTo>
                  <a:pt x="0" y="0"/>
                </a:moveTo>
                <a:lnTo>
                  <a:pt x="769166" y="0"/>
                </a:lnTo>
                <a:lnTo>
                  <a:pt x="1324961" y="2"/>
                </a:lnTo>
                <a:lnTo>
                  <a:pt x="1324961" y="734490"/>
                </a:lnTo>
                <a:cubicBezTo>
                  <a:pt x="1324962" y="931314"/>
                  <a:pt x="1324963" y="1128137"/>
                  <a:pt x="1324964" y="1324961"/>
                </a:cubicBezTo>
                <a:cubicBezTo>
                  <a:pt x="1324964" y="1372968"/>
                  <a:pt x="1324963" y="1420976"/>
                  <a:pt x="1324963" y="1468983"/>
                </a:cubicBezTo>
                <a:lnTo>
                  <a:pt x="0" y="1468980"/>
                </a:lnTo>
                <a:lnTo>
                  <a:pt x="403253" y="73449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7" name="Freeform 50"/>
          <p:cNvSpPr/>
          <p:nvPr/>
        </p:nvSpPr>
        <p:spPr>
          <a:xfrm rot="16200000">
            <a:off x="1519139" y="2555054"/>
            <a:ext cx="1612995" cy="1459377"/>
          </a:xfrm>
          <a:custGeom>
            <a:avLst/>
            <a:gdLst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769166 w 1324961"/>
              <a:gd name="connsiteY2" fmla="*/ 0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1324961 w 1324961"/>
              <a:gd name="connsiteY2" fmla="*/ 2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3"/>
              <a:gd name="connsiteY0" fmla="*/ 0 h 1468983"/>
              <a:gd name="connsiteX1" fmla="*/ 769166 w 1324963"/>
              <a:gd name="connsiteY1" fmla="*/ 0 h 1468983"/>
              <a:gd name="connsiteX2" fmla="*/ 1324961 w 1324963"/>
              <a:gd name="connsiteY2" fmla="*/ 2 h 1468983"/>
              <a:gd name="connsiteX3" fmla="*/ 1324961 w 1324963"/>
              <a:gd name="connsiteY3" fmla="*/ 734490 h 1468983"/>
              <a:gd name="connsiteX4" fmla="*/ 769166 w 1324963"/>
              <a:gd name="connsiteY4" fmla="*/ 1468980 h 1468983"/>
              <a:gd name="connsiteX5" fmla="*/ 1324963 w 1324963"/>
              <a:gd name="connsiteY5" fmla="*/ 1468983 h 1468983"/>
              <a:gd name="connsiteX6" fmla="*/ 0 w 1324963"/>
              <a:gd name="connsiteY6" fmla="*/ 1468980 h 1468983"/>
              <a:gd name="connsiteX7" fmla="*/ 555795 w 1324963"/>
              <a:gd name="connsiteY7" fmla="*/ 734490 h 1468983"/>
              <a:gd name="connsiteX8" fmla="*/ 0 w 1324963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555795 w 1324964"/>
              <a:gd name="connsiteY7" fmla="*/ 734490 h 1468983"/>
              <a:gd name="connsiteX8" fmla="*/ 0 w 1324964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403253 w 1324964"/>
              <a:gd name="connsiteY7" fmla="*/ 734492 h 1468983"/>
              <a:gd name="connsiteX8" fmla="*/ 0 w 1324964"/>
              <a:gd name="connsiteY8" fmla="*/ 0 h 146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4964" h="1468983">
                <a:moveTo>
                  <a:pt x="0" y="0"/>
                </a:moveTo>
                <a:lnTo>
                  <a:pt x="769166" y="0"/>
                </a:lnTo>
                <a:lnTo>
                  <a:pt x="1324961" y="2"/>
                </a:lnTo>
                <a:lnTo>
                  <a:pt x="1324961" y="734490"/>
                </a:lnTo>
                <a:cubicBezTo>
                  <a:pt x="1324962" y="931314"/>
                  <a:pt x="1324963" y="1128137"/>
                  <a:pt x="1324964" y="1324961"/>
                </a:cubicBezTo>
                <a:cubicBezTo>
                  <a:pt x="1324964" y="1372968"/>
                  <a:pt x="1324963" y="1420976"/>
                  <a:pt x="1324963" y="1468983"/>
                </a:cubicBezTo>
                <a:lnTo>
                  <a:pt x="0" y="1468980"/>
                </a:lnTo>
                <a:lnTo>
                  <a:pt x="403253" y="73449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38" name="Straight Connector 29"/>
          <p:cNvCxnSpPr/>
          <p:nvPr/>
        </p:nvCxnSpPr>
        <p:spPr>
          <a:xfrm flipH="1">
            <a:off x="1277330" y="3137964"/>
            <a:ext cx="9637341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reeform 44"/>
          <p:cNvSpPr/>
          <p:nvPr/>
        </p:nvSpPr>
        <p:spPr>
          <a:xfrm rot="16200000">
            <a:off x="1518572" y="2469536"/>
            <a:ext cx="1612995" cy="1459377"/>
          </a:xfrm>
          <a:custGeom>
            <a:avLst/>
            <a:gdLst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769166 w 1324961"/>
              <a:gd name="connsiteY2" fmla="*/ 0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1324961 w 1324961"/>
              <a:gd name="connsiteY2" fmla="*/ 2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3"/>
              <a:gd name="connsiteY0" fmla="*/ 0 h 1468983"/>
              <a:gd name="connsiteX1" fmla="*/ 769166 w 1324963"/>
              <a:gd name="connsiteY1" fmla="*/ 0 h 1468983"/>
              <a:gd name="connsiteX2" fmla="*/ 1324961 w 1324963"/>
              <a:gd name="connsiteY2" fmla="*/ 2 h 1468983"/>
              <a:gd name="connsiteX3" fmla="*/ 1324961 w 1324963"/>
              <a:gd name="connsiteY3" fmla="*/ 734490 h 1468983"/>
              <a:gd name="connsiteX4" fmla="*/ 769166 w 1324963"/>
              <a:gd name="connsiteY4" fmla="*/ 1468980 h 1468983"/>
              <a:gd name="connsiteX5" fmla="*/ 1324963 w 1324963"/>
              <a:gd name="connsiteY5" fmla="*/ 1468983 h 1468983"/>
              <a:gd name="connsiteX6" fmla="*/ 0 w 1324963"/>
              <a:gd name="connsiteY6" fmla="*/ 1468980 h 1468983"/>
              <a:gd name="connsiteX7" fmla="*/ 555795 w 1324963"/>
              <a:gd name="connsiteY7" fmla="*/ 734490 h 1468983"/>
              <a:gd name="connsiteX8" fmla="*/ 0 w 1324963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555795 w 1324964"/>
              <a:gd name="connsiteY7" fmla="*/ 734490 h 1468983"/>
              <a:gd name="connsiteX8" fmla="*/ 0 w 1324964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403253 w 1324964"/>
              <a:gd name="connsiteY7" fmla="*/ 734492 h 1468983"/>
              <a:gd name="connsiteX8" fmla="*/ 0 w 1324964"/>
              <a:gd name="connsiteY8" fmla="*/ 0 h 146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4964" h="1468983">
                <a:moveTo>
                  <a:pt x="0" y="0"/>
                </a:moveTo>
                <a:lnTo>
                  <a:pt x="769166" y="0"/>
                </a:lnTo>
                <a:lnTo>
                  <a:pt x="1324961" y="2"/>
                </a:lnTo>
                <a:lnTo>
                  <a:pt x="1324961" y="734490"/>
                </a:lnTo>
                <a:cubicBezTo>
                  <a:pt x="1324962" y="931314"/>
                  <a:pt x="1324963" y="1128137"/>
                  <a:pt x="1324964" y="1324961"/>
                </a:cubicBezTo>
                <a:cubicBezTo>
                  <a:pt x="1324964" y="1372968"/>
                  <a:pt x="1324963" y="1420976"/>
                  <a:pt x="1324963" y="1468983"/>
                </a:cubicBezTo>
                <a:lnTo>
                  <a:pt x="0" y="1468980"/>
                </a:lnTo>
                <a:lnTo>
                  <a:pt x="403253" y="73449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0" name="Freeform 53"/>
          <p:cNvSpPr/>
          <p:nvPr/>
        </p:nvSpPr>
        <p:spPr>
          <a:xfrm rot="16200000">
            <a:off x="4078883" y="2469536"/>
            <a:ext cx="1612995" cy="1459377"/>
          </a:xfrm>
          <a:custGeom>
            <a:avLst/>
            <a:gdLst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769166 w 1324961"/>
              <a:gd name="connsiteY2" fmla="*/ 0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1324961 w 1324961"/>
              <a:gd name="connsiteY2" fmla="*/ 2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3"/>
              <a:gd name="connsiteY0" fmla="*/ 0 h 1468983"/>
              <a:gd name="connsiteX1" fmla="*/ 769166 w 1324963"/>
              <a:gd name="connsiteY1" fmla="*/ 0 h 1468983"/>
              <a:gd name="connsiteX2" fmla="*/ 1324961 w 1324963"/>
              <a:gd name="connsiteY2" fmla="*/ 2 h 1468983"/>
              <a:gd name="connsiteX3" fmla="*/ 1324961 w 1324963"/>
              <a:gd name="connsiteY3" fmla="*/ 734490 h 1468983"/>
              <a:gd name="connsiteX4" fmla="*/ 769166 w 1324963"/>
              <a:gd name="connsiteY4" fmla="*/ 1468980 h 1468983"/>
              <a:gd name="connsiteX5" fmla="*/ 1324963 w 1324963"/>
              <a:gd name="connsiteY5" fmla="*/ 1468983 h 1468983"/>
              <a:gd name="connsiteX6" fmla="*/ 0 w 1324963"/>
              <a:gd name="connsiteY6" fmla="*/ 1468980 h 1468983"/>
              <a:gd name="connsiteX7" fmla="*/ 555795 w 1324963"/>
              <a:gd name="connsiteY7" fmla="*/ 734490 h 1468983"/>
              <a:gd name="connsiteX8" fmla="*/ 0 w 1324963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555795 w 1324964"/>
              <a:gd name="connsiteY7" fmla="*/ 734490 h 1468983"/>
              <a:gd name="connsiteX8" fmla="*/ 0 w 1324964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403253 w 1324964"/>
              <a:gd name="connsiteY7" fmla="*/ 734492 h 1468983"/>
              <a:gd name="connsiteX8" fmla="*/ 0 w 1324964"/>
              <a:gd name="connsiteY8" fmla="*/ 0 h 146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4964" h="1468983">
                <a:moveTo>
                  <a:pt x="0" y="0"/>
                </a:moveTo>
                <a:lnTo>
                  <a:pt x="769166" y="0"/>
                </a:lnTo>
                <a:lnTo>
                  <a:pt x="1324961" y="2"/>
                </a:lnTo>
                <a:lnTo>
                  <a:pt x="1324961" y="734490"/>
                </a:lnTo>
                <a:cubicBezTo>
                  <a:pt x="1324962" y="931314"/>
                  <a:pt x="1324963" y="1128137"/>
                  <a:pt x="1324964" y="1324961"/>
                </a:cubicBezTo>
                <a:cubicBezTo>
                  <a:pt x="1324964" y="1372968"/>
                  <a:pt x="1324963" y="1420976"/>
                  <a:pt x="1324963" y="1468983"/>
                </a:cubicBezTo>
                <a:lnTo>
                  <a:pt x="0" y="1468980"/>
                </a:lnTo>
                <a:lnTo>
                  <a:pt x="403253" y="73449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1" name="Freeform 68"/>
          <p:cNvSpPr/>
          <p:nvPr/>
        </p:nvSpPr>
        <p:spPr>
          <a:xfrm rot="16200000">
            <a:off x="6639193" y="2469534"/>
            <a:ext cx="1612995" cy="1459377"/>
          </a:xfrm>
          <a:custGeom>
            <a:avLst/>
            <a:gdLst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769166 w 1324961"/>
              <a:gd name="connsiteY2" fmla="*/ 0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1324961 w 1324961"/>
              <a:gd name="connsiteY2" fmla="*/ 2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3"/>
              <a:gd name="connsiteY0" fmla="*/ 0 h 1468983"/>
              <a:gd name="connsiteX1" fmla="*/ 769166 w 1324963"/>
              <a:gd name="connsiteY1" fmla="*/ 0 h 1468983"/>
              <a:gd name="connsiteX2" fmla="*/ 1324961 w 1324963"/>
              <a:gd name="connsiteY2" fmla="*/ 2 h 1468983"/>
              <a:gd name="connsiteX3" fmla="*/ 1324961 w 1324963"/>
              <a:gd name="connsiteY3" fmla="*/ 734490 h 1468983"/>
              <a:gd name="connsiteX4" fmla="*/ 769166 w 1324963"/>
              <a:gd name="connsiteY4" fmla="*/ 1468980 h 1468983"/>
              <a:gd name="connsiteX5" fmla="*/ 1324963 w 1324963"/>
              <a:gd name="connsiteY5" fmla="*/ 1468983 h 1468983"/>
              <a:gd name="connsiteX6" fmla="*/ 0 w 1324963"/>
              <a:gd name="connsiteY6" fmla="*/ 1468980 h 1468983"/>
              <a:gd name="connsiteX7" fmla="*/ 555795 w 1324963"/>
              <a:gd name="connsiteY7" fmla="*/ 734490 h 1468983"/>
              <a:gd name="connsiteX8" fmla="*/ 0 w 1324963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555795 w 1324964"/>
              <a:gd name="connsiteY7" fmla="*/ 734490 h 1468983"/>
              <a:gd name="connsiteX8" fmla="*/ 0 w 1324964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403253 w 1324964"/>
              <a:gd name="connsiteY7" fmla="*/ 734492 h 1468983"/>
              <a:gd name="connsiteX8" fmla="*/ 0 w 1324964"/>
              <a:gd name="connsiteY8" fmla="*/ 0 h 146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4964" h="1468983">
                <a:moveTo>
                  <a:pt x="0" y="0"/>
                </a:moveTo>
                <a:lnTo>
                  <a:pt x="769166" y="0"/>
                </a:lnTo>
                <a:lnTo>
                  <a:pt x="1324961" y="2"/>
                </a:lnTo>
                <a:lnTo>
                  <a:pt x="1324961" y="734490"/>
                </a:lnTo>
                <a:cubicBezTo>
                  <a:pt x="1324962" y="931314"/>
                  <a:pt x="1324963" y="1128137"/>
                  <a:pt x="1324964" y="1324961"/>
                </a:cubicBezTo>
                <a:cubicBezTo>
                  <a:pt x="1324964" y="1372968"/>
                  <a:pt x="1324963" y="1420976"/>
                  <a:pt x="1324963" y="1468983"/>
                </a:cubicBezTo>
                <a:lnTo>
                  <a:pt x="0" y="1468980"/>
                </a:lnTo>
                <a:lnTo>
                  <a:pt x="403253" y="73449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2" name="Freeform 71"/>
          <p:cNvSpPr/>
          <p:nvPr/>
        </p:nvSpPr>
        <p:spPr>
          <a:xfrm rot="16200000">
            <a:off x="9199505" y="2469533"/>
            <a:ext cx="1612995" cy="1459377"/>
          </a:xfrm>
          <a:custGeom>
            <a:avLst/>
            <a:gdLst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769166 w 1324961"/>
              <a:gd name="connsiteY2" fmla="*/ 0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1324961 w 1324961"/>
              <a:gd name="connsiteY2" fmla="*/ 2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3"/>
              <a:gd name="connsiteY0" fmla="*/ 0 h 1468983"/>
              <a:gd name="connsiteX1" fmla="*/ 769166 w 1324963"/>
              <a:gd name="connsiteY1" fmla="*/ 0 h 1468983"/>
              <a:gd name="connsiteX2" fmla="*/ 1324961 w 1324963"/>
              <a:gd name="connsiteY2" fmla="*/ 2 h 1468983"/>
              <a:gd name="connsiteX3" fmla="*/ 1324961 w 1324963"/>
              <a:gd name="connsiteY3" fmla="*/ 734490 h 1468983"/>
              <a:gd name="connsiteX4" fmla="*/ 769166 w 1324963"/>
              <a:gd name="connsiteY4" fmla="*/ 1468980 h 1468983"/>
              <a:gd name="connsiteX5" fmla="*/ 1324963 w 1324963"/>
              <a:gd name="connsiteY5" fmla="*/ 1468983 h 1468983"/>
              <a:gd name="connsiteX6" fmla="*/ 0 w 1324963"/>
              <a:gd name="connsiteY6" fmla="*/ 1468980 h 1468983"/>
              <a:gd name="connsiteX7" fmla="*/ 555795 w 1324963"/>
              <a:gd name="connsiteY7" fmla="*/ 734490 h 1468983"/>
              <a:gd name="connsiteX8" fmla="*/ 0 w 1324963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555795 w 1324964"/>
              <a:gd name="connsiteY7" fmla="*/ 734490 h 1468983"/>
              <a:gd name="connsiteX8" fmla="*/ 0 w 1324964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403253 w 1324964"/>
              <a:gd name="connsiteY7" fmla="*/ 734492 h 1468983"/>
              <a:gd name="connsiteX8" fmla="*/ 0 w 1324964"/>
              <a:gd name="connsiteY8" fmla="*/ 0 h 146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4964" h="1468983">
                <a:moveTo>
                  <a:pt x="0" y="0"/>
                </a:moveTo>
                <a:lnTo>
                  <a:pt x="769166" y="0"/>
                </a:lnTo>
                <a:lnTo>
                  <a:pt x="1324961" y="2"/>
                </a:lnTo>
                <a:lnTo>
                  <a:pt x="1324961" y="734490"/>
                </a:lnTo>
                <a:cubicBezTo>
                  <a:pt x="1324962" y="931314"/>
                  <a:pt x="1324963" y="1128137"/>
                  <a:pt x="1324964" y="1324961"/>
                </a:cubicBezTo>
                <a:cubicBezTo>
                  <a:pt x="1324964" y="1372968"/>
                  <a:pt x="1324963" y="1420976"/>
                  <a:pt x="1324963" y="1468983"/>
                </a:cubicBezTo>
                <a:lnTo>
                  <a:pt x="0" y="1468980"/>
                </a:lnTo>
                <a:lnTo>
                  <a:pt x="403253" y="73449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3" name="Arc 30"/>
          <p:cNvSpPr/>
          <p:nvPr/>
        </p:nvSpPr>
        <p:spPr>
          <a:xfrm rot="19051047">
            <a:off x="2724056" y="1860773"/>
            <a:ext cx="2181771" cy="2181771"/>
          </a:xfrm>
          <a:prstGeom prst="arc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4" name="Arc 31"/>
          <p:cNvSpPr/>
          <p:nvPr/>
        </p:nvSpPr>
        <p:spPr>
          <a:xfrm rot="19051047">
            <a:off x="5188672" y="1860775"/>
            <a:ext cx="2181771" cy="2181771"/>
          </a:xfrm>
          <a:prstGeom prst="arc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5" name="Arc 32"/>
          <p:cNvSpPr/>
          <p:nvPr/>
        </p:nvSpPr>
        <p:spPr>
          <a:xfrm rot="19051047">
            <a:off x="7653288" y="1860775"/>
            <a:ext cx="2181771" cy="2181771"/>
          </a:xfrm>
          <a:prstGeom prst="arc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6" name="Freeform 103"/>
          <p:cNvSpPr>
            <a:spLocks noEditPoints="1"/>
          </p:cNvSpPr>
          <p:nvPr/>
        </p:nvSpPr>
        <p:spPr bwMode="auto">
          <a:xfrm>
            <a:off x="2082148" y="2650748"/>
            <a:ext cx="496472" cy="731065"/>
          </a:xfrm>
          <a:custGeom>
            <a:avLst/>
            <a:gdLst/>
            <a:ahLst/>
            <a:cxnLst>
              <a:cxn ang="0">
                <a:pos x="37" y="29"/>
              </a:cxn>
              <a:cxn ang="0">
                <a:pos x="31" y="41"/>
              </a:cxn>
              <a:cxn ang="0">
                <a:pos x="33" y="44"/>
              </a:cxn>
              <a:cxn ang="0">
                <a:pos x="32" y="47"/>
              </a:cxn>
              <a:cxn ang="0">
                <a:pos x="33" y="49"/>
              </a:cxn>
              <a:cxn ang="0">
                <a:pos x="31" y="53"/>
              </a:cxn>
              <a:cxn ang="0">
                <a:pos x="31" y="54"/>
              </a:cxn>
              <a:cxn ang="0">
                <a:pos x="27" y="58"/>
              </a:cxn>
              <a:cxn ang="0">
                <a:pos x="21" y="62"/>
              </a:cxn>
              <a:cxn ang="0">
                <a:pos x="15" y="58"/>
              </a:cxn>
              <a:cxn ang="0">
                <a:pos x="11" y="54"/>
              </a:cxn>
              <a:cxn ang="0">
                <a:pos x="11" y="53"/>
              </a:cxn>
              <a:cxn ang="0">
                <a:pos x="9" y="49"/>
              </a:cxn>
              <a:cxn ang="0">
                <a:pos x="10" y="47"/>
              </a:cxn>
              <a:cxn ang="0">
                <a:pos x="9" y="44"/>
              </a:cxn>
              <a:cxn ang="0">
                <a:pos x="11" y="41"/>
              </a:cxn>
              <a:cxn ang="0">
                <a:pos x="5" y="29"/>
              </a:cxn>
              <a:cxn ang="0">
                <a:pos x="0" y="18"/>
              </a:cxn>
              <a:cxn ang="0">
                <a:pos x="21" y="0"/>
              </a:cxn>
              <a:cxn ang="0">
                <a:pos x="42" y="18"/>
              </a:cxn>
              <a:cxn ang="0">
                <a:pos x="37" y="29"/>
              </a:cxn>
              <a:cxn ang="0">
                <a:pos x="21" y="6"/>
              </a:cxn>
              <a:cxn ang="0">
                <a:pos x="6" y="18"/>
              </a:cxn>
              <a:cxn ang="0">
                <a:pos x="8" y="26"/>
              </a:cxn>
              <a:cxn ang="0">
                <a:pos x="11" y="28"/>
              </a:cxn>
              <a:cxn ang="0">
                <a:pos x="16" y="40"/>
              </a:cxn>
              <a:cxn ang="0">
                <a:pos x="26" y="40"/>
              </a:cxn>
              <a:cxn ang="0">
                <a:pos x="31" y="28"/>
              </a:cxn>
              <a:cxn ang="0">
                <a:pos x="34" y="26"/>
              </a:cxn>
              <a:cxn ang="0">
                <a:pos x="36" y="18"/>
              </a:cxn>
              <a:cxn ang="0">
                <a:pos x="21" y="6"/>
              </a:cxn>
              <a:cxn ang="0">
                <a:pos x="29" y="20"/>
              </a:cxn>
              <a:cxn ang="0">
                <a:pos x="27" y="18"/>
              </a:cxn>
              <a:cxn ang="0">
                <a:pos x="21" y="15"/>
              </a:cxn>
              <a:cxn ang="0">
                <a:pos x="20" y="13"/>
              </a:cxn>
              <a:cxn ang="0">
                <a:pos x="21" y="12"/>
              </a:cxn>
              <a:cxn ang="0">
                <a:pos x="30" y="18"/>
              </a:cxn>
              <a:cxn ang="0">
                <a:pos x="29" y="20"/>
              </a:cxn>
            </a:cxnLst>
            <a:rect l="0" t="0" r="r" b="b"/>
            <a:pathLst>
              <a:path w="42" h="62">
                <a:moveTo>
                  <a:pt x="37" y="29"/>
                </a:moveTo>
                <a:cubicBezTo>
                  <a:pt x="35" y="32"/>
                  <a:pt x="31" y="37"/>
                  <a:pt x="31" y="41"/>
                </a:cubicBezTo>
                <a:cubicBezTo>
                  <a:pt x="32" y="42"/>
                  <a:pt x="33" y="43"/>
                  <a:pt x="33" y="44"/>
                </a:cubicBezTo>
                <a:cubicBezTo>
                  <a:pt x="33" y="45"/>
                  <a:pt x="32" y="46"/>
                  <a:pt x="32" y="47"/>
                </a:cubicBezTo>
                <a:cubicBezTo>
                  <a:pt x="32" y="47"/>
                  <a:pt x="33" y="48"/>
                  <a:pt x="33" y="49"/>
                </a:cubicBezTo>
                <a:cubicBezTo>
                  <a:pt x="33" y="51"/>
                  <a:pt x="32" y="52"/>
                  <a:pt x="31" y="53"/>
                </a:cubicBezTo>
                <a:cubicBezTo>
                  <a:pt x="31" y="53"/>
                  <a:pt x="31" y="54"/>
                  <a:pt x="31" y="54"/>
                </a:cubicBezTo>
                <a:cubicBezTo>
                  <a:pt x="31" y="57"/>
                  <a:pt x="29" y="58"/>
                  <a:pt x="27" y="58"/>
                </a:cubicBezTo>
                <a:cubicBezTo>
                  <a:pt x="26" y="61"/>
                  <a:pt x="24" y="62"/>
                  <a:pt x="21" y="62"/>
                </a:cubicBezTo>
                <a:cubicBezTo>
                  <a:pt x="19" y="62"/>
                  <a:pt x="16" y="61"/>
                  <a:pt x="15" y="58"/>
                </a:cubicBezTo>
                <a:cubicBezTo>
                  <a:pt x="13" y="58"/>
                  <a:pt x="11" y="57"/>
                  <a:pt x="11" y="54"/>
                </a:cubicBezTo>
                <a:cubicBezTo>
                  <a:pt x="11" y="54"/>
                  <a:pt x="11" y="53"/>
                  <a:pt x="11" y="53"/>
                </a:cubicBezTo>
                <a:cubicBezTo>
                  <a:pt x="10" y="52"/>
                  <a:pt x="9" y="51"/>
                  <a:pt x="9" y="49"/>
                </a:cubicBezTo>
                <a:cubicBezTo>
                  <a:pt x="9" y="48"/>
                  <a:pt x="10" y="47"/>
                  <a:pt x="10" y="47"/>
                </a:cubicBezTo>
                <a:cubicBezTo>
                  <a:pt x="10" y="46"/>
                  <a:pt x="9" y="45"/>
                  <a:pt x="9" y="44"/>
                </a:cubicBezTo>
                <a:cubicBezTo>
                  <a:pt x="9" y="43"/>
                  <a:pt x="10" y="42"/>
                  <a:pt x="11" y="41"/>
                </a:cubicBezTo>
                <a:cubicBezTo>
                  <a:pt x="11" y="37"/>
                  <a:pt x="7" y="32"/>
                  <a:pt x="5" y="29"/>
                </a:cubicBezTo>
                <a:cubicBezTo>
                  <a:pt x="2" y="26"/>
                  <a:pt x="0" y="23"/>
                  <a:pt x="0" y="18"/>
                </a:cubicBezTo>
                <a:cubicBezTo>
                  <a:pt x="0" y="8"/>
                  <a:pt x="11" y="0"/>
                  <a:pt x="21" y="0"/>
                </a:cubicBezTo>
                <a:cubicBezTo>
                  <a:pt x="31" y="0"/>
                  <a:pt x="42" y="8"/>
                  <a:pt x="42" y="18"/>
                </a:cubicBezTo>
                <a:cubicBezTo>
                  <a:pt x="42" y="23"/>
                  <a:pt x="40" y="26"/>
                  <a:pt x="37" y="29"/>
                </a:cubicBezTo>
                <a:close/>
                <a:moveTo>
                  <a:pt x="21" y="6"/>
                </a:moveTo>
                <a:cubicBezTo>
                  <a:pt x="14" y="6"/>
                  <a:pt x="6" y="10"/>
                  <a:pt x="6" y="18"/>
                </a:cubicBezTo>
                <a:cubicBezTo>
                  <a:pt x="6" y="21"/>
                  <a:pt x="7" y="24"/>
                  <a:pt x="8" y="26"/>
                </a:cubicBezTo>
                <a:cubicBezTo>
                  <a:pt x="9" y="27"/>
                  <a:pt x="10" y="27"/>
                  <a:pt x="11" y="28"/>
                </a:cubicBezTo>
                <a:cubicBezTo>
                  <a:pt x="14" y="32"/>
                  <a:pt x="16" y="36"/>
                  <a:pt x="16" y="40"/>
                </a:cubicBezTo>
                <a:cubicBezTo>
                  <a:pt x="26" y="40"/>
                  <a:pt x="26" y="40"/>
                  <a:pt x="26" y="40"/>
                </a:cubicBezTo>
                <a:cubicBezTo>
                  <a:pt x="26" y="36"/>
                  <a:pt x="28" y="32"/>
                  <a:pt x="31" y="28"/>
                </a:cubicBezTo>
                <a:cubicBezTo>
                  <a:pt x="32" y="27"/>
                  <a:pt x="33" y="27"/>
                  <a:pt x="34" y="26"/>
                </a:cubicBezTo>
                <a:cubicBezTo>
                  <a:pt x="35" y="24"/>
                  <a:pt x="36" y="21"/>
                  <a:pt x="36" y="18"/>
                </a:cubicBezTo>
                <a:cubicBezTo>
                  <a:pt x="36" y="10"/>
                  <a:pt x="28" y="6"/>
                  <a:pt x="21" y="6"/>
                </a:cubicBezTo>
                <a:close/>
                <a:moveTo>
                  <a:pt x="29" y="20"/>
                </a:moveTo>
                <a:cubicBezTo>
                  <a:pt x="28" y="20"/>
                  <a:pt x="27" y="19"/>
                  <a:pt x="27" y="18"/>
                </a:cubicBezTo>
                <a:cubicBezTo>
                  <a:pt x="27" y="16"/>
                  <a:pt x="23" y="15"/>
                  <a:pt x="21" y="15"/>
                </a:cubicBezTo>
                <a:cubicBezTo>
                  <a:pt x="20" y="15"/>
                  <a:pt x="20" y="14"/>
                  <a:pt x="20" y="13"/>
                </a:cubicBezTo>
                <a:cubicBezTo>
                  <a:pt x="20" y="13"/>
                  <a:pt x="20" y="12"/>
                  <a:pt x="21" y="12"/>
                </a:cubicBezTo>
                <a:cubicBezTo>
                  <a:pt x="25" y="12"/>
                  <a:pt x="30" y="14"/>
                  <a:pt x="30" y="18"/>
                </a:cubicBezTo>
                <a:cubicBezTo>
                  <a:pt x="30" y="19"/>
                  <a:pt x="29" y="20"/>
                  <a:pt x="29" y="2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47" name="Freeform 52"/>
          <p:cNvSpPr>
            <a:spLocks noEditPoints="1"/>
          </p:cNvSpPr>
          <p:nvPr/>
        </p:nvSpPr>
        <p:spPr bwMode="auto">
          <a:xfrm>
            <a:off x="4594453" y="2650747"/>
            <a:ext cx="617896" cy="664771"/>
          </a:xfrm>
          <a:custGeom>
            <a:avLst/>
            <a:gdLst/>
            <a:ahLst/>
            <a:cxnLst>
              <a:cxn ang="0">
                <a:pos x="67" y="67"/>
              </a:cxn>
              <a:cxn ang="0">
                <a:pos x="61" y="72"/>
              </a:cxn>
              <a:cxn ang="0">
                <a:pos x="5" y="72"/>
              </a:cxn>
              <a:cxn ang="0">
                <a:pos x="0" y="67"/>
              </a:cxn>
              <a:cxn ang="0">
                <a:pos x="0" y="16"/>
              </a:cxn>
              <a:cxn ang="0">
                <a:pos x="5" y="11"/>
              </a:cxn>
              <a:cxn ang="0">
                <a:pos x="10" y="11"/>
              </a:cxn>
              <a:cxn ang="0">
                <a:pos x="10" y="7"/>
              </a:cxn>
              <a:cxn ang="0">
                <a:pos x="16" y="0"/>
              </a:cxn>
              <a:cxn ang="0">
                <a:pos x="19" y="0"/>
              </a:cxn>
              <a:cxn ang="0">
                <a:pos x="25" y="7"/>
              </a:cxn>
              <a:cxn ang="0">
                <a:pos x="25" y="11"/>
              </a:cxn>
              <a:cxn ang="0">
                <a:pos x="41" y="11"/>
              </a:cxn>
              <a:cxn ang="0">
                <a:pos x="41" y="7"/>
              </a:cxn>
              <a:cxn ang="0">
                <a:pos x="47" y="0"/>
              </a:cxn>
              <a:cxn ang="0">
                <a:pos x="50" y="0"/>
              </a:cxn>
              <a:cxn ang="0">
                <a:pos x="56" y="7"/>
              </a:cxn>
              <a:cxn ang="0">
                <a:pos x="56" y="11"/>
              </a:cxn>
              <a:cxn ang="0">
                <a:pos x="61" y="11"/>
              </a:cxn>
              <a:cxn ang="0">
                <a:pos x="67" y="16"/>
              </a:cxn>
              <a:cxn ang="0">
                <a:pos x="67" y="67"/>
              </a:cxn>
              <a:cxn ang="0">
                <a:pos x="61" y="67"/>
              </a:cxn>
              <a:cxn ang="0">
                <a:pos x="61" y="26"/>
              </a:cxn>
              <a:cxn ang="0">
                <a:pos x="5" y="26"/>
              </a:cxn>
              <a:cxn ang="0">
                <a:pos x="5" y="67"/>
              </a:cxn>
              <a:cxn ang="0">
                <a:pos x="61" y="67"/>
              </a:cxn>
              <a:cxn ang="0">
                <a:pos x="20" y="7"/>
              </a:cxn>
              <a:cxn ang="0">
                <a:pos x="19" y="5"/>
              </a:cxn>
              <a:cxn ang="0">
                <a:pos x="16" y="5"/>
              </a:cxn>
              <a:cxn ang="0">
                <a:pos x="15" y="7"/>
              </a:cxn>
              <a:cxn ang="0">
                <a:pos x="15" y="18"/>
              </a:cxn>
              <a:cxn ang="0">
                <a:pos x="16" y="20"/>
              </a:cxn>
              <a:cxn ang="0">
                <a:pos x="19" y="20"/>
              </a:cxn>
              <a:cxn ang="0">
                <a:pos x="20" y="18"/>
              </a:cxn>
              <a:cxn ang="0">
                <a:pos x="20" y="7"/>
              </a:cxn>
              <a:cxn ang="0">
                <a:pos x="51" y="7"/>
              </a:cxn>
              <a:cxn ang="0">
                <a:pos x="50" y="5"/>
              </a:cxn>
              <a:cxn ang="0">
                <a:pos x="47" y="5"/>
              </a:cxn>
              <a:cxn ang="0">
                <a:pos x="46" y="7"/>
              </a:cxn>
              <a:cxn ang="0">
                <a:pos x="46" y="18"/>
              </a:cxn>
              <a:cxn ang="0">
                <a:pos x="47" y="20"/>
              </a:cxn>
              <a:cxn ang="0">
                <a:pos x="50" y="20"/>
              </a:cxn>
              <a:cxn ang="0">
                <a:pos x="51" y="18"/>
              </a:cxn>
              <a:cxn ang="0">
                <a:pos x="51" y="7"/>
              </a:cxn>
            </a:cxnLst>
            <a:rect l="0" t="0" r="r" b="b"/>
            <a:pathLst>
              <a:path w="67" h="72">
                <a:moveTo>
                  <a:pt x="67" y="67"/>
                </a:moveTo>
                <a:cubicBezTo>
                  <a:pt x="67" y="70"/>
                  <a:pt x="64" y="72"/>
                  <a:pt x="61" y="72"/>
                </a:cubicBezTo>
                <a:cubicBezTo>
                  <a:pt x="5" y="72"/>
                  <a:pt x="5" y="72"/>
                  <a:pt x="5" y="72"/>
                </a:cubicBezTo>
                <a:cubicBezTo>
                  <a:pt x="2" y="72"/>
                  <a:pt x="0" y="70"/>
                  <a:pt x="0" y="67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3"/>
                  <a:pt x="2" y="11"/>
                  <a:pt x="5" y="11"/>
                </a:cubicBezTo>
                <a:cubicBezTo>
                  <a:pt x="10" y="11"/>
                  <a:pt x="10" y="11"/>
                  <a:pt x="10" y="11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3"/>
                  <a:pt x="13" y="0"/>
                  <a:pt x="16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23" y="0"/>
                  <a:pt x="25" y="3"/>
                  <a:pt x="25" y="7"/>
                </a:cubicBezTo>
                <a:cubicBezTo>
                  <a:pt x="25" y="11"/>
                  <a:pt x="25" y="11"/>
                  <a:pt x="25" y="11"/>
                </a:cubicBezTo>
                <a:cubicBezTo>
                  <a:pt x="41" y="11"/>
                  <a:pt x="41" y="11"/>
                  <a:pt x="41" y="11"/>
                </a:cubicBezTo>
                <a:cubicBezTo>
                  <a:pt x="41" y="7"/>
                  <a:pt x="41" y="7"/>
                  <a:pt x="41" y="7"/>
                </a:cubicBezTo>
                <a:cubicBezTo>
                  <a:pt x="41" y="3"/>
                  <a:pt x="44" y="0"/>
                  <a:pt x="47" y="0"/>
                </a:cubicBezTo>
                <a:cubicBezTo>
                  <a:pt x="50" y="0"/>
                  <a:pt x="50" y="0"/>
                  <a:pt x="50" y="0"/>
                </a:cubicBezTo>
                <a:cubicBezTo>
                  <a:pt x="53" y="0"/>
                  <a:pt x="56" y="3"/>
                  <a:pt x="56" y="7"/>
                </a:cubicBezTo>
                <a:cubicBezTo>
                  <a:pt x="56" y="11"/>
                  <a:pt x="56" y="11"/>
                  <a:pt x="56" y="11"/>
                </a:cubicBezTo>
                <a:cubicBezTo>
                  <a:pt x="61" y="11"/>
                  <a:pt x="61" y="11"/>
                  <a:pt x="61" y="11"/>
                </a:cubicBezTo>
                <a:cubicBezTo>
                  <a:pt x="64" y="11"/>
                  <a:pt x="67" y="13"/>
                  <a:pt x="67" y="16"/>
                </a:cubicBezTo>
                <a:lnTo>
                  <a:pt x="67" y="67"/>
                </a:lnTo>
                <a:close/>
                <a:moveTo>
                  <a:pt x="61" y="67"/>
                </a:moveTo>
                <a:cubicBezTo>
                  <a:pt x="61" y="26"/>
                  <a:pt x="61" y="26"/>
                  <a:pt x="61" y="26"/>
                </a:cubicBezTo>
                <a:cubicBezTo>
                  <a:pt x="5" y="26"/>
                  <a:pt x="5" y="26"/>
                  <a:pt x="5" y="26"/>
                </a:cubicBezTo>
                <a:cubicBezTo>
                  <a:pt x="5" y="67"/>
                  <a:pt x="5" y="67"/>
                  <a:pt x="5" y="67"/>
                </a:cubicBezTo>
                <a:lnTo>
                  <a:pt x="61" y="67"/>
                </a:lnTo>
                <a:close/>
                <a:moveTo>
                  <a:pt x="20" y="7"/>
                </a:moveTo>
                <a:cubicBezTo>
                  <a:pt x="20" y="6"/>
                  <a:pt x="20" y="5"/>
                  <a:pt x="19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5" y="6"/>
                  <a:pt x="15" y="7"/>
                </a:cubicBezTo>
                <a:cubicBezTo>
                  <a:pt x="15" y="18"/>
                  <a:pt x="15" y="18"/>
                  <a:pt x="15" y="18"/>
                </a:cubicBezTo>
                <a:cubicBezTo>
                  <a:pt x="15" y="19"/>
                  <a:pt x="16" y="20"/>
                  <a:pt x="16" y="20"/>
                </a:cubicBezTo>
                <a:cubicBezTo>
                  <a:pt x="19" y="20"/>
                  <a:pt x="19" y="20"/>
                  <a:pt x="19" y="20"/>
                </a:cubicBezTo>
                <a:cubicBezTo>
                  <a:pt x="20" y="20"/>
                  <a:pt x="20" y="19"/>
                  <a:pt x="20" y="18"/>
                </a:cubicBezTo>
                <a:lnTo>
                  <a:pt x="20" y="7"/>
                </a:lnTo>
                <a:close/>
                <a:moveTo>
                  <a:pt x="51" y="7"/>
                </a:moveTo>
                <a:cubicBezTo>
                  <a:pt x="51" y="6"/>
                  <a:pt x="51" y="5"/>
                  <a:pt x="50" y="5"/>
                </a:cubicBezTo>
                <a:cubicBezTo>
                  <a:pt x="47" y="5"/>
                  <a:pt x="47" y="5"/>
                  <a:pt x="47" y="5"/>
                </a:cubicBezTo>
                <a:cubicBezTo>
                  <a:pt x="47" y="5"/>
                  <a:pt x="46" y="6"/>
                  <a:pt x="46" y="7"/>
                </a:cubicBezTo>
                <a:cubicBezTo>
                  <a:pt x="46" y="18"/>
                  <a:pt x="46" y="18"/>
                  <a:pt x="46" y="18"/>
                </a:cubicBezTo>
                <a:cubicBezTo>
                  <a:pt x="46" y="19"/>
                  <a:pt x="47" y="20"/>
                  <a:pt x="47" y="20"/>
                </a:cubicBezTo>
                <a:cubicBezTo>
                  <a:pt x="50" y="20"/>
                  <a:pt x="50" y="20"/>
                  <a:pt x="50" y="20"/>
                </a:cubicBezTo>
                <a:cubicBezTo>
                  <a:pt x="51" y="20"/>
                  <a:pt x="51" y="19"/>
                  <a:pt x="51" y="18"/>
                </a:cubicBezTo>
                <a:lnTo>
                  <a:pt x="51" y="7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48" name="Freeform 83"/>
          <p:cNvSpPr>
            <a:spLocks noEditPoints="1"/>
          </p:cNvSpPr>
          <p:nvPr/>
        </p:nvSpPr>
        <p:spPr bwMode="auto">
          <a:xfrm>
            <a:off x="7202918" y="2651662"/>
            <a:ext cx="486767" cy="730151"/>
          </a:xfrm>
          <a:custGeom>
            <a:avLst/>
            <a:gdLst/>
            <a:ahLst/>
            <a:cxnLst>
              <a:cxn ang="0">
                <a:pos x="38" y="26"/>
              </a:cxn>
              <a:cxn ang="0">
                <a:pos x="24" y="55"/>
              </a:cxn>
              <a:cxn ang="0">
                <a:pos x="20" y="58"/>
              </a:cxn>
              <a:cxn ang="0">
                <a:pos x="16" y="55"/>
              </a:cxn>
              <a:cxn ang="0">
                <a:pos x="2" y="26"/>
              </a:cxn>
              <a:cxn ang="0">
                <a:pos x="0" y="19"/>
              </a:cxn>
              <a:cxn ang="0">
                <a:pos x="20" y="0"/>
              </a:cxn>
              <a:cxn ang="0">
                <a:pos x="39" y="19"/>
              </a:cxn>
              <a:cxn ang="0">
                <a:pos x="38" y="26"/>
              </a:cxn>
              <a:cxn ang="0">
                <a:pos x="20" y="9"/>
              </a:cxn>
              <a:cxn ang="0">
                <a:pos x="10" y="19"/>
              </a:cxn>
              <a:cxn ang="0">
                <a:pos x="20" y="29"/>
              </a:cxn>
              <a:cxn ang="0">
                <a:pos x="30" y="19"/>
              </a:cxn>
              <a:cxn ang="0">
                <a:pos x="20" y="9"/>
              </a:cxn>
            </a:cxnLst>
            <a:rect l="0" t="0" r="r" b="b"/>
            <a:pathLst>
              <a:path w="39" h="58">
                <a:moveTo>
                  <a:pt x="38" y="26"/>
                </a:moveTo>
                <a:cubicBezTo>
                  <a:pt x="24" y="55"/>
                  <a:pt x="24" y="55"/>
                  <a:pt x="24" y="55"/>
                </a:cubicBezTo>
                <a:cubicBezTo>
                  <a:pt x="23" y="57"/>
                  <a:pt x="22" y="58"/>
                  <a:pt x="20" y="58"/>
                </a:cubicBezTo>
                <a:cubicBezTo>
                  <a:pt x="18" y="58"/>
                  <a:pt x="16" y="57"/>
                  <a:pt x="16" y="55"/>
                </a:cubicBezTo>
                <a:cubicBezTo>
                  <a:pt x="2" y="26"/>
                  <a:pt x="2" y="26"/>
                  <a:pt x="2" y="26"/>
                </a:cubicBezTo>
                <a:cubicBezTo>
                  <a:pt x="1" y="24"/>
                  <a:pt x="0" y="21"/>
                  <a:pt x="0" y="19"/>
                </a:cubicBezTo>
                <a:cubicBezTo>
                  <a:pt x="0" y="8"/>
                  <a:pt x="9" y="0"/>
                  <a:pt x="20" y="0"/>
                </a:cubicBezTo>
                <a:cubicBezTo>
                  <a:pt x="31" y="0"/>
                  <a:pt x="39" y="8"/>
                  <a:pt x="39" y="19"/>
                </a:cubicBezTo>
                <a:cubicBezTo>
                  <a:pt x="39" y="21"/>
                  <a:pt x="39" y="24"/>
                  <a:pt x="38" y="26"/>
                </a:cubicBezTo>
                <a:close/>
                <a:moveTo>
                  <a:pt x="20" y="9"/>
                </a:moveTo>
                <a:cubicBezTo>
                  <a:pt x="15" y="9"/>
                  <a:pt x="10" y="14"/>
                  <a:pt x="10" y="19"/>
                </a:cubicBezTo>
                <a:cubicBezTo>
                  <a:pt x="10" y="24"/>
                  <a:pt x="15" y="29"/>
                  <a:pt x="20" y="29"/>
                </a:cubicBezTo>
                <a:cubicBezTo>
                  <a:pt x="25" y="29"/>
                  <a:pt x="30" y="24"/>
                  <a:pt x="30" y="19"/>
                </a:cubicBezTo>
                <a:cubicBezTo>
                  <a:pt x="30" y="14"/>
                  <a:pt x="25" y="9"/>
                  <a:pt x="20" y="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49" name="Freeform 152"/>
          <p:cNvSpPr>
            <a:spLocks noEditPoints="1"/>
          </p:cNvSpPr>
          <p:nvPr/>
        </p:nvSpPr>
        <p:spPr bwMode="auto">
          <a:xfrm>
            <a:off x="9707229" y="2789126"/>
            <a:ext cx="603601" cy="557809"/>
          </a:xfrm>
          <a:custGeom>
            <a:avLst/>
            <a:gdLst/>
            <a:ahLst/>
            <a:cxnLst>
              <a:cxn ang="0">
                <a:pos x="67" y="20"/>
              </a:cxn>
              <a:cxn ang="0">
                <a:pos x="46" y="36"/>
              </a:cxn>
              <a:cxn ang="0">
                <a:pos x="42" y="40"/>
              </a:cxn>
              <a:cxn ang="0">
                <a:pos x="39" y="47"/>
              </a:cxn>
              <a:cxn ang="0">
                <a:pos x="44" y="52"/>
              </a:cxn>
              <a:cxn ang="0">
                <a:pos x="52" y="58"/>
              </a:cxn>
              <a:cxn ang="0">
                <a:pos x="52" y="61"/>
              </a:cxn>
              <a:cxn ang="0">
                <a:pos x="51" y="62"/>
              </a:cxn>
              <a:cxn ang="0">
                <a:pos x="17" y="62"/>
              </a:cxn>
              <a:cxn ang="0">
                <a:pos x="16" y="61"/>
              </a:cxn>
              <a:cxn ang="0">
                <a:pos x="16" y="58"/>
              </a:cxn>
              <a:cxn ang="0">
                <a:pos x="24" y="52"/>
              </a:cxn>
              <a:cxn ang="0">
                <a:pos x="29" y="47"/>
              </a:cxn>
              <a:cxn ang="0">
                <a:pos x="26" y="40"/>
              </a:cxn>
              <a:cxn ang="0">
                <a:pos x="22" y="36"/>
              </a:cxn>
              <a:cxn ang="0">
                <a:pos x="0" y="20"/>
              </a:cxn>
              <a:cxn ang="0">
                <a:pos x="0" y="15"/>
              </a:cxn>
              <a:cxn ang="0">
                <a:pos x="4" y="11"/>
              </a:cxn>
              <a:cxn ang="0">
                <a:pos x="16" y="11"/>
              </a:cxn>
              <a:cxn ang="0">
                <a:pos x="16" y="7"/>
              </a:cxn>
              <a:cxn ang="0">
                <a:pos x="22" y="0"/>
              </a:cxn>
              <a:cxn ang="0">
                <a:pos x="45" y="0"/>
              </a:cxn>
              <a:cxn ang="0">
                <a:pos x="52" y="7"/>
              </a:cxn>
              <a:cxn ang="0">
                <a:pos x="52" y="11"/>
              </a:cxn>
              <a:cxn ang="0">
                <a:pos x="63" y="11"/>
              </a:cxn>
              <a:cxn ang="0">
                <a:pos x="67" y="15"/>
              </a:cxn>
              <a:cxn ang="0">
                <a:pos x="67" y="20"/>
              </a:cxn>
              <a:cxn ang="0">
                <a:pos x="16" y="16"/>
              </a:cxn>
              <a:cxn ang="0">
                <a:pos x="6" y="16"/>
              </a:cxn>
              <a:cxn ang="0">
                <a:pos x="6" y="20"/>
              </a:cxn>
              <a:cxn ang="0">
                <a:pos x="19" y="31"/>
              </a:cxn>
              <a:cxn ang="0">
                <a:pos x="16" y="16"/>
              </a:cxn>
              <a:cxn ang="0">
                <a:pos x="62" y="16"/>
              </a:cxn>
              <a:cxn ang="0">
                <a:pos x="52" y="16"/>
              </a:cxn>
              <a:cxn ang="0">
                <a:pos x="49" y="31"/>
              </a:cxn>
              <a:cxn ang="0">
                <a:pos x="62" y="20"/>
              </a:cxn>
              <a:cxn ang="0">
                <a:pos x="62" y="16"/>
              </a:cxn>
            </a:cxnLst>
            <a:rect l="0" t="0" r="r" b="b"/>
            <a:pathLst>
              <a:path w="67" h="62">
                <a:moveTo>
                  <a:pt x="67" y="20"/>
                </a:moveTo>
                <a:cubicBezTo>
                  <a:pt x="67" y="27"/>
                  <a:pt x="58" y="36"/>
                  <a:pt x="46" y="36"/>
                </a:cubicBezTo>
                <a:cubicBezTo>
                  <a:pt x="44" y="38"/>
                  <a:pt x="42" y="40"/>
                  <a:pt x="42" y="40"/>
                </a:cubicBezTo>
                <a:cubicBezTo>
                  <a:pt x="40" y="42"/>
                  <a:pt x="39" y="44"/>
                  <a:pt x="39" y="47"/>
                </a:cubicBezTo>
                <a:cubicBezTo>
                  <a:pt x="39" y="49"/>
                  <a:pt x="40" y="52"/>
                  <a:pt x="44" y="52"/>
                </a:cubicBezTo>
                <a:cubicBezTo>
                  <a:pt x="48" y="52"/>
                  <a:pt x="52" y="54"/>
                  <a:pt x="52" y="58"/>
                </a:cubicBezTo>
                <a:cubicBezTo>
                  <a:pt x="52" y="61"/>
                  <a:pt x="52" y="61"/>
                  <a:pt x="52" y="61"/>
                </a:cubicBezTo>
                <a:cubicBezTo>
                  <a:pt x="52" y="62"/>
                  <a:pt x="51" y="62"/>
                  <a:pt x="51" y="62"/>
                </a:cubicBezTo>
                <a:cubicBezTo>
                  <a:pt x="17" y="62"/>
                  <a:pt x="17" y="62"/>
                  <a:pt x="17" y="62"/>
                </a:cubicBezTo>
                <a:cubicBezTo>
                  <a:pt x="16" y="62"/>
                  <a:pt x="16" y="62"/>
                  <a:pt x="16" y="61"/>
                </a:cubicBezTo>
                <a:cubicBezTo>
                  <a:pt x="16" y="58"/>
                  <a:pt x="16" y="58"/>
                  <a:pt x="16" y="58"/>
                </a:cubicBezTo>
                <a:cubicBezTo>
                  <a:pt x="16" y="54"/>
                  <a:pt x="20" y="52"/>
                  <a:pt x="24" y="52"/>
                </a:cubicBezTo>
                <a:cubicBezTo>
                  <a:pt x="27" y="52"/>
                  <a:pt x="29" y="49"/>
                  <a:pt x="29" y="47"/>
                </a:cubicBezTo>
                <a:cubicBezTo>
                  <a:pt x="29" y="44"/>
                  <a:pt x="28" y="42"/>
                  <a:pt x="26" y="40"/>
                </a:cubicBezTo>
                <a:cubicBezTo>
                  <a:pt x="25" y="40"/>
                  <a:pt x="24" y="38"/>
                  <a:pt x="22" y="36"/>
                </a:cubicBezTo>
                <a:cubicBezTo>
                  <a:pt x="10" y="36"/>
                  <a:pt x="0" y="27"/>
                  <a:pt x="0" y="20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2"/>
                  <a:pt x="2" y="11"/>
                  <a:pt x="4" y="11"/>
                </a:cubicBezTo>
                <a:cubicBezTo>
                  <a:pt x="16" y="11"/>
                  <a:pt x="16" y="11"/>
                  <a:pt x="16" y="11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3"/>
                  <a:pt x="19" y="0"/>
                  <a:pt x="22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9" y="0"/>
                  <a:pt x="52" y="3"/>
                  <a:pt x="52" y="7"/>
                </a:cubicBezTo>
                <a:cubicBezTo>
                  <a:pt x="52" y="11"/>
                  <a:pt x="52" y="11"/>
                  <a:pt x="52" y="11"/>
                </a:cubicBezTo>
                <a:cubicBezTo>
                  <a:pt x="63" y="11"/>
                  <a:pt x="63" y="11"/>
                  <a:pt x="63" y="11"/>
                </a:cubicBezTo>
                <a:cubicBezTo>
                  <a:pt x="66" y="11"/>
                  <a:pt x="67" y="12"/>
                  <a:pt x="67" y="15"/>
                </a:cubicBezTo>
                <a:lnTo>
                  <a:pt x="67" y="20"/>
                </a:lnTo>
                <a:close/>
                <a:moveTo>
                  <a:pt x="16" y="16"/>
                </a:moveTo>
                <a:cubicBezTo>
                  <a:pt x="6" y="16"/>
                  <a:pt x="6" y="16"/>
                  <a:pt x="6" y="16"/>
                </a:cubicBezTo>
                <a:cubicBezTo>
                  <a:pt x="6" y="20"/>
                  <a:pt x="6" y="20"/>
                  <a:pt x="6" y="20"/>
                </a:cubicBezTo>
                <a:cubicBezTo>
                  <a:pt x="6" y="24"/>
                  <a:pt x="11" y="29"/>
                  <a:pt x="19" y="31"/>
                </a:cubicBezTo>
                <a:cubicBezTo>
                  <a:pt x="17" y="27"/>
                  <a:pt x="16" y="22"/>
                  <a:pt x="16" y="16"/>
                </a:cubicBezTo>
                <a:close/>
                <a:moveTo>
                  <a:pt x="62" y="16"/>
                </a:moveTo>
                <a:cubicBezTo>
                  <a:pt x="52" y="16"/>
                  <a:pt x="52" y="16"/>
                  <a:pt x="52" y="16"/>
                </a:cubicBezTo>
                <a:cubicBezTo>
                  <a:pt x="52" y="22"/>
                  <a:pt x="51" y="27"/>
                  <a:pt x="49" y="31"/>
                </a:cubicBezTo>
                <a:cubicBezTo>
                  <a:pt x="57" y="29"/>
                  <a:pt x="62" y="24"/>
                  <a:pt x="62" y="20"/>
                </a:cubicBezTo>
                <a:lnTo>
                  <a:pt x="6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1601508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airplan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0"/>
                            </p:stCondLst>
                            <p:childTnLst>
                              <p:par>
                                <p:cTn id="9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MH_Entry_1"/>
          <p:cNvSpPr/>
          <p:nvPr>
            <p:custDataLst>
              <p:tags r:id="rId2"/>
            </p:custDataLst>
          </p:nvPr>
        </p:nvSpPr>
        <p:spPr>
          <a:xfrm>
            <a:off x="1389127" y="242449"/>
            <a:ext cx="4402666" cy="800219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000" b="1" spc="-300" dirty="0">
                <a:solidFill>
                  <a:schemeClr val="accent1"/>
                </a:solidFill>
                <a:latin typeface="+mj-ea"/>
                <a:ea typeface="+mj-ea"/>
                <a:sym typeface="Arial" panose="020B0604020202020204" pitchFamily="34" charset="0"/>
              </a:rPr>
              <a:t>添加相关标题文字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xmlns="" id="{ACEB2B33-C2FF-4A26-ADF8-6AD3A631BC2C}"/>
              </a:ext>
            </a:extLst>
          </p:cNvPr>
          <p:cNvSpPr/>
          <p:nvPr/>
        </p:nvSpPr>
        <p:spPr>
          <a:xfrm>
            <a:off x="4499006" y="1931670"/>
            <a:ext cx="3193988" cy="390906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ctr"/>
          </a:blipFill>
          <a:ln w="12700" cap="flat" cmpd="sng" algn="ctr">
            <a:noFill/>
            <a:prstDash val="solid"/>
            <a:miter lim="800000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sym typeface="+mn-lt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xmlns="" id="{5103C765-C11D-4BDF-B3D2-84805F33685C}"/>
              </a:ext>
            </a:extLst>
          </p:cNvPr>
          <p:cNvSpPr/>
          <p:nvPr/>
        </p:nvSpPr>
        <p:spPr>
          <a:xfrm>
            <a:off x="7858125" y="2108201"/>
            <a:ext cx="3133725" cy="35559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xmlns="" id="{8B359B5C-7BC0-4576-816A-96A5C48DA67D}"/>
              </a:ext>
            </a:extLst>
          </p:cNvPr>
          <p:cNvSpPr/>
          <p:nvPr/>
        </p:nvSpPr>
        <p:spPr>
          <a:xfrm>
            <a:off x="1209674" y="2108201"/>
            <a:ext cx="3133725" cy="355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36" name="文本框 10">
            <a:extLst>
              <a:ext uri="{FF2B5EF4-FFF2-40B4-BE49-F238E27FC236}">
                <a16:creationId xmlns:a16="http://schemas.microsoft.com/office/drawing/2014/main" xmlns="" id="{C9421159-AB7F-4204-9CDE-18F503E9A064}"/>
              </a:ext>
            </a:extLst>
          </p:cNvPr>
          <p:cNvSpPr txBox="1"/>
          <p:nvPr/>
        </p:nvSpPr>
        <p:spPr>
          <a:xfrm>
            <a:off x="2189224" y="2648158"/>
            <a:ext cx="1174624" cy="738664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/>
          <a:p>
            <a:pPr algn="ctr"/>
            <a:r>
              <a:rPr lang="en-US" altLang="zh-CN" sz="4800" spc="-150" dirty="0">
                <a:solidFill>
                  <a:schemeClr val="bg1"/>
                </a:solidFill>
                <a:latin typeface="Agency FB" panose="020B0503020202020204" pitchFamily="34" charset="0"/>
                <a:cs typeface="+mn-ea"/>
                <a:sym typeface="+mn-lt"/>
              </a:rPr>
              <a:t>54%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xmlns="" id="{236C3EFA-2E34-483C-8D2A-D3DED1611A9A}"/>
              </a:ext>
            </a:extLst>
          </p:cNvPr>
          <p:cNvSpPr/>
          <p:nvPr/>
        </p:nvSpPr>
        <p:spPr>
          <a:xfrm>
            <a:off x="1999595" y="3774875"/>
            <a:ext cx="1553883" cy="441655"/>
          </a:xfrm>
          <a:prstGeom prst="rect">
            <a:avLst/>
          </a:prstGeom>
        </p:spPr>
        <p:txBody>
          <a:bodyPr wrap="none" lIns="0" tIns="0" rIns="0" bIns="0" anchor="ctr" anchorCtr="0">
            <a:normAutofit/>
          </a:bodyPr>
          <a:lstStyle/>
          <a:p>
            <a:pPr lvl="0" algn="ctr" defTabSz="914378">
              <a:defRPr/>
            </a:pPr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标题内容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xmlns="" id="{AB1D2881-F21F-4B68-9317-CFD869B9569C}"/>
              </a:ext>
            </a:extLst>
          </p:cNvPr>
          <p:cNvSpPr/>
          <p:nvPr/>
        </p:nvSpPr>
        <p:spPr>
          <a:xfrm>
            <a:off x="1654126" y="4253973"/>
            <a:ext cx="2244820" cy="1048404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100" dirty="0">
                <a:solidFill>
                  <a:schemeClr val="bg1"/>
                </a:solidFill>
              </a:rPr>
              <a:t>我们长期为客户提供专业的</a:t>
            </a:r>
            <a:r>
              <a:rPr lang="en-US" altLang="zh-CN" sz="1100" dirty="0">
                <a:solidFill>
                  <a:schemeClr val="bg1"/>
                </a:solidFill>
              </a:rPr>
              <a:t>PPT</a:t>
            </a:r>
            <a:r>
              <a:rPr lang="zh-CN" altLang="en-US" sz="1100" dirty="0">
                <a:solidFill>
                  <a:schemeClr val="bg1"/>
                </a:solidFill>
              </a:rPr>
              <a:t>策划、设计制作等全程服务，凭借自身优势和专业化的独特视角为客户提供优质的</a:t>
            </a:r>
            <a:r>
              <a:rPr lang="en-US" altLang="zh-CN" sz="1100" dirty="0">
                <a:solidFill>
                  <a:schemeClr val="bg1"/>
                </a:solidFill>
              </a:rPr>
              <a:t>PPT</a:t>
            </a:r>
            <a:r>
              <a:rPr lang="zh-CN" altLang="en-US" sz="1100" dirty="0">
                <a:solidFill>
                  <a:schemeClr val="bg1"/>
                </a:solidFill>
              </a:rPr>
              <a:t>服务。</a:t>
            </a:r>
          </a:p>
        </p:txBody>
      </p:sp>
      <p:sp>
        <p:nvSpPr>
          <p:cNvPr id="39" name="文本框 10">
            <a:extLst>
              <a:ext uri="{FF2B5EF4-FFF2-40B4-BE49-F238E27FC236}">
                <a16:creationId xmlns:a16="http://schemas.microsoft.com/office/drawing/2014/main" xmlns="" id="{A54758E2-704F-4F7A-BFE1-8B36D1315036}"/>
              </a:ext>
            </a:extLst>
          </p:cNvPr>
          <p:cNvSpPr txBox="1"/>
          <p:nvPr/>
        </p:nvSpPr>
        <p:spPr>
          <a:xfrm>
            <a:off x="8844024" y="2648158"/>
            <a:ext cx="1174624" cy="738664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/>
          <a:p>
            <a:pPr algn="ctr"/>
            <a:r>
              <a:rPr lang="en-US" altLang="zh-CN" sz="4800" spc="-150" dirty="0">
                <a:solidFill>
                  <a:schemeClr val="bg1"/>
                </a:solidFill>
                <a:latin typeface="Agency FB" panose="020B0503020202020204" pitchFamily="34" charset="0"/>
                <a:cs typeface="+mn-ea"/>
                <a:sym typeface="+mn-lt"/>
              </a:rPr>
              <a:t>46%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13394B8A-6F39-49B1-AB7C-EB5A86217B09}"/>
              </a:ext>
            </a:extLst>
          </p:cNvPr>
          <p:cNvSpPr/>
          <p:nvPr/>
        </p:nvSpPr>
        <p:spPr>
          <a:xfrm>
            <a:off x="8654395" y="3774875"/>
            <a:ext cx="1553883" cy="441655"/>
          </a:xfrm>
          <a:prstGeom prst="rect">
            <a:avLst/>
          </a:prstGeom>
        </p:spPr>
        <p:txBody>
          <a:bodyPr wrap="none" lIns="0" tIns="0" rIns="0" bIns="0" anchor="ctr" anchorCtr="0">
            <a:normAutofit/>
          </a:bodyPr>
          <a:lstStyle/>
          <a:p>
            <a:pPr algn="ctr" defTabSz="914378">
              <a:defRPr/>
            </a:pPr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标题内容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xmlns="" id="{0734EF4F-213C-4E8E-AD4C-97B34D944ED4}"/>
              </a:ext>
            </a:extLst>
          </p:cNvPr>
          <p:cNvSpPr/>
          <p:nvPr/>
        </p:nvSpPr>
        <p:spPr>
          <a:xfrm>
            <a:off x="8308926" y="4253973"/>
            <a:ext cx="2244820" cy="1048404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100" dirty="0">
                <a:solidFill>
                  <a:schemeClr val="bg1"/>
                </a:solidFill>
              </a:rPr>
              <a:t>我们长期为客户提供专业的</a:t>
            </a:r>
            <a:r>
              <a:rPr lang="en-US" altLang="zh-CN" sz="1100" dirty="0">
                <a:solidFill>
                  <a:schemeClr val="bg1"/>
                </a:solidFill>
              </a:rPr>
              <a:t>PPT</a:t>
            </a:r>
            <a:r>
              <a:rPr lang="zh-CN" altLang="en-US" sz="1100" dirty="0">
                <a:solidFill>
                  <a:schemeClr val="bg1"/>
                </a:solidFill>
              </a:rPr>
              <a:t>策划、设计制作等全程服务，凭借自身优势和专业化的独特视角为客户提供优质的</a:t>
            </a:r>
            <a:r>
              <a:rPr lang="en-US" altLang="zh-CN" sz="1100" dirty="0">
                <a:solidFill>
                  <a:schemeClr val="bg1"/>
                </a:solidFill>
              </a:rPr>
              <a:t>PPT</a:t>
            </a:r>
            <a:r>
              <a:rPr lang="zh-CN" altLang="en-US" sz="1100" dirty="0">
                <a:solidFill>
                  <a:schemeClr val="bg1"/>
                </a:solidFill>
              </a:rPr>
              <a:t>服务。</a:t>
            </a:r>
          </a:p>
        </p:txBody>
      </p:sp>
    </p:spTree>
    <p:extLst>
      <p:ext uri="{BB962C8B-B14F-4D97-AF65-F5344CB8AC3E}">
        <p14:creationId xmlns:p14="http://schemas.microsoft.com/office/powerpoint/2010/main" val="8752372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airplan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85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  <p:bldP spid="35" grpId="0" animBg="1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MH_Entry_1"/>
          <p:cNvSpPr/>
          <p:nvPr>
            <p:custDataLst>
              <p:tags r:id="rId2"/>
            </p:custDataLst>
          </p:nvPr>
        </p:nvSpPr>
        <p:spPr>
          <a:xfrm>
            <a:off x="1389127" y="242449"/>
            <a:ext cx="4402666" cy="800219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000" b="1" spc="-300" dirty="0">
                <a:solidFill>
                  <a:schemeClr val="accent1"/>
                </a:solidFill>
                <a:latin typeface="+mj-ea"/>
                <a:ea typeface="+mj-ea"/>
                <a:sym typeface="Arial" panose="020B0604020202020204" pitchFamily="34" charset="0"/>
              </a:rPr>
              <a:t>添加相关标题文字</a:t>
            </a:r>
          </a:p>
        </p:txBody>
      </p:sp>
      <p:sp>
        <p:nvSpPr>
          <p:cNvPr id="3" name="Freeform: Shape 10">
            <a:extLst>
              <a:ext uri="{FF2B5EF4-FFF2-40B4-BE49-F238E27FC236}">
                <a16:creationId xmlns:a16="http://schemas.microsoft.com/office/drawing/2014/main" xmlns="" id="{3F1A0EBD-DD9A-4A02-BE26-2D0745F4FDB2}"/>
              </a:ext>
            </a:extLst>
          </p:cNvPr>
          <p:cNvSpPr/>
          <p:nvPr/>
        </p:nvSpPr>
        <p:spPr>
          <a:xfrm rot="5400000">
            <a:off x="3760216" y="2773162"/>
            <a:ext cx="1097280" cy="1097280"/>
          </a:xfrm>
          <a:custGeom>
            <a:avLst/>
            <a:gdLst>
              <a:gd name="connsiteX0" fmla="*/ 0 w 1097280"/>
              <a:gd name="connsiteY0" fmla="*/ 642208 h 1097280"/>
              <a:gd name="connsiteX1" fmla="*/ 0 w 1097280"/>
              <a:gd name="connsiteY1" fmla="*/ 455072 h 1097280"/>
              <a:gd name="connsiteX2" fmla="*/ 455072 w 1097280"/>
              <a:gd name="connsiteY2" fmla="*/ 455072 h 1097280"/>
              <a:gd name="connsiteX3" fmla="*/ 455072 w 1097280"/>
              <a:gd name="connsiteY3" fmla="*/ 0 h 1097280"/>
              <a:gd name="connsiteX4" fmla="*/ 642208 w 1097280"/>
              <a:gd name="connsiteY4" fmla="*/ 0 h 1097280"/>
              <a:gd name="connsiteX5" fmla="*/ 642208 w 1097280"/>
              <a:gd name="connsiteY5" fmla="*/ 455072 h 1097280"/>
              <a:gd name="connsiteX6" fmla="*/ 1097280 w 1097280"/>
              <a:gd name="connsiteY6" fmla="*/ 455072 h 1097280"/>
              <a:gd name="connsiteX7" fmla="*/ 1097280 w 1097280"/>
              <a:gd name="connsiteY7" fmla="*/ 642208 h 1097280"/>
              <a:gd name="connsiteX8" fmla="*/ 642208 w 1097280"/>
              <a:gd name="connsiteY8" fmla="*/ 642208 h 1097280"/>
              <a:gd name="connsiteX9" fmla="*/ 642208 w 1097280"/>
              <a:gd name="connsiteY9" fmla="*/ 1097280 h 1097280"/>
              <a:gd name="connsiteX10" fmla="*/ 455072 w 1097280"/>
              <a:gd name="connsiteY10" fmla="*/ 1097280 h 1097280"/>
              <a:gd name="connsiteX11" fmla="*/ 455072 w 1097280"/>
              <a:gd name="connsiteY11" fmla="*/ 642208 h 109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7280" h="1097280">
                <a:moveTo>
                  <a:pt x="0" y="642208"/>
                </a:moveTo>
                <a:lnTo>
                  <a:pt x="0" y="455072"/>
                </a:lnTo>
                <a:lnTo>
                  <a:pt x="455072" y="455072"/>
                </a:lnTo>
                <a:lnTo>
                  <a:pt x="455072" y="0"/>
                </a:lnTo>
                <a:lnTo>
                  <a:pt x="642208" y="0"/>
                </a:lnTo>
                <a:lnTo>
                  <a:pt x="642208" y="455072"/>
                </a:lnTo>
                <a:lnTo>
                  <a:pt x="1097280" y="455072"/>
                </a:lnTo>
                <a:lnTo>
                  <a:pt x="1097280" y="642208"/>
                </a:lnTo>
                <a:lnTo>
                  <a:pt x="642208" y="642208"/>
                </a:lnTo>
                <a:lnTo>
                  <a:pt x="642208" y="1097280"/>
                </a:lnTo>
                <a:lnTo>
                  <a:pt x="455072" y="1097280"/>
                </a:lnTo>
                <a:lnTo>
                  <a:pt x="455072" y="64220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grpSp>
        <p:nvGrpSpPr>
          <p:cNvPr id="4" name="Group 9">
            <a:extLst>
              <a:ext uri="{FF2B5EF4-FFF2-40B4-BE49-F238E27FC236}">
                <a16:creationId xmlns:a16="http://schemas.microsoft.com/office/drawing/2014/main" xmlns="" id="{5AD63C3E-B702-4581-B8D1-DD13F94A07D2}"/>
              </a:ext>
            </a:extLst>
          </p:cNvPr>
          <p:cNvGrpSpPr/>
          <p:nvPr/>
        </p:nvGrpSpPr>
        <p:grpSpPr>
          <a:xfrm>
            <a:off x="7414260" y="3032860"/>
            <a:ext cx="1097280" cy="577884"/>
            <a:chOff x="7185660" y="3038252"/>
            <a:chExt cx="1097280" cy="577884"/>
          </a:xfrm>
          <a:solidFill>
            <a:schemeClr val="bg1">
              <a:lumMod val="85000"/>
            </a:schemeClr>
          </a:solidFill>
        </p:grpSpPr>
        <p:sp>
          <p:nvSpPr>
            <p:cNvPr id="5" name="Rectangle 7">
              <a:extLst>
                <a:ext uri="{FF2B5EF4-FFF2-40B4-BE49-F238E27FC236}">
                  <a16:creationId xmlns:a16="http://schemas.microsoft.com/office/drawing/2014/main" xmlns="" id="{4BB270BF-72D3-4D44-A6C4-B76DF6F371C7}"/>
                </a:ext>
              </a:extLst>
            </p:cNvPr>
            <p:cNvSpPr/>
            <p:nvPr/>
          </p:nvSpPr>
          <p:spPr>
            <a:xfrm>
              <a:off x="7185660" y="3038252"/>
              <a:ext cx="1097280" cy="187136"/>
            </a:xfrm>
            <a:prstGeom prst="rect">
              <a:avLst/>
            </a:prstGeom>
            <a:grp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xmlns="" id="{7994AF1F-F7E3-40E2-9DE1-390D1AA2DE87}"/>
                </a:ext>
              </a:extLst>
            </p:cNvPr>
            <p:cNvSpPr/>
            <p:nvPr/>
          </p:nvSpPr>
          <p:spPr>
            <a:xfrm>
              <a:off x="7185660" y="3429000"/>
              <a:ext cx="1097280" cy="187136"/>
            </a:xfrm>
            <a:prstGeom prst="rect">
              <a:avLst/>
            </a:prstGeom>
            <a:grp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3A09104D-CDC7-4A52-B9C7-A1763ED3E96A}"/>
              </a:ext>
            </a:extLst>
          </p:cNvPr>
          <p:cNvGrpSpPr/>
          <p:nvPr/>
        </p:nvGrpSpPr>
        <p:grpSpPr>
          <a:xfrm>
            <a:off x="5209583" y="2432802"/>
            <a:ext cx="1778000" cy="1778000"/>
            <a:chOff x="5209583" y="2432802"/>
            <a:chExt cx="1778000" cy="1778000"/>
          </a:xfrm>
        </p:grpSpPr>
        <p:sp>
          <p:nvSpPr>
            <p:cNvPr id="8" name="Oval 2">
              <a:extLst>
                <a:ext uri="{FF2B5EF4-FFF2-40B4-BE49-F238E27FC236}">
                  <a16:creationId xmlns:a16="http://schemas.microsoft.com/office/drawing/2014/main" xmlns="" id="{FA02306D-B54F-47BD-8800-1A1343425470}"/>
                </a:ext>
              </a:extLst>
            </p:cNvPr>
            <p:cNvSpPr/>
            <p:nvPr/>
          </p:nvSpPr>
          <p:spPr>
            <a:xfrm>
              <a:off x="5209583" y="2432802"/>
              <a:ext cx="1778000" cy="1778000"/>
            </a:xfrm>
            <a:prstGeom prst="ellipse">
              <a:avLst/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Freeform: Shape 21">
              <a:extLst>
                <a:ext uri="{FF2B5EF4-FFF2-40B4-BE49-F238E27FC236}">
                  <a16:creationId xmlns:a16="http://schemas.microsoft.com/office/drawing/2014/main" xmlns="" id="{2067D40F-7C4D-4FAF-AF4A-A7E25702F0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9216" y="2913493"/>
              <a:ext cx="718734" cy="816618"/>
            </a:xfrm>
            <a:custGeom>
              <a:avLst/>
              <a:gdLst>
                <a:gd name="connsiteX0" fmla="*/ 112848 w 296210"/>
                <a:gd name="connsiteY0" fmla="*/ 312737 h 336550"/>
                <a:gd name="connsiteX1" fmla="*/ 183364 w 296210"/>
                <a:gd name="connsiteY1" fmla="*/ 312737 h 336550"/>
                <a:gd name="connsiteX2" fmla="*/ 187281 w 296210"/>
                <a:gd name="connsiteY2" fmla="*/ 314060 h 336550"/>
                <a:gd name="connsiteX3" fmla="*/ 188587 w 296210"/>
                <a:gd name="connsiteY3" fmla="*/ 318029 h 336550"/>
                <a:gd name="connsiteX4" fmla="*/ 188587 w 296210"/>
                <a:gd name="connsiteY4" fmla="*/ 331258 h 336550"/>
                <a:gd name="connsiteX5" fmla="*/ 187281 w 296210"/>
                <a:gd name="connsiteY5" fmla="*/ 335227 h 336550"/>
                <a:gd name="connsiteX6" fmla="*/ 183364 w 296210"/>
                <a:gd name="connsiteY6" fmla="*/ 336550 h 336550"/>
                <a:gd name="connsiteX7" fmla="*/ 112848 w 296210"/>
                <a:gd name="connsiteY7" fmla="*/ 336550 h 336550"/>
                <a:gd name="connsiteX8" fmla="*/ 107624 w 296210"/>
                <a:gd name="connsiteY8" fmla="*/ 331258 h 336550"/>
                <a:gd name="connsiteX9" fmla="*/ 107624 w 296210"/>
                <a:gd name="connsiteY9" fmla="*/ 318029 h 336550"/>
                <a:gd name="connsiteX10" fmla="*/ 108930 w 296210"/>
                <a:gd name="connsiteY10" fmla="*/ 314060 h 336550"/>
                <a:gd name="connsiteX11" fmla="*/ 112848 w 296210"/>
                <a:gd name="connsiteY11" fmla="*/ 312737 h 336550"/>
                <a:gd name="connsiteX12" fmla="*/ 112848 w 296210"/>
                <a:gd name="connsiteY12" fmla="*/ 277812 h 336550"/>
                <a:gd name="connsiteX13" fmla="*/ 183364 w 296210"/>
                <a:gd name="connsiteY13" fmla="*/ 277812 h 336550"/>
                <a:gd name="connsiteX14" fmla="*/ 187281 w 296210"/>
                <a:gd name="connsiteY14" fmla="*/ 280282 h 336550"/>
                <a:gd name="connsiteX15" fmla="*/ 188587 w 296210"/>
                <a:gd name="connsiteY15" fmla="*/ 283986 h 336550"/>
                <a:gd name="connsiteX16" fmla="*/ 188587 w 296210"/>
                <a:gd name="connsiteY16" fmla="*/ 295098 h 336550"/>
                <a:gd name="connsiteX17" fmla="*/ 187281 w 296210"/>
                <a:gd name="connsiteY17" fmla="*/ 298802 h 336550"/>
                <a:gd name="connsiteX18" fmla="*/ 183364 w 296210"/>
                <a:gd name="connsiteY18" fmla="*/ 300037 h 336550"/>
                <a:gd name="connsiteX19" fmla="*/ 112848 w 296210"/>
                <a:gd name="connsiteY19" fmla="*/ 300037 h 336550"/>
                <a:gd name="connsiteX20" fmla="*/ 108930 w 296210"/>
                <a:gd name="connsiteY20" fmla="*/ 298802 h 336550"/>
                <a:gd name="connsiteX21" fmla="*/ 107624 w 296210"/>
                <a:gd name="connsiteY21" fmla="*/ 295098 h 336550"/>
                <a:gd name="connsiteX22" fmla="*/ 107624 w 296210"/>
                <a:gd name="connsiteY22" fmla="*/ 283986 h 336550"/>
                <a:gd name="connsiteX23" fmla="*/ 112848 w 296210"/>
                <a:gd name="connsiteY23" fmla="*/ 277812 h 336550"/>
                <a:gd name="connsiteX24" fmla="*/ 255726 w 296210"/>
                <a:gd name="connsiteY24" fmla="*/ 165100 h 336550"/>
                <a:gd name="connsiteX25" fmla="*/ 286005 w 296210"/>
                <a:gd name="connsiteY25" fmla="*/ 170447 h 336550"/>
                <a:gd name="connsiteX26" fmla="*/ 293903 w 296210"/>
                <a:gd name="connsiteY26" fmla="*/ 174458 h 336550"/>
                <a:gd name="connsiteX27" fmla="*/ 295220 w 296210"/>
                <a:gd name="connsiteY27" fmla="*/ 182479 h 336550"/>
                <a:gd name="connsiteX28" fmla="*/ 291270 w 296210"/>
                <a:gd name="connsiteY28" fmla="*/ 189163 h 336550"/>
                <a:gd name="connsiteX29" fmla="*/ 283372 w 296210"/>
                <a:gd name="connsiteY29" fmla="*/ 190500 h 336550"/>
                <a:gd name="connsiteX30" fmla="*/ 253093 w 296210"/>
                <a:gd name="connsiteY30" fmla="*/ 185153 h 336550"/>
                <a:gd name="connsiteX31" fmla="*/ 245194 w 296210"/>
                <a:gd name="connsiteY31" fmla="*/ 181142 h 336550"/>
                <a:gd name="connsiteX32" fmla="*/ 242561 w 296210"/>
                <a:gd name="connsiteY32" fmla="*/ 173121 h 336550"/>
                <a:gd name="connsiteX33" fmla="*/ 247827 w 296210"/>
                <a:gd name="connsiteY33" fmla="*/ 166437 h 336550"/>
                <a:gd name="connsiteX34" fmla="*/ 255726 w 296210"/>
                <a:gd name="connsiteY34" fmla="*/ 165100 h 336550"/>
                <a:gd name="connsiteX35" fmla="*/ 40484 w 296210"/>
                <a:gd name="connsiteY35" fmla="*/ 165100 h 336550"/>
                <a:gd name="connsiteX36" fmla="*/ 49699 w 296210"/>
                <a:gd name="connsiteY36" fmla="*/ 166437 h 336550"/>
                <a:gd name="connsiteX37" fmla="*/ 53649 w 296210"/>
                <a:gd name="connsiteY37" fmla="*/ 173121 h 336550"/>
                <a:gd name="connsiteX38" fmla="*/ 51016 w 296210"/>
                <a:gd name="connsiteY38" fmla="*/ 181142 h 336550"/>
                <a:gd name="connsiteX39" fmla="*/ 43117 w 296210"/>
                <a:gd name="connsiteY39" fmla="*/ 185153 h 336550"/>
                <a:gd name="connsiteX40" fmla="*/ 12838 w 296210"/>
                <a:gd name="connsiteY40" fmla="*/ 190500 h 336550"/>
                <a:gd name="connsiteX41" fmla="*/ 4940 w 296210"/>
                <a:gd name="connsiteY41" fmla="*/ 189163 h 336550"/>
                <a:gd name="connsiteX42" fmla="*/ 990 w 296210"/>
                <a:gd name="connsiteY42" fmla="*/ 182479 h 336550"/>
                <a:gd name="connsiteX43" fmla="*/ 2307 w 296210"/>
                <a:gd name="connsiteY43" fmla="*/ 174458 h 336550"/>
                <a:gd name="connsiteX44" fmla="*/ 10205 w 296210"/>
                <a:gd name="connsiteY44" fmla="*/ 170447 h 336550"/>
                <a:gd name="connsiteX45" fmla="*/ 288721 w 296210"/>
                <a:gd name="connsiteY45" fmla="*/ 84137 h 336550"/>
                <a:gd name="connsiteX46" fmla="*/ 295234 w 296210"/>
                <a:gd name="connsiteY46" fmla="*/ 89217 h 336550"/>
                <a:gd name="connsiteX47" fmla="*/ 295234 w 296210"/>
                <a:gd name="connsiteY47" fmla="*/ 96837 h 336550"/>
                <a:gd name="connsiteX48" fmla="*/ 288721 w 296210"/>
                <a:gd name="connsiteY48" fmla="*/ 103187 h 336550"/>
                <a:gd name="connsiteX49" fmla="*/ 261367 w 296210"/>
                <a:gd name="connsiteY49" fmla="*/ 114617 h 336550"/>
                <a:gd name="connsiteX50" fmla="*/ 252249 w 296210"/>
                <a:gd name="connsiteY50" fmla="*/ 115887 h 336550"/>
                <a:gd name="connsiteX51" fmla="*/ 247039 w 296210"/>
                <a:gd name="connsiteY51" fmla="*/ 110807 h 336550"/>
                <a:gd name="connsiteX52" fmla="*/ 247039 w 296210"/>
                <a:gd name="connsiteY52" fmla="*/ 103187 h 336550"/>
                <a:gd name="connsiteX53" fmla="*/ 253552 w 296210"/>
                <a:gd name="connsiteY53" fmla="*/ 96837 h 336550"/>
                <a:gd name="connsiteX54" fmla="*/ 280905 w 296210"/>
                <a:gd name="connsiteY54" fmla="*/ 85407 h 336550"/>
                <a:gd name="connsiteX55" fmla="*/ 288721 w 296210"/>
                <a:gd name="connsiteY55" fmla="*/ 84137 h 336550"/>
                <a:gd name="connsiteX56" fmla="*/ 7489 w 296210"/>
                <a:gd name="connsiteY56" fmla="*/ 84137 h 336550"/>
                <a:gd name="connsiteX57" fmla="*/ 15305 w 296210"/>
                <a:gd name="connsiteY57" fmla="*/ 85407 h 336550"/>
                <a:gd name="connsiteX58" fmla="*/ 43961 w 296210"/>
                <a:gd name="connsiteY58" fmla="*/ 96837 h 336550"/>
                <a:gd name="connsiteX59" fmla="*/ 49171 w 296210"/>
                <a:gd name="connsiteY59" fmla="*/ 103187 h 336550"/>
                <a:gd name="connsiteX60" fmla="*/ 49171 w 296210"/>
                <a:gd name="connsiteY60" fmla="*/ 110807 h 336550"/>
                <a:gd name="connsiteX61" fmla="*/ 43961 w 296210"/>
                <a:gd name="connsiteY61" fmla="*/ 115887 h 336550"/>
                <a:gd name="connsiteX62" fmla="*/ 34843 w 296210"/>
                <a:gd name="connsiteY62" fmla="*/ 114617 h 336550"/>
                <a:gd name="connsiteX63" fmla="*/ 7489 w 296210"/>
                <a:gd name="connsiteY63" fmla="*/ 103187 h 336550"/>
                <a:gd name="connsiteX64" fmla="*/ 976 w 296210"/>
                <a:gd name="connsiteY64" fmla="*/ 96837 h 336550"/>
                <a:gd name="connsiteX65" fmla="*/ 976 w 296210"/>
                <a:gd name="connsiteY65" fmla="*/ 89217 h 336550"/>
                <a:gd name="connsiteX66" fmla="*/ 7489 w 296210"/>
                <a:gd name="connsiteY66" fmla="*/ 84137 h 336550"/>
                <a:gd name="connsiteX67" fmla="*/ 148105 w 296210"/>
                <a:gd name="connsiteY67" fmla="*/ 68262 h 336550"/>
                <a:gd name="connsiteX68" fmla="*/ 180961 w 296210"/>
                <a:gd name="connsiteY68" fmla="*/ 73519 h 336550"/>
                <a:gd name="connsiteX69" fmla="*/ 205932 w 296210"/>
                <a:gd name="connsiteY69" fmla="*/ 86660 h 336550"/>
                <a:gd name="connsiteX70" fmla="*/ 223017 w 296210"/>
                <a:gd name="connsiteY70" fmla="*/ 109001 h 336550"/>
                <a:gd name="connsiteX71" fmla="*/ 228274 w 296210"/>
                <a:gd name="connsiteY71" fmla="*/ 139227 h 336550"/>
                <a:gd name="connsiteX72" fmla="*/ 228274 w 296210"/>
                <a:gd name="connsiteY72" fmla="*/ 140541 h 336550"/>
                <a:gd name="connsiteX73" fmla="*/ 228274 w 296210"/>
                <a:gd name="connsiteY73" fmla="*/ 141855 h 336550"/>
                <a:gd name="connsiteX74" fmla="*/ 226960 w 296210"/>
                <a:gd name="connsiteY74" fmla="*/ 156311 h 336550"/>
                <a:gd name="connsiteX75" fmla="*/ 216446 w 296210"/>
                <a:gd name="connsiteY75" fmla="*/ 185222 h 336550"/>
                <a:gd name="connsiteX76" fmla="*/ 201989 w 296210"/>
                <a:gd name="connsiteY76" fmla="*/ 216762 h 336550"/>
                <a:gd name="connsiteX77" fmla="*/ 194104 w 296210"/>
                <a:gd name="connsiteY77" fmla="*/ 236474 h 336550"/>
                <a:gd name="connsiteX78" fmla="*/ 190161 w 296210"/>
                <a:gd name="connsiteY78" fmla="*/ 250930 h 336550"/>
                <a:gd name="connsiteX79" fmla="*/ 187533 w 296210"/>
                <a:gd name="connsiteY79" fmla="*/ 261443 h 336550"/>
                <a:gd name="connsiteX80" fmla="*/ 182276 w 296210"/>
                <a:gd name="connsiteY80" fmla="*/ 266700 h 336550"/>
                <a:gd name="connsiteX81" fmla="*/ 113935 w 296210"/>
                <a:gd name="connsiteY81" fmla="*/ 266700 h 336550"/>
                <a:gd name="connsiteX82" fmla="*/ 108678 w 296210"/>
                <a:gd name="connsiteY82" fmla="*/ 261443 h 336550"/>
                <a:gd name="connsiteX83" fmla="*/ 106049 w 296210"/>
                <a:gd name="connsiteY83" fmla="*/ 250930 h 336550"/>
                <a:gd name="connsiteX84" fmla="*/ 102107 w 296210"/>
                <a:gd name="connsiteY84" fmla="*/ 236474 h 336550"/>
                <a:gd name="connsiteX85" fmla="*/ 94221 w 296210"/>
                <a:gd name="connsiteY85" fmla="*/ 216762 h 336550"/>
                <a:gd name="connsiteX86" fmla="*/ 79764 w 296210"/>
                <a:gd name="connsiteY86" fmla="*/ 185222 h 336550"/>
                <a:gd name="connsiteX87" fmla="*/ 69250 w 296210"/>
                <a:gd name="connsiteY87" fmla="*/ 156311 h 336550"/>
                <a:gd name="connsiteX88" fmla="*/ 67936 w 296210"/>
                <a:gd name="connsiteY88" fmla="*/ 149740 h 336550"/>
                <a:gd name="connsiteX89" fmla="*/ 67936 w 296210"/>
                <a:gd name="connsiteY89" fmla="*/ 141855 h 336550"/>
                <a:gd name="connsiteX90" fmla="*/ 67936 w 296210"/>
                <a:gd name="connsiteY90" fmla="*/ 139227 h 336550"/>
                <a:gd name="connsiteX91" fmla="*/ 73193 w 296210"/>
                <a:gd name="connsiteY91" fmla="*/ 109001 h 336550"/>
                <a:gd name="connsiteX92" fmla="*/ 90278 w 296210"/>
                <a:gd name="connsiteY92" fmla="*/ 86660 h 336550"/>
                <a:gd name="connsiteX93" fmla="*/ 115249 w 296210"/>
                <a:gd name="connsiteY93" fmla="*/ 73519 h 336550"/>
                <a:gd name="connsiteX94" fmla="*/ 148105 w 296210"/>
                <a:gd name="connsiteY94" fmla="*/ 68262 h 336550"/>
                <a:gd name="connsiteX95" fmla="*/ 230737 w 296210"/>
                <a:gd name="connsiteY95" fmla="*/ 20380 h 336550"/>
                <a:gd name="connsiteX96" fmla="*/ 238620 w 296210"/>
                <a:gd name="connsiteY96" fmla="*/ 20380 h 336550"/>
                <a:gd name="connsiteX97" fmla="*/ 242561 w 296210"/>
                <a:gd name="connsiteY97" fmla="*/ 27030 h 336550"/>
                <a:gd name="connsiteX98" fmla="*/ 241247 w 296210"/>
                <a:gd name="connsiteY98" fmla="*/ 36341 h 336550"/>
                <a:gd name="connsiteX99" fmla="*/ 224168 w 296210"/>
                <a:gd name="connsiteY99" fmla="*/ 61613 h 336550"/>
                <a:gd name="connsiteX100" fmla="*/ 217599 w 296210"/>
                <a:gd name="connsiteY100" fmla="*/ 66933 h 336550"/>
                <a:gd name="connsiteX101" fmla="*/ 209716 w 296210"/>
                <a:gd name="connsiteY101" fmla="*/ 66933 h 336550"/>
                <a:gd name="connsiteX102" fmla="*/ 204461 w 296210"/>
                <a:gd name="connsiteY102" fmla="*/ 60282 h 336550"/>
                <a:gd name="connsiteX103" fmla="*/ 207089 w 296210"/>
                <a:gd name="connsiteY103" fmla="*/ 50972 h 336550"/>
                <a:gd name="connsiteX104" fmla="*/ 224168 w 296210"/>
                <a:gd name="connsiteY104" fmla="*/ 25700 h 336550"/>
                <a:gd name="connsiteX105" fmla="*/ 230737 w 296210"/>
                <a:gd name="connsiteY105" fmla="*/ 20380 h 336550"/>
                <a:gd name="connsiteX106" fmla="*/ 59177 w 296210"/>
                <a:gd name="connsiteY106" fmla="*/ 20380 h 336550"/>
                <a:gd name="connsiteX107" fmla="*/ 67060 w 296210"/>
                <a:gd name="connsiteY107" fmla="*/ 20380 h 336550"/>
                <a:gd name="connsiteX108" fmla="*/ 73629 w 296210"/>
                <a:gd name="connsiteY108" fmla="*/ 25700 h 336550"/>
                <a:gd name="connsiteX109" fmla="*/ 90709 w 296210"/>
                <a:gd name="connsiteY109" fmla="*/ 50972 h 336550"/>
                <a:gd name="connsiteX110" fmla="*/ 93336 w 296210"/>
                <a:gd name="connsiteY110" fmla="*/ 60282 h 336550"/>
                <a:gd name="connsiteX111" fmla="*/ 88081 w 296210"/>
                <a:gd name="connsiteY111" fmla="*/ 66933 h 336550"/>
                <a:gd name="connsiteX112" fmla="*/ 81512 w 296210"/>
                <a:gd name="connsiteY112" fmla="*/ 66933 h 336550"/>
                <a:gd name="connsiteX113" fmla="*/ 73629 w 296210"/>
                <a:gd name="connsiteY113" fmla="*/ 61613 h 336550"/>
                <a:gd name="connsiteX114" fmla="*/ 57863 w 296210"/>
                <a:gd name="connsiteY114" fmla="*/ 36341 h 336550"/>
                <a:gd name="connsiteX115" fmla="*/ 55236 w 296210"/>
                <a:gd name="connsiteY115" fmla="*/ 27030 h 336550"/>
                <a:gd name="connsiteX116" fmla="*/ 59177 w 296210"/>
                <a:gd name="connsiteY116" fmla="*/ 20380 h 336550"/>
                <a:gd name="connsiteX117" fmla="*/ 148264 w 296210"/>
                <a:gd name="connsiteY117" fmla="*/ 0 h 336550"/>
                <a:gd name="connsiteX118" fmla="*/ 155884 w 296210"/>
                <a:gd name="connsiteY118" fmla="*/ 2633 h 336550"/>
                <a:gd name="connsiteX119" fmla="*/ 158424 w 296210"/>
                <a:gd name="connsiteY119" fmla="*/ 11848 h 336550"/>
                <a:gd name="connsiteX120" fmla="*/ 158424 w 296210"/>
                <a:gd name="connsiteY120" fmla="*/ 42127 h 336550"/>
                <a:gd name="connsiteX121" fmla="*/ 155884 w 296210"/>
                <a:gd name="connsiteY121" fmla="*/ 50026 h 336550"/>
                <a:gd name="connsiteX122" fmla="*/ 148264 w 296210"/>
                <a:gd name="connsiteY122" fmla="*/ 53975 h 336550"/>
                <a:gd name="connsiteX123" fmla="*/ 141914 w 296210"/>
                <a:gd name="connsiteY123" fmla="*/ 50026 h 336550"/>
                <a:gd name="connsiteX124" fmla="*/ 139374 w 296210"/>
                <a:gd name="connsiteY124" fmla="*/ 42127 h 336550"/>
                <a:gd name="connsiteX125" fmla="*/ 139374 w 296210"/>
                <a:gd name="connsiteY125" fmla="*/ 11848 h 336550"/>
                <a:gd name="connsiteX126" fmla="*/ 141914 w 296210"/>
                <a:gd name="connsiteY126" fmla="*/ 2633 h 336550"/>
                <a:gd name="connsiteX127" fmla="*/ 148264 w 296210"/>
                <a:gd name="connsiteY127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296210" h="336550">
                  <a:moveTo>
                    <a:pt x="112848" y="312737"/>
                  </a:moveTo>
                  <a:lnTo>
                    <a:pt x="183364" y="312737"/>
                  </a:lnTo>
                  <a:cubicBezTo>
                    <a:pt x="184670" y="312737"/>
                    <a:pt x="185976" y="314060"/>
                    <a:pt x="187281" y="314060"/>
                  </a:cubicBezTo>
                  <a:cubicBezTo>
                    <a:pt x="188587" y="315383"/>
                    <a:pt x="188587" y="316706"/>
                    <a:pt x="188587" y="318029"/>
                  </a:cubicBezTo>
                  <a:cubicBezTo>
                    <a:pt x="188587" y="331258"/>
                    <a:pt x="188587" y="331258"/>
                    <a:pt x="188587" y="331258"/>
                  </a:cubicBezTo>
                  <a:cubicBezTo>
                    <a:pt x="188587" y="332581"/>
                    <a:pt x="188587" y="333904"/>
                    <a:pt x="187281" y="335227"/>
                  </a:cubicBezTo>
                  <a:cubicBezTo>
                    <a:pt x="185976" y="336550"/>
                    <a:pt x="184670" y="336550"/>
                    <a:pt x="183364" y="336550"/>
                  </a:cubicBezTo>
                  <a:cubicBezTo>
                    <a:pt x="112848" y="336550"/>
                    <a:pt x="112848" y="336550"/>
                    <a:pt x="112848" y="336550"/>
                  </a:cubicBezTo>
                  <a:cubicBezTo>
                    <a:pt x="108930" y="336550"/>
                    <a:pt x="107624" y="335227"/>
                    <a:pt x="107624" y="331258"/>
                  </a:cubicBezTo>
                  <a:cubicBezTo>
                    <a:pt x="107624" y="318029"/>
                    <a:pt x="107624" y="318029"/>
                    <a:pt x="107624" y="318029"/>
                  </a:cubicBezTo>
                  <a:cubicBezTo>
                    <a:pt x="107624" y="316706"/>
                    <a:pt x="107624" y="315383"/>
                    <a:pt x="108930" y="314060"/>
                  </a:cubicBezTo>
                  <a:cubicBezTo>
                    <a:pt x="110236" y="314060"/>
                    <a:pt x="111542" y="312737"/>
                    <a:pt x="112848" y="312737"/>
                  </a:cubicBezTo>
                  <a:close/>
                  <a:moveTo>
                    <a:pt x="112848" y="277812"/>
                  </a:moveTo>
                  <a:lnTo>
                    <a:pt x="183364" y="277812"/>
                  </a:lnTo>
                  <a:cubicBezTo>
                    <a:pt x="184670" y="277812"/>
                    <a:pt x="185976" y="279047"/>
                    <a:pt x="187281" y="280282"/>
                  </a:cubicBezTo>
                  <a:cubicBezTo>
                    <a:pt x="188587" y="281516"/>
                    <a:pt x="188587" y="282751"/>
                    <a:pt x="188587" y="283986"/>
                  </a:cubicBezTo>
                  <a:cubicBezTo>
                    <a:pt x="188587" y="295098"/>
                    <a:pt x="188587" y="295098"/>
                    <a:pt x="188587" y="295098"/>
                  </a:cubicBezTo>
                  <a:cubicBezTo>
                    <a:pt x="188587" y="296333"/>
                    <a:pt x="188587" y="297568"/>
                    <a:pt x="187281" y="298802"/>
                  </a:cubicBezTo>
                  <a:cubicBezTo>
                    <a:pt x="185976" y="300037"/>
                    <a:pt x="184670" y="300037"/>
                    <a:pt x="183364" y="300037"/>
                  </a:cubicBezTo>
                  <a:cubicBezTo>
                    <a:pt x="112848" y="300037"/>
                    <a:pt x="112848" y="300037"/>
                    <a:pt x="112848" y="300037"/>
                  </a:cubicBezTo>
                  <a:cubicBezTo>
                    <a:pt x="111542" y="300037"/>
                    <a:pt x="110236" y="300037"/>
                    <a:pt x="108930" y="298802"/>
                  </a:cubicBezTo>
                  <a:cubicBezTo>
                    <a:pt x="107624" y="297568"/>
                    <a:pt x="107624" y="296333"/>
                    <a:pt x="107624" y="295098"/>
                  </a:cubicBezTo>
                  <a:cubicBezTo>
                    <a:pt x="107624" y="283986"/>
                    <a:pt x="107624" y="283986"/>
                    <a:pt x="107624" y="283986"/>
                  </a:cubicBezTo>
                  <a:cubicBezTo>
                    <a:pt x="107624" y="280282"/>
                    <a:pt x="108930" y="277812"/>
                    <a:pt x="112848" y="277812"/>
                  </a:cubicBezTo>
                  <a:close/>
                  <a:moveTo>
                    <a:pt x="255726" y="165100"/>
                  </a:moveTo>
                  <a:lnTo>
                    <a:pt x="286005" y="170447"/>
                  </a:lnTo>
                  <a:cubicBezTo>
                    <a:pt x="288637" y="170447"/>
                    <a:pt x="291270" y="171784"/>
                    <a:pt x="293903" y="174458"/>
                  </a:cubicBezTo>
                  <a:cubicBezTo>
                    <a:pt x="295220" y="177132"/>
                    <a:pt x="296536" y="179805"/>
                    <a:pt x="295220" y="182479"/>
                  </a:cubicBezTo>
                  <a:cubicBezTo>
                    <a:pt x="295220" y="185153"/>
                    <a:pt x="293903" y="186490"/>
                    <a:pt x="291270" y="189163"/>
                  </a:cubicBezTo>
                  <a:cubicBezTo>
                    <a:pt x="288637" y="190500"/>
                    <a:pt x="286005" y="190500"/>
                    <a:pt x="283372" y="190500"/>
                  </a:cubicBezTo>
                  <a:cubicBezTo>
                    <a:pt x="283372" y="190500"/>
                    <a:pt x="283372" y="190500"/>
                    <a:pt x="253093" y="185153"/>
                  </a:cubicBezTo>
                  <a:cubicBezTo>
                    <a:pt x="249144" y="185153"/>
                    <a:pt x="246511" y="183816"/>
                    <a:pt x="245194" y="181142"/>
                  </a:cubicBezTo>
                  <a:cubicBezTo>
                    <a:pt x="242561" y="178468"/>
                    <a:pt x="242561" y="175795"/>
                    <a:pt x="242561" y="173121"/>
                  </a:cubicBezTo>
                  <a:cubicBezTo>
                    <a:pt x="243878" y="170447"/>
                    <a:pt x="245194" y="169111"/>
                    <a:pt x="247827" y="166437"/>
                  </a:cubicBezTo>
                  <a:cubicBezTo>
                    <a:pt x="249144" y="165100"/>
                    <a:pt x="253093" y="165100"/>
                    <a:pt x="255726" y="165100"/>
                  </a:cubicBezTo>
                  <a:close/>
                  <a:moveTo>
                    <a:pt x="40484" y="165100"/>
                  </a:moveTo>
                  <a:cubicBezTo>
                    <a:pt x="43117" y="165100"/>
                    <a:pt x="47066" y="165100"/>
                    <a:pt x="49699" y="166437"/>
                  </a:cubicBezTo>
                  <a:cubicBezTo>
                    <a:pt x="51016" y="169111"/>
                    <a:pt x="53649" y="170447"/>
                    <a:pt x="53649" y="173121"/>
                  </a:cubicBezTo>
                  <a:cubicBezTo>
                    <a:pt x="53649" y="175795"/>
                    <a:pt x="53649" y="178468"/>
                    <a:pt x="51016" y="181142"/>
                  </a:cubicBezTo>
                  <a:cubicBezTo>
                    <a:pt x="49699" y="183816"/>
                    <a:pt x="47066" y="185153"/>
                    <a:pt x="43117" y="185153"/>
                  </a:cubicBezTo>
                  <a:cubicBezTo>
                    <a:pt x="12838" y="190500"/>
                    <a:pt x="12838" y="190500"/>
                    <a:pt x="12838" y="190500"/>
                  </a:cubicBezTo>
                  <a:cubicBezTo>
                    <a:pt x="10205" y="190500"/>
                    <a:pt x="7573" y="190500"/>
                    <a:pt x="4940" y="189163"/>
                  </a:cubicBezTo>
                  <a:cubicBezTo>
                    <a:pt x="2307" y="186490"/>
                    <a:pt x="990" y="185153"/>
                    <a:pt x="990" y="182479"/>
                  </a:cubicBezTo>
                  <a:cubicBezTo>
                    <a:pt x="-326" y="179805"/>
                    <a:pt x="990" y="177132"/>
                    <a:pt x="2307" y="174458"/>
                  </a:cubicBezTo>
                  <a:cubicBezTo>
                    <a:pt x="4940" y="171784"/>
                    <a:pt x="7573" y="170447"/>
                    <a:pt x="10205" y="170447"/>
                  </a:cubicBezTo>
                  <a:close/>
                  <a:moveTo>
                    <a:pt x="288721" y="84137"/>
                  </a:moveTo>
                  <a:cubicBezTo>
                    <a:pt x="291326" y="85407"/>
                    <a:pt x="293931" y="86677"/>
                    <a:pt x="295234" y="89217"/>
                  </a:cubicBezTo>
                  <a:cubicBezTo>
                    <a:pt x="296536" y="91757"/>
                    <a:pt x="296536" y="94297"/>
                    <a:pt x="295234" y="96837"/>
                  </a:cubicBezTo>
                  <a:cubicBezTo>
                    <a:pt x="293931" y="99377"/>
                    <a:pt x="291326" y="101917"/>
                    <a:pt x="288721" y="103187"/>
                  </a:cubicBezTo>
                  <a:cubicBezTo>
                    <a:pt x="288721" y="103187"/>
                    <a:pt x="288721" y="103187"/>
                    <a:pt x="261367" y="114617"/>
                  </a:cubicBezTo>
                  <a:cubicBezTo>
                    <a:pt x="258762" y="115887"/>
                    <a:pt x="254854" y="115887"/>
                    <a:pt x="252249" y="115887"/>
                  </a:cubicBezTo>
                  <a:cubicBezTo>
                    <a:pt x="249644" y="114617"/>
                    <a:pt x="248341" y="113347"/>
                    <a:pt x="247039" y="110807"/>
                  </a:cubicBezTo>
                  <a:cubicBezTo>
                    <a:pt x="245736" y="108267"/>
                    <a:pt x="245736" y="105727"/>
                    <a:pt x="247039" y="103187"/>
                  </a:cubicBezTo>
                  <a:cubicBezTo>
                    <a:pt x="248341" y="100647"/>
                    <a:pt x="250947" y="98107"/>
                    <a:pt x="253552" y="96837"/>
                  </a:cubicBezTo>
                  <a:lnTo>
                    <a:pt x="280905" y="85407"/>
                  </a:lnTo>
                  <a:cubicBezTo>
                    <a:pt x="283511" y="84137"/>
                    <a:pt x="286116" y="84137"/>
                    <a:pt x="288721" y="84137"/>
                  </a:cubicBezTo>
                  <a:close/>
                  <a:moveTo>
                    <a:pt x="7489" y="84137"/>
                  </a:moveTo>
                  <a:cubicBezTo>
                    <a:pt x="10094" y="84137"/>
                    <a:pt x="12699" y="84137"/>
                    <a:pt x="15305" y="85407"/>
                  </a:cubicBezTo>
                  <a:lnTo>
                    <a:pt x="43961" y="96837"/>
                  </a:lnTo>
                  <a:cubicBezTo>
                    <a:pt x="46566" y="98107"/>
                    <a:pt x="47869" y="100647"/>
                    <a:pt x="49171" y="103187"/>
                  </a:cubicBezTo>
                  <a:cubicBezTo>
                    <a:pt x="50474" y="105727"/>
                    <a:pt x="50474" y="108267"/>
                    <a:pt x="49171" y="110807"/>
                  </a:cubicBezTo>
                  <a:cubicBezTo>
                    <a:pt x="49171" y="113347"/>
                    <a:pt x="46566" y="114617"/>
                    <a:pt x="43961" y="115887"/>
                  </a:cubicBezTo>
                  <a:cubicBezTo>
                    <a:pt x="41356" y="115887"/>
                    <a:pt x="37448" y="115887"/>
                    <a:pt x="34843" y="114617"/>
                  </a:cubicBezTo>
                  <a:cubicBezTo>
                    <a:pt x="7489" y="103187"/>
                    <a:pt x="7489" y="103187"/>
                    <a:pt x="7489" y="103187"/>
                  </a:cubicBezTo>
                  <a:cubicBezTo>
                    <a:pt x="4884" y="101917"/>
                    <a:pt x="2279" y="99377"/>
                    <a:pt x="976" y="96837"/>
                  </a:cubicBezTo>
                  <a:cubicBezTo>
                    <a:pt x="-326" y="94297"/>
                    <a:pt x="-326" y="91757"/>
                    <a:pt x="976" y="89217"/>
                  </a:cubicBezTo>
                  <a:cubicBezTo>
                    <a:pt x="2279" y="86677"/>
                    <a:pt x="4884" y="85407"/>
                    <a:pt x="7489" y="84137"/>
                  </a:cubicBezTo>
                  <a:close/>
                  <a:moveTo>
                    <a:pt x="148105" y="68262"/>
                  </a:moveTo>
                  <a:cubicBezTo>
                    <a:pt x="159933" y="68262"/>
                    <a:pt x="170447" y="69576"/>
                    <a:pt x="180961" y="73519"/>
                  </a:cubicBezTo>
                  <a:cubicBezTo>
                    <a:pt x="190161" y="76147"/>
                    <a:pt x="198047" y="80089"/>
                    <a:pt x="205932" y="86660"/>
                  </a:cubicBezTo>
                  <a:cubicBezTo>
                    <a:pt x="212503" y="93231"/>
                    <a:pt x="219075" y="99802"/>
                    <a:pt x="223017" y="109001"/>
                  </a:cubicBezTo>
                  <a:cubicBezTo>
                    <a:pt x="226960" y="116886"/>
                    <a:pt x="228274" y="127399"/>
                    <a:pt x="228274" y="139227"/>
                  </a:cubicBezTo>
                  <a:cubicBezTo>
                    <a:pt x="228274" y="139227"/>
                    <a:pt x="228274" y="140541"/>
                    <a:pt x="228274" y="140541"/>
                  </a:cubicBezTo>
                  <a:cubicBezTo>
                    <a:pt x="228274" y="140541"/>
                    <a:pt x="228274" y="140541"/>
                    <a:pt x="228274" y="141855"/>
                  </a:cubicBezTo>
                  <a:cubicBezTo>
                    <a:pt x="228274" y="147112"/>
                    <a:pt x="228274" y="151054"/>
                    <a:pt x="226960" y="156311"/>
                  </a:cubicBezTo>
                  <a:cubicBezTo>
                    <a:pt x="224332" y="165510"/>
                    <a:pt x="221703" y="174709"/>
                    <a:pt x="216446" y="185222"/>
                  </a:cubicBezTo>
                  <a:cubicBezTo>
                    <a:pt x="212503" y="194421"/>
                    <a:pt x="207246" y="204935"/>
                    <a:pt x="201989" y="216762"/>
                  </a:cubicBezTo>
                  <a:cubicBezTo>
                    <a:pt x="198047" y="223333"/>
                    <a:pt x="195418" y="229904"/>
                    <a:pt x="194104" y="236474"/>
                  </a:cubicBezTo>
                  <a:cubicBezTo>
                    <a:pt x="192790" y="241731"/>
                    <a:pt x="191475" y="246988"/>
                    <a:pt x="190161" y="250930"/>
                  </a:cubicBezTo>
                  <a:cubicBezTo>
                    <a:pt x="190161" y="256187"/>
                    <a:pt x="188847" y="258815"/>
                    <a:pt x="187533" y="261443"/>
                  </a:cubicBezTo>
                  <a:cubicBezTo>
                    <a:pt x="186218" y="264072"/>
                    <a:pt x="184904" y="265386"/>
                    <a:pt x="182276" y="266700"/>
                  </a:cubicBezTo>
                  <a:cubicBezTo>
                    <a:pt x="113935" y="266700"/>
                    <a:pt x="113935" y="266700"/>
                    <a:pt x="113935" y="266700"/>
                  </a:cubicBezTo>
                  <a:cubicBezTo>
                    <a:pt x="111306" y="265386"/>
                    <a:pt x="108678" y="264072"/>
                    <a:pt x="108678" y="261443"/>
                  </a:cubicBezTo>
                  <a:cubicBezTo>
                    <a:pt x="107364" y="258815"/>
                    <a:pt x="106049" y="256187"/>
                    <a:pt x="106049" y="250930"/>
                  </a:cubicBezTo>
                  <a:cubicBezTo>
                    <a:pt x="104735" y="246988"/>
                    <a:pt x="103421" y="241731"/>
                    <a:pt x="102107" y="236474"/>
                  </a:cubicBezTo>
                  <a:cubicBezTo>
                    <a:pt x="100792" y="229904"/>
                    <a:pt x="98164" y="223333"/>
                    <a:pt x="94221" y="216762"/>
                  </a:cubicBezTo>
                  <a:cubicBezTo>
                    <a:pt x="88964" y="204935"/>
                    <a:pt x="83707" y="194421"/>
                    <a:pt x="79764" y="185222"/>
                  </a:cubicBezTo>
                  <a:cubicBezTo>
                    <a:pt x="74507" y="174709"/>
                    <a:pt x="71879" y="165510"/>
                    <a:pt x="69250" y="156311"/>
                  </a:cubicBezTo>
                  <a:cubicBezTo>
                    <a:pt x="69250" y="154997"/>
                    <a:pt x="69250" y="152368"/>
                    <a:pt x="67936" y="149740"/>
                  </a:cubicBezTo>
                  <a:cubicBezTo>
                    <a:pt x="67936" y="141855"/>
                    <a:pt x="67936" y="141855"/>
                    <a:pt x="67936" y="141855"/>
                  </a:cubicBezTo>
                  <a:cubicBezTo>
                    <a:pt x="67936" y="139227"/>
                    <a:pt x="67936" y="139227"/>
                    <a:pt x="67936" y="139227"/>
                  </a:cubicBezTo>
                  <a:cubicBezTo>
                    <a:pt x="67936" y="127399"/>
                    <a:pt x="69250" y="116886"/>
                    <a:pt x="73193" y="109001"/>
                  </a:cubicBezTo>
                  <a:cubicBezTo>
                    <a:pt x="78450" y="99802"/>
                    <a:pt x="83707" y="93231"/>
                    <a:pt x="90278" y="86660"/>
                  </a:cubicBezTo>
                  <a:cubicBezTo>
                    <a:pt x="98164" y="80089"/>
                    <a:pt x="106049" y="76147"/>
                    <a:pt x="115249" y="73519"/>
                  </a:cubicBezTo>
                  <a:cubicBezTo>
                    <a:pt x="125763" y="69576"/>
                    <a:pt x="136277" y="68262"/>
                    <a:pt x="148105" y="68262"/>
                  </a:cubicBezTo>
                  <a:close/>
                  <a:moveTo>
                    <a:pt x="230737" y="20380"/>
                  </a:moveTo>
                  <a:cubicBezTo>
                    <a:pt x="233365" y="19050"/>
                    <a:pt x="235992" y="19050"/>
                    <a:pt x="238620" y="20380"/>
                  </a:cubicBezTo>
                  <a:cubicBezTo>
                    <a:pt x="241247" y="23040"/>
                    <a:pt x="242561" y="24370"/>
                    <a:pt x="242561" y="27030"/>
                  </a:cubicBezTo>
                  <a:cubicBezTo>
                    <a:pt x="242561" y="31021"/>
                    <a:pt x="242561" y="33681"/>
                    <a:pt x="241247" y="36341"/>
                  </a:cubicBezTo>
                  <a:cubicBezTo>
                    <a:pt x="241247" y="36341"/>
                    <a:pt x="241247" y="36341"/>
                    <a:pt x="224168" y="61613"/>
                  </a:cubicBezTo>
                  <a:cubicBezTo>
                    <a:pt x="221541" y="64273"/>
                    <a:pt x="220227" y="66933"/>
                    <a:pt x="217599" y="66933"/>
                  </a:cubicBezTo>
                  <a:cubicBezTo>
                    <a:pt x="213658" y="68263"/>
                    <a:pt x="211030" y="68263"/>
                    <a:pt x="209716" y="66933"/>
                  </a:cubicBezTo>
                  <a:cubicBezTo>
                    <a:pt x="207089" y="64273"/>
                    <a:pt x="205775" y="62943"/>
                    <a:pt x="204461" y="60282"/>
                  </a:cubicBezTo>
                  <a:cubicBezTo>
                    <a:pt x="204461" y="56292"/>
                    <a:pt x="205775" y="53632"/>
                    <a:pt x="207089" y="50972"/>
                  </a:cubicBezTo>
                  <a:lnTo>
                    <a:pt x="224168" y="25700"/>
                  </a:lnTo>
                  <a:cubicBezTo>
                    <a:pt x="225482" y="23040"/>
                    <a:pt x="228110" y="20380"/>
                    <a:pt x="230737" y="20380"/>
                  </a:cubicBezTo>
                  <a:close/>
                  <a:moveTo>
                    <a:pt x="59177" y="20380"/>
                  </a:moveTo>
                  <a:cubicBezTo>
                    <a:pt x="61805" y="19050"/>
                    <a:pt x="64432" y="19050"/>
                    <a:pt x="67060" y="20380"/>
                  </a:cubicBezTo>
                  <a:cubicBezTo>
                    <a:pt x="69688" y="20380"/>
                    <a:pt x="72316" y="23040"/>
                    <a:pt x="73629" y="25700"/>
                  </a:cubicBezTo>
                  <a:lnTo>
                    <a:pt x="90709" y="50972"/>
                  </a:lnTo>
                  <a:cubicBezTo>
                    <a:pt x="92022" y="53632"/>
                    <a:pt x="93336" y="56292"/>
                    <a:pt x="93336" y="60282"/>
                  </a:cubicBezTo>
                  <a:cubicBezTo>
                    <a:pt x="92022" y="62943"/>
                    <a:pt x="90709" y="64273"/>
                    <a:pt x="88081" y="66933"/>
                  </a:cubicBezTo>
                  <a:cubicBezTo>
                    <a:pt x="86767" y="68263"/>
                    <a:pt x="84140" y="68263"/>
                    <a:pt x="81512" y="66933"/>
                  </a:cubicBezTo>
                  <a:cubicBezTo>
                    <a:pt x="77571" y="66933"/>
                    <a:pt x="76257" y="64273"/>
                    <a:pt x="73629" y="61613"/>
                  </a:cubicBezTo>
                  <a:cubicBezTo>
                    <a:pt x="57863" y="36341"/>
                    <a:pt x="57863" y="36341"/>
                    <a:pt x="57863" y="36341"/>
                  </a:cubicBezTo>
                  <a:cubicBezTo>
                    <a:pt x="55236" y="33681"/>
                    <a:pt x="55236" y="31021"/>
                    <a:pt x="55236" y="27030"/>
                  </a:cubicBezTo>
                  <a:cubicBezTo>
                    <a:pt x="55236" y="24370"/>
                    <a:pt x="57863" y="23040"/>
                    <a:pt x="59177" y="20380"/>
                  </a:cubicBezTo>
                  <a:close/>
                  <a:moveTo>
                    <a:pt x="148264" y="0"/>
                  </a:moveTo>
                  <a:cubicBezTo>
                    <a:pt x="150804" y="0"/>
                    <a:pt x="153344" y="1316"/>
                    <a:pt x="155884" y="2633"/>
                  </a:cubicBezTo>
                  <a:cubicBezTo>
                    <a:pt x="157154" y="5266"/>
                    <a:pt x="158424" y="7899"/>
                    <a:pt x="158424" y="11848"/>
                  </a:cubicBezTo>
                  <a:lnTo>
                    <a:pt x="158424" y="42127"/>
                  </a:lnTo>
                  <a:cubicBezTo>
                    <a:pt x="158424" y="44760"/>
                    <a:pt x="157154" y="48709"/>
                    <a:pt x="155884" y="50026"/>
                  </a:cubicBezTo>
                  <a:cubicBezTo>
                    <a:pt x="153344" y="52658"/>
                    <a:pt x="150804" y="53975"/>
                    <a:pt x="148264" y="53975"/>
                  </a:cubicBezTo>
                  <a:cubicBezTo>
                    <a:pt x="145724" y="53975"/>
                    <a:pt x="144454" y="52658"/>
                    <a:pt x="141914" y="50026"/>
                  </a:cubicBezTo>
                  <a:cubicBezTo>
                    <a:pt x="140644" y="48709"/>
                    <a:pt x="139374" y="44760"/>
                    <a:pt x="139374" y="42127"/>
                  </a:cubicBezTo>
                  <a:cubicBezTo>
                    <a:pt x="139374" y="11848"/>
                    <a:pt x="139374" y="11848"/>
                    <a:pt x="139374" y="11848"/>
                  </a:cubicBezTo>
                  <a:cubicBezTo>
                    <a:pt x="139374" y="7899"/>
                    <a:pt x="140644" y="5266"/>
                    <a:pt x="141914" y="2633"/>
                  </a:cubicBezTo>
                  <a:cubicBezTo>
                    <a:pt x="144454" y="1316"/>
                    <a:pt x="145724" y="0"/>
                    <a:pt x="14826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3790DBEF-CB5C-4A41-93E3-9CD3B2F9B54E}"/>
              </a:ext>
            </a:extLst>
          </p:cNvPr>
          <p:cNvGrpSpPr/>
          <p:nvPr/>
        </p:nvGrpSpPr>
        <p:grpSpPr>
          <a:xfrm>
            <a:off x="1586362" y="2432802"/>
            <a:ext cx="1778000" cy="1778000"/>
            <a:chOff x="1586362" y="2432802"/>
            <a:chExt cx="1778000" cy="1778000"/>
          </a:xfrm>
        </p:grpSpPr>
        <p:sp>
          <p:nvSpPr>
            <p:cNvPr id="11" name="Oval 1">
              <a:extLst>
                <a:ext uri="{FF2B5EF4-FFF2-40B4-BE49-F238E27FC236}">
                  <a16:creationId xmlns:a16="http://schemas.microsoft.com/office/drawing/2014/main" xmlns="" id="{50426B10-A2C2-4FE1-9046-A0D9C412A7E4}"/>
                </a:ext>
              </a:extLst>
            </p:cNvPr>
            <p:cNvSpPr/>
            <p:nvPr/>
          </p:nvSpPr>
          <p:spPr>
            <a:xfrm>
              <a:off x="1586362" y="2432802"/>
              <a:ext cx="1778000" cy="1778000"/>
            </a:xfrm>
            <a:prstGeom prst="ellipse">
              <a:avLst/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Freeform: Shape 22">
              <a:extLst>
                <a:ext uri="{FF2B5EF4-FFF2-40B4-BE49-F238E27FC236}">
                  <a16:creationId xmlns:a16="http://schemas.microsoft.com/office/drawing/2014/main" xmlns="" id="{213EA936-9E21-4561-9361-E6F9D1F89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2540" y="2965536"/>
              <a:ext cx="685644" cy="712533"/>
            </a:xfrm>
            <a:custGeom>
              <a:avLst/>
              <a:gdLst>
                <a:gd name="connsiteX0" fmla="*/ 200025 w 323850"/>
                <a:gd name="connsiteY0" fmla="*/ 303213 h 336550"/>
                <a:gd name="connsiteX1" fmla="*/ 188912 w 323850"/>
                <a:gd name="connsiteY1" fmla="*/ 314326 h 336550"/>
                <a:gd name="connsiteX2" fmla="*/ 200025 w 323850"/>
                <a:gd name="connsiteY2" fmla="*/ 325439 h 336550"/>
                <a:gd name="connsiteX3" fmla="*/ 211138 w 323850"/>
                <a:gd name="connsiteY3" fmla="*/ 314326 h 336550"/>
                <a:gd name="connsiteX4" fmla="*/ 200025 w 323850"/>
                <a:gd name="connsiteY4" fmla="*/ 303213 h 336550"/>
                <a:gd name="connsiteX5" fmla="*/ 267890 w 323850"/>
                <a:gd name="connsiteY5" fmla="*/ 200026 h 336550"/>
                <a:gd name="connsiteX6" fmla="*/ 306529 w 323850"/>
                <a:gd name="connsiteY6" fmla="*/ 200026 h 336550"/>
                <a:gd name="connsiteX7" fmla="*/ 323850 w 323850"/>
                <a:gd name="connsiteY7" fmla="*/ 217105 h 336550"/>
                <a:gd name="connsiteX8" fmla="*/ 323850 w 323850"/>
                <a:gd name="connsiteY8" fmla="*/ 219733 h 336550"/>
                <a:gd name="connsiteX9" fmla="*/ 306529 w 323850"/>
                <a:gd name="connsiteY9" fmla="*/ 238126 h 336550"/>
                <a:gd name="connsiteX10" fmla="*/ 267890 w 323850"/>
                <a:gd name="connsiteY10" fmla="*/ 238126 h 336550"/>
                <a:gd name="connsiteX11" fmla="*/ 249237 w 323850"/>
                <a:gd name="connsiteY11" fmla="*/ 219733 h 336550"/>
                <a:gd name="connsiteX12" fmla="*/ 249237 w 323850"/>
                <a:gd name="connsiteY12" fmla="*/ 217105 h 336550"/>
                <a:gd name="connsiteX13" fmla="*/ 267890 w 323850"/>
                <a:gd name="connsiteY13" fmla="*/ 200026 h 336550"/>
                <a:gd name="connsiteX14" fmla="*/ 267890 w 323850"/>
                <a:gd name="connsiteY14" fmla="*/ 155576 h 336550"/>
                <a:gd name="connsiteX15" fmla="*/ 306529 w 323850"/>
                <a:gd name="connsiteY15" fmla="*/ 155576 h 336550"/>
                <a:gd name="connsiteX16" fmla="*/ 323850 w 323850"/>
                <a:gd name="connsiteY16" fmla="*/ 172528 h 336550"/>
                <a:gd name="connsiteX17" fmla="*/ 323850 w 323850"/>
                <a:gd name="connsiteY17" fmla="*/ 175137 h 336550"/>
                <a:gd name="connsiteX18" fmla="*/ 306529 w 323850"/>
                <a:gd name="connsiteY18" fmla="*/ 192089 h 336550"/>
                <a:gd name="connsiteX19" fmla="*/ 267890 w 323850"/>
                <a:gd name="connsiteY19" fmla="*/ 192089 h 336550"/>
                <a:gd name="connsiteX20" fmla="*/ 249237 w 323850"/>
                <a:gd name="connsiteY20" fmla="*/ 175137 h 336550"/>
                <a:gd name="connsiteX21" fmla="*/ 249237 w 323850"/>
                <a:gd name="connsiteY21" fmla="*/ 172528 h 336550"/>
                <a:gd name="connsiteX22" fmla="*/ 267890 w 323850"/>
                <a:gd name="connsiteY22" fmla="*/ 155576 h 336550"/>
                <a:gd name="connsiteX23" fmla="*/ 175670 w 323850"/>
                <a:gd name="connsiteY23" fmla="*/ 15876 h 336550"/>
                <a:gd name="connsiteX24" fmla="*/ 173037 w 323850"/>
                <a:gd name="connsiteY24" fmla="*/ 19686 h 336550"/>
                <a:gd name="connsiteX25" fmla="*/ 175670 w 323850"/>
                <a:gd name="connsiteY25" fmla="*/ 22226 h 336550"/>
                <a:gd name="connsiteX26" fmla="*/ 224379 w 323850"/>
                <a:gd name="connsiteY26" fmla="*/ 22226 h 336550"/>
                <a:gd name="connsiteX27" fmla="*/ 227012 w 323850"/>
                <a:gd name="connsiteY27" fmla="*/ 19686 h 336550"/>
                <a:gd name="connsiteX28" fmla="*/ 224379 w 323850"/>
                <a:gd name="connsiteY28" fmla="*/ 15876 h 336550"/>
                <a:gd name="connsiteX29" fmla="*/ 175670 w 323850"/>
                <a:gd name="connsiteY29" fmla="*/ 15876 h 336550"/>
                <a:gd name="connsiteX30" fmla="*/ 125064 w 323850"/>
                <a:gd name="connsiteY30" fmla="*/ 0 h 336550"/>
                <a:gd name="connsiteX31" fmla="*/ 276458 w 323850"/>
                <a:gd name="connsiteY31" fmla="*/ 0 h 336550"/>
                <a:gd name="connsiteX32" fmla="*/ 298837 w 323850"/>
                <a:gd name="connsiteY32" fmla="*/ 22349 h 336550"/>
                <a:gd name="connsiteX33" fmla="*/ 298837 w 323850"/>
                <a:gd name="connsiteY33" fmla="*/ 109116 h 336550"/>
                <a:gd name="connsiteX34" fmla="*/ 306736 w 323850"/>
                <a:gd name="connsiteY34" fmla="*/ 109116 h 336550"/>
                <a:gd name="connsiteX35" fmla="*/ 323850 w 323850"/>
                <a:gd name="connsiteY35" fmla="*/ 127521 h 336550"/>
                <a:gd name="connsiteX36" fmla="*/ 323850 w 323850"/>
                <a:gd name="connsiteY36" fmla="*/ 130150 h 336550"/>
                <a:gd name="connsiteX37" fmla="*/ 306736 w 323850"/>
                <a:gd name="connsiteY37" fmla="*/ 147241 h 336550"/>
                <a:gd name="connsiteX38" fmla="*/ 268559 w 323850"/>
                <a:gd name="connsiteY38" fmla="*/ 147241 h 336550"/>
                <a:gd name="connsiteX39" fmla="*/ 250128 w 323850"/>
                <a:gd name="connsiteY39" fmla="*/ 130150 h 336550"/>
                <a:gd name="connsiteX40" fmla="*/ 250128 w 323850"/>
                <a:gd name="connsiteY40" fmla="*/ 127521 h 336550"/>
                <a:gd name="connsiteX41" fmla="*/ 268559 w 323850"/>
                <a:gd name="connsiteY41" fmla="*/ 109116 h 336550"/>
                <a:gd name="connsiteX42" fmla="*/ 272508 w 323850"/>
                <a:gd name="connsiteY42" fmla="*/ 109116 h 336550"/>
                <a:gd name="connsiteX43" fmla="*/ 283040 w 323850"/>
                <a:gd name="connsiteY43" fmla="*/ 109116 h 336550"/>
                <a:gd name="connsiteX44" fmla="*/ 283040 w 323850"/>
                <a:gd name="connsiteY44" fmla="*/ 35496 h 336550"/>
                <a:gd name="connsiteX45" fmla="*/ 118481 w 323850"/>
                <a:gd name="connsiteY45" fmla="*/ 35496 h 336550"/>
                <a:gd name="connsiteX46" fmla="*/ 118481 w 323850"/>
                <a:gd name="connsiteY46" fmla="*/ 76250 h 336550"/>
                <a:gd name="connsiteX47" fmla="*/ 155342 w 323850"/>
                <a:gd name="connsiteY47" fmla="*/ 56530 h 336550"/>
                <a:gd name="connsiteX48" fmla="*/ 184305 w 323850"/>
                <a:gd name="connsiteY48" fmla="*/ 74935 h 336550"/>
                <a:gd name="connsiteX49" fmla="*/ 139545 w 323850"/>
                <a:gd name="connsiteY49" fmla="*/ 117004 h 336550"/>
                <a:gd name="connsiteX50" fmla="*/ 118481 w 323850"/>
                <a:gd name="connsiteY50" fmla="*/ 131465 h 336550"/>
                <a:gd name="connsiteX51" fmla="*/ 118481 w 323850"/>
                <a:gd name="connsiteY51" fmla="*/ 294481 h 336550"/>
                <a:gd name="connsiteX52" fmla="*/ 283040 w 323850"/>
                <a:gd name="connsiteY52" fmla="*/ 294481 h 336550"/>
                <a:gd name="connsiteX53" fmla="*/ 283040 w 323850"/>
                <a:gd name="connsiteY53" fmla="*/ 282649 h 336550"/>
                <a:gd name="connsiteX54" fmla="*/ 268559 w 323850"/>
                <a:gd name="connsiteY54" fmla="*/ 282649 h 336550"/>
                <a:gd name="connsiteX55" fmla="*/ 250128 w 323850"/>
                <a:gd name="connsiteY55" fmla="*/ 264244 h 336550"/>
                <a:gd name="connsiteX56" fmla="*/ 250128 w 323850"/>
                <a:gd name="connsiteY56" fmla="*/ 262930 h 336550"/>
                <a:gd name="connsiteX57" fmla="*/ 268559 w 323850"/>
                <a:gd name="connsiteY57" fmla="*/ 244525 h 336550"/>
                <a:gd name="connsiteX58" fmla="*/ 306736 w 323850"/>
                <a:gd name="connsiteY58" fmla="*/ 244525 h 336550"/>
                <a:gd name="connsiteX59" fmla="*/ 323850 w 323850"/>
                <a:gd name="connsiteY59" fmla="*/ 262930 h 336550"/>
                <a:gd name="connsiteX60" fmla="*/ 323850 w 323850"/>
                <a:gd name="connsiteY60" fmla="*/ 264244 h 336550"/>
                <a:gd name="connsiteX61" fmla="*/ 306736 w 323850"/>
                <a:gd name="connsiteY61" fmla="*/ 282649 h 336550"/>
                <a:gd name="connsiteX62" fmla="*/ 301470 w 323850"/>
                <a:gd name="connsiteY62" fmla="*/ 282649 h 336550"/>
                <a:gd name="connsiteX63" fmla="*/ 298837 w 323850"/>
                <a:gd name="connsiteY63" fmla="*/ 282649 h 336550"/>
                <a:gd name="connsiteX64" fmla="*/ 298837 w 323850"/>
                <a:gd name="connsiteY64" fmla="*/ 314201 h 336550"/>
                <a:gd name="connsiteX65" fmla="*/ 276458 w 323850"/>
                <a:gd name="connsiteY65" fmla="*/ 336550 h 336550"/>
                <a:gd name="connsiteX66" fmla="*/ 125064 w 323850"/>
                <a:gd name="connsiteY66" fmla="*/ 336550 h 336550"/>
                <a:gd name="connsiteX67" fmla="*/ 102684 w 323850"/>
                <a:gd name="connsiteY67" fmla="*/ 314201 h 336550"/>
                <a:gd name="connsiteX68" fmla="*/ 102684 w 323850"/>
                <a:gd name="connsiteY68" fmla="*/ 287908 h 336550"/>
                <a:gd name="connsiteX69" fmla="*/ 75038 w 323850"/>
                <a:gd name="connsiteY69" fmla="*/ 287908 h 336550"/>
                <a:gd name="connsiteX70" fmla="*/ 13164 w 323850"/>
                <a:gd name="connsiteY70" fmla="*/ 255042 h 336550"/>
                <a:gd name="connsiteX71" fmla="*/ 11848 w 323850"/>
                <a:gd name="connsiteY71" fmla="*/ 253727 h 336550"/>
                <a:gd name="connsiteX72" fmla="*/ 9215 w 323850"/>
                <a:gd name="connsiteY72" fmla="*/ 249783 h 336550"/>
                <a:gd name="connsiteX73" fmla="*/ 7899 w 323850"/>
                <a:gd name="connsiteY73" fmla="*/ 244525 h 336550"/>
                <a:gd name="connsiteX74" fmla="*/ 6582 w 323850"/>
                <a:gd name="connsiteY74" fmla="*/ 240581 h 336550"/>
                <a:gd name="connsiteX75" fmla="*/ 2633 w 323850"/>
                <a:gd name="connsiteY75" fmla="*/ 231378 h 336550"/>
                <a:gd name="connsiteX76" fmla="*/ 2633 w 323850"/>
                <a:gd name="connsiteY76" fmla="*/ 228749 h 336550"/>
                <a:gd name="connsiteX77" fmla="*/ 0 w 323850"/>
                <a:gd name="connsiteY77" fmla="*/ 219546 h 336550"/>
                <a:gd name="connsiteX78" fmla="*/ 0 w 323850"/>
                <a:gd name="connsiteY78" fmla="*/ 215602 h 336550"/>
                <a:gd name="connsiteX79" fmla="*/ 0 w 323850"/>
                <a:gd name="connsiteY79" fmla="*/ 202456 h 336550"/>
                <a:gd name="connsiteX80" fmla="*/ 40810 w 323850"/>
                <a:gd name="connsiteY80" fmla="*/ 119633 h 336550"/>
                <a:gd name="connsiteX81" fmla="*/ 102684 w 323850"/>
                <a:gd name="connsiteY81" fmla="*/ 85452 h 336550"/>
                <a:gd name="connsiteX82" fmla="*/ 102684 w 323850"/>
                <a:gd name="connsiteY82" fmla="*/ 22349 h 336550"/>
                <a:gd name="connsiteX83" fmla="*/ 125064 w 323850"/>
                <a:gd name="connsiteY83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323850" h="336550">
                  <a:moveTo>
                    <a:pt x="200025" y="303213"/>
                  </a:moveTo>
                  <a:cubicBezTo>
                    <a:pt x="193887" y="303213"/>
                    <a:pt x="188912" y="308188"/>
                    <a:pt x="188912" y="314326"/>
                  </a:cubicBezTo>
                  <a:cubicBezTo>
                    <a:pt x="188912" y="320464"/>
                    <a:pt x="193887" y="325439"/>
                    <a:pt x="200025" y="325439"/>
                  </a:cubicBezTo>
                  <a:cubicBezTo>
                    <a:pt x="206163" y="325439"/>
                    <a:pt x="211138" y="320464"/>
                    <a:pt x="211138" y="314326"/>
                  </a:cubicBezTo>
                  <a:cubicBezTo>
                    <a:pt x="211138" y="308188"/>
                    <a:pt x="206163" y="303213"/>
                    <a:pt x="200025" y="303213"/>
                  </a:cubicBezTo>
                  <a:close/>
                  <a:moveTo>
                    <a:pt x="267890" y="200026"/>
                  </a:moveTo>
                  <a:cubicBezTo>
                    <a:pt x="267890" y="200026"/>
                    <a:pt x="267890" y="200026"/>
                    <a:pt x="306529" y="200026"/>
                  </a:cubicBezTo>
                  <a:cubicBezTo>
                    <a:pt x="315856" y="200026"/>
                    <a:pt x="323850" y="207909"/>
                    <a:pt x="323850" y="217105"/>
                  </a:cubicBezTo>
                  <a:cubicBezTo>
                    <a:pt x="323850" y="217105"/>
                    <a:pt x="323850" y="217105"/>
                    <a:pt x="323850" y="219733"/>
                  </a:cubicBezTo>
                  <a:cubicBezTo>
                    <a:pt x="323850" y="228929"/>
                    <a:pt x="315856" y="238126"/>
                    <a:pt x="306529" y="238126"/>
                  </a:cubicBezTo>
                  <a:cubicBezTo>
                    <a:pt x="306529" y="238126"/>
                    <a:pt x="306529" y="238126"/>
                    <a:pt x="267890" y="238126"/>
                  </a:cubicBezTo>
                  <a:cubicBezTo>
                    <a:pt x="257231" y="238126"/>
                    <a:pt x="249237" y="228929"/>
                    <a:pt x="249237" y="219733"/>
                  </a:cubicBezTo>
                  <a:cubicBezTo>
                    <a:pt x="249237" y="219733"/>
                    <a:pt x="249237" y="219733"/>
                    <a:pt x="249237" y="217105"/>
                  </a:cubicBezTo>
                  <a:cubicBezTo>
                    <a:pt x="249237" y="207909"/>
                    <a:pt x="257231" y="200026"/>
                    <a:pt x="267890" y="200026"/>
                  </a:cubicBezTo>
                  <a:close/>
                  <a:moveTo>
                    <a:pt x="267890" y="155576"/>
                  </a:moveTo>
                  <a:cubicBezTo>
                    <a:pt x="267890" y="155576"/>
                    <a:pt x="267890" y="155576"/>
                    <a:pt x="306529" y="155576"/>
                  </a:cubicBezTo>
                  <a:cubicBezTo>
                    <a:pt x="315856" y="155576"/>
                    <a:pt x="323850" y="163400"/>
                    <a:pt x="323850" y="172528"/>
                  </a:cubicBezTo>
                  <a:cubicBezTo>
                    <a:pt x="323850" y="172528"/>
                    <a:pt x="323850" y="172528"/>
                    <a:pt x="323850" y="175137"/>
                  </a:cubicBezTo>
                  <a:cubicBezTo>
                    <a:pt x="323850" y="184265"/>
                    <a:pt x="315856" y="192089"/>
                    <a:pt x="306529" y="192089"/>
                  </a:cubicBezTo>
                  <a:cubicBezTo>
                    <a:pt x="306529" y="192089"/>
                    <a:pt x="306529" y="192089"/>
                    <a:pt x="267890" y="192089"/>
                  </a:cubicBezTo>
                  <a:cubicBezTo>
                    <a:pt x="257231" y="192089"/>
                    <a:pt x="249237" y="184265"/>
                    <a:pt x="249237" y="175137"/>
                  </a:cubicBezTo>
                  <a:cubicBezTo>
                    <a:pt x="249237" y="175137"/>
                    <a:pt x="249237" y="175137"/>
                    <a:pt x="249237" y="172528"/>
                  </a:cubicBezTo>
                  <a:cubicBezTo>
                    <a:pt x="249237" y="163400"/>
                    <a:pt x="257231" y="155576"/>
                    <a:pt x="267890" y="155576"/>
                  </a:cubicBezTo>
                  <a:close/>
                  <a:moveTo>
                    <a:pt x="175670" y="15876"/>
                  </a:moveTo>
                  <a:cubicBezTo>
                    <a:pt x="174353" y="15876"/>
                    <a:pt x="173037" y="17146"/>
                    <a:pt x="173037" y="19686"/>
                  </a:cubicBezTo>
                  <a:cubicBezTo>
                    <a:pt x="173037" y="20956"/>
                    <a:pt x="174353" y="22226"/>
                    <a:pt x="175670" y="22226"/>
                  </a:cubicBezTo>
                  <a:cubicBezTo>
                    <a:pt x="175670" y="22226"/>
                    <a:pt x="175670" y="22226"/>
                    <a:pt x="224379" y="22226"/>
                  </a:cubicBezTo>
                  <a:cubicBezTo>
                    <a:pt x="225695" y="22226"/>
                    <a:pt x="227012" y="20956"/>
                    <a:pt x="227012" y="19686"/>
                  </a:cubicBezTo>
                  <a:cubicBezTo>
                    <a:pt x="227012" y="17146"/>
                    <a:pt x="225695" y="15876"/>
                    <a:pt x="224379" y="15876"/>
                  </a:cubicBezTo>
                  <a:cubicBezTo>
                    <a:pt x="224379" y="15876"/>
                    <a:pt x="224379" y="15876"/>
                    <a:pt x="175670" y="15876"/>
                  </a:cubicBezTo>
                  <a:close/>
                  <a:moveTo>
                    <a:pt x="125064" y="0"/>
                  </a:moveTo>
                  <a:cubicBezTo>
                    <a:pt x="125064" y="0"/>
                    <a:pt x="125064" y="0"/>
                    <a:pt x="276458" y="0"/>
                  </a:cubicBezTo>
                  <a:cubicBezTo>
                    <a:pt x="288306" y="0"/>
                    <a:pt x="298837" y="10517"/>
                    <a:pt x="298837" y="22349"/>
                  </a:cubicBezTo>
                  <a:cubicBezTo>
                    <a:pt x="298837" y="22349"/>
                    <a:pt x="298837" y="22349"/>
                    <a:pt x="298837" y="109116"/>
                  </a:cubicBezTo>
                  <a:cubicBezTo>
                    <a:pt x="298837" y="109116"/>
                    <a:pt x="298837" y="109116"/>
                    <a:pt x="306736" y="109116"/>
                  </a:cubicBezTo>
                  <a:cubicBezTo>
                    <a:pt x="315951" y="109116"/>
                    <a:pt x="323850" y="118318"/>
                    <a:pt x="323850" y="127521"/>
                  </a:cubicBezTo>
                  <a:cubicBezTo>
                    <a:pt x="323850" y="127521"/>
                    <a:pt x="323850" y="127521"/>
                    <a:pt x="323850" y="130150"/>
                  </a:cubicBezTo>
                  <a:cubicBezTo>
                    <a:pt x="323850" y="139353"/>
                    <a:pt x="315951" y="147241"/>
                    <a:pt x="306736" y="147241"/>
                  </a:cubicBezTo>
                  <a:cubicBezTo>
                    <a:pt x="306736" y="147241"/>
                    <a:pt x="306736" y="147241"/>
                    <a:pt x="268559" y="147241"/>
                  </a:cubicBezTo>
                  <a:cubicBezTo>
                    <a:pt x="258027" y="147241"/>
                    <a:pt x="250128" y="139353"/>
                    <a:pt x="250128" y="130150"/>
                  </a:cubicBezTo>
                  <a:cubicBezTo>
                    <a:pt x="250128" y="130150"/>
                    <a:pt x="250128" y="130150"/>
                    <a:pt x="250128" y="127521"/>
                  </a:cubicBezTo>
                  <a:cubicBezTo>
                    <a:pt x="250128" y="118318"/>
                    <a:pt x="258027" y="109116"/>
                    <a:pt x="268559" y="109116"/>
                  </a:cubicBezTo>
                  <a:cubicBezTo>
                    <a:pt x="268559" y="109116"/>
                    <a:pt x="268559" y="109116"/>
                    <a:pt x="272508" y="109116"/>
                  </a:cubicBezTo>
                  <a:cubicBezTo>
                    <a:pt x="272508" y="109116"/>
                    <a:pt x="272508" y="109116"/>
                    <a:pt x="283040" y="109116"/>
                  </a:cubicBezTo>
                  <a:cubicBezTo>
                    <a:pt x="283040" y="109116"/>
                    <a:pt x="283040" y="109116"/>
                    <a:pt x="283040" y="35496"/>
                  </a:cubicBezTo>
                  <a:cubicBezTo>
                    <a:pt x="283040" y="35496"/>
                    <a:pt x="283040" y="35496"/>
                    <a:pt x="118481" y="35496"/>
                  </a:cubicBezTo>
                  <a:cubicBezTo>
                    <a:pt x="118481" y="35496"/>
                    <a:pt x="118481" y="35496"/>
                    <a:pt x="118481" y="76250"/>
                  </a:cubicBezTo>
                  <a:cubicBezTo>
                    <a:pt x="134279" y="67047"/>
                    <a:pt x="148760" y="59159"/>
                    <a:pt x="155342" y="56530"/>
                  </a:cubicBezTo>
                  <a:cubicBezTo>
                    <a:pt x="176406" y="44698"/>
                    <a:pt x="188254" y="59159"/>
                    <a:pt x="184305" y="74935"/>
                  </a:cubicBezTo>
                  <a:cubicBezTo>
                    <a:pt x="181672" y="86767"/>
                    <a:pt x="160608" y="99913"/>
                    <a:pt x="139545" y="117004"/>
                  </a:cubicBezTo>
                  <a:cubicBezTo>
                    <a:pt x="134279" y="120948"/>
                    <a:pt x="126380" y="126206"/>
                    <a:pt x="118481" y="131465"/>
                  </a:cubicBezTo>
                  <a:cubicBezTo>
                    <a:pt x="118481" y="131465"/>
                    <a:pt x="118481" y="131465"/>
                    <a:pt x="118481" y="294481"/>
                  </a:cubicBezTo>
                  <a:cubicBezTo>
                    <a:pt x="118481" y="294481"/>
                    <a:pt x="118481" y="294481"/>
                    <a:pt x="283040" y="294481"/>
                  </a:cubicBezTo>
                  <a:cubicBezTo>
                    <a:pt x="283040" y="294481"/>
                    <a:pt x="283040" y="294481"/>
                    <a:pt x="283040" y="282649"/>
                  </a:cubicBezTo>
                  <a:cubicBezTo>
                    <a:pt x="283040" y="282649"/>
                    <a:pt x="283040" y="282649"/>
                    <a:pt x="268559" y="282649"/>
                  </a:cubicBezTo>
                  <a:cubicBezTo>
                    <a:pt x="258027" y="282649"/>
                    <a:pt x="250128" y="274762"/>
                    <a:pt x="250128" y="264244"/>
                  </a:cubicBezTo>
                  <a:cubicBezTo>
                    <a:pt x="250128" y="264244"/>
                    <a:pt x="250128" y="264244"/>
                    <a:pt x="250128" y="262930"/>
                  </a:cubicBezTo>
                  <a:cubicBezTo>
                    <a:pt x="250128" y="252413"/>
                    <a:pt x="258027" y="244525"/>
                    <a:pt x="268559" y="244525"/>
                  </a:cubicBezTo>
                  <a:cubicBezTo>
                    <a:pt x="268559" y="244525"/>
                    <a:pt x="268559" y="244525"/>
                    <a:pt x="306736" y="244525"/>
                  </a:cubicBezTo>
                  <a:cubicBezTo>
                    <a:pt x="315951" y="244525"/>
                    <a:pt x="323850" y="252413"/>
                    <a:pt x="323850" y="262930"/>
                  </a:cubicBezTo>
                  <a:cubicBezTo>
                    <a:pt x="323850" y="262930"/>
                    <a:pt x="323850" y="262930"/>
                    <a:pt x="323850" y="264244"/>
                  </a:cubicBezTo>
                  <a:cubicBezTo>
                    <a:pt x="323850" y="274762"/>
                    <a:pt x="315951" y="282649"/>
                    <a:pt x="306736" y="282649"/>
                  </a:cubicBezTo>
                  <a:cubicBezTo>
                    <a:pt x="306736" y="282649"/>
                    <a:pt x="306736" y="282649"/>
                    <a:pt x="301470" y="282649"/>
                  </a:cubicBezTo>
                  <a:cubicBezTo>
                    <a:pt x="301470" y="282649"/>
                    <a:pt x="301470" y="282649"/>
                    <a:pt x="298837" y="282649"/>
                  </a:cubicBezTo>
                  <a:cubicBezTo>
                    <a:pt x="298837" y="282649"/>
                    <a:pt x="298837" y="282649"/>
                    <a:pt x="298837" y="314201"/>
                  </a:cubicBezTo>
                  <a:cubicBezTo>
                    <a:pt x="298837" y="326033"/>
                    <a:pt x="288306" y="336550"/>
                    <a:pt x="276458" y="336550"/>
                  </a:cubicBezTo>
                  <a:cubicBezTo>
                    <a:pt x="276458" y="336550"/>
                    <a:pt x="276458" y="336550"/>
                    <a:pt x="125064" y="336550"/>
                  </a:cubicBezTo>
                  <a:cubicBezTo>
                    <a:pt x="113216" y="336550"/>
                    <a:pt x="102684" y="326033"/>
                    <a:pt x="102684" y="314201"/>
                  </a:cubicBezTo>
                  <a:cubicBezTo>
                    <a:pt x="102684" y="314201"/>
                    <a:pt x="102684" y="314201"/>
                    <a:pt x="102684" y="287908"/>
                  </a:cubicBezTo>
                  <a:cubicBezTo>
                    <a:pt x="102684" y="287908"/>
                    <a:pt x="102684" y="287908"/>
                    <a:pt x="75038" y="287908"/>
                  </a:cubicBezTo>
                  <a:cubicBezTo>
                    <a:pt x="75038" y="287908"/>
                    <a:pt x="35544" y="287908"/>
                    <a:pt x="13164" y="255042"/>
                  </a:cubicBezTo>
                  <a:cubicBezTo>
                    <a:pt x="13164" y="253727"/>
                    <a:pt x="13164" y="253727"/>
                    <a:pt x="11848" y="253727"/>
                  </a:cubicBezTo>
                  <a:cubicBezTo>
                    <a:pt x="11848" y="252413"/>
                    <a:pt x="10531" y="251098"/>
                    <a:pt x="9215" y="249783"/>
                  </a:cubicBezTo>
                  <a:cubicBezTo>
                    <a:pt x="9215" y="248469"/>
                    <a:pt x="7899" y="245839"/>
                    <a:pt x="7899" y="244525"/>
                  </a:cubicBezTo>
                  <a:cubicBezTo>
                    <a:pt x="6582" y="243210"/>
                    <a:pt x="6582" y="241895"/>
                    <a:pt x="6582" y="240581"/>
                  </a:cubicBezTo>
                  <a:cubicBezTo>
                    <a:pt x="5266" y="237951"/>
                    <a:pt x="3949" y="235322"/>
                    <a:pt x="2633" y="231378"/>
                  </a:cubicBezTo>
                  <a:cubicBezTo>
                    <a:pt x="2633" y="230063"/>
                    <a:pt x="2633" y="230063"/>
                    <a:pt x="2633" y="228749"/>
                  </a:cubicBezTo>
                  <a:cubicBezTo>
                    <a:pt x="1316" y="226120"/>
                    <a:pt x="1316" y="223490"/>
                    <a:pt x="0" y="219546"/>
                  </a:cubicBezTo>
                  <a:cubicBezTo>
                    <a:pt x="0" y="218232"/>
                    <a:pt x="0" y="216917"/>
                    <a:pt x="0" y="215602"/>
                  </a:cubicBezTo>
                  <a:cubicBezTo>
                    <a:pt x="0" y="211658"/>
                    <a:pt x="0" y="207714"/>
                    <a:pt x="0" y="202456"/>
                  </a:cubicBezTo>
                  <a:cubicBezTo>
                    <a:pt x="0" y="149870"/>
                    <a:pt x="23696" y="127521"/>
                    <a:pt x="40810" y="119633"/>
                  </a:cubicBezTo>
                  <a:cubicBezTo>
                    <a:pt x="40810" y="119633"/>
                    <a:pt x="72405" y="102543"/>
                    <a:pt x="102684" y="85452"/>
                  </a:cubicBezTo>
                  <a:cubicBezTo>
                    <a:pt x="102684" y="85452"/>
                    <a:pt x="102684" y="85452"/>
                    <a:pt x="102684" y="22349"/>
                  </a:cubicBezTo>
                  <a:cubicBezTo>
                    <a:pt x="102684" y="10517"/>
                    <a:pt x="113216" y="0"/>
                    <a:pt x="12506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</p:grpSp>
      <p:sp>
        <p:nvSpPr>
          <p:cNvPr id="13" name="Rectangle 11">
            <a:extLst>
              <a:ext uri="{FF2B5EF4-FFF2-40B4-BE49-F238E27FC236}">
                <a16:creationId xmlns:a16="http://schemas.microsoft.com/office/drawing/2014/main" xmlns="" id="{FDF05E9C-3734-4B18-82FA-28DBFCB0A3DD}"/>
              </a:ext>
            </a:extLst>
          </p:cNvPr>
          <p:cNvSpPr/>
          <p:nvPr/>
        </p:nvSpPr>
        <p:spPr>
          <a:xfrm>
            <a:off x="5544585" y="4560206"/>
            <a:ext cx="1107996" cy="439159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dirty="0">
                <a:solidFill>
                  <a:schemeClr val="accent2"/>
                </a:solidFill>
                <a:latin typeface="+mj-ea"/>
                <a:ea typeface="+mj-ea"/>
              </a:rPr>
              <a:t>标题内容</a:t>
            </a:r>
            <a:endParaRPr lang="en-US" altLang="zh-CN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xmlns="" id="{22785E80-675C-4FDC-A194-90DCC4E899B7}"/>
              </a:ext>
            </a:extLst>
          </p:cNvPr>
          <p:cNvSpPr/>
          <p:nvPr/>
        </p:nvSpPr>
        <p:spPr>
          <a:xfrm>
            <a:off x="4777784" y="5018366"/>
            <a:ext cx="2641598" cy="6337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10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10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000" dirty="0">
                <a:solidFill>
                  <a:schemeClr val="tx2"/>
                </a:solidFill>
                <a:latin typeface="+mn-ea"/>
              </a:rPr>
              <a:t>策划、设计制作等全程服务，凭借自身优势和专业化的独特视角为客户提供优质的</a:t>
            </a:r>
            <a:r>
              <a:rPr lang="en-US" altLang="zh-CN" sz="10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000" dirty="0">
                <a:solidFill>
                  <a:schemeClr val="tx2"/>
                </a:solidFill>
                <a:latin typeface="+mn-ea"/>
              </a:rPr>
              <a:t>服务。</a:t>
            </a: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xmlns="" id="{B9659A9E-5A58-4A7D-A878-A023F0752F2B}"/>
              </a:ext>
            </a:extLst>
          </p:cNvPr>
          <p:cNvSpPr/>
          <p:nvPr/>
        </p:nvSpPr>
        <p:spPr>
          <a:xfrm>
            <a:off x="1921364" y="4560207"/>
            <a:ext cx="1107996" cy="439159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标题内容</a:t>
            </a:r>
            <a:endParaRPr lang="en-US" altLang="zh-CN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xmlns="" id="{A59ECE44-9917-4546-BD3B-7E6FE446556F}"/>
              </a:ext>
            </a:extLst>
          </p:cNvPr>
          <p:cNvSpPr/>
          <p:nvPr/>
        </p:nvSpPr>
        <p:spPr>
          <a:xfrm>
            <a:off x="1174699" y="5012083"/>
            <a:ext cx="2601326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10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10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000" dirty="0">
                <a:solidFill>
                  <a:schemeClr val="tx2"/>
                </a:solidFill>
                <a:latin typeface="+mn-ea"/>
              </a:rPr>
              <a:t>策划、设计制作等全程服务，凭借自身优势和专业化的独特视角为客户提供优质的</a:t>
            </a:r>
            <a:r>
              <a:rPr lang="en-US" altLang="zh-CN" sz="10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000" dirty="0">
                <a:solidFill>
                  <a:schemeClr val="tx2"/>
                </a:solidFill>
                <a:latin typeface="+mn-ea"/>
              </a:rPr>
              <a:t>服务。</a:t>
            </a: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xmlns="" id="{D398E5B5-4285-45E3-B5F5-4430D3223042}"/>
              </a:ext>
            </a:extLst>
          </p:cNvPr>
          <p:cNvSpPr/>
          <p:nvPr/>
        </p:nvSpPr>
        <p:spPr>
          <a:xfrm>
            <a:off x="9173981" y="4560207"/>
            <a:ext cx="1107996" cy="439159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dirty="0">
                <a:solidFill>
                  <a:schemeClr val="accent3"/>
                </a:solidFill>
                <a:latin typeface="+mj-ea"/>
                <a:ea typeface="+mj-ea"/>
              </a:rPr>
              <a:t>标题内容</a:t>
            </a:r>
            <a:endParaRPr lang="en-US" altLang="zh-CN" dirty="0">
              <a:solidFill>
                <a:schemeClr val="accent3"/>
              </a:solidFill>
              <a:latin typeface="+mj-ea"/>
              <a:ea typeface="+mj-ea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xmlns="" id="{DC82CE2C-A951-415A-A344-38038F727809}"/>
              </a:ext>
            </a:extLst>
          </p:cNvPr>
          <p:cNvSpPr/>
          <p:nvPr/>
        </p:nvSpPr>
        <p:spPr>
          <a:xfrm>
            <a:off x="8427316" y="5018367"/>
            <a:ext cx="2601326" cy="6337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10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10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000" dirty="0">
                <a:solidFill>
                  <a:schemeClr val="tx2"/>
                </a:solidFill>
                <a:latin typeface="+mn-ea"/>
              </a:rPr>
              <a:t>策划、设计制作等全程服务，凭借自身优势和专业化的独特视角为客户提供优质的</a:t>
            </a:r>
            <a:r>
              <a:rPr lang="en-US" altLang="zh-CN" sz="10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000" dirty="0">
                <a:solidFill>
                  <a:schemeClr val="tx2"/>
                </a:solidFill>
                <a:latin typeface="+mn-ea"/>
              </a:rPr>
              <a:t>服务。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1769305B-C2AA-434F-8D2C-2B4D3528EF2D}"/>
              </a:ext>
            </a:extLst>
          </p:cNvPr>
          <p:cNvGrpSpPr/>
          <p:nvPr/>
        </p:nvGrpSpPr>
        <p:grpSpPr>
          <a:xfrm>
            <a:off x="8838979" y="2432802"/>
            <a:ext cx="1778000" cy="1778000"/>
            <a:chOff x="8838979" y="2432802"/>
            <a:chExt cx="1778000" cy="1778000"/>
          </a:xfrm>
        </p:grpSpPr>
        <p:sp>
          <p:nvSpPr>
            <p:cNvPr id="20" name="Oval 3">
              <a:extLst>
                <a:ext uri="{FF2B5EF4-FFF2-40B4-BE49-F238E27FC236}">
                  <a16:creationId xmlns:a16="http://schemas.microsoft.com/office/drawing/2014/main" xmlns="" id="{E0F892E3-DCB5-4135-AEC5-000FFC888C80}"/>
                </a:ext>
              </a:extLst>
            </p:cNvPr>
            <p:cNvSpPr/>
            <p:nvPr/>
          </p:nvSpPr>
          <p:spPr>
            <a:xfrm>
              <a:off x="8838979" y="2432802"/>
              <a:ext cx="1778000" cy="1778000"/>
            </a:xfrm>
            <a:prstGeom prst="ellipse">
              <a:avLst/>
            </a:prstGeom>
            <a:solidFill>
              <a:schemeClr val="accent4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Freeform: Shape 21">
              <a:extLst>
                <a:ext uri="{FF2B5EF4-FFF2-40B4-BE49-F238E27FC236}">
                  <a16:creationId xmlns:a16="http://schemas.microsoft.com/office/drawing/2014/main" xmlns="" id="{309D84E3-18F0-4408-AB7E-F9EABFA9A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4282" y="2959100"/>
              <a:ext cx="607396" cy="725404"/>
            </a:xfrm>
            <a:custGeom>
              <a:avLst/>
              <a:gdLst>
                <a:gd name="connsiteX0" fmla="*/ 132196 w 277813"/>
                <a:gd name="connsiteY0" fmla="*/ 133350 h 331788"/>
                <a:gd name="connsiteX1" fmla="*/ 132196 w 277813"/>
                <a:gd name="connsiteY1" fmla="*/ 152673 h 331788"/>
                <a:gd name="connsiteX2" fmla="*/ 99724 w 277813"/>
                <a:gd name="connsiteY2" fmla="*/ 186167 h 331788"/>
                <a:gd name="connsiteX3" fmla="*/ 134793 w 277813"/>
                <a:gd name="connsiteY3" fmla="*/ 220949 h 331788"/>
                <a:gd name="connsiteX4" fmla="*/ 154276 w 277813"/>
                <a:gd name="connsiteY4" fmla="*/ 237696 h 331788"/>
                <a:gd name="connsiteX5" fmla="*/ 136092 w 277813"/>
                <a:gd name="connsiteY5" fmla="*/ 249290 h 331788"/>
                <a:gd name="connsiteX6" fmla="*/ 104920 w 277813"/>
                <a:gd name="connsiteY6" fmla="*/ 241561 h 331788"/>
                <a:gd name="connsiteX7" fmla="*/ 98425 w 277813"/>
                <a:gd name="connsiteY7" fmla="*/ 263460 h 331788"/>
                <a:gd name="connsiteX8" fmla="*/ 130897 w 277813"/>
                <a:gd name="connsiteY8" fmla="*/ 272478 h 331788"/>
                <a:gd name="connsiteX9" fmla="*/ 130897 w 277813"/>
                <a:gd name="connsiteY9" fmla="*/ 290513 h 331788"/>
                <a:gd name="connsiteX10" fmla="*/ 150380 w 277813"/>
                <a:gd name="connsiteY10" fmla="*/ 290513 h 331788"/>
                <a:gd name="connsiteX11" fmla="*/ 150380 w 277813"/>
                <a:gd name="connsiteY11" fmla="*/ 271190 h 331788"/>
                <a:gd name="connsiteX12" fmla="*/ 184150 w 277813"/>
                <a:gd name="connsiteY12" fmla="*/ 235120 h 331788"/>
                <a:gd name="connsiteX13" fmla="*/ 152978 w 277813"/>
                <a:gd name="connsiteY13" fmla="*/ 199049 h 331788"/>
                <a:gd name="connsiteX14" fmla="*/ 129598 w 277813"/>
                <a:gd name="connsiteY14" fmla="*/ 182303 h 331788"/>
                <a:gd name="connsiteX15" fmla="*/ 146483 w 277813"/>
                <a:gd name="connsiteY15" fmla="*/ 171997 h 331788"/>
                <a:gd name="connsiteX16" fmla="*/ 173759 w 277813"/>
                <a:gd name="connsiteY16" fmla="*/ 178438 h 331788"/>
                <a:gd name="connsiteX17" fmla="*/ 178955 w 277813"/>
                <a:gd name="connsiteY17" fmla="*/ 156538 h 331788"/>
                <a:gd name="connsiteX18" fmla="*/ 151679 w 277813"/>
                <a:gd name="connsiteY18" fmla="*/ 151385 h 331788"/>
                <a:gd name="connsiteX19" fmla="*/ 151679 w 277813"/>
                <a:gd name="connsiteY19" fmla="*/ 133350 h 331788"/>
                <a:gd name="connsiteX20" fmla="*/ 132196 w 277813"/>
                <a:gd name="connsiteY20" fmla="*/ 133350 h 331788"/>
                <a:gd name="connsiteX21" fmla="*/ 136310 w 277813"/>
                <a:gd name="connsiteY21" fmla="*/ 0 h 331788"/>
                <a:gd name="connsiteX22" fmla="*/ 167467 w 277813"/>
                <a:gd name="connsiteY22" fmla="*/ 3888 h 331788"/>
                <a:gd name="connsiteX23" fmla="*/ 158380 w 277813"/>
                <a:gd name="connsiteY23" fmla="*/ 25921 h 331788"/>
                <a:gd name="connsiteX24" fmla="*/ 184343 w 277813"/>
                <a:gd name="connsiteY24" fmla="*/ 6480 h 331788"/>
                <a:gd name="connsiteX25" fmla="*/ 214202 w 277813"/>
                <a:gd name="connsiteY25" fmla="*/ 9072 h 331788"/>
                <a:gd name="connsiteX26" fmla="*/ 188238 w 277813"/>
                <a:gd name="connsiteY26" fmla="*/ 62210 h 331788"/>
                <a:gd name="connsiteX27" fmla="*/ 215500 w 277813"/>
                <a:gd name="connsiteY27" fmla="*/ 62210 h 331788"/>
                <a:gd name="connsiteX28" fmla="*/ 215500 w 277813"/>
                <a:gd name="connsiteY28" fmla="*/ 81651 h 331788"/>
                <a:gd name="connsiteX29" fmla="*/ 183045 w 277813"/>
                <a:gd name="connsiteY29" fmla="*/ 81651 h 331788"/>
                <a:gd name="connsiteX30" fmla="*/ 277813 w 277813"/>
                <a:gd name="connsiteY30" fmla="*/ 243657 h 331788"/>
                <a:gd name="connsiteX31" fmla="*/ 138907 w 277813"/>
                <a:gd name="connsiteY31" fmla="*/ 331788 h 331788"/>
                <a:gd name="connsiteX32" fmla="*/ 0 w 277813"/>
                <a:gd name="connsiteY32" fmla="*/ 243657 h 331788"/>
                <a:gd name="connsiteX33" fmla="*/ 94768 w 277813"/>
                <a:gd name="connsiteY33" fmla="*/ 81651 h 331788"/>
                <a:gd name="connsiteX34" fmla="*/ 68804 w 277813"/>
                <a:gd name="connsiteY34" fmla="*/ 81651 h 331788"/>
                <a:gd name="connsiteX35" fmla="*/ 68804 w 277813"/>
                <a:gd name="connsiteY35" fmla="*/ 60914 h 331788"/>
                <a:gd name="connsiteX36" fmla="*/ 96066 w 277813"/>
                <a:gd name="connsiteY36" fmla="*/ 62210 h 331788"/>
                <a:gd name="connsiteX37" fmla="*/ 66208 w 277813"/>
                <a:gd name="connsiteY37" fmla="*/ 5184 h 331788"/>
                <a:gd name="connsiteX38" fmla="*/ 110347 w 277813"/>
                <a:gd name="connsiteY38" fmla="*/ 6480 h 331788"/>
                <a:gd name="connsiteX39" fmla="*/ 127223 w 277813"/>
                <a:gd name="connsiteY39" fmla="*/ 28513 h 331788"/>
                <a:gd name="connsiteX40" fmla="*/ 136310 w 277813"/>
                <a:gd name="connsiteY40" fmla="*/ 0 h 331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77813" h="331788">
                  <a:moveTo>
                    <a:pt x="132196" y="133350"/>
                  </a:moveTo>
                  <a:cubicBezTo>
                    <a:pt x="132196" y="133350"/>
                    <a:pt x="132196" y="133350"/>
                    <a:pt x="132196" y="152673"/>
                  </a:cubicBezTo>
                  <a:cubicBezTo>
                    <a:pt x="111414" y="156538"/>
                    <a:pt x="99724" y="169420"/>
                    <a:pt x="99724" y="186167"/>
                  </a:cubicBezTo>
                  <a:cubicBezTo>
                    <a:pt x="99724" y="204202"/>
                    <a:pt x="114012" y="214508"/>
                    <a:pt x="134793" y="220949"/>
                  </a:cubicBezTo>
                  <a:cubicBezTo>
                    <a:pt x="149081" y="226102"/>
                    <a:pt x="154276" y="231255"/>
                    <a:pt x="154276" y="237696"/>
                  </a:cubicBezTo>
                  <a:cubicBezTo>
                    <a:pt x="154276" y="245425"/>
                    <a:pt x="147782" y="249290"/>
                    <a:pt x="136092" y="249290"/>
                  </a:cubicBezTo>
                  <a:cubicBezTo>
                    <a:pt x="124403" y="249290"/>
                    <a:pt x="112713" y="245425"/>
                    <a:pt x="104920" y="241561"/>
                  </a:cubicBezTo>
                  <a:cubicBezTo>
                    <a:pt x="104920" y="241561"/>
                    <a:pt x="104920" y="241561"/>
                    <a:pt x="98425" y="263460"/>
                  </a:cubicBezTo>
                  <a:cubicBezTo>
                    <a:pt x="106218" y="267325"/>
                    <a:pt x="117908" y="271190"/>
                    <a:pt x="130897" y="272478"/>
                  </a:cubicBezTo>
                  <a:cubicBezTo>
                    <a:pt x="130897" y="272478"/>
                    <a:pt x="130897" y="272478"/>
                    <a:pt x="130897" y="290513"/>
                  </a:cubicBezTo>
                  <a:cubicBezTo>
                    <a:pt x="130897" y="290513"/>
                    <a:pt x="130897" y="290513"/>
                    <a:pt x="150380" y="290513"/>
                  </a:cubicBezTo>
                  <a:cubicBezTo>
                    <a:pt x="150380" y="290513"/>
                    <a:pt x="150380" y="290513"/>
                    <a:pt x="150380" y="271190"/>
                  </a:cubicBezTo>
                  <a:cubicBezTo>
                    <a:pt x="172460" y="267325"/>
                    <a:pt x="184150" y="251866"/>
                    <a:pt x="184150" y="235120"/>
                  </a:cubicBezTo>
                  <a:cubicBezTo>
                    <a:pt x="184150" y="218373"/>
                    <a:pt x="175058" y="208067"/>
                    <a:pt x="152978" y="199049"/>
                  </a:cubicBezTo>
                  <a:cubicBezTo>
                    <a:pt x="136092" y="193897"/>
                    <a:pt x="129598" y="188744"/>
                    <a:pt x="129598" y="182303"/>
                  </a:cubicBezTo>
                  <a:cubicBezTo>
                    <a:pt x="129598" y="177150"/>
                    <a:pt x="133495" y="171997"/>
                    <a:pt x="146483" y="171997"/>
                  </a:cubicBezTo>
                  <a:cubicBezTo>
                    <a:pt x="159472" y="171997"/>
                    <a:pt x="168564" y="177150"/>
                    <a:pt x="173759" y="178438"/>
                  </a:cubicBezTo>
                  <a:cubicBezTo>
                    <a:pt x="173759" y="178438"/>
                    <a:pt x="173759" y="178438"/>
                    <a:pt x="178955" y="156538"/>
                  </a:cubicBezTo>
                  <a:cubicBezTo>
                    <a:pt x="172460" y="153962"/>
                    <a:pt x="164667" y="151385"/>
                    <a:pt x="151679" y="151385"/>
                  </a:cubicBezTo>
                  <a:cubicBezTo>
                    <a:pt x="151679" y="151385"/>
                    <a:pt x="151679" y="151385"/>
                    <a:pt x="151679" y="133350"/>
                  </a:cubicBezTo>
                  <a:cubicBezTo>
                    <a:pt x="151679" y="133350"/>
                    <a:pt x="151679" y="133350"/>
                    <a:pt x="132196" y="133350"/>
                  </a:cubicBezTo>
                  <a:close/>
                  <a:moveTo>
                    <a:pt x="136310" y="0"/>
                  </a:moveTo>
                  <a:cubicBezTo>
                    <a:pt x="136310" y="0"/>
                    <a:pt x="136310" y="0"/>
                    <a:pt x="167467" y="3888"/>
                  </a:cubicBezTo>
                  <a:cubicBezTo>
                    <a:pt x="167467" y="3888"/>
                    <a:pt x="167467" y="3888"/>
                    <a:pt x="158380" y="25921"/>
                  </a:cubicBezTo>
                  <a:cubicBezTo>
                    <a:pt x="158380" y="25921"/>
                    <a:pt x="158380" y="25921"/>
                    <a:pt x="184343" y="6480"/>
                  </a:cubicBezTo>
                  <a:cubicBezTo>
                    <a:pt x="184343" y="6480"/>
                    <a:pt x="184343" y="6480"/>
                    <a:pt x="214202" y="9072"/>
                  </a:cubicBezTo>
                  <a:cubicBezTo>
                    <a:pt x="214202" y="9072"/>
                    <a:pt x="214202" y="9072"/>
                    <a:pt x="188238" y="62210"/>
                  </a:cubicBezTo>
                  <a:cubicBezTo>
                    <a:pt x="188238" y="62210"/>
                    <a:pt x="188238" y="62210"/>
                    <a:pt x="215500" y="62210"/>
                  </a:cubicBezTo>
                  <a:cubicBezTo>
                    <a:pt x="215500" y="62210"/>
                    <a:pt x="215500" y="62210"/>
                    <a:pt x="215500" y="81651"/>
                  </a:cubicBezTo>
                  <a:cubicBezTo>
                    <a:pt x="215500" y="81651"/>
                    <a:pt x="215500" y="81651"/>
                    <a:pt x="183045" y="81651"/>
                  </a:cubicBezTo>
                  <a:cubicBezTo>
                    <a:pt x="237569" y="114052"/>
                    <a:pt x="277813" y="198295"/>
                    <a:pt x="277813" y="243657"/>
                  </a:cubicBezTo>
                  <a:cubicBezTo>
                    <a:pt x="277813" y="299387"/>
                    <a:pt x="215500" y="331788"/>
                    <a:pt x="138907" y="331788"/>
                  </a:cubicBezTo>
                  <a:cubicBezTo>
                    <a:pt x="62313" y="331788"/>
                    <a:pt x="0" y="299387"/>
                    <a:pt x="0" y="243657"/>
                  </a:cubicBezTo>
                  <a:cubicBezTo>
                    <a:pt x="0" y="198295"/>
                    <a:pt x="40244" y="114052"/>
                    <a:pt x="94768" y="81651"/>
                  </a:cubicBezTo>
                  <a:cubicBezTo>
                    <a:pt x="94768" y="81651"/>
                    <a:pt x="94768" y="81651"/>
                    <a:pt x="68804" y="81651"/>
                  </a:cubicBezTo>
                  <a:cubicBezTo>
                    <a:pt x="68804" y="81651"/>
                    <a:pt x="68804" y="81651"/>
                    <a:pt x="68804" y="60914"/>
                  </a:cubicBezTo>
                  <a:cubicBezTo>
                    <a:pt x="68804" y="60914"/>
                    <a:pt x="68804" y="60914"/>
                    <a:pt x="96066" y="62210"/>
                  </a:cubicBezTo>
                  <a:cubicBezTo>
                    <a:pt x="96066" y="62210"/>
                    <a:pt x="96066" y="62210"/>
                    <a:pt x="66208" y="5184"/>
                  </a:cubicBezTo>
                  <a:cubicBezTo>
                    <a:pt x="66208" y="5184"/>
                    <a:pt x="66208" y="5184"/>
                    <a:pt x="110347" y="6480"/>
                  </a:cubicBezTo>
                  <a:cubicBezTo>
                    <a:pt x="110347" y="6480"/>
                    <a:pt x="110347" y="6480"/>
                    <a:pt x="127223" y="28513"/>
                  </a:cubicBezTo>
                  <a:cubicBezTo>
                    <a:pt x="127223" y="28513"/>
                    <a:pt x="127223" y="28513"/>
                    <a:pt x="13631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771338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airplan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15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65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3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8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45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627718" y="2202286"/>
            <a:ext cx="3642782" cy="3472498"/>
            <a:chOff x="4790018" y="3702052"/>
            <a:chExt cx="2535768" cy="2417232"/>
          </a:xfrm>
        </p:grpSpPr>
        <p:grpSp>
          <p:nvGrpSpPr>
            <p:cNvPr id="4" name="Group 154"/>
            <p:cNvGrpSpPr/>
            <p:nvPr/>
          </p:nvGrpSpPr>
          <p:grpSpPr>
            <a:xfrm>
              <a:off x="5069418" y="3702052"/>
              <a:ext cx="1119717" cy="2406649"/>
              <a:chOff x="3802063" y="2776538"/>
              <a:chExt cx="839788" cy="1804987"/>
            </a:xfrm>
            <a:solidFill>
              <a:schemeClr val="accent1"/>
            </a:solidFill>
          </p:grpSpPr>
          <p:sp>
            <p:nvSpPr>
              <p:cNvPr id="8" name="Freeform 31"/>
              <p:cNvSpPr>
                <a:spLocks noEditPoints="1"/>
              </p:cNvSpPr>
              <p:nvPr/>
            </p:nvSpPr>
            <p:spPr bwMode="auto">
              <a:xfrm>
                <a:off x="3833813" y="2776538"/>
                <a:ext cx="425450" cy="425450"/>
              </a:xfrm>
              <a:custGeom>
                <a:avLst/>
                <a:gdLst/>
                <a:ahLst/>
                <a:cxnLst>
                  <a:cxn ang="0">
                    <a:pos x="96" y="193"/>
                  </a:cxn>
                  <a:cxn ang="0">
                    <a:pos x="193" y="96"/>
                  </a:cxn>
                  <a:cxn ang="0">
                    <a:pos x="96" y="0"/>
                  </a:cxn>
                  <a:cxn ang="0">
                    <a:pos x="0" y="96"/>
                  </a:cxn>
                  <a:cxn ang="0">
                    <a:pos x="96" y="193"/>
                  </a:cxn>
                  <a:cxn ang="0">
                    <a:pos x="96" y="193"/>
                  </a:cxn>
                  <a:cxn ang="0">
                    <a:pos x="96" y="193"/>
                  </a:cxn>
                </a:cxnLst>
                <a:rect l="0" t="0" r="r" b="b"/>
                <a:pathLst>
                  <a:path w="193" h="193">
                    <a:moveTo>
                      <a:pt x="96" y="193"/>
                    </a:moveTo>
                    <a:cubicBezTo>
                      <a:pt x="150" y="193"/>
                      <a:pt x="193" y="150"/>
                      <a:pt x="193" y="96"/>
                    </a:cubicBezTo>
                    <a:cubicBezTo>
                      <a:pt x="193" y="43"/>
                      <a:pt x="150" y="0"/>
                      <a:pt x="96" y="0"/>
                    </a:cubicBezTo>
                    <a:cubicBezTo>
                      <a:pt x="43" y="0"/>
                      <a:pt x="0" y="43"/>
                      <a:pt x="0" y="96"/>
                    </a:cubicBezTo>
                    <a:cubicBezTo>
                      <a:pt x="0" y="150"/>
                      <a:pt x="43" y="193"/>
                      <a:pt x="96" y="193"/>
                    </a:cubicBezTo>
                    <a:close/>
                    <a:moveTo>
                      <a:pt x="96" y="193"/>
                    </a:moveTo>
                    <a:cubicBezTo>
                      <a:pt x="96" y="193"/>
                      <a:pt x="96" y="193"/>
                      <a:pt x="96" y="193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375467"/>
                <a:endParaRPr lang="en-US" sz="2667">
                  <a:solidFill>
                    <a:srgbClr val="262626"/>
                  </a:solidFill>
                </a:endParaRPr>
              </a:p>
            </p:txBody>
          </p:sp>
          <p:sp>
            <p:nvSpPr>
              <p:cNvPr id="9" name="Freeform 32"/>
              <p:cNvSpPr>
                <a:spLocks noEditPoints="1"/>
              </p:cNvSpPr>
              <p:nvPr/>
            </p:nvSpPr>
            <p:spPr bwMode="auto">
              <a:xfrm>
                <a:off x="3802063" y="3208338"/>
                <a:ext cx="839788" cy="1373187"/>
              </a:xfrm>
              <a:custGeom>
                <a:avLst/>
                <a:gdLst/>
                <a:ahLst/>
                <a:cxnLst>
                  <a:cxn ang="0">
                    <a:pos x="298" y="315"/>
                  </a:cxn>
                  <a:cxn ang="0">
                    <a:pos x="254" y="276"/>
                  </a:cxn>
                  <a:cxn ang="0">
                    <a:pos x="254" y="276"/>
                  </a:cxn>
                  <a:cxn ang="0">
                    <a:pos x="177" y="276"/>
                  </a:cxn>
                  <a:cxn ang="0">
                    <a:pos x="177" y="170"/>
                  </a:cxn>
                  <a:cxn ang="0">
                    <a:pos x="270" y="207"/>
                  </a:cxn>
                  <a:cxn ang="0">
                    <a:pos x="351" y="190"/>
                  </a:cxn>
                  <a:cxn ang="0">
                    <a:pos x="372" y="141"/>
                  </a:cxn>
                  <a:cxn ang="0">
                    <a:pos x="324" y="120"/>
                  </a:cxn>
                  <a:cxn ang="0">
                    <a:pos x="167" y="42"/>
                  </a:cxn>
                  <a:cxn ang="0">
                    <a:pos x="167" y="41"/>
                  </a:cxn>
                  <a:cxn ang="0">
                    <a:pos x="110" y="3"/>
                  </a:cxn>
                  <a:cxn ang="0">
                    <a:pos x="89" y="0"/>
                  </a:cxn>
                  <a:cxn ang="0">
                    <a:pos x="67" y="3"/>
                  </a:cxn>
                  <a:cxn ang="0">
                    <a:pos x="67" y="3"/>
                  </a:cxn>
                  <a:cxn ang="0">
                    <a:pos x="0" y="77"/>
                  </a:cxn>
                  <a:cxn ang="0">
                    <a:pos x="0" y="290"/>
                  </a:cxn>
                  <a:cxn ang="0">
                    <a:pos x="89" y="365"/>
                  </a:cxn>
                  <a:cxn ang="0">
                    <a:pos x="96" y="364"/>
                  </a:cxn>
                  <a:cxn ang="0">
                    <a:pos x="215" y="364"/>
                  </a:cxn>
                  <a:cxn ang="0">
                    <a:pos x="240" y="583"/>
                  </a:cxn>
                  <a:cxn ang="0">
                    <a:pos x="284" y="622"/>
                  </a:cxn>
                  <a:cxn ang="0">
                    <a:pos x="289" y="622"/>
                  </a:cxn>
                  <a:cxn ang="0">
                    <a:pos x="328" y="573"/>
                  </a:cxn>
                  <a:cxn ang="0">
                    <a:pos x="298" y="315"/>
                  </a:cxn>
                  <a:cxn ang="0">
                    <a:pos x="298" y="315"/>
                  </a:cxn>
                  <a:cxn ang="0">
                    <a:pos x="298" y="315"/>
                  </a:cxn>
                </a:cxnLst>
                <a:rect l="0" t="0" r="r" b="b"/>
                <a:pathLst>
                  <a:path w="380" h="622">
                    <a:moveTo>
                      <a:pt x="298" y="315"/>
                    </a:moveTo>
                    <a:cubicBezTo>
                      <a:pt x="295" y="292"/>
                      <a:pt x="276" y="276"/>
                      <a:pt x="254" y="276"/>
                    </a:cubicBezTo>
                    <a:cubicBezTo>
                      <a:pt x="254" y="276"/>
                      <a:pt x="254" y="276"/>
                      <a:pt x="254" y="276"/>
                    </a:cubicBezTo>
                    <a:cubicBezTo>
                      <a:pt x="177" y="276"/>
                      <a:pt x="177" y="276"/>
                      <a:pt x="177" y="276"/>
                    </a:cubicBezTo>
                    <a:cubicBezTo>
                      <a:pt x="177" y="170"/>
                      <a:pt x="177" y="170"/>
                      <a:pt x="177" y="170"/>
                    </a:cubicBezTo>
                    <a:cubicBezTo>
                      <a:pt x="203" y="193"/>
                      <a:pt x="232" y="207"/>
                      <a:pt x="270" y="207"/>
                    </a:cubicBezTo>
                    <a:cubicBezTo>
                      <a:pt x="293" y="207"/>
                      <a:pt x="320" y="202"/>
                      <a:pt x="351" y="190"/>
                    </a:cubicBezTo>
                    <a:cubicBezTo>
                      <a:pt x="370" y="182"/>
                      <a:pt x="380" y="161"/>
                      <a:pt x="372" y="141"/>
                    </a:cubicBezTo>
                    <a:cubicBezTo>
                      <a:pt x="365" y="122"/>
                      <a:pt x="343" y="113"/>
                      <a:pt x="324" y="120"/>
                    </a:cubicBezTo>
                    <a:cubicBezTo>
                      <a:pt x="248" y="149"/>
                      <a:pt x="233" y="133"/>
                      <a:pt x="167" y="42"/>
                    </a:cubicBezTo>
                    <a:cubicBezTo>
                      <a:pt x="167" y="42"/>
                      <a:pt x="167" y="42"/>
                      <a:pt x="167" y="41"/>
                    </a:cubicBezTo>
                    <a:cubicBezTo>
                      <a:pt x="154" y="22"/>
                      <a:pt x="132" y="8"/>
                      <a:pt x="110" y="3"/>
                    </a:cubicBezTo>
                    <a:cubicBezTo>
                      <a:pt x="110" y="3"/>
                      <a:pt x="100" y="0"/>
                      <a:pt x="89" y="0"/>
                    </a:cubicBezTo>
                    <a:cubicBezTo>
                      <a:pt x="79" y="0"/>
                      <a:pt x="67" y="3"/>
                      <a:pt x="67" y="3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35" y="11"/>
                      <a:pt x="0" y="37"/>
                      <a:pt x="0" y="77"/>
                    </a:cubicBezTo>
                    <a:cubicBezTo>
                      <a:pt x="0" y="290"/>
                      <a:pt x="0" y="290"/>
                      <a:pt x="0" y="290"/>
                    </a:cubicBezTo>
                    <a:cubicBezTo>
                      <a:pt x="0" y="336"/>
                      <a:pt x="46" y="365"/>
                      <a:pt x="89" y="365"/>
                    </a:cubicBezTo>
                    <a:cubicBezTo>
                      <a:pt x="91" y="365"/>
                      <a:pt x="93" y="364"/>
                      <a:pt x="96" y="364"/>
                    </a:cubicBezTo>
                    <a:cubicBezTo>
                      <a:pt x="215" y="364"/>
                      <a:pt x="215" y="364"/>
                      <a:pt x="215" y="364"/>
                    </a:cubicBezTo>
                    <a:cubicBezTo>
                      <a:pt x="240" y="583"/>
                      <a:pt x="240" y="583"/>
                      <a:pt x="240" y="583"/>
                    </a:cubicBezTo>
                    <a:cubicBezTo>
                      <a:pt x="242" y="605"/>
                      <a:pt x="262" y="622"/>
                      <a:pt x="284" y="622"/>
                    </a:cubicBezTo>
                    <a:cubicBezTo>
                      <a:pt x="285" y="622"/>
                      <a:pt x="287" y="622"/>
                      <a:pt x="289" y="622"/>
                    </a:cubicBezTo>
                    <a:cubicBezTo>
                      <a:pt x="313" y="619"/>
                      <a:pt x="331" y="597"/>
                      <a:pt x="328" y="573"/>
                    </a:cubicBezTo>
                    <a:lnTo>
                      <a:pt x="298" y="315"/>
                    </a:lnTo>
                    <a:close/>
                    <a:moveTo>
                      <a:pt x="298" y="315"/>
                    </a:moveTo>
                    <a:cubicBezTo>
                      <a:pt x="298" y="315"/>
                      <a:pt x="298" y="315"/>
                      <a:pt x="298" y="315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375467"/>
                <a:endParaRPr lang="en-US" sz="2667">
                  <a:solidFill>
                    <a:srgbClr val="262626"/>
                  </a:solidFill>
                </a:endParaRPr>
              </a:p>
            </p:txBody>
          </p:sp>
        </p:grpSp>
        <p:sp>
          <p:nvSpPr>
            <p:cNvPr id="5" name="Freeform 33"/>
            <p:cNvSpPr>
              <a:spLocks noEditPoints="1"/>
            </p:cNvSpPr>
            <p:nvPr/>
          </p:nvSpPr>
          <p:spPr bwMode="auto">
            <a:xfrm>
              <a:off x="4790018" y="4400551"/>
              <a:ext cx="878417" cy="1718733"/>
            </a:xfrm>
            <a:custGeom>
              <a:avLst/>
              <a:gdLst/>
              <a:ahLst/>
              <a:cxnLst>
                <a:cxn ang="0">
                  <a:pos x="298" y="372"/>
                </a:cxn>
                <a:cxn ang="0">
                  <a:pos x="260" y="335"/>
                </a:cxn>
                <a:cxn ang="0">
                  <a:pos x="75" y="335"/>
                </a:cxn>
                <a:cxn ang="0">
                  <a:pos x="75" y="38"/>
                </a:cxn>
                <a:cxn ang="0">
                  <a:pos x="38" y="0"/>
                </a:cxn>
                <a:cxn ang="0">
                  <a:pos x="0" y="38"/>
                </a:cxn>
                <a:cxn ang="0">
                  <a:pos x="0" y="372"/>
                </a:cxn>
                <a:cxn ang="0">
                  <a:pos x="19" y="405"/>
                </a:cxn>
                <a:cxn ang="0">
                  <a:pos x="8" y="448"/>
                </a:cxn>
                <a:cxn ang="0">
                  <a:pos x="8" y="552"/>
                </a:cxn>
                <a:cxn ang="0">
                  <a:pos x="39" y="584"/>
                </a:cxn>
                <a:cxn ang="0">
                  <a:pos x="70" y="552"/>
                </a:cxn>
                <a:cxn ang="0">
                  <a:pos x="70" y="448"/>
                </a:cxn>
                <a:cxn ang="0">
                  <a:pos x="96" y="422"/>
                </a:cxn>
                <a:cxn ang="0">
                  <a:pos x="201" y="422"/>
                </a:cxn>
                <a:cxn ang="0">
                  <a:pos x="226" y="448"/>
                </a:cxn>
                <a:cxn ang="0">
                  <a:pos x="226" y="552"/>
                </a:cxn>
                <a:cxn ang="0">
                  <a:pos x="258" y="584"/>
                </a:cxn>
                <a:cxn ang="0">
                  <a:pos x="289" y="552"/>
                </a:cxn>
                <a:cxn ang="0">
                  <a:pos x="289" y="448"/>
                </a:cxn>
                <a:cxn ang="0">
                  <a:pos x="278" y="405"/>
                </a:cxn>
                <a:cxn ang="0">
                  <a:pos x="298" y="372"/>
                </a:cxn>
                <a:cxn ang="0">
                  <a:pos x="298" y="372"/>
                </a:cxn>
                <a:cxn ang="0">
                  <a:pos x="298" y="372"/>
                </a:cxn>
              </a:cxnLst>
              <a:rect l="0" t="0" r="r" b="b"/>
              <a:pathLst>
                <a:path w="298" h="584">
                  <a:moveTo>
                    <a:pt x="298" y="372"/>
                  </a:moveTo>
                  <a:cubicBezTo>
                    <a:pt x="298" y="352"/>
                    <a:pt x="281" y="335"/>
                    <a:pt x="260" y="335"/>
                  </a:cubicBezTo>
                  <a:cubicBezTo>
                    <a:pt x="75" y="335"/>
                    <a:pt x="75" y="335"/>
                    <a:pt x="75" y="335"/>
                  </a:cubicBezTo>
                  <a:cubicBezTo>
                    <a:pt x="75" y="38"/>
                    <a:pt x="75" y="38"/>
                    <a:pt x="75" y="38"/>
                  </a:cubicBezTo>
                  <a:cubicBezTo>
                    <a:pt x="75" y="17"/>
                    <a:pt x="59" y="0"/>
                    <a:pt x="38" y="0"/>
                  </a:cubicBezTo>
                  <a:cubicBezTo>
                    <a:pt x="17" y="0"/>
                    <a:pt x="0" y="17"/>
                    <a:pt x="0" y="38"/>
                  </a:cubicBezTo>
                  <a:cubicBezTo>
                    <a:pt x="0" y="372"/>
                    <a:pt x="0" y="372"/>
                    <a:pt x="0" y="372"/>
                  </a:cubicBezTo>
                  <a:cubicBezTo>
                    <a:pt x="0" y="386"/>
                    <a:pt x="8" y="398"/>
                    <a:pt x="19" y="405"/>
                  </a:cubicBezTo>
                  <a:cubicBezTo>
                    <a:pt x="12" y="417"/>
                    <a:pt x="8" y="432"/>
                    <a:pt x="8" y="448"/>
                  </a:cubicBezTo>
                  <a:cubicBezTo>
                    <a:pt x="8" y="552"/>
                    <a:pt x="8" y="552"/>
                    <a:pt x="8" y="552"/>
                  </a:cubicBezTo>
                  <a:cubicBezTo>
                    <a:pt x="8" y="570"/>
                    <a:pt x="22" y="584"/>
                    <a:pt x="39" y="584"/>
                  </a:cubicBezTo>
                  <a:cubicBezTo>
                    <a:pt x="56" y="584"/>
                    <a:pt x="70" y="570"/>
                    <a:pt x="70" y="552"/>
                  </a:cubicBezTo>
                  <a:cubicBezTo>
                    <a:pt x="70" y="448"/>
                    <a:pt x="70" y="448"/>
                    <a:pt x="70" y="448"/>
                  </a:cubicBezTo>
                  <a:cubicBezTo>
                    <a:pt x="70" y="433"/>
                    <a:pt x="82" y="422"/>
                    <a:pt x="96" y="422"/>
                  </a:cubicBezTo>
                  <a:cubicBezTo>
                    <a:pt x="201" y="422"/>
                    <a:pt x="201" y="422"/>
                    <a:pt x="201" y="422"/>
                  </a:cubicBezTo>
                  <a:cubicBezTo>
                    <a:pt x="215" y="422"/>
                    <a:pt x="226" y="433"/>
                    <a:pt x="226" y="448"/>
                  </a:cubicBezTo>
                  <a:cubicBezTo>
                    <a:pt x="226" y="552"/>
                    <a:pt x="226" y="552"/>
                    <a:pt x="226" y="552"/>
                  </a:cubicBezTo>
                  <a:cubicBezTo>
                    <a:pt x="226" y="570"/>
                    <a:pt x="240" y="584"/>
                    <a:pt x="258" y="584"/>
                  </a:cubicBezTo>
                  <a:cubicBezTo>
                    <a:pt x="275" y="584"/>
                    <a:pt x="289" y="570"/>
                    <a:pt x="289" y="552"/>
                  </a:cubicBezTo>
                  <a:cubicBezTo>
                    <a:pt x="289" y="448"/>
                    <a:pt x="289" y="448"/>
                    <a:pt x="289" y="448"/>
                  </a:cubicBezTo>
                  <a:cubicBezTo>
                    <a:pt x="289" y="432"/>
                    <a:pt x="285" y="418"/>
                    <a:pt x="278" y="405"/>
                  </a:cubicBezTo>
                  <a:cubicBezTo>
                    <a:pt x="290" y="399"/>
                    <a:pt x="298" y="387"/>
                    <a:pt x="298" y="372"/>
                  </a:cubicBezTo>
                  <a:close/>
                  <a:moveTo>
                    <a:pt x="298" y="372"/>
                  </a:moveTo>
                  <a:cubicBezTo>
                    <a:pt x="298" y="372"/>
                    <a:pt x="298" y="372"/>
                    <a:pt x="298" y="372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375467"/>
              <a:endParaRPr lang="en-US" sz="2667">
                <a:solidFill>
                  <a:srgbClr val="262626"/>
                </a:solidFill>
              </a:endParaRPr>
            </a:p>
          </p:txBody>
        </p:sp>
        <p:sp>
          <p:nvSpPr>
            <p:cNvPr id="6" name="Freeform 34"/>
            <p:cNvSpPr>
              <a:spLocks noEditPoints="1"/>
            </p:cNvSpPr>
            <p:nvPr/>
          </p:nvSpPr>
          <p:spPr bwMode="auto">
            <a:xfrm>
              <a:off x="5888569" y="4910668"/>
              <a:ext cx="1437217" cy="1147233"/>
            </a:xfrm>
            <a:custGeom>
              <a:avLst/>
              <a:gdLst/>
              <a:ahLst/>
              <a:cxnLst>
                <a:cxn ang="0">
                  <a:pos x="452" y="0"/>
                </a:cxn>
                <a:cxn ang="0">
                  <a:pos x="36" y="0"/>
                </a:cxn>
                <a:cxn ang="0">
                  <a:pos x="0" y="36"/>
                </a:cxn>
                <a:cxn ang="0">
                  <a:pos x="36" y="72"/>
                </a:cxn>
                <a:cxn ang="0">
                  <a:pos x="85" y="72"/>
                </a:cxn>
                <a:cxn ang="0">
                  <a:pos x="85" y="390"/>
                </a:cxn>
                <a:cxn ang="0">
                  <a:pos x="403" y="390"/>
                </a:cxn>
                <a:cxn ang="0">
                  <a:pos x="403" y="72"/>
                </a:cxn>
                <a:cxn ang="0">
                  <a:pos x="452" y="72"/>
                </a:cxn>
                <a:cxn ang="0">
                  <a:pos x="488" y="36"/>
                </a:cxn>
                <a:cxn ang="0">
                  <a:pos x="452" y="0"/>
                </a:cxn>
                <a:cxn ang="0">
                  <a:pos x="452" y="0"/>
                </a:cxn>
                <a:cxn ang="0">
                  <a:pos x="452" y="0"/>
                </a:cxn>
              </a:cxnLst>
              <a:rect l="0" t="0" r="r" b="b"/>
              <a:pathLst>
                <a:path w="488" h="390">
                  <a:moveTo>
                    <a:pt x="452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16" y="0"/>
                    <a:pt x="0" y="16"/>
                    <a:pt x="0" y="36"/>
                  </a:cubicBezTo>
                  <a:cubicBezTo>
                    <a:pt x="0" y="56"/>
                    <a:pt x="16" y="72"/>
                    <a:pt x="36" y="72"/>
                  </a:cubicBezTo>
                  <a:cubicBezTo>
                    <a:pt x="85" y="72"/>
                    <a:pt x="85" y="72"/>
                    <a:pt x="85" y="72"/>
                  </a:cubicBezTo>
                  <a:cubicBezTo>
                    <a:pt x="85" y="390"/>
                    <a:pt x="85" y="390"/>
                    <a:pt x="85" y="390"/>
                  </a:cubicBezTo>
                  <a:cubicBezTo>
                    <a:pt x="403" y="390"/>
                    <a:pt x="403" y="390"/>
                    <a:pt x="403" y="390"/>
                  </a:cubicBezTo>
                  <a:cubicBezTo>
                    <a:pt x="403" y="72"/>
                    <a:pt x="403" y="72"/>
                    <a:pt x="403" y="72"/>
                  </a:cubicBezTo>
                  <a:cubicBezTo>
                    <a:pt x="452" y="72"/>
                    <a:pt x="452" y="72"/>
                    <a:pt x="452" y="72"/>
                  </a:cubicBezTo>
                  <a:cubicBezTo>
                    <a:pt x="472" y="72"/>
                    <a:pt x="488" y="56"/>
                    <a:pt x="488" y="36"/>
                  </a:cubicBezTo>
                  <a:cubicBezTo>
                    <a:pt x="488" y="16"/>
                    <a:pt x="472" y="0"/>
                    <a:pt x="452" y="0"/>
                  </a:cubicBezTo>
                  <a:close/>
                  <a:moveTo>
                    <a:pt x="452" y="0"/>
                  </a:moveTo>
                  <a:cubicBezTo>
                    <a:pt x="452" y="0"/>
                    <a:pt x="452" y="0"/>
                    <a:pt x="452" y="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375467"/>
              <a:endParaRPr lang="en-US" sz="2667">
                <a:solidFill>
                  <a:srgbClr val="262626"/>
                </a:solidFill>
              </a:endParaRPr>
            </a:p>
          </p:txBody>
        </p:sp>
        <p:sp>
          <p:nvSpPr>
            <p:cNvPr id="7" name="Freeform 35"/>
            <p:cNvSpPr>
              <a:spLocks noEditPoints="1"/>
            </p:cNvSpPr>
            <p:nvPr/>
          </p:nvSpPr>
          <p:spPr bwMode="auto">
            <a:xfrm>
              <a:off x="6256869" y="4089400"/>
              <a:ext cx="994833" cy="785283"/>
            </a:xfrm>
            <a:custGeom>
              <a:avLst/>
              <a:gdLst/>
              <a:ahLst/>
              <a:cxnLst>
                <a:cxn ang="0">
                  <a:pos x="264" y="145"/>
                </a:cxn>
                <a:cxn ang="0">
                  <a:pos x="236" y="236"/>
                </a:cxn>
                <a:cxn ang="0">
                  <a:pos x="16" y="236"/>
                </a:cxn>
                <a:cxn ang="0">
                  <a:pos x="0" y="252"/>
                </a:cxn>
                <a:cxn ang="0">
                  <a:pos x="16" y="267"/>
                </a:cxn>
                <a:cxn ang="0">
                  <a:pos x="248" y="267"/>
                </a:cxn>
                <a:cxn ang="0">
                  <a:pos x="262" y="256"/>
                </a:cxn>
                <a:cxn ang="0">
                  <a:pos x="335" y="22"/>
                </a:cxn>
                <a:cxn ang="0">
                  <a:pos x="325" y="3"/>
                </a:cxn>
                <a:cxn ang="0">
                  <a:pos x="305" y="13"/>
                </a:cxn>
                <a:cxn ang="0">
                  <a:pos x="264" y="145"/>
                </a:cxn>
                <a:cxn ang="0">
                  <a:pos x="281" y="92"/>
                </a:cxn>
                <a:cxn ang="0">
                  <a:pos x="274" y="114"/>
                </a:cxn>
              </a:cxnLst>
              <a:rect l="0" t="0" r="r" b="b"/>
              <a:pathLst>
                <a:path w="338" h="267">
                  <a:moveTo>
                    <a:pt x="264" y="145"/>
                  </a:moveTo>
                  <a:cubicBezTo>
                    <a:pt x="236" y="236"/>
                    <a:pt x="236" y="236"/>
                    <a:pt x="236" y="236"/>
                  </a:cubicBezTo>
                  <a:cubicBezTo>
                    <a:pt x="16" y="236"/>
                    <a:pt x="16" y="236"/>
                    <a:pt x="16" y="236"/>
                  </a:cubicBezTo>
                  <a:cubicBezTo>
                    <a:pt x="7" y="236"/>
                    <a:pt x="0" y="243"/>
                    <a:pt x="0" y="252"/>
                  </a:cubicBezTo>
                  <a:cubicBezTo>
                    <a:pt x="0" y="260"/>
                    <a:pt x="7" y="267"/>
                    <a:pt x="16" y="267"/>
                  </a:cubicBezTo>
                  <a:cubicBezTo>
                    <a:pt x="248" y="267"/>
                    <a:pt x="248" y="267"/>
                    <a:pt x="248" y="267"/>
                  </a:cubicBezTo>
                  <a:cubicBezTo>
                    <a:pt x="254" y="267"/>
                    <a:pt x="260" y="263"/>
                    <a:pt x="262" y="256"/>
                  </a:cubicBezTo>
                  <a:cubicBezTo>
                    <a:pt x="335" y="22"/>
                    <a:pt x="335" y="22"/>
                    <a:pt x="335" y="22"/>
                  </a:cubicBezTo>
                  <a:cubicBezTo>
                    <a:pt x="338" y="14"/>
                    <a:pt x="333" y="5"/>
                    <a:pt x="325" y="3"/>
                  </a:cubicBezTo>
                  <a:cubicBezTo>
                    <a:pt x="317" y="0"/>
                    <a:pt x="308" y="5"/>
                    <a:pt x="305" y="13"/>
                  </a:cubicBezTo>
                  <a:cubicBezTo>
                    <a:pt x="264" y="145"/>
                    <a:pt x="264" y="145"/>
                    <a:pt x="264" y="145"/>
                  </a:cubicBezTo>
                  <a:moveTo>
                    <a:pt x="281" y="92"/>
                  </a:moveTo>
                  <a:cubicBezTo>
                    <a:pt x="274" y="114"/>
                    <a:pt x="274" y="114"/>
                    <a:pt x="274" y="114"/>
                  </a:cubicBez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375467"/>
              <a:endParaRPr lang="en-US" sz="2667">
                <a:solidFill>
                  <a:srgbClr val="262626"/>
                </a:solidFill>
              </a:endParaRPr>
            </a:p>
          </p:txBody>
        </p:sp>
      </p:grp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5990011" y="2066180"/>
            <a:ext cx="729681" cy="732089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Agency FB" panose="020B0503020202020204" pitchFamily="34" charset="0"/>
              </a:rPr>
              <a:t>01</a:t>
            </a:r>
            <a:endParaRPr lang="zh-CN" altLang="en-US" sz="32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821140" y="1906824"/>
            <a:ext cx="3991323" cy="1201163"/>
            <a:chOff x="6821140" y="1881424"/>
            <a:chExt cx="3991323" cy="1201163"/>
          </a:xfrm>
        </p:grpSpPr>
        <p:sp>
          <p:nvSpPr>
            <p:cNvPr id="12" name="矩形 11"/>
            <p:cNvSpPr/>
            <p:nvPr/>
          </p:nvSpPr>
          <p:spPr>
            <a:xfrm>
              <a:off x="6832600" y="2340524"/>
              <a:ext cx="3979863" cy="7420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策划、设计制作等全程服务，凭借自身优势和专业化的独特视角为客户提供优质的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服务。</a:t>
              </a:r>
            </a:p>
          </p:txBody>
        </p:sp>
        <p:sp>
          <p:nvSpPr>
            <p:cNvPr id="13" name="矩形 12"/>
            <p:cNvSpPr/>
            <p:nvPr/>
          </p:nvSpPr>
          <p:spPr>
            <a:xfrm>
              <a:off x="6821140" y="1881424"/>
              <a:ext cx="1415773" cy="4993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dirty="0">
                  <a:solidFill>
                    <a:schemeClr val="accent1"/>
                  </a:solidFill>
                  <a:latin typeface="+mj-ea"/>
                  <a:ea typeface="+mj-ea"/>
                </a:rPr>
                <a:t>标题内容</a:t>
              </a:r>
              <a:endParaRPr lang="en-US" altLang="zh-CN" sz="2400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4" name="Oval 7"/>
          <p:cNvSpPr>
            <a:spLocks noChangeArrowheads="1"/>
          </p:cNvSpPr>
          <p:nvPr/>
        </p:nvSpPr>
        <p:spPr bwMode="auto">
          <a:xfrm>
            <a:off x="5990011" y="3445530"/>
            <a:ext cx="729681" cy="732089"/>
          </a:xfrm>
          <a:prstGeom prst="ellipse">
            <a:avLst/>
          </a:prstGeom>
          <a:solidFill>
            <a:schemeClr val="accent2"/>
          </a:solidFill>
          <a:ln w="25400"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Agency FB" panose="020B0503020202020204" pitchFamily="34" charset="0"/>
              </a:rPr>
              <a:t>02</a:t>
            </a:r>
            <a:endParaRPr lang="zh-CN" altLang="en-US" sz="32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821140" y="3286174"/>
            <a:ext cx="3991323" cy="1201163"/>
            <a:chOff x="6821140" y="1881424"/>
            <a:chExt cx="3991323" cy="1201163"/>
          </a:xfrm>
        </p:grpSpPr>
        <p:sp>
          <p:nvSpPr>
            <p:cNvPr id="16" name="矩形 15"/>
            <p:cNvSpPr/>
            <p:nvPr/>
          </p:nvSpPr>
          <p:spPr>
            <a:xfrm>
              <a:off x="6832600" y="2340524"/>
              <a:ext cx="3979863" cy="7420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策划、设计制作等全程服务，凭借自身优势和专业化的独特视角为客户提供优质的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服务。</a:t>
              </a:r>
            </a:p>
          </p:txBody>
        </p:sp>
        <p:sp>
          <p:nvSpPr>
            <p:cNvPr id="17" name="矩形 16"/>
            <p:cNvSpPr/>
            <p:nvPr/>
          </p:nvSpPr>
          <p:spPr>
            <a:xfrm>
              <a:off x="6821140" y="1881424"/>
              <a:ext cx="1415772" cy="4993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dirty="0">
                  <a:solidFill>
                    <a:schemeClr val="accent2"/>
                  </a:solidFill>
                  <a:latin typeface="+mj-ea"/>
                  <a:ea typeface="+mj-ea"/>
                </a:rPr>
                <a:t>标题内容</a:t>
              </a:r>
              <a:endParaRPr lang="en-US" altLang="zh-CN" sz="2400" dirty="0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8" name="Oval 7"/>
          <p:cNvSpPr>
            <a:spLocks noChangeArrowheads="1"/>
          </p:cNvSpPr>
          <p:nvPr/>
        </p:nvSpPr>
        <p:spPr bwMode="auto">
          <a:xfrm>
            <a:off x="5990011" y="4824880"/>
            <a:ext cx="729681" cy="732089"/>
          </a:xfrm>
          <a:prstGeom prst="ellipse">
            <a:avLst/>
          </a:prstGeom>
          <a:solidFill>
            <a:schemeClr val="accent3"/>
          </a:solidFill>
          <a:ln w="25400"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Agency FB" panose="020B0503020202020204" pitchFamily="34" charset="0"/>
              </a:rPr>
              <a:t>03</a:t>
            </a:r>
            <a:endParaRPr lang="zh-CN" altLang="en-US" sz="32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821140" y="4665524"/>
            <a:ext cx="3991323" cy="1201163"/>
            <a:chOff x="6821140" y="1881424"/>
            <a:chExt cx="3991323" cy="1201163"/>
          </a:xfrm>
        </p:grpSpPr>
        <p:sp>
          <p:nvSpPr>
            <p:cNvPr id="20" name="矩形 19"/>
            <p:cNvSpPr/>
            <p:nvPr/>
          </p:nvSpPr>
          <p:spPr>
            <a:xfrm>
              <a:off x="6832600" y="2340524"/>
              <a:ext cx="3979863" cy="7420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策划、设计制作等全程服务，凭借自身优势和专业化的独特视角为客户提供优质的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服务。</a:t>
              </a:r>
            </a:p>
          </p:txBody>
        </p:sp>
        <p:sp>
          <p:nvSpPr>
            <p:cNvPr id="21" name="矩形 20"/>
            <p:cNvSpPr/>
            <p:nvPr/>
          </p:nvSpPr>
          <p:spPr>
            <a:xfrm>
              <a:off x="6821140" y="1881424"/>
              <a:ext cx="1415772" cy="4993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dirty="0">
                  <a:solidFill>
                    <a:schemeClr val="accent3"/>
                  </a:solidFill>
                  <a:latin typeface="+mj-ea"/>
                  <a:ea typeface="+mj-ea"/>
                </a:rPr>
                <a:t>标题内容</a:t>
              </a:r>
              <a:endParaRPr lang="en-US" altLang="zh-CN" sz="2400" dirty="0">
                <a:solidFill>
                  <a:schemeClr val="accent3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3" name="MH_Entry_1"/>
          <p:cNvSpPr/>
          <p:nvPr>
            <p:custDataLst>
              <p:tags r:id="rId2"/>
            </p:custDataLst>
          </p:nvPr>
        </p:nvSpPr>
        <p:spPr>
          <a:xfrm>
            <a:off x="1389127" y="242449"/>
            <a:ext cx="4402666" cy="800219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000" b="1" spc="-300" dirty="0">
                <a:solidFill>
                  <a:schemeClr val="accent1"/>
                </a:solidFill>
                <a:latin typeface="+mj-ea"/>
                <a:ea typeface="+mj-ea"/>
                <a:sym typeface="Arial" panose="020B0604020202020204" pitchFamily="34" charset="0"/>
              </a:rPr>
              <a:t>添加相关标题文字</a:t>
            </a:r>
          </a:p>
        </p:txBody>
      </p:sp>
    </p:spTree>
    <p:extLst>
      <p:ext uri="{BB962C8B-B14F-4D97-AF65-F5344CB8AC3E}">
        <p14:creationId xmlns:p14="http://schemas.microsoft.com/office/powerpoint/2010/main" val="4870672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airplan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8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07407E-6 L 2.5E-6 0.075 " pathEditMode="relative" rAng="0" ptsTypes="AA">
                                      <p:cBhvr>
                                        <p:cTn id="36" dur="1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452"/>
          <p:cNvSpPr/>
          <p:nvPr/>
        </p:nvSpPr>
        <p:spPr>
          <a:xfrm>
            <a:off x="1138822" y="2887523"/>
            <a:ext cx="2292817" cy="2612203"/>
          </a:xfrm>
          <a:prstGeom prst="roundRect">
            <a:avLst>
              <a:gd name="adj" fmla="val 6924"/>
            </a:avLst>
          </a:prstGeom>
          <a:ln w="12700">
            <a:solidFill>
              <a:srgbClr val="A6AAA9"/>
            </a:solidFill>
            <a:miter lim="400000"/>
          </a:ln>
        </p:spPr>
        <p:txBody>
          <a:bodyPr lIns="19051" tIns="19051" rIns="19051" bIns="19051" anchor="ctr"/>
          <a:lstStyle/>
          <a:p>
            <a:pPr lvl="0"/>
            <a:endParaRPr sz="1733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Shape 1454"/>
          <p:cNvSpPr/>
          <p:nvPr/>
        </p:nvSpPr>
        <p:spPr>
          <a:xfrm>
            <a:off x="3686151" y="2887523"/>
            <a:ext cx="2292819" cy="2612203"/>
          </a:xfrm>
          <a:prstGeom prst="roundRect">
            <a:avLst>
              <a:gd name="adj" fmla="val 6924"/>
            </a:avLst>
          </a:prstGeom>
          <a:ln w="12700">
            <a:solidFill>
              <a:srgbClr val="A6AAA9"/>
            </a:solidFill>
            <a:miter lim="400000"/>
          </a:ln>
        </p:spPr>
        <p:txBody>
          <a:bodyPr lIns="19051" tIns="19051" rIns="19051" bIns="19051" anchor="ctr"/>
          <a:lstStyle/>
          <a:p>
            <a:pPr lvl="0"/>
            <a:endParaRPr sz="1733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Shape 1456"/>
          <p:cNvSpPr/>
          <p:nvPr/>
        </p:nvSpPr>
        <p:spPr>
          <a:xfrm>
            <a:off x="6213032" y="2887523"/>
            <a:ext cx="2292819" cy="2612203"/>
          </a:xfrm>
          <a:prstGeom prst="roundRect">
            <a:avLst>
              <a:gd name="adj" fmla="val 6924"/>
            </a:avLst>
          </a:prstGeom>
          <a:ln w="12700">
            <a:solidFill>
              <a:srgbClr val="A6AAA9"/>
            </a:solidFill>
            <a:miter lim="400000"/>
          </a:ln>
        </p:spPr>
        <p:txBody>
          <a:bodyPr lIns="19051" tIns="19051" rIns="19051" bIns="19051" anchor="ctr"/>
          <a:lstStyle/>
          <a:p>
            <a:pPr lvl="0"/>
            <a:endParaRPr sz="1733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Shape 1458"/>
          <p:cNvSpPr/>
          <p:nvPr/>
        </p:nvSpPr>
        <p:spPr>
          <a:xfrm>
            <a:off x="8760361" y="2887523"/>
            <a:ext cx="2292819" cy="2612203"/>
          </a:xfrm>
          <a:prstGeom prst="roundRect">
            <a:avLst>
              <a:gd name="adj" fmla="val 6924"/>
            </a:avLst>
          </a:prstGeom>
          <a:ln w="12700">
            <a:solidFill>
              <a:srgbClr val="A6AAA9"/>
            </a:solidFill>
            <a:miter lim="400000"/>
          </a:ln>
        </p:spPr>
        <p:txBody>
          <a:bodyPr lIns="19051" tIns="19051" rIns="19051" bIns="19051" anchor="ctr"/>
          <a:lstStyle/>
          <a:p>
            <a:pPr lvl="0"/>
            <a:endParaRPr sz="1733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Shape 1460"/>
          <p:cNvSpPr/>
          <p:nvPr/>
        </p:nvSpPr>
        <p:spPr>
          <a:xfrm>
            <a:off x="1441325" y="2048502"/>
            <a:ext cx="1687812" cy="16878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19051" tIns="19051" rIns="19051" bIns="19051" numCol="1" anchor="ctr">
            <a:noAutofit/>
          </a:bodyPr>
          <a:lstStyle/>
          <a:p>
            <a:pPr lvl="0"/>
            <a:endParaRPr sz="1733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Group 20"/>
          <p:cNvGrpSpPr/>
          <p:nvPr/>
        </p:nvGrpSpPr>
        <p:grpSpPr>
          <a:xfrm>
            <a:off x="1369089" y="2088734"/>
            <a:ext cx="474017" cy="474017"/>
            <a:chOff x="1369087" y="2088729"/>
            <a:chExt cx="474017" cy="474016"/>
          </a:xfrm>
        </p:grpSpPr>
        <p:sp>
          <p:nvSpPr>
            <p:cNvPr id="9" name="Shape 1463"/>
            <p:cNvSpPr/>
            <p:nvPr/>
          </p:nvSpPr>
          <p:spPr>
            <a:xfrm>
              <a:off x="1369087" y="2088729"/>
              <a:ext cx="474017" cy="474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 lvl="0"/>
              <a:endParaRPr sz="173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Shape 1464"/>
            <p:cNvSpPr/>
            <p:nvPr/>
          </p:nvSpPr>
          <p:spPr>
            <a:xfrm>
              <a:off x="1477567" y="2232573"/>
              <a:ext cx="231656" cy="186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363" extrusionOk="0">
                  <a:moveTo>
                    <a:pt x="7274" y="21020"/>
                  </a:moveTo>
                  <a:cubicBezTo>
                    <a:pt x="7274" y="21376"/>
                    <a:pt x="7435" y="21475"/>
                    <a:pt x="7659" y="21222"/>
                  </a:cubicBezTo>
                  <a:cubicBezTo>
                    <a:pt x="7951" y="20894"/>
                    <a:pt x="10973" y="17529"/>
                    <a:pt x="10973" y="17529"/>
                  </a:cubicBezTo>
                  <a:lnTo>
                    <a:pt x="7274" y="15153"/>
                  </a:lnTo>
                  <a:cubicBezTo>
                    <a:pt x="7274" y="15153"/>
                    <a:pt x="7274" y="21020"/>
                    <a:pt x="7274" y="21020"/>
                  </a:cubicBezTo>
                  <a:close/>
                  <a:moveTo>
                    <a:pt x="20812" y="50"/>
                  </a:moveTo>
                  <a:cubicBezTo>
                    <a:pt x="20412" y="224"/>
                    <a:pt x="667" y="8860"/>
                    <a:pt x="277" y="9030"/>
                  </a:cubicBezTo>
                  <a:cubicBezTo>
                    <a:pt x="-53" y="9174"/>
                    <a:pt x="-126" y="9528"/>
                    <a:pt x="266" y="9723"/>
                  </a:cubicBezTo>
                  <a:cubicBezTo>
                    <a:pt x="733" y="9955"/>
                    <a:pt x="4681" y="11919"/>
                    <a:pt x="4681" y="11919"/>
                  </a:cubicBezTo>
                  <a:lnTo>
                    <a:pt x="4681" y="11919"/>
                  </a:lnTo>
                  <a:lnTo>
                    <a:pt x="7298" y="13221"/>
                  </a:lnTo>
                  <a:cubicBezTo>
                    <a:pt x="7298" y="13221"/>
                    <a:pt x="19903" y="1732"/>
                    <a:pt x="20073" y="1577"/>
                  </a:cubicBezTo>
                  <a:cubicBezTo>
                    <a:pt x="20246" y="1420"/>
                    <a:pt x="20443" y="1713"/>
                    <a:pt x="20319" y="1881"/>
                  </a:cubicBezTo>
                  <a:cubicBezTo>
                    <a:pt x="20194" y="2050"/>
                    <a:pt x="11163" y="14170"/>
                    <a:pt x="11163" y="14170"/>
                  </a:cubicBezTo>
                  <a:cubicBezTo>
                    <a:pt x="11163" y="14170"/>
                    <a:pt x="11163" y="14170"/>
                    <a:pt x="11163" y="14171"/>
                  </a:cubicBezTo>
                  <a:lnTo>
                    <a:pt x="10637" y="14898"/>
                  </a:lnTo>
                  <a:lnTo>
                    <a:pt x="11333" y="15363"/>
                  </a:lnTo>
                  <a:lnTo>
                    <a:pt x="11333" y="15363"/>
                  </a:lnTo>
                  <a:cubicBezTo>
                    <a:pt x="11333" y="15363"/>
                    <a:pt x="16742" y="18976"/>
                    <a:pt x="17127" y="19234"/>
                  </a:cubicBezTo>
                  <a:cubicBezTo>
                    <a:pt x="17464" y="19459"/>
                    <a:pt x="17904" y="19272"/>
                    <a:pt x="18001" y="18750"/>
                  </a:cubicBezTo>
                  <a:cubicBezTo>
                    <a:pt x="18117" y="18135"/>
                    <a:pt x="21310" y="1052"/>
                    <a:pt x="21382" y="671"/>
                  </a:cubicBezTo>
                  <a:cubicBezTo>
                    <a:pt x="21474" y="177"/>
                    <a:pt x="21211" y="-125"/>
                    <a:pt x="20812" y="5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/>
              <a:endParaRPr sz="173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" name="Shape 1465"/>
          <p:cNvSpPr/>
          <p:nvPr/>
        </p:nvSpPr>
        <p:spPr>
          <a:xfrm>
            <a:off x="3988655" y="2048502"/>
            <a:ext cx="1687812" cy="16878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19051" tIns="19051" rIns="19051" bIns="19051" numCol="1" anchor="ctr">
            <a:noAutofit/>
          </a:bodyPr>
          <a:lstStyle/>
          <a:p>
            <a:pPr lvl="0"/>
            <a:endParaRPr sz="1733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Shape 1468"/>
          <p:cNvSpPr/>
          <p:nvPr/>
        </p:nvSpPr>
        <p:spPr>
          <a:xfrm>
            <a:off x="6533405" y="2048639"/>
            <a:ext cx="1684355" cy="16843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19051" tIns="19051" rIns="19051" bIns="19051" numCol="1" anchor="ctr">
            <a:noAutofit/>
          </a:bodyPr>
          <a:lstStyle/>
          <a:p>
            <a:pPr lvl="0"/>
            <a:endParaRPr sz="1733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Shape 1471"/>
          <p:cNvSpPr/>
          <p:nvPr/>
        </p:nvSpPr>
        <p:spPr>
          <a:xfrm>
            <a:off x="9085044" y="2050229"/>
            <a:ext cx="1684355" cy="16843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19051" tIns="19051" rIns="19051" bIns="19051" numCol="1" anchor="ctr">
            <a:noAutofit/>
          </a:bodyPr>
          <a:lstStyle/>
          <a:p>
            <a:pPr lvl="0"/>
            <a:endParaRPr sz="1733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Group 32"/>
          <p:cNvGrpSpPr/>
          <p:nvPr/>
        </p:nvGrpSpPr>
        <p:grpSpPr>
          <a:xfrm>
            <a:off x="3906592" y="2088733"/>
            <a:ext cx="474017" cy="474017"/>
            <a:chOff x="3906591" y="2088732"/>
            <a:chExt cx="474017" cy="474017"/>
          </a:xfrm>
          <a:solidFill>
            <a:schemeClr val="bg1"/>
          </a:solidFill>
        </p:grpSpPr>
        <p:sp>
          <p:nvSpPr>
            <p:cNvPr id="15" name="Shape 1474"/>
            <p:cNvSpPr/>
            <p:nvPr/>
          </p:nvSpPr>
          <p:spPr>
            <a:xfrm>
              <a:off x="3906591" y="2088732"/>
              <a:ext cx="474017" cy="474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 lvl="0"/>
              <a:endParaRPr sz="173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6" name="Group 1479"/>
            <p:cNvGrpSpPr/>
            <p:nvPr/>
          </p:nvGrpSpPr>
          <p:grpSpPr>
            <a:xfrm>
              <a:off x="4031314" y="2211790"/>
              <a:ext cx="199171" cy="186335"/>
              <a:chOff x="0" y="0"/>
              <a:chExt cx="398340" cy="372667"/>
            </a:xfrm>
            <a:grpFill/>
          </p:grpSpPr>
          <p:sp>
            <p:nvSpPr>
              <p:cNvPr id="17" name="Shape 1477"/>
              <p:cNvSpPr/>
              <p:nvPr/>
            </p:nvSpPr>
            <p:spPr>
              <a:xfrm>
                <a:off x="0" y="0"/>
                <a:ext cx="346395" cy="2419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4" h="21420" extrusionOk="0">
                    <a:moveTo>
                      <a:pt x="21474" y="11049"/>
                    </a:moveTo>
                    <a:lnTo>
                      <a:pt x="18909" y="958"/>
                    </a:lnTo>
                    <a:cubicBezTo>
                      <a:pt x="18720" y="217"/>
                      <a:pt x="18164" y="-180"/>
                      <a:pt x="17669" y="79"/>
                    </a:cubicBezTo>
                    <a:lnTo>
                      <a:pt x="618" y="8962"/>
                    </a:lnTo>
                    <a:cubicBezTo>
                      <a:pt x="123" y="9221"/>
                      <a:pt x="-126" y="10036"/>
                      <a:pt x="64" y="10782"/>
                    </a:cubicBezTo>
                    <a:lnTo>
                      <a:pt x="2769" y="21420"/>
                    </a:lnTo>
                    <a:lnTo>
                      <a:pt x="2769" y="15715"/>
                    </a:lnTo>
                    <a:cubicBezTo>
                      <a:pt x="2769" y="13145"/>
                      <a:pt x="4209" y="11049"/>
                      <a:pt x="5979" y="11049"/>
                    </a:cubicBezTo>
                    <a:lnTo>
                      <a:pt x="10484" y="11049"/>
                    </a:lnTo>
                    <a:lnTo>
                      <a:pt x="15858" y="5663"/>
                    </a:lnTo>
                    <a:lnTo>
                      <a:pt x="18967" y="11049"/>
                    </a:lnTo>
                    <a:cubicBezTo>
                      <a:pt x="18967" y="11049"/>
                      <a:pt x="21474" y="11049"/>
                      <a:pt x="21474" y="11049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  <a:endParaRPr sz="1733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Shape 1478"/>
              <p:cNvSpPr/>
              <p:nvPr/>
            </p:nvSpPr>
            <p:spPr>
              <a:xfrm>
                <a:off x="74826" y="149651"/>
                <a:ext cx="323515" cy="2230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571" y="0"/>
                    </a:moveTo>
                    <a:lnTo>
                      <a:pt x="1028" y="0"/>
                    </a:lnTo>
                    <a:cubicBezTo>
                      <a:pt x="460" y="0"/>
                      <a:pt x="0" y="708"/>
                      <a:pt x="0" y="1571"/>
                    </a:cubicBezTo>
                    <a:lnTo>
                      <a:pt x="0" y="20029"/>
                    </a:lnTo>
                    <a:cubicBezTo>
                      <a:pt x="0" y="20897"/>
                      <a:pt x="460" y="21600"/>
                      <a:pt x="1028" y="21600"/>
                    </a:cubicBezTo>
                    <a:lnTo>
                      <a:pt x="20571" y="21600"/>
                    </a:lnTo>
                    <a:cubicBezTo>
                      <a:pt x="21140" y="21600"/>
                      <a:pt x="21600" y="20897"/>
                      <a:pt x="21600" y="20029"/>
                    </a:cubicBezTo>
                    <a:lnTo>
                      <a:pt x="21600" y="1571"/>
                    </a:lnTo>
                    <a:cubicBezTo>
                      <a:pt x="21600" y="708"/>
                      <a:pt x="21140" y="0"/>
                      <a:pt x="20571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  <a:endParaRPr sz="1733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9" name="Group 40"/>
          <p:cNvGrpSpPr/>
          <p:nvPr/>
        </p:nvGrpSpPr>
        <p:grpSpPr>
          <a:xfrm>
            <a:off x="8994966" y="2088733"/>
            <a:ext cx="474017" cy="474017"/>
            <a:chOff x="8994965" y="2088732"/>
            <a:chExt cx="474017" cy="474017"/>
          </a:xfrm>
          <a:solidFill>
            <a:schemeClr val="bg1"/>
          </a:solidFill>
        </p:grpSpPr>
        <p:sp>
          <p:nvSpPr>
            <p:cNvPr id="20" name="Shape 1476"/>
            <p:cNvSpPr/>
            <p:nvPr/>
          </p:nvSpPr>
          <p:spPr>
            <a:xfrm>
              <a:off x="8994965" y="2088732"/>
              <a:ext cx="474017" cy="474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 lvl="0"/>
              <a:endParaRPr sz="173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Shape 1481"/>
            <p:cNvSpPr/>
            <p:nvPr/>
          </p:nvSpPr>
          <p:spPr>
            <a:xfrm>
              <a:off x="9132223" y="2211790"/>
              <a:ext cx="194606" cy="186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913" y="16137"/>
                  </a:moveTo>
                  <a:cubicBezTo>
                    <a:pt x="14080" y="15059"/>
                    <a:pt x="13176" y="14150"/>
                    <a:pt x="13176" y="12203"/>
                  </a:cubicBezTo>
                  <a:cubicBezTo>
                    <a:pt x="13176" y="11034"/>
                    <a:pt x="14040" y="11415"/>
                    <a:pt x="14419" y="9274"/>
                  </a:cubicBezTo>
                  <a:cubicBezTo>
                    <a:pt x="14577" y="8387"/>
                    <a:pt x="15341" y="9261"/>
                    <a:pt x="15487" y="7233"/>
                  </a:cubicBezTo>
                  <a:cubicBezTo>
                    <a:pt x="15487" y="6425"/>
                    <a:pt x="15071" y="6224"/>
                    <a:pt x="15071" y="6224"/>
                  </a:cubicBezTo>
                  <a:cubicBezTo>
                    <a:pt x="15071" y="6224"/>
                    <a:pt x="15283" y="5028"/>
                    <a:pt x="15366" y="4109"/>
                  </a:cubicBezTo>
                  <a:cubicBezTo>
                    <a:pt x="15468" y="2962"/>
                    <a:pt x="14731" y="0"/>
                    <a:pt x="10800" y="0"/>
                  </a:cubicBezTo>
                  <a:cubicBezTo>
                    <a:pt x="6869" y="0"/>
                    <a:pt x="6131" y="2962"/>
                    <a:pt x="6234" y="4109"/>
                  </a:cubicBezTo>
                  <a:cubicBezTo>
                    <a:pt x="6317" y="5028"/>
                    <a:pt x="6529" y="6224"/>
                    <a:pt x="6529" y="6224"/>
                  </a:cubicBezTo>
                  <a:cubicBezTo>
                    <a:pt x="6529" y="6224"/>
                    <a:pt x="6113" y="6425"/>
                    <a:pt x="6113" y="7233"/>
                  </a:cubicBezTo>
                  <a:cubicBezTo>
                    <a:pt x="6258" y="9261"/>
                    <a:pt x="7022" y="8387"/>
                    <a:pt x="7179" y="9274"/>
                  </a:cubicBezTo>
                  <a:cubicBezTo>
                    <a:pt x="7560" y="11415"/>
                    <a:pt x="8424" y="11034"/>
                    <a:pt x="8424" y="12203"/>
                  </a:cubicBezTo>
                  <a:cubicBezTo>
                    <a:pt x="8424" y="14150"/>
                    <a:pt x="7520" y="15059"/>
                    <a:pt x="4687" y="16137"/>
                  </a:cubicBezTo>
                  <a:cubicBezTo>
                    <a:pt x="1846" y="17219"/>
                    <a:pt x="0" y="18321"/>
                    <a:pt x="0" y="19073"/>
                  </a:cubicBezTo>
                  <a:cubicBezTo>
                    <a:pt x="0" y="19825"/>
                    <a:pt x="0" y="21600"/>
                    <a:pt x="0" y="21600"/>
                  </a:cubicBezTo>
                  <a:lnTo>
                    <a:pt x="10800" y="21600"/>
                  </a:lnTo>
                  <a:lnTo>
                    <a:pt x="21600" y="21600"/>
                  </a:lnTo>
                  <a:cubicBezTo>
                    <a:pt x="21600" y="21600"/>
                    <a:pt x="21600" y="19825"/>
                    <a:pt x="21600" y="19073"/>
                  </a:cubicBezTo>
                  <a:cubicBezTo>
                    <a:pt x="21600" y="18321"/>
                    <a:pt x="19754" y="17219"/>
                    <a:pt x="16913" y="16137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0" tIns="0" rIns="0" bIns="0" anchor="ctr"/>
            <a:lstStyle/>
            <a:p>
              <a:pPr lvl="0"/>
              <a:endParaRPr sz="173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2" name="Text Placeholder 5"/>
          <p:cNvSpPr txBox="1">
            <a:spLocks/>
          </p:cNvSpPr>
          <p:nvPr/>
        </p:nvSpPr>
        <p:spPr>
          <a:xfrm>
            <a:off x="1403729" y="2603466"/>
            <a:ext cx="1698820" cy="577887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800" dirty="0">
                <a:solidFill>
                  <a:schemeClr val="bg1"/>
                </a:solidFill>
                <a:latin typeface="+mj-ea"/>
                <a:ea typeface="+mj-ea"/>
              </a:rPr>
              <a:t>标题内容</a:t>
            </a:r>
          </a:p>
        </p:txBody>
      </p:sp>
      <p:sp>
        <p:nvSpPr>
          <p:cNvPr id="23" name="Text Placeholder 6"/>
          <p:cNvSpPr txBox="1">
            <a:spLocks/>
          </p:cNvSpPr>
          <p:nvPr/>
        </p:nvSpPr>
        <p:spPr>
          <a:xfrm>
            <a:off x="1257659" y="4008239"/>
            <a:ext cx="2054032" cy="1134191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None/>
              <a:defRPr/>
            </a:pP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策划设计制作等全程服务，凭借自身优势和专业化的独特视角为客户提供优质的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服务。</a:t>
            </a:r>
          </a:p>
        </p:txBody>
      </p:sp>
      <p:sp>
        <p:nvSpPr>
          <p:cNvPr id="24" name="Text Placeholder 5"/>
          <p:cNvSpPr txBox="1">
            <a:spLocks/>
          </p:cNvSpPr>
          <p:nvPr/>
        </p:nvSpPr>
        <p:spPr>
          <a:xfrm>
            <a:off x="4076442" y="2603466"/>
            <a:ext cx="1579981" cy="57788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en-US" sz="1800" dirty="0">
                <a:solidFill>
                  <a:schemeClr val="bg1"/>
                </a:solidFill>
                <a:latin typeface="+mj-ea"/>
                <a:ea typeface="+mj-ea"/>
                <a:cs typeface="+mn-cs"/>
              </a:rPr>
              <a:t>标题内容</a:t>
            </a:r>
          </a:p>
        </p:txBody>
      </p:sp>
      <p:sp>
        <p:nvSpPr>
          <p:cNvPr id="25" name="Text Placeholder 5"/>
          <p:cNvSpPr txBox="1">
            <a:spLocks/>
          </p:cNvSpPr>
          <p:nvPr/>
        </p:nvSpPr>
        <p:spPr>
          <a:xfrm>
            <a:off x="9171102" y="2603466"/>
            <a:ext cx="1579981" cy="57788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en-US" sz="1800" dirty="0">
                <a:solidFill>
                  <a:schemeClr val="bg1"/>
                </a:solidFill>
                <a:latin typeface="+mj-ea"/>
                <a:ea typeface="+mj-ea"/>
                <a:cs typeface="+mn-cs"/>
              </a:rPr>
              <a:t>标题内容</a:t>
            </a:r>
          </a:p>
        </p:txBody>
      </p:sp>
      <p:sp>
        <p:nvSpPr>
          <p:cNvPr id="26" name="Text Placeholder 6"/>
          <p:cNvSpPr txBox="1">
            <a:spLocks/>
          </p:cNvSpPr>
          <p:nvPr/>
        </p:nvSpPr>
        <p:spPr>
          <a:xfrm>
            <a:off x="3924938" y="4008239"/>
            <a:ext cx="1815245" cy="113419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tx2"/>
                </a:solidFill>
                <a:latin typeface="+mn-ea"/>
                <a:ea typeface="+mn-ea"/>
                <a:cs typeface="+mn-cs"/>
              </a:rPr>
              <a:t>我们长期为客户提供专业的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  <a:ea typeface="+mn-ea"/>
                <a:cs typeface="+mn-cs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  <a:ea typeface="+mn-ea"/>
                <a:cs typeface="+mn-cs"/>
              </a:rPr>
              <a:t>策划设计制作等全程服务，凭借自身优势和专业化的独特视角为客户提供优质的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  <a:ea typeface="+mn-ea"/>
                <a:cs typeface="+mn-cs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  <a:ea typeface="+mn-ea"/>
                <a:cs typeface="+mn-cs"/>
              </a:rPr>
              <a:t>服务。</a:t>
            </a:r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462983" y="4008239"/>
            <a:ext cx="1815245" cy="113419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tx2"/>
                </a:solidFill>
                <a:latin typeface="+mn-ea"/>
                <a:ea typeface="+mn-ea"/>
                <a:cs typeface="+mn-cs"/>
              </a:rPr>
              <a:t>我们长期为客户提供专业的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  <a:ea typeface="+mn-ea"/>
                <a:cs typeface="+mn-cs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  <a:ea typeface="+mn-ea"/>
                <a:cs typeface="+mn-cs"/>
              </a:rPr>
              <a:t>策划设计制作等全程服务，凭借自身优势和专业化的独特视角为客户提供优质的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  <a:ea typeface="+mn-ea"/>
                <a:cs typeface="+mn-cs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  <a:ea typeface="+mn-ea"/>
                <a:cs typeface="+mn-cs"/>
              </a:rPr>
              <a:t>服务。</a:t>
            </a: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9019598" y="4008239"/>
            <a:ext cx="1815245" cy="113419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tx2"/>
                </a:solidFill>
                <a:latin typeface="+mn-ea"/>
                <a:ea typeface="+mn-ea"/>
                <a:cs typeface="+mn-cs"/>
              </a:rPr>
              <a:t>我们长期为客户提供专业的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  <a:ea typeface="+mn-ea"/>
                <a:cs typeface="+mn-cs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  <a:ea typeface="+mn-ea"/>
                <a:cs typeface="+mn-cs"/>
              </a:rPr>
              <a:t>策划设计制作等全程服务，凭借自身优势和专业化的独特视角为客户提供优质的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  <a:ea typeface="+mn-ea"/>
                <a:cs typeface="+mn-cs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  <a:ea typeface="+mn-ea"/>
                <a:cs typeface="+mn-cs"/>
              </a:rPr>
              <a:t>服务。</a:t>
            </a:r>
          </a:p>
        </p:txBody>
      </p:sp>
      <p:sp>
        <p:nvSpPr>
          <p:cNvPr id="29" name="Text Placeholder 5"/>
          <p:cNvSpPr txBox="1">
            <a:spLocks/>
          </p:cNvSpPr>
          <p:nvPr/>
        </p:nvSpPr>
        <p:spPr>
          <a:xfrm>
            <a:off x="6614486" y="2603466"/>
            <a:ext cx="1579981" cy="57788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en-US" sz="1800" dirty="0">
                <a:solidFill>
                  <a:schemeClr val="bg1"/>
                </a:solidFill>
                <a:latin typeface="+mj-ea"/>
                <a:ea typeface="+mj-ea"/>
                <a:cs typeface="+mn-cs"/>
              </a:rPr>
              <a:t>标题内容</a:t>
            </a:r>
          </a:p>
        </p:txBody>
      </p:sp>
      <p:sp>
        <p:nvSpPr>
          <p:cNvPr id="30" name="Shape 1475"/>
          <p:cNvSpPr/>
          <p:nvPr/>
        </p:nvSpPr>
        <p:spPr>
          <a:xfrm>
            <a:off x="6450780" y="2088733"/>
            <a:ext cx="474017" cy="474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2700">
            <a:miter lim="400000"/>
          </a:ln>
        </p:spPr>
        <p:txBody>
          <a:bodyPr lIns="19051" tIns="19051" rIns="19051" bIns="19051" anchor="ctr"/>
          <a:lstStyle/>
          <a:p>
            <a:pPr lvl="0"/>
            <a:endParaRPr sz="1733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Shape 1480"/>
          <p:cNvSpPr/>
          <p:nvPr/>
        </p:nvSpPr>
        <p:spPr>
          <a:xfrm>
            <a:off x="6594292" y="2211791"/>
            <a:ext cx="186347" cy="186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43" y="20435"/>
                </a:moveTo>
                <a:cubicBezTo>
                  <a:pt x="17964" y="20435"/>
                  <a:pt x="17252" y="19721"/>
                  <a:pt x="17252" y="18844"/>
                </a:cubicBezTo>
                <a:cubicBezTo>
                  <a:pt x="17252" y="17964"/>
                  <a:pt x="17964" y="17253"/>
                  <a:pt x="18843" y="17253"/>
                </a:cubicBezTo>
                <a:cubicBezTo>
                  <a:pt x="19721" y="17253"/>
                  <a:pt x="20434" y="17964"/>
                  <a:pt x="20434" y="18844"/>
                </a:cubicBezTo>
                <a:cubicBezTo>
                  <a:pt x="20434" y="19721"/>
                  <a:pt x="19721" y="20435"/>
                  <a:pt x="18843" y="20435"/>
                </a:cubicBezTo>
                <a:close/>
                <a:moveTo>
                  <a:pt x="12390" y="18844"/>
                </a:moveTo>
                <a:cubicBezTo>
                  <a:pt x="12390" y="19721"/>
                  <a:pt x="11679" y="20435"/>
                  <a:pt x="10801" y="20435"/>
                </a:cubicBezTo>
                <a:cubicBezTo>
                  <a:pt x="9922" y="20435"/>
                  <a:pt x="9210" y="19721"/>
                  <a:pt x="9210" y="18844"/>
                </a:cubicBezTo>
                <a:cubicBezTo>
                  <a:pt x="9210" y="17964"/>
                  <a:pt x="9922" y="17253"/>
                  <a:pt x="10801" y="17253"/>
                </a:cubicBezTo>
                <a:cubicBezTo>
                  <a:pt x="11679" y="17253"/>
                  <a:pt x="12390" y="17964"/>
                  <a:pt x="12390" y="18844"/>
                </a:cubicBezTo>
                <a:close/>
                <a:moveTo>
                  <a:pt x="9210" y="2756"/>
                </a:moveTo>
                <a:cubicBezTo>
                  <a:pt x="9210" y="1879"/>
                  <a:pt x="9922" y="1165"/>
                  <a:pt x="10801" y="1165"/>
                </a:cubicBezTo>
                <a:cubicBezTo>
                  <a:pt x="11679" y="1165"/>
                  <a:pt x="12390" y="1879"/>
                  <a:pt x="12390" y="2756"/>
                </a:cubicBezTo>
                <a:cubicBezTo>
                  <a:pt x="12390" y="3636"/>
                  <a:pt x="11679" y="4347"/>
                  <a:pt x="10801" y="4347"/>
                </a:cubicBezTo>
                <a:cubicBezTo>
                  <a:pt x="9922" y="4347"/>
                  <a:pt x="9210" y="3636"/>
                  <a:pt x="9210" y="2756"/>
                </a:cubicBezTo>
                <a:close/>
                <a:moveTo>
                  <a:pt x="4348" y="18844"/>
                </a:moveTo>
                <a:cubicBezTo>
                  <a:pt x="4348" y="19721"/>
                  <a:pt x="3636" y="20435"/>
                  <a:pt x="2757" y="20435"/>
                </a:cubicBezTo>
                <a:cubicBezTo>
                  <a:pt x="1879" y="20435"/>
                  <a:pt x="1168" y="19721"/>
                  <a:pt x="1168" y="18844"/>
                </a:cubicBezTo>
                <a:cubicBezTo>
                  <a:pt x="1168" y="17964"/>
                  <a:pt x="1879" y="17253"/>
                  <a:pt x="2757" y="17253"/>
                </a:cubicBezTo>
                <a:cubicBezTo>
                  <a:pt x="3636" y="17253"/>
                  <a:pt x="4348" y="17964"/>
                  <a:pt x="4348" y="18844"/>
                </a:cubicBezTo>
                <a:close/>
                <a:moveTo>
                  <a:pt x="19934" y="16312"/>
                </a:moveTo>
                <a:lnTo>
                  <a:pt x="19934" y="13672"/>
                </a:lnTo>
                <a:cubicBezTo>
                  <a:pt x="19934" y="12078"/>
                  <a:pt x="18879" y="9707"/>
                  <a:pt x="15971" y="9707"/>
                </a:cubicBezTo>
                <a:lnTo>
                  <a:pt x="13673" y="9707"/>
                </a:lnTo>
                <a:cubicBezTo>
                  <a:pt x="12050" y="9707"/>
                  <a:pt x="11899" y="8913"/>
                  <a:pt x="11892" y="8503"/>
                </a:cubicBezTo>
                <a:lnTo>
                  <a:pt x="11892" y="5288"/>
                </a:lnTo>
                <a:cubicBezTo>
                  <a:pt x="12872" y="4867"/>
                  <a:pt x="13558" y="3893"/>
                  <a:pt x="13558" y="2756"/>
                </a:cubicBezTo>
                <a:cubicBezTo>
                  <a:pt x="13558" y="1234"/>
                  <a:pt x="12323" y="0"/>
                  <a:pt x="10801" y="0"/>
                </a:cubicBezTo>
                <a:cubicBezTo>
                  <a:pt x="9277" y="0"/>
                  <a:pt x="8043" y="1234"/>
                  <a:pt x="8043" y="2756"/>
                </a:cubicBezTo>
                <a:cubicBezTo>
                  <a:pt x="8043" y="3893"/>
                  <a:pt x="8730" y="4867"/>
                  <a:pt x="9709" y="5288"/>
                </a:cubicBezTo>
                <a:lnTo>
                  <a:pt x="9709" y="8503"/>
                </a:lnTo>
                <a:cubicBezTo>
                  <a:pt x="9709" y="8799"/>
                  <a:pt x="9623" y="9707"/>
                  <a:pt x="7927" y="9707"/>
                </a:cubicBezTo>
                <a:lnTo>
                  <a:pt x="5631" y="9707"/>
                </a:lnTo>
                <a:cubicBezTo>
                  <a:pt x="2723" y="9707"/>
                  <a:pt x="1666" y="12078"/>
                  <a:pt x="1666" y="13672"/>
                </a:cubicBezTo>
                <a:lnTo>
                  <a:pt x="1666" y="16312"/>
                </a:lnTo>
                <a:cubicBezTo>
                  <a:pt x="686" y="16733"/>
                  <a:pt x="0" y="17707"/>
                  <a:pt x="0" y="18844"/>
                </a:cubicBezTo>
                <a:cubicBezTo>
                  <a:pt x="0" y="20366"/>
                  <a:pt x="1235" y="21600"/>
                  <a:pt x="2757" y="21600"/>
                </a:cubicBezTo>
                <a:cubicBezTo>
                  <a:pt x="4280" y="21600"/>
                  <a:pt x="5516" y="20366"/>
                  <a:pt x="5516" y="18844"/>
                </a:cubicBezTo>
                <a:cubicBezTo>
                  <a:pt x="5516" y="17707"/>
                  <a:pt x="4828" y="16733"/>
                  <a:pt x="3849" y="16312"/>
                </a:cubicBezTo>
                <a:lnTo>
                  <a:pt x="3849" y="13672"/>
                </a:lnTo>
                <a:cubicBezTo>
                  <a:pt x="3849" y="13376"/>
                  <a:pt x="3935" y="11890"/>
                  <a:pt x="5631" y="11890"/>
                </a:cubicBezTo>
                <a:lnTo>
                  <a:pt x="7927" y="11890"/>
                </a:lnTo>
                <a:cubicBezTo>
                  <a:pt x="8626" y="11890"/>
                  <a:pt x="9214" y="11785"/>
                  <a:pt x="9709" y="11608"/>
                </a:cubicBezTo>
                <a:lnTo>
                  <a:pt x="9709" y="16312"/>
                </a:lnTo>
                <a:cubicBezTo>
                  <a:pt x="8730" y="16733"/>
                  <a:pt x="8043" y="17707"/>
                  <a:pt x="8043" y="18844"/>
                </a:cubicBezTo>
                <a:cubicBezTo>
                  <a:pt x="8043" y="20366"/>
                  <a:pt x="9277" y="21600"/>
                  <a:pt x="10801" y="21600"/>
                </a:cubicBezTo>
                <a:cubicBezTo>
                  <a:pt x="12323" y="21600"/>
                  <a:pt x="13558" y="20366"/>
                  <a:pt x="13558" y="18844"/>
                </a:cubicBezTo>
                <a:cubicBezTo>
                  <a:pt x="13558" y="17707"/>
                  <a:pt x="12872" y="16733"/>
                  <a:pt x="11892" y="16312"/>
                </a:cubicBezTo>
                <a:lnTo>
                  <a:pt x="11892" y="11608"/>
                </a:lnTo>
                <a:cubicBezTo>
                  <a:pt x="12388" y="11785"/>
                  <a:pt x="12975" y="11890"/>
                  <a:pt x="13673" y="11890"/>
                </a:cubicBezTo>
                <a:lnTo>
                  <a:pt x="15971" y="11890"/>
                </a:lnTo>
                <a:cubicBezTo>
                  <a:pt x="17592" y="11890"/>
                  <a:pt x="17743" y="13263"/>
                  <a:pt x="17751" y="13672"/>
                </a:cubicBezTo>
                <a:lnTo>
                  <a:pt x="17751" y="16312"/>
                </a:lnTo>
                <a:cubicBezTo>
                  <a:pt x="16772" y="16733"/>
                  <a:pt x="16086" y="17707"/>
                  <a:pt x="16086" y="18844"/>
                </a:cubicBezTo>
                <a:cubicBezTo>
                  <a:pt x="16086" y="20366"/>
                  <a:pt x="17320" y="21600"/>
                  <a:pt x="18843" y="21600"/>
                </a:cubicBezTo>
                <a:cubicBezTo>
                  <a:pt x="20366" y="21600"/>
                  <a:pt x="21600" y="20366"/>
                  <a:pt x="21600" y="18844"/>
                </a:cubicBezTo>
                <a:cubicBezTo>
                  <a:pt x="21600" y="17707"/>
                  <a:pt x="20914" y="16733"/>
                  <a:pt x="19934" y="16312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 sz="1733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MH_Entry_1"/>
          <p:cNvSpPr/>
          <p:nvPr>
            <p:custDataLst>
              <p:tags r:id="rId2"/>
            </p:custDataLst>
          </p:nvPr>
        </p:nvSpPr>
        <p:spPr>
          <a:xfrm>
            <a:off x="1389127" y="242449"/>
            <a:ext cx="4402666" cy="800219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000" b="1" spc="-300" dirty="0">
                <a:solidFill>
                  <a:schemeClr val="accent1"/>
                </a:solidFill>
                <a:latin typeface="+mj-ea"/>
                <a:ea typeface="+mj-ea"/>
                <a:sym typeface="Arial" panose="020B0604020202020204" pitchFamily="34" charset="0"/>
              </a:rPr>
              <a:t>添加相关标题文字</a:t>
            </a:r>
          </a:p>
        </p:txBody>
      </p:sp>
    </p:spTree>
    <p:extLst>
      <p:ext uri="{BB962C8B-B14F-4D97-AF65-F5344CB8AC3E}">
        <p14:creationId xmlns:p14="http://schemas.microsoft.com/office/powerpoint/2010/main" val="2197661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airplan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500"/>
                            </p:stCondLst>
                            <p:childTnLst>
                              <p:par>
                                <p:cTn id="9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1" grpId="0" animBg="1"/>
      <p:bldP spid="12" grpId="0" animBg="1"/>
      <p:bldP spid="13" grpId="0" animBg="1"/>
      <p:bldP spid="22" grpId="0" build="p"/>
      <p:bldP spid="23" grpId="0" build="p"/>
      <p:bldP spid="24" grpId="0"/>
      <p:bldP spid="25" grpId="0"/>
      <p:bldP spid="26" grpId="0"/>
      <p:bldP spid="27" grpId="0"/>
      <p:bldP spid="28" grpId="0"/>
      <p:bldP spid="29" grpId="0"/>
      <p:bldP spid="30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E9EF821-ACBD-469F-9981-D2BF5B0064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65"/>
          <a:stretch/>
        </p:blipFill>
        <p:spPr>
          <a:xfrm flipH="1">
            <a:off x="0" y="3746500"/>
            <a:ext cx="12192000" cy="3085562"/>
          </a:xfrm>
          <a:prstGeom prst="rect">
            <a:avLst/>
          </a:prstGeom>
        </p:spPr>
      </p:pic>
      <p:sp>
        <p:nvSpPr>
          <p:cNvPr id="18" name="MH_Entry_1"/>
          <p:cNvSpPr/>
          <p:nvPr>
            <p:custDataLst>
              <p:tags r:id="rId2"/>
            </p:custDataLst>
          </p:nvPr>
        </p:nvSpPr>
        <p:spPr>
          <a:xfrm>
            <a:off x="2236124" y="2585752"/>
            <a:ext cx="8139776" cy="1320361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6600" b="1" spc="-300" dirty="0">
                <a:solidFill>
                  <a:schemeClr val="accent1"/>
                </a:solidFill>
                <a:latin typeface="+mj-ea"/>
                <a:ea typeface="+mj-ea"/>
                <a:sym typeface="Arial" panose="020B0604020202020204" pitchFamily="34" charset="0"/>
              </a:rPr>
              <a:t>添加相关标题文字</a:t>
            </a:r>
          </a:p>
        </p:txBody>
      </p:sp>
      <p:sp>
        <p:nvSpPr>
          <p:cNvPr id="19" name="MH_Entry_1"/>
          <p:cNvSpPr/>
          <p:nvPr>
            <p:custDataLst>
              <p:tags r:id="rId3"/>
            </p:custDataLst>
          </p:nvPr>
        </p:nvSpPr>
        <p:spPr>
          <a:xfrm>
            <a:off x="5188972" y="1206262"/>
            <a:ext cx="1814056" cy="1456681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9600" dirty="0">
                <a:solidFill>
                  <a:schemeClr val="accent1"/>
                </a:solidFill>
                <a:latin typeface="appo paint" panose="00000400000000000000" pitchFamily="2" charset="0"/>
                <a:ea typeface="+mj-ea"/>
                <a:sym typeface="Arial" panose="020B0604020202020204" pitchFamily="34" charset="0"/>
              </a:rPr>
              <a:t>03</a:t>
            </a:r>
            <a:endParaRPr lang="zh-CN" altLang="en-US" sz="9600" dirty="0">
              <a:solidFill>
                <a:schemeClr val="accent1"/>
              </a:solidFill>
              <a:latin typeface="appo paint" panose="00000400000000000000" pitchFamily="2" charset="0"/>
              <a:ea typeface="+mj-ea"/>
              <a:sym typeface="Arial" panose="020B0604020202020204" pitchFamily="34" charset="0"/>
            </a:endParaRPr>
          </a:p>
        </p:txBody>
      </p:sp>
      <p:sp>
        <p:nvSpPr>
          <p:cNvPr id="20" name="Shape 104"/>
          <p:cNvSpPr/>
          <p:nvPr/>
        </p:nvSpPr>
        <p:spPr>
          <a:xfrm>
            <a:off x="3410412" y="3887426"/>
            <a:ext cx="579120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60" rIns="22860">
            <a:spAutoFit/>
          </a:bodyPr>
          <a:lstStyle>
            <a:lvl1pPr>
              <a:defRPr sz="3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ctr"/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Nullam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quis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risus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eget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urna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mollis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ornare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vel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eu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leo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.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Aenean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lacinia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bibendum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nulla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sed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consectetur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. Cras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justo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odio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dapibus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ac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facilisis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in,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egestas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eget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quam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. Integer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posuere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erat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E60AC39-B52A-4E08-8BF7-FE83274218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87" y="367349"/>
            <a:ext cx="1970145" cy="164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312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airplane"/>
      </p:transition>
    </mc:Choice>
    <mc:Fallback>
      <p:transition spd="slow" advClick="0" advTm="3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9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que 36"/>
          <p:cNvSpPr/>
          <p:nvPr/>
        </p:nvSpPr>
        <p:spPr>
          <a:xfrm>
            <a:off x="1433092" y="2275527"/>
            <a:ext cx="1366800" cy="1366800"/>
          </a:xfrm>
          <a:prstGeom prst="plaque">
            <a:avLst/>
          </a:prstGeom>
          <a:solidFill>
            <a:schemeClr val="accent1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2" name="Plaque 37"/>
          <p:cNvSpPr/>
          <p:nvPr/>
        </p:nvSpPr>
        <p:spPr>
          <a:xfrm>
            <a:off x="3426863" y="2275527"/>
            <a:ext cx="1366800" cy="1366800"/>
          </a:xfrm>
          <a:prstGeom prst="plaque">
            <a:avLst/>
          </a:prstGeom>
          <a:solidFill>
            <a:schemeClr val="accent2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3" name="Plaque 38"/>
          <p:cNvSpPr/>
          <p:nvPr/>
        </p:nvSpPr>
        <p:spPr>
          <a:xfrm>
            <a:off x="5420634" y="2275527"/>
            <a:ext cx="1366800" cy="1366800"/>
          </a:xfrm>
          <a:prstGeom prst="plaque">
            <a:avLst/>
          </a:prstGeom>
          <a:solidFill>
            <a:schemeClr val="accent3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" name="Plaque 39"/>
          <p:cNvSpPr/>
          <p:nvPr/>
        </p:nvSpPr>
        <p:spPr>
          <a:xfrm>
            <a:off x="7414405" y="2275527"/>
            <a:ext cx="1366800" cy="1366800"/>
          </a:xfrm>
          <a:prstGeom prst="plaque">
            <a:avLst/>
          </a:prstGeom>
          <a:solidFill>
            <a:schemeClr val="accent4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5" name="Plaque 40"/>
          <p:cNvSpPr/>
          <p:nvPr/>
        </p:nvSpPr>
        <p:spPr>
          <a:xfrm>
            <a:off x="9408176" y="2275527"/>
            <a:ext cx="1366800" cy="1366800"/>
          </a:xfrm>
          <a:prstGeom prst="plaque">
            <a:avLst/>
          </a:prstGeom>
          <a:solidFill>
            <a:schemeClr val="accent5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56" name="Group 22"/>
          <p:cNvGrpSpPr>
            <a:grpSpLocks noChangeAspect="1"/>
          </p:cNvGrpSpPr>
          <p:nvPr/>
        </p:nvGrpSpPr>
        <p:grpSpPr>
          <a:xfrm>
            <a:off x="1706685" y="2622076"/>
            <a:ext cx="819615" cy="763933"/>
            <a:chOff x="1687637" y="550581"/>
            <a:chExt cx="452247" cy="421522"/>
          </a:xfrm>
          <a:noFill/>
        </p:grpSpPr>
        <p:sp>
          <p:nvSpPr>
            <p:cNvPr id="57" name="Freeform 5"/>
            <p:cNvSpPr>
              <a:spLocks/>
            </p:cNvSpPr>
            <p:nvPr/>
          </p:nvSpPr>
          <p:spPr bwMode="auto">
            <a:xfrm>
              <a:off x="1747648" y="912091"/>
              <a:ext cx="332224" cy="60012"/>
            </a:xfrm>
            <a:custGeom>
              <a:avLst/>
              <a:gdLst>
                <a:gd name="T0" fmla="*/ 287 w 292"/>
                <a:gd name="T1" fmla="*/ 0 h 53"/>
                <a:gd name="T2" fmla="*/ 6 w 292"/>
                <a:gd name="T3" fmla="*/ 0 h 53"/>
                <a:gd name="T4" fmla="*/ 0 w 292"/>
                <a:gd name="T5" fmla="*/ 5 h 53"/>
                <a:gd name="T6" fmla="*/ 0 w 292"/>
                <a:gd name="T7" fmla="*/ 48 h 53"/>
                <a:gd name="T8" fmla="*/ 6 w 292"/>
                <a:gd name="T9" fmla="*/ 53 h 53"/>
                <a:gd name="T10" fmla="*/ 287 w 292"/>
                <a:gd name="T11" fmla="*/ 53 h 53"/>
                <a:gd name="T12" fmla="*/ 292 w 292"/>
                <a:gd name="T13" fmla="*/ 48 h 53"/>
                <a:gd name="T14" fmla="*/ 292 w 292"/>
                <a:gd name="T15" fmla="*/ 5 h 53"/>
                <a:gd name="T16" fmla="*/ 287 w 292"/>
                <a:gd name="T1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2" h="53">
                  <a:moveTo>
                    <a:pt x="28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1"/>
                    <a:pt x="3" y="53"/>
                    <a:pt x="6" y="53"/>
                  </a:cubicBezTo>
                  <a:cubicBezTo>
                    <a:pt x="287" y="53"/>
                    <a:pt x="287" y="53"/>
                    <a:pt x="287" y="53"/>
                  </a:cubicBezTo>
                  <a:cubicBezTo>
                    <a:pt x="290" y="53"/>
                    <a:pt x="292" y="51"/>
                    <a:pt x="292" y="48"/>
                  </a:cubicBezTo>
                  <a:cubicBezTo>
                    <a:pt x="292" y="5"/>
                    <a:pt x="292" y="5"/>
                    <a:pt x="292" y="5"/>
                  </a:cubicBezTo>
                  <a:cubicBezTo>
                    <a:pt x="292" y="2"/>
                    <a:pt x="290" y="0"/>
                    <a:pt x="287" y="0"/>
                  </a:cubicBezTo>
                  <a:close/>
                </a:path>
              </a:pathLst>
            </a:custGeom>
            <a:grpFill/>
            <a:ln w="25400">
              <a:solidFill>
                <a:schemeClr val="bg1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8" name="Freeform 6"/>
            <p:cNvSpPr>
              <a:spLocks/>
            </p:cNvSpPr>
            <p:nvPr/>
          </p:nvSpPr>
          <p:spPr bwMode="auto">
            <a:xfrm>
              <a:off x="1687637" y="550581"/>
              <a:ext cx="452247" cy="331744"/>
            </a:xfrm>
            <a:custGeom>
              <a:avLst/>
              <a:gdLst>
                <a:gd name="T0" fmla="*/ 398 w 398"/>
                <a:gd name="T1" fmla="*/ 40 h 292"/>
                <a:gd name="T2" fmla="*/ 358 w 398"/>
                <a:gd name="T3" fmla="*/ 0 h 292"/>
                <a:gd name="T4" fmla="*/ 318 w 398"/>
                <a:gd name="T5" fmla="*/ 40 h 292"/>
                <a:gd name="T6" fmla="*/ 335 w 398"/>
                <a:gd name="T7" fmla="*/ 72 h 292"/>
                <a:gd name="T8" fmla="*/ 265 w 398"/>
                <a:gd name="T9" fmla="*/ 212 h 292"/>
                <a:gd name="T10" fmla="*/ 219 w 398"/>
                <a:gd name="T11" fmla="*/ 74 h 292"/>
                <a:gd name="T12" fmla="*/ 239 w 398"/>
                <a:gd name="T13" fmla="*/ 40 h 292"/>
                <a:gd name="T14" fmla="*/ 199 w 398"/>
                <a:gd name="T15" fmla="*/ 0 h 292"/>
                <a:gd name="T16" fmla="*/ 159 w 398"/>
                <a:gd name="T17" fmla="*/ 40 h 292"/>
                <a:gd name="T18" fmla="*/ 179 w 398"/>
                <a:gd name="T19" fmla="*/ 74 h 292"/>
                <a:gd name="T20" fmla="*/ 133 w 398"/>
                <a:gd name="T21" fmla="*/ 212 h 292"/>
                <a:gd name="T22" fmla="*/ 63 w 398"/>
                <a:gd name="T23" fmla="*/ 72 h 292"/>
                <a:gd name="T24" fmla="*/ 80 w 398"/>
                <a:gd name="T25" fmla="*/ 40 h 292"/>
                <a:gd name="T26" fmla="*/ 40 w 398"/>
                <a:gd name="T27" fmla="*/ 0 h 292"/>
                <a:gd name="T28" fmla="*/ 0 w 398"/>
                <a:gd name="T29" fmla="*/ 40 h 292"/>
                <a:gd name="T30" fmla="*/ 29 w 398"/>
                <a:gd name="T31" fmla="*/ 78 h 292"/>
                <a:gd name="T32" fmla="*/ 53 w 398"/>
                <a:gd name="T33" fmla="*/ 292 h 292"/>
                <a:gd name="T34" fmla="*/ 345 w 398"/>
                <a:gd name="T35" fmla="*/ 292 h 292"/>
                <a:gd name="T36" fmla="*/ 369 w 398"/>
                <a:gd name="T37" fmla="*/ 78 h 292"/>
                <a:gd name="T38" fmla="*/ 398 w 398"/>
                <a:gd name="T39" fmla="*/ 4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8" h="292">
                  <a:moveTo>
                    <a:pt x="398" y="40"/>
                  </a:moveTo>
                  <a:cubicBezTo>
                    <a:pt x="398" y="18"/>
                    <a:pt x="380" y="0"/>
                    <a:pt x="358" y="0"/>
                  </a:cubicBezTo>
                  <a:cubicBezTo>
                    <a:pt x="336" y="0"/>
                    <a:pt x="318" y="18"/>
                    <a:pt x="318" y="40"/>
                  </a:cubicBezTo>
                  <a:cubicBezTo>
                    <a:pt x="318" y="53"/>
                    <a:pt x="325" y="65"/>
                    <a:pt x="335" y="72"/>
                  </a:cubicBezTo>
                  <a:cubicBezTo>
                    <a:pt x="265" y="212"/>
                    <a:pt x="265" y="212"/>
                    <a:pt x="265" y="212"/>
                  </a:cubicBezTo>
                  <a:cubicBezTo>
                    <a:pt x="219" y="74"/>
                    <a:pt x="219" y="74"/>
                    <a:pt x="219" y="74"/>
                  </a:cubicBezTo>
                  <a:cubicBezTo>
                    <a:pt x="231" y="67"/>
                    <a:pt x="239" y="54"/>
                    <a:pt x="239" y="40"/>
                  </a:cubicBezTo>
                  <a:cubicBezTo>
                    <a:pt x="239" y="18"/>
                    <a:pt x="221" y="0"/>
                    <a:pt x="199" y="0"/>
                  </a:cubicBezTo>
                  <a:cubicBezTo>
                    <a:pt x="177" y="0"/>
                    <a:pt x="159" y="18"/>
                    <a:pt x="159" y="40"/>
                  </a:cubicBezTo>
                  <a:cubicBezTo>
                    <a:pt x="159" y="54"/>
                    <a:pt x="167" y="67"/>
                    <a:pt x="179" y="74"/>
                  </a:cubicBezTo>
                  <a:cubicBezTo>
                    <a:pt x="133" y="212"/>
                    <a:pt x="133" y="212"/>
                    <a:pt x="133" y="212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73" y="65"/>
                    <a:pt x="80" y="53"/>
                    <a:pt x="80" y="40"/>
                  </a:cubicBezTo>
                  <a:cubicBezTo>
                    <a:pt x="80" y="18"/>
                    <a:pt x="62" y="0"/>
                    <a:pt x="40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58"/>
                    <a:pt x="13" y="73"/>
                    <a:pt x="29" y="78"/>
                  </a:cubicBezTo>
                  <a:cubicBezTo>
                    <a:pt x="53" y="292"/>
                    <a:pt x="53" y="292"/>
                    <a:pt x="53" y="292"/>
                  </a:cubicBezTo>
                  <a:cubicBezTo>
                    <a:pt x="345" y="292"/>
                    <a:pt x="345" y="292"/>
                    <a:pt x="345" y="292"/>
                  </a:cubicBezTo>
                  <a:cubicBezTo>
                    <a:pt x="369" y="78"/>
                    <a:pt x="369" y="78"/>
                    <a:pt x="369" y="78"/>
                  </a:cubicBezTo>
                  <a:cubicBezTo>
                    <a:pt x="386" y="73"/>
                    <a:pt x="398" y="58"/>
                    <a:pt x="398" y="40"/>
                  </a:cubicBezTo>
                  <a:close/>
                </a:path>
              </a:pathLst>
            </a:custGeom>
            <a:grpFill/>
            <a:ln w="25400">
              <a:solidFill>
                <a:schemeClr val="bg1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59" name="Group 25"/>
          <p:cNvGrpSpPr/>
          <p:nvPr/>
        </p:nvGrpSpPr>
        <p:grpSpPr>
          <a:xfrm>
            <a:off x="3707009" y="2604463"/>
            <a:ext cx="806509" cy="845159"/>
            <a:chOff x="1989375" y="-164756"/>
            <a:chExt cx="450807" cy="472411"/>
          </a:xfrm>
          <a:noFill/>
        </p:grpSpPr>
        <p:sp>
          <p:nvSpPr>
            <p:cNvPr id="60" name="Freeform 9"/>
            <p:cNvSpPr>
              <a:spLocks/>
            </p:cNvSpPr>
            <p:nvPr/>
          </p:nvSpPr>
          <p:spPr bwMode="auto">
            <a:xfrm>
              <a:off x="2056108" y="-164756"/>
              <a:ext cx="384074" cy="331744"/>
            </a:xfrm>
            <a:custGeom>
              <a:avLst/>
              <a:gdLst>
                <a:gd name="T0" fmla="*/ 312 w 338"/>
                <a:gd name="T1" fmla="*/ 0 h 292"/>
                <a:gd name="T2" fmla="*/ 0 w 338"/>
                <a:gd name="T3" fmla="*/ 0 h 292"/>
                <a:gd name="T4" fmla="*/ 106 w 338"/>
                <a:gd name="T5" fmla="*/ 54 h 292"/>
                <a:gd name="T6" fmla="*/ 285 w 338"/>
                <a:gd name="T7" fmla="*/ 54 h 292"/>
                <a:gd name="T8" fmla="*/ 285 w 338"/>
                <a:gd name="T9" fmla="*/ 80 h 292"/>
                <a:gd name="T10" fmla="*/ 159 w 338"/>
                <a:gd name="T11" fmla="*/ 80 h 292"/>
                <a:gd name="T12" fmla="*/ 194 w 338"/>
                <a:gd name="T13" fmla="*/ 98 h 292"/>
                <a:gd name="T14" fmla="*/ 226 w 338"/>
                <a:gd name="T15" fmla="*/ 133 h 292"/>
                <a:gd name="T16" fmla="*/ 285 w 338"/>
                <a:gd name="T17" fmla="*/ 133 h 292"/>
                <a:gd name="T18" fmla="*/ 285 w 338"/>
                <a:gd name="T19" fmla="*/ 160 h 292"/>
                <a:gd name="T20" fmla="*/ 232 w 338"/>
                <a:gd name="T21" fmla="*/ 160 h 292"/>
                <a:gd name="T22" fmla="*/ 232 w 338"/>
                <a:gd name="T23" fmla="*/ 292 h 292"/>
                <a:gd name="T24" fmla="*/ 312 w 338"/>
                <a:gd name="T25" fmla="*/ 292 h 292"/>
                <a:gd name="T26" fmla="*/ 338 w 338"/>
                <a:gd name="T27" fmla="*/ 266 h 292"/>
                <a:gd name="T28" fmla="*/ 338 w 338"/>
                <a:gd name="T29" fmla="*/ 27 h 292"/>
                <a:gd name="T30" fmla="*/ 312 w 338"/>
                <a:gd name="T31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8" h="292">
                  <a:moveTo>
                    <a:pt x="3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6" y="54"/>
                    <a:pt x="106" y="54"/>
                    <a:pt x="106" y="54"/>
                  </a:cubicBezTo>
                  <a:cubicBezTo>
                    <a:pt x="285" y="54"/>
                    <a:pt x="285" y="54"/>
                    <a:pt x="285" y="54"/>
                  </a:cubicBezTo>
                  <a:cubicBezTo>
                    <a:pt x="285" y="80"/>
                    <a:pt x="285" y="80"/>
                    <a:pt x="285" y="80"/>
                  </a:cubicBezTo>
                  <a:cubicBezTo>
                    <a:pt x="159" y="80"/>
                    <a:pt x="159" y="80"/>
                    <a:pt x="159" y="80"/>
                  </a:cubicBezTo>
                  <a:cubicBezTo>
                    <a:pt x="194" y="98"/>
                    <a:pt x="194" y="98"/>
                    <a:pt x="194" y="98"/>
                  </a:cubicBezTo>
                  <a:cubicBezTo>
                    <a:pt x="208" y="105"/>
                    <a:pt x="220" y="118"/>
                    <a:pt x="226" y="133"/>
                  </a:cubicBezTo>
                  <a:cubicBezTo>
                    <a:pt x="285" y="133"/>
                    <a:pt x="285" y="133"/>
                    <a:pt x="285" y="133"/>
                  </a:cubicBezTo>
                  <a:cubicBezTo>
                    <a:pt x="285" y="160"/>
                    <a:pt x="285" y="160"/>
                    <a:pt x="285" y="160"/>
                  </a:cubicBezTo>
                  <a:cubicBezTo>
                    <a:pt x="232" y="160"/>
                    <a:pt x="232" y="160"/>
                    <a:pt x="232" y="160"/>
                  </a:cubicBezTo>
                  <a:cubicBezTo>
                    <a:pt x="232" y="292"/>
                    <a:pt x="232" y="292"/>
                    <a:pt x="232" y="292"/>
                  </a:cubicBezTo>
                  <a:cubicBezTo>
                    <a:pt x="312" y="292"/>
                    <a:pt x="312" y="292"/>
                    <a:pt x="312" y="292"/>
                  </a:cubicBezTo>
                  <a:cubicBezTo>
                    <a:pt x="326" y="292"/>
                    <a:pt x="338" y="280"/>
                    <a:pt x="338" y="266"/>
                  </a:cubicBezTo>
                  <a:cubicBezTo>
                    <a:pt x="338" y="27"/>
                    <a:pt x="338" y="27"/>
                    <a:pt x="338" y="27"/>
                  </a:cubicBezTo>
                  <a:cubicBezTo>
                    <a:pt x="338" y="12"/>
                    <a:pt x="326" y="0"/>
                    <a:pt x="312" y="0"/>
                  </a:cubicBezTo>
                  <a:close/>
                </a:path>
              </a:pathLst>
            </a:custGeom>
            <a:grpFill/>
            <a:ln w="25400">
              <a:solidFill>
                <a:schemeClr val="bg1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1" name="Freeform 10"/>
            <p:cNvSpPr>
              <a:spLocks noEditPoints="1"/>
            </p:cNvSpPr>
            <p:nvPr/>
          </p:nvSpPr>
          <p:spPr bwMode="auto">
            <a:xfrm>
              <a:off x="1989375" y="-153714"/>
              <a:ext cx="301018" cy="461369"/>
            </a:xfrm>
            <a:custGeom>
              <a:avLst/>
              <a:gdLst>
                <a:gd name="T0" fmla="*/ 241 w 265"/>
                <a:gd name="T1" fmla="*/ 111 h 406"/>
                <a:gd name="T2" fmla="*/ 23 w 265"/>
                <a:gd name="T3" fmla="*/ 2 h 406"/>
                <a:gd name="T4" fmla="*/ 14 w 265"/>
                <a:gd name="T5" fmla="*/ 0 h 406"/>
                <a:gd name="T6" fmla="*/ 0 w 265"/>
                <a:gd name="T7" fmla="*/ 17 h 406"/>
                <a:gd name="T8" fmla="*/ 0 w 265"/>
                <a:gd name="T9" fmla="*/ 256 h 406"/>
                <a:gd name="T10" fmla="*/ 23 w 265"/>
                <a:gd name="T11" fmla="*/ 294 h 406"/>
                <a:gd name="T12" fmla="*/ 241 w 265"/>
                <a:gd name="T13" fmla="*/ 403 h 406"/>
                <a:gd name="T14" fmla="*/ 251 w 265"/>
                <a:gd name="T15" fmla="*/ 406 h 406"/>
                <a:gd name="T16" fmla="*/ 265 w 265"/>
                <a:gd name="T17" fmla="*/ 388 h 406"/>
                <a:gd name="T18" fmla="*/ 265 w 265"/>
                <a:gd name="T19" fmla="*/ 150 h 406"/>
                <a:gd name="T20" fmla="*/ 241 w 265"/>
                <a:gd name="T21" fmla="*/ 111 h 406"/>
                <a:gd name="T22" fmla="*/ 185 w 265"/>
                <a:gd name="T23" fmla="*/ 282 h 406"/>
                <a:gd name="T24" fmla="*/ 159 w 265"/>
                <a:gd name="T25" fmla="*/ 242 h 406"/>
                <a:gd name="T26" fmla="*/ 185 w 265"/>
                <a:gd name="T27" fmla="*/ 203 h 406"/>
                <a:gd name="T28" fmla="*/ 212 w 265"/>
                <a:gd name="T29" fmla="*/ 242 h 406"/>
                <a:gd name="T30" fmla="*/ 185 w 265"/>
                <a:gd name="T31" fmla="*/ 282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5" h="406">
                  <a:moveTo>
                    <a:pt x="241" y="111"/>
                  </a:moveTo>
                  <a:cubicBezTo>
                    <a:pt x="23" y="2"/>
                    <a:pt x="23" y="2"/>
                    <a:pt x="23" y="2"/>
                  </a:cubicBezTo>
                  <a:cubicBezTo>
                    <a:pt x="20" y="1"/>
                    <a:pt x="17" y="0"/>
                    <a:pt x="14" y="0"/>
                  </a:cubicBezTo>
                  <a:cubicBezTo>
                    <a:pt x="5" y="0"/>
                    <a:pt x="0" y="6"/>
                    <a:pt x="0" y="17"/>
                  </a:cubicBezTo>
                  <a:cubicBezTo>
                    <a:pt x="0" y="256"/>
                    <a:pt x="0" y="256"/>
                    <a:pt x="0" y="256"/>
                  </a:cubicBezTo>
                  <a:cubicBezTo>
                    <a:pt x="0" y="270"/>
                    <a:pt x="10" y="288"/>
                    <a:pt x="23" y="294"/>
                  </a:cubicBezTo>
                  <a:cubicBezTo>
                    <a:pt x="241" y="403"/>
                    <a:pt x="241" y="403"/>
                    <a:pt x="241" y="403"/>
                  </a:cubicBezTo>
                  <a:cubicBezTo>
                    <a:pt x="244" y="405"/>
                    <a:pt x="248" y="406"/>
                    <a:pt x="251" y="406"/>
                  </a:cubicBezTo>
                  <a:cubicBezTo>
                    <a:pt x="259" y="406"/>
                    <a:pt x="265" y="399"/>
                    <a:pt x="265" y="388"/>
                  </a:cubicBezTo>
                  <a:cubicBezTo>
                    <a:pt x="265" y="150"/>
                    <a:pt x="265" y="150"/>
                    <a:pt x="265" y="150"/>
                  </a:cubicBezTo>
                  <a:cubicBezTo>
                    <a:pt x="265" y="135"/>
                    <a:pt x="254" y="118"/>
                    <a:pt x="241" y="111"/>
                  </a:cubicBezTo>
                  <a:close/>
                  <a:moveTo>
                    <a:pt x="185" y="282"/>
                  </a:moveTo>
                  <a:cubicBezTo>
                    <a:pt x="171" y="282"/>
                    <a:pt x="159" y="264"/>
                    <a:pt x="159" y="242"/>
                  </a:cubicBezTo>
                  <a:cubicBezTo>
                    <a:pt x="159" y="220"/>
                    <a:pt x="171" y="203"/>
                    <a:pt x="185" y="203"/>
                  </a:cubicBezTo>
                  <a:cubicBezTo>
                    <a:pt x="200" y="203"/>
                    <a:pt x="212" y="220"/>
                    <a:pt x="212" y="242"/>
                  </a:cubicBezTo>
                  <a:cubicBezTo>
                    <a:pt x="212" y="264"/>
                    <a:pt x="200" y="282"/>
                    <a:pt x="185" y="282"/>
                  </a:cubicBezTo>
                  <a:close/>
                </a:path>
              </a:pathLst>
            </a:custGeom>
            <a:grpFill/>
            <a:ln w="25400">
              <a:solidFill>
                <a:schemeClr val="bg1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62" name="Group 28"/>
          <p:cNvGrpSpPr/>
          <p:nvPr/>
        </p:nvGrpSpPr>
        <p:grpSpPr>
          <a:xfrm>
            <a:off x="5745833" y="2519641"/>
            <a:ext cx="716403" cy="820030"/>
            <a:chOff x="512850" y="1020112"/>
            <a:chExt cx="421521" cy="482494"/>
          </a:xfrm>
          <a:noFill/>
        </p:grpSpPr>
        <p:sp>
          <p:nvSpPr>
            <p:cNvPr id="63" name="Freeform 11"/>
            <p:cNvSpPr>
              <a:spLocks noEditPoints="1"/>
            </p:cNvSpPr>
            <p:nvPr/>
          </p:nvSpPr>
          <p:spPr bwMode="auto">
            <a:xfrm>
              <a:off x="603587" y="1020112"/>
              <a:ext cx="241007" cy="120023"/>
            </a:xfrm>
            <a:custGeom>
              <a:avLst/>
              <a:gdLst>
                <a:gd name="T0" fmla="*/ 212 w 212"/>
                <a:gd name="T1" fmla="*/ 53 h 106"/>
                <a:gd name="T2" fmla="*/ 159 w 212"/>
                <a:gd name="T3" fmla="*/ 53 h 106"/>
                <a:gd name="T4" fmla="*/ 106 w 212"/>
                <a:gd name="T5" fmla="*/ 0 h 106"/>
                <a:gd name="T6" fmla="*/ 53 w 212"/>
                <a:gd name="T7" fmla="*/ 53 h 106"/>
                <a:gd name="T8" fmla="*/ 0 w 212"/>
                <a:gd name="T9" fmla="*/ 53 h 106"/>
                <a:gd name="T10" fmla="*/ 0 w 212"/>
                <a:gd name="T11" fmla="*/ 106 h 106"/>
                <a:gd name="T12" fmla="*/ 212 w 212"/>
                <a:gd name="T13" fmla="*/ 106 h 106"/>
                <a:gd name="T14" fmla="*/ 212 w 212"/>
                <a:gd name="T15" fmla="*/ 53 h 106"/>
                <a:gd name="T16" fmla="*/ 106 w 212"/>
                <a:gd name="T17" fmla="*/ 80 h 106"/>
                <a:gd name="T18" fmla="*/ 79 w 212"/>
                <a:gd name="T19" fmla="*/ 53 h 106"/>
                <a:gd name="T20" fmla="*/ 106 w 212"/>
                <a:gd name="T21" fmla="*/ 27 h 106"/>
                <a:gd name="T22" fmla="*/ 132 w 212"/>
                <a:gd name="T23" fmla="*/ 53 h 106"/>
                <a:gd name="T24" fmla="*/ 106 w 212"/>
                <a:gd name="T25" fmla="*/ 8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2" h="106">
                  <a:moveTo>
                    <a:pt x="212" y="53"/>
                  </a:moveTo>
                  <a:cubicBezTo>
                    <a:pt x="159" y="53"/>
                    <a:pt x="159" y="53"/>
                    <a:pt x="159" y="53"/>
                  </a:cubicBezTo>
                  <a:cubicBezTo>
                    <a:pt x="159" y="24"/>
                    <a:pt x="135" y="0"/>
                    <a:pt x="106" y="0"/>
                  </a:cubicBezTo>
                  <a:cubicBezTo>
                    <a:pt x="76" y="0"/>
                    <a:pt x="53" y="24"/>
                    <a:pt x="53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212" y="106"/>
                    <a:pt x="212" y="106"/>
                    <a:pt x="212" y="106"/>
                  </a:cubicBezTo>
                  <a:lnTo>
                    <a:pt x="212" y="53"/>
                  </a:lnTo>
                  <a:close/>
                  <a:moveTo>
                    <a:pt x="106" y="80"/>
                  </a:moveTo>
                  <a:cubicBezTo>
                    <a:pt x="91" y="80"/>
                    <a:pt x="79" y="68"/>
                    <a:pt x="79" y="53"/>
                  </a:cubicBezTo>
                  <a:cubicBezTo>
                    <a:pt x="79" y="39"/>
                    <a:pt x="91" y="27"/>
                    <a:pt x="106" y="27"/>
                  </a:cubicBezTo>
                  <a:cubicBezTo>
                    <a:pt x="120" y="27"/>
                    <a:pt x="132" y="39"/>
                    <a:pt x="132" y="53"/>
                  </a:cubicBezTo>
                  <a:cubicBezTo>
                    <a:pt x="132" y="68"/>
                    <a:pt x="120" y="80"/>
                    <a:pt x="106" y="80"/>
                  </a:cubicBezTo>
                  <a:close/>
                </a:path>
              </a:pathLst>
            </a:custGeom>
            <a:grpFill/>
            <a:ln w="25400">
              <a:solidFill>
                <a:schemeClr val="bg1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4" name="Freeform 12"/>
            <p:cNvSpPr>
              <a:spLocks noEditPoints="1"/>
            </p:cNvSpPr>
            <p:nvPr/>
          </p:nvSpPr>
          <p:spPr bwMode="auto">
            <a:xfrm>
              <a:off x="512850" y="1080124"/>
              <a:ext cx="421521" cy="422482"/>
            </a:xfrm>
            <a:custGeom>
              <a:avLst/>
              <a:gdLst>
                <a:gd name="T0" fmla="*/ 752 w 878"/>
                <a:gd name="T1" fmla="*/ 0 h 880"/>
                <a:gd name="T2" fmla="*/ 752 w 878"/>
                <a:gd name="T3" fmla="*/ 189 h 880"/>
                <a:gd name="T4" fmla="*/ 125 w 878"/>
                <a:gd name="T5" fmla="*/ 189 h 880"/>
                <a:gd name="T6" fmla="*/ 125 w 878"/>
                <a:gd name="T7" fmla="*/ 0 h 880"/>
                <a:gd name="T8" fmla="*/ 0 w 878"/>
                <a:gd name="T9" fmla="*/ 0 h 880"/>
                <a:gd name="T10" fmla="*/ 0 w 878"/>
                <a:gd name="T11" fmla="*/ 880 h 880"/>
                <a:gd name="T12" fmla="*/ 878 w 878"/>
                <a:gd name="T13" fmla="*/ 880 h 880"/>
                <a:gd name="T14" fmla="*/ 878 w 878"/>
                <a:gd name="T15" fmla="*/ 0 h 880"/>
                <a:gd name="T16" fmla="*/ 752 w 878"/>
                <a:gd name="T17" fmla="*/ 0 h 880"/>
                <a:gd name="T18" fmla="*/ 409 w 878"/>
                <a:gd name="T19" fmla="*/ 745 h 880"/>
                <a:gd name="T20" fmla="*/ 366 w 878"/>
                <a:gd name="T21" fmla="*/ 700 h 880"/>
                <a:gd name="T22" fmla="*/ 189 w 878"/>
                <a:gd name="T23" fmla="*/ 523 h 880"/>
                <a:gd name="T24" fmla="*/ 276 w 878"/>
                <a:gd name="T25" fmla="*/ 435 h 880"/>
                <a:gd name="T26" fmla="*/ 409 w 878"/>
                <a:gd name="T27" fmla="*/ 568 h 880"/>
                <a:gd name="T28" fmla="*/ 662 w 878"/>
                <a:gd name="T29" fmla="*/ 315 h 880"/>
                <a:gd name="T30" fmla="*/ 752 w 878"/>
                <a:gd name="T31" fmla="*/ 402 h 880"/>
                <a:gd name="T32" fmla="*/ 409 w 878"/>
                <a:gd name="T33" fmla="*/ 745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78" h="880">
                  <a:moveTo>
                    <a:pt x="752" y="0"/>
                  </a:moveTo>
                  <a:lnTo>
                    <a:pt x="752" y="189"/>
                  </a:lnTo>
                  <a:lnTo>
                    <a:pt x="125" y="189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880"/>
                  </a:lnTo>
                  <a:lnTo>
                    <a:pt x="878" y="880"/>
                  </a:lnTo>
                  <a:lnTo>
                    <a:pt x="878" y="0"/>
                  </a:lnTo>
                  <a:lnTo>
                    <a:pt x="752" y="0"/>
                  </a:lnTo>
                  <a:close/>
                  <a:moveTo>
                    <a:pt x="409" y="745"/>
                  </a:moveTo>
                  <a:lnTo>
                    <a:pt x="366" y="700"/>
                  </a:lnTo>
                  <a:lnTo>
                    <a:pt x="189" y="523"/>
                  </a:lnTo>
                  <a:lnTo>
                    <a:pt x="276" y="435"/>
                  </a:lnTo>
                  <a:lnTo>
                    <a:pt x="409" y="568"/>
                  </a:lnTo>
                  <a:lnTo>
                    <a:pt x="662" y="315"/>
                  </a:lnTo>
                  <a:lnTo>
                    <a:pt x="752" y="402"/>
                  </a:lnTo>
                  <a:lnTo>
                    <a:pt x="409" y="745"/>
                  </a:lnTo>
                  <a:close/>
                </a:path>
              </a:pathLst>
            </a:custGeom>
            <a:grpFill/>
            <a:ln w="25400">
              <a:solidFill>
                <a:schemeClr val="bg1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65" name="Group 31"/>
          <p:cNvGrpSpPr/>
          <p:nvPr/>
        </p:nvGrpSpPr>
        <p:grpSpPr>
          <a:xfrm>
            <a:off x="7791286" y="2647287"/>
            <a:ext cx="613038" cy="654689"/>
            <a:chOff x="1174898" y="640359"/>
            <a:chExt cx="452247" cy="482973"/>
          </a:xfrm>
          <a:noFill/>
        </p:grpSpPr>
        <p:sp>
          <p:nvSpPr>
            <p:cNvPr id="66" name="Freeform 15"/>
            <p:cNvSpPr>
              <a:spLocks noEditPoints="1"/>
            </p:cNvSpPr>
            <p:nvPr/>
          </p:nvSpPr>
          <p:spPr bwMode="auto">
            <a:xfrm>
              <a:off x="1174898" y="640359"/>
              <a:ext cx="452247" cy="482973"/>
            </a:xfrm>
            <a:custGeom>
              <a:avLst/>
              <a:gdLst>
                <a:gd name="T0" fmla="*/ 372 w 398"/>
                <a:gd name="T1" fmla="*/ 0 h 425"/>
                <a:gd name="T2" fmla="*/ 27 w 398"/>
                <a:gd name="T3" fmla="*/ 0 h 425"/>
                <a:gd name="T4" fmla="*/ 0 w 398"/>
                <a:gd name="T5" fmla="*/ 27 h 425"/>
                <a:gd name="T6" fmla="*/ 0 w 398"/>
                <a:gd name="T7" fmla="*/ 372 h 425"/>
                <a:gd name="T8" fmla="*/ 27 w 398"/>
                <a:gd name="T9" fmla="*/ 398 h 425"/>
                <a:gd name="T10" fmla="*/ 53 w 398"/>
                <a:gd name="T11" fmla="*/ 398 h 425"/>
                <a:gd name="T12" fmla="*/ 80 w 398"/>
                <a:gd name="T13" fmla="*/ 425 h 425"/>
                <a:gd name="T14" fmla="*/ 106 w 398"/>
                <a:gd name="T15" fmla="*/ 398 h 425"/>
                <a:gd name="T16" fmla="*/ 292 w 398"/>
                <a:gd name="T17" fmla="*/ 398 h 425"/>
                <a:gd name="T18" fmla="*/ 319 w 398"/>
                <a:gd name="T19" fmla="*/ 425 h 425"/>
                <a:gd name="T20" fmla="*/ 345 w 398"/>
                <a:gd name="T21" fmla="*/ 398 h 425"/>
                <a:gd name="T22" fmla="*/ 372 w 398"/>
                <a:gd name="T23" fmla="*/ 398 h 425"/>
                <a:gd name="T24" fmla="*/ 398 w 398"/>
                <a:gd name="T25" fmla="*/ 372 h 425"/>
                <a:gd name="T26" fmla="*/ 398 w 398"/>
                <a:gd name="T27" fmla="*/ 27 h 425"/>
                <a:gd name="T28" fmla="*/ 372 w 398"/>
                <a:gd name="T29" fmla="*/ 0 h 425"/>
                <a:gd name="T30" fmla="*/ 345 w 398"/>
                <a:gd name="T31" fmla="*/ 345 h 425"/>
                <a:gd name="T32" fmla="*/ 53 w 398"/>
                <a:gd name="T33" fmla="*/ 345 h 425"/>
                <a:gd name="T34" fmla="*/ 53 w 398"/>
                <a:gd name="T35" fmla="*/ 213 h 425"/>
                <a:gd name="T36" fmla="*/ 345 w 398"/>
                <a:gd name="T37" fmla="*/ 213 h 425"/>
                <a:gd name="T38" fmla="*/ 345 w 398"/>
                <a:gd name="T39" fmla="*/ 345 h 425"/>
                <a:gd name="T40" fmla="*/ 345 w 398"/>
                <a:gd name="T41" fmla="*/ 186 h 425"/>
                <a:gd name="T42" fmla="*/ 53 w 398"/>
                <a:gd name="T43" fmla="*/ 186 h 425"/>
                <a:gd name="T44" fmla="*/ 53 w 398"/>
                <a:gd name="T45" fmla="*/ 53 h 425"/>
                <a:gd name="T46" fmla="*/ 345 w 398"/>
                <a:gd name="T47" fmla="*/ 53 h 425"/>
                <a:gd name="T48" fmla="*/ 345 w 398"/>
                <a:gd name="T49" fmla="*/ 186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8" h="425">
                  <a:moveTo>
                    <a:pt x="372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12" y="0"/>
                    <a:pt x="0" y="12"/>
                    <a:pt x="0" y="27"/>
                  </a:cubicBezTo>
                  <a:cubicBezTo>
                    <a:pt x="0" y="372"/>
                    <a:pt x="0" y="372"/>
                    <a:pt x="0" y="372"/>
                  </a:cubicBezTo>
                  <a:cubicBezTo>
                    <a:pt x="0" y="386"/>
                    <a:pt x="12" y="398"/>
                    <a:pt x="27" y="398"/>
                  </a:cubicBezTo>
                  <a:cubicBezTo>
                    <a:pt x="53" y="398"/>
                    <a:pt x="53" y="398"/>
                    <a:pt x="53" y="398"/>
                  </a:cubicBezTo>
                  <a:cubicBezTo>
                    <a:pt x="53" y="413"/>
                    <a:pt x="65" y="425"/>
                    <a:pt x="80" y="425"/>
                  </a:cubicBezTo>
                  <a:cubicBezTo>
                    <a:pt x="94" y="425"/>
                    <a:pt x="106" y="413"/>
                    <a:pt x="106" y="398"/>
                  </a:cubicBezTo>
                  <a:cubicBezTo>
                    <a:pt x="292" y="398"/>
                    <a:pt x="292" y="398"/>
                    <a:pt x="292" y="398"/>
                  </a:cubicBezTo>
                  <a:cubicBezTo>
                    <a:pt x="292" y="413"/>
                    <a:pt x="304" y="425"/>
                    <a:pt x="319" y="425"/>
                  </a:cubicBezTo>
                  <a:cubicBezTo>
                    <a:pt x="333" y="425"/>
                    <a:pt x="345" y="413"/>
                    <a:pt x="345" y="398"/>
                  </a:cubicBezTo>
                  <a:cubicBezTo>
                    <a:pt x="372" y="398"/>
                    <a:pt x="372" y="398"/>
                    <a:pt x="372" y="398"/>
                  </a:cubicBezTo>
                  <a:cubicBezTo>
                    <a:pt x="386" y="398"/>
                    <a:pt x="398" y="386"/>
                    <a:pt x="398" y="372"/>
                  </a:cubicBezTo>
                  <a:cubicBezTo>
                    <a:pt x="398" y="27"/>
                    <a:pt x="398" y="27"/>
                    <a:pt x="398" y="27"/>
                  </a:cubicBezTo>
                  <a:cubicBezTo>
                    <a:pt x="398" y="12"/>
                    <a:pt x="386" y="0"/>
                    <a:pt x="372" y="0"/>
                  </a:cubicBezTo>
                  <a:close/>
                  <a:moveTo>
                    <a:pt x="345" y="345"/>
                  </a:moveTo>
                  <a:cubicBezTo>
                    <a:pt x="53" y="345"/>
                    <a:pt x="53" y="345"/>
                    <a:pt x="53" y="345"/>
                  </a:cubicBezTo>
                  <a:cubicBezTo>
                    <a:pt x="53" y="213"/>
                    <a:pt x="53" y="213"/>
                    <a:pt x="53" y="213"/>
                  </a:cubicBezTo>
                  <a:cubicBezTo>
                    <a:pt x="345" y="213"/>
                    <a:pt x="345" y="213"/>
                    <a:pt x="345" y="213"/>
                  </a:cubicBezTo>
                  <a:lnTo>
                    <a:pt x="345" y="345"/>
                  </a:lnTo>
                  <a:close/>
                  <a:moveTo>
                    <a:pt x="345" y="186"/>
                  </a:moveTo>
                  <a:cubicBezTo>
                    <a:pt x="53" y="186"/>
                    <a:pt x="53" y="186"/>
                    <a:pt x="53" y="186"/>
                  </a:cubicBezTo>
                  <a:cubicBezTo>
                    <a:pt x="53" y="53"/>
                    <a:pt x="53" y="53"/>
                    <a:pt x="53" y="53"/>
                  </a:cubicBezTo>
                  <a:cubicBezTo>
                    <a:pt x="345" y="53"/>
                    <a:pt x="345" y="53"/>
                    <a:pt x="345" y="53"/>
                  </a:cubicBezTo>
                  <a:lnTo>
                    <a:pt x="345" y="186"/>
                  </a:lnTo>
                  <a:close/>
                </a:path>
              </a:pathLst>
            </a:custGeom>
            <a:grpFill/>
            <a:ln w="25400">
              <a:solidFill>
                <a:schemeClr val="bg1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7" name="Freeform 16"/>
            <p:cNvSpPr>
              <a:spLocks noEditPoints="1"/>
            </p:cNvSpPr>
            <p:nvPr/>
          </p:nvSpPr>
          <p:spPr bwMode="auto">
            <a:xfrm>
              <a:off x="1266115" y="912091"/>
              <a:ext cx="271732" cy="90738"/>
            </a:xfrm>
            <a:custGeom>
              <a:avLst/>
              <a:gdLst>
                <a:gd name="T0" fmla="*/ 566 w 566"/>
                <a:gd name="T1" fmla="*/ 0 h 189"/>
                <a:gd name="T2" fmla="*/ 0 w 566"/>
                <a:gd name="T3" fmla="*/ 0 h 189"/>
                <a:gd name="T4" fmla="*/ 0 w 566"/>
                <a:gd name="T5" fmla="*/ 189 h 189"/>
                <a:gd name="T6" fmla="*/ 566 w 566"/>
                <a:gd name="T7" fmla="*/ 189 h 189"/>
                <a:gd name="T8" fmla="*/ 566 w 566"/>
                <a:gd name="T9" fmla="*/ 0 h 189"/>
                <a:gd name="T10" fmla="*/ 376 w 566"/>
                <a:gd name="T11" fmla="*/ 125 h 189"/>
                <a:gd name="T12" fmla="*/ 187 w 566"/>
                <a:gd name="T13" fmla="*/ 125 h 189"/>
                <a:gd name="T14" fmla="*/ 187 w 566"/>
                <a:gd name="T15" fmla="*/ 64 h 189"/>
                <a:gd name="T16" fmla="*/ 376 w 566"/>
                <a:gd name="T17" fmla="*/ 64 h 189"/>
                <a:gd name="T18" fmla="*/ 376 w 566"/>
                <a:gd name="T19" fmla="*/ 125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6" h="189">
                  <a:moveTo>
                    <a:pt x="566" y="0"/>
                  </a:moveTo>
                  <a:lnTo>
                    <a:pt x="0" y="0"/>
                  </a:lnTo>
                  <a:lnTo>
                    <a:pt x="0" y="189"/>
                  </a:lnTo>
                  <a:lnTo>
                    <a:pt x="566" y="189"/>
                  </a:lnTo>
                  <a:lnTo>
                    <a:pt x="566" y="0"/>
                  </a:lnTo>
                  <a:close/>
                  <a:moveTo>
                    <a:pt x="376" y="125"/>
                  </a:moveTo>
                  <a:lnTo>
                    <a:pt x="187" y="125"/>
                  </a:lnTo>
                  <a:lnTo>
                    <a:pt x="187" y="64"/>
                  </a:lnTo>
                  <a:lnTo>
                    <a:pt x="376" y="64"/>
                  </a:lnTo>
                  <a:lnTo>
                    <a:pt x="376" y="125"/>
                  </a:lnTo>
                  <a:close/>
                </a:path>
              </a:pathLst>
            </a:custGeom>
            <a:grpFill/>
            <a:ln w="25400">
              <a:solidFill>
                <a:schemeClr val="bg1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8" name="Freeform 17"/>
            <p:cNvSpPr>
              <a:spLocks noEditPoints="1"/>
            </p:cNvSpPr>
            <p:nvPr/>
          </p:nvSpPr>
          <p:spPr bwMode="auto">
            <a:xfrm>
              <a:off x="1266115" y="731096"/>
              <a:ext cx="271732" cy="91218"/>
            </a:xfrm>
            <a:custGeom>
              <a:avLst/>
              <a:gdLst>
                <a:gd name="T0" fmla="*/ 566 w 566"/>
                <a:gd name="T1" fmla="*/ 0 h 190"/>
                <a:gd name="T2" fmla="*/ 0 w 566"/>
                <a:gd name="T3" fmla="*/ 0 h 190"/>
                <a:gd name="T4" fmla="*/ 0 w 566"/>
                <a:gd name="T5" fmla="*/ 190 h 190"/>
                <a:gd name="T6" fmla="*/ 566 w 566"/>
                <a:gd name="T7" fmla="*/ 190 h 190"/>
                <a:gd name="T8" fmla="*/ 566 w 566"/>
                <a:gd name="T9" fmla="*/ 0 h 190"/>
                <a:gd name="T10" fmla="*/ 376 w 566"/>
                <a:gd name="T11" fmla="*/ 126 h 190"/>
                <a:gd name="T12" fmla="*/ 187 w 566"/>
                <a:gd name="T13" fmla="*/ 126 h 190"/>
                <a:gd name="T14" fmla="*/ 187 w 566"/>
                <a:gd name="T15" fmla="*/ 62 h 190"/>
                <a:gd name="T16" fmla="*/ 376 w 566"/>
                <a:gd name="T17" fmla="*/ 62 h 190"/>
                <a:gd name="T18" fmla="*/ 376 w 566"/>
                <a:gd name="T19" fmla="*/ 126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6" h="190">
                  <a:moveTo>
                    <a:pt x="566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566" y="190"/>
                  </a:lnTo>
                  <a:lnTo>
                    <a:pt x="566" y="0"/>
                  </a:lnTo>
                  <a:close/>
                  <a:moveTo>
                    <a:pt x="376" y="126"/>
                  </a:moveTo>
                  <a:lnTo>
                    <a:pt x="187" y="126"/>
                  </a:lnTo>
                  <a:lnTo>
                    <a:pt x="187" y="62"/>
                  </a:lnTo>
                  <a:lnTo>
                    <a:pt x="376" y="62"/>
                  </a:lnTo>
                  <a:lnTo>
                    <a:pt x="376" y="126"/>
                  </a:lnTo>
                  <a:close/>
                </a:path>
              </a:pathLst>
            </a:custGeom>
            <a:grpFill/>
            <a:ln w="25400">
              <a:solidFill>
                <a:schemeClr val="bg1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69" name="Freeform 14"/>
          <p:cNvSpPr>
            <a:spLocks noEditPoints="1"/>
          </p:cNvSpPr>
          <p:nvPr/>
        </p:nvSpPr>
        <p:spPr bwMode="auto">
          <a:xfrm>
            <a:off x="9759308" y="2646307"/>
            <a:ext cx="664536" cy="708273"/>
          </a:xfrm>
          <a:custGeom>
            <a:avLst/>
            <a:gdLst>
              <a:gd name="T0" fmla="*/ 371 w 398"/>
              <a:gd name="T1" fmla="*/ 0 h 424"/>
              <a:gd name="T2" fmla="*/ 53 w 398"/>
              <a:gd name="T3" fmla="*/ 0 h 424"/>
              <a:gd name="T4" fmla="*/ 26 w 398"/>
              <a:gd name="T5" fmla="*/ 26 h 424"/>
              <a:gd name="T6" fmla="*/ 26 w 398"/>
              <a:gd name="T7" fmla="*/ 79 h 424"/>
              <a:gd name="T8" fmla="*/ 66 w 398"/>
              <a:gd name="T9" fmla="*/ 79 h 424"/>
              <a:gd name="T10" fmla="*/ 79 w 398"/>
              <a:gd name="T11" fmla="*/ 93 h 424"/>
              <a:gd name="T12" fmla="*/ 66 w 398"/>
              <a:gd name="T13" fmla="*/ 106 h 424"/>
              <a:gd name="T14" fmla="*/ 13 w 398"/>
              <a:gd name="T15" fmla="*/ 106 h 424"/>
              <a:gd name="T16" fmla="*/ 0 w 398"/>
              <a:gd name="T17" fmla="*/ 119 h 424"/>
              <a:gd name="T18" fmla="*/ 13 w 398"/>
              <a:gd name="T19" fmla="*/ 133 h 424"/>
              <a:gd name="T20" fmla="*/ 26 w 398"/>
              <a:gd name="T21" fmla="*/ 133 h 424"/>
              <a:gd name="T22" fmla="*/ 26 w 398"/>
              <a:gd name="T23" fmla="*/ 186 h 424"/>
              <a:gd name="T24" fmla="*/ 66 w 398"/>
              <a:gd name="T25" fmla="*/ 186 h 424"/>
              <a:gd name="T26" fmla="*/ 79 w 398"/>
              <a:gd name="T27" fmla="*/ 199 h 424"/>
              <a:gd name="T28" fmla="*/ 66 w 398"/>
              <a:gd name="T29" fmla="*/ 212 h 424"/>
              <a:gd name="T30" fmla="*/ 13 w 398"/>
              <a:gd name="T31" fmla="*/ 212 h 424"/>
              <a:gd name="T32" fmla="*/ 0 w 398"/>
              <a:gd name="T33" fmla="*/ 225 h 424"/>
              <a:gd name="T34" fmla="*/ 13 w 398"/>
              <a:gd name="T35" fmla="*/ 239 h 424"/>
              <a:gd name="T36" fmla="*/ 26 w 398"/>
              <a:gd name="T37" fmla="*/ 239 h 424"/>
              <a:gd name="T38" fmla="*/ 26 w 398"/>
              <a:gd name="T39" fmla="*/ 292 h 424"/>
              <a:gd name="T40" fmla="*/ 66 w 398"/>
              <a:gd name="T41" fmla="*/ 292 h 424"/>
              <a:gd name="T42" fmla="*/ 79 w 398"/>
              <a:gd name="T43" fmla="*/ 305 h 424"/>
              <a:gd name="T44" fmla="*/ 66 w 398"/>
              <a:gd name="T45" fmla="*/ 318 h 424"/>
              <a:gd name="T46" fmla="*/ 13 w 398"/>
              <a:gd name="T47" fmla="*/ 318 h 424"/>
              <a:gd name="T48" fmla="*/ 0 w 398"/>
              <a:gd name="T49" fmla="*/ 331 h 424"/>
              <a:gd name="T50" fmla="*/ 13 w 398"/>
              <a:gd name="T51" fmla="*/ 345 h 424"/>
              <a:gd name="T52" fmla="*/ 26 w 398"/>
              <a:gd name="T53" fmla="*/ 345 h 424"/>
              <a:gd name="T54" fmla="*/ 26 w 398"/>
              <a:gd name="T55" fmla="*/ 398 h 424"/>
              <a:gd name="T56" fmla="*/ 53 w 398"/>
              <a:gd name="T57" fmla="*/ 424 h 424"/>
              <a:gd name="T58" fmla="*/ 371 w 398"/>
              <a:gd name="T59" fmla="*/ 424 h 424"/>
              <a:gd name="T60" fmla="*/ 398 w 398"/>
              <a:gd name="T61" fmla="*/ 398 h 424"/>
              <a:gd name="T62" fmla="*/ 398 w 398"/>
              <a:gd name="T63" fmla="*/ 26 h 424"/>
              <a:gd name="T64" fmla="*/ 371 w 398"/>
              <a:gd name="T65" fmla="*/ 0 h 424"/>
              <a:gd name="T66" fmla="*/ 318 w 398"/>
              <a:gd name="T67" fmla="*/ 186 h 424"/>
              <a:gd name="T68" fmla="*/ 159 w 398"/>
              <a:gd name="T69" fmla="*/ 186 h 424"/>
              <a:gd name="T70" fmla="*/ 159 w 398"/>
              <a:gd name="T71" fmla="*/ 79 h 424"/>
              <a:gd name="T72" fmla="*/ 318 w 398"/>
              <a:gd name="T73" fmla="*/ 79 h 424"/>
              <a:gd name="T74" fmla="*/ 318 w 398"/>
              <a:gd name="T75" fmla="*/ 186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98" h="424">
                <a:moveTo>
                  <a:pt x="371" y="0"/>
                </a:moveTo>
                <a:cubicBezTo>
                  <a:pt x="53" y="0"/>
                  <a:pt x="53" y="0"/>
                  <a:pt x="53" y="0"/>
                </a:cubicBezTo>
                <a:cubicBezTo>
                  <a:pt x="38" y="0"/>
                  <a:pt x="26" y="12"/>
                  <a:pt x="26" y="26"/>
                </a:cubicBezTo>
                <a:cubicBezTo>
                  <a:pt x="26" y="79"/>
                  <a:pt x="26" y="79"/>
                  <a:pt x="26" y="79"/>
                </a:cubicBezTo>
                <a:cubicBezTo>
                  <a:pt x="66" y="79"/>
                  <a:pt x="66" y="79"/>
                  <a:pt x="66" y="79"/>
                </a:cubicBezTo>
                <a:cubicBezTo>
                  <a:pt x="74" y="79"/>
                  <a:pt x="79" y="85"/>
                  <a:pt x="79" y="93"/>
                </a:cubicBezTo>
                <a:cubicBezTo>
                  <a:pt x="79" y="100"/>
                  <a:pt x="74" y="106"/>
                  <a:pt x="66" y="106"/>
                </a:cubicBezTo>
                <a:cubicBezTo>
                  <a:pt x="13" y="106"/>
                  <a:pt x="13" y="106"/>
                  <a:pt x="13" y="106"/>
                </a:cubicBezTo>
                <a:cubicBezTo>
                  <a:pt x="6" y="106"/>
                  <a:pt x="0" y="112"/>
                  <a:pt x="0" y="119"/>
                </a:cubicBezTo>
                <a:cubicBezTo>
                  <a:pt x="0" y="127"/>
                  <a:pt x="6" y="133"/>
                  <a:pt x="13" y="133"/>
                </a:cubicBezTo>
                <a:cubicBezTo>
                  <a:pt x="26" y="133"/>
                  <a:pt x="26" y="133"/>
                  <a:pt x="26" y="133"/>
                </a:cubicBezTo>
                <a:cubicBezTo>
                  <a:pt x="26" y="186"/>
                  <a:pt x="26" y="186"/>
                  <a:pt x="26" y="186"/>
                </a:cubicBezTo>
                <a:cubicBezTo>
                  <a:pt x="66" y="186"/>
                  <a:pt x="66" y="186"/>
                  <a:pt x="66" y="186"/>
                </a:cubicBezTo>
                <a:cubicBezTo>
                  <a:pt x="74" y="186"/>
                  <a:pt x="79" y="192"/>
                  <a:pt x="79" y="199"/>
                </a:cubicBezTo>
                <a:cubicBezTo>
                  <a:pt x="79" y="206"/>
                  <a:pt x="74" y="212"/>
                  <a:pt x="66" y="212"/>
                </a:cubicBezTo>
                <a:cubicBezTo>
                  <a:pt x="13" y="212"/>
                  <a:pt x="13" y="212"/>
                  <a:pt x="13" y="212"/>
                </a:cubicBezTo>
                <a:cubicBezTo>
                  <a:pt x="6" y="212"/>
                  <a:pt x="0" y="218"/>
                  <a:pt x="0" y="225"/>
                </a:cubicBezTo>
                <a:cubicBezTo>
                  <a:pt x="0" y="233"/>
                  <a:pt x="6" y="239"/>
                  <a:pt x="13" y="239"/>
                </a:cubicBezTo>
                <a:cubicBezTo>
                  <a:pt x="26" y="239"/>
                  <a:pt x="26" y="239"/>
                  <a:pt x="26" y="239"/>
                </a:cubicBezTo>
                <a:cubicBezTo>
                  <a:pt x="26" y="292"/>
                  <a:pt x="26" y="292"/>
                  <a:pt x="26" y="292"/>
                </a:cubicBezTo>
                <a:cubicBezTo>
                  <a:pt x="66" y="292"/>
                  <a:pt x="66" y="292"/>
                  <a:pt x="66" y="292"/>
                </a:cubicBezTo>
                <a:cubicBezTo>
                  <a:pt x="74" y="292"/>
                  <a:pt x="79" y="298"/>
                  <a:pt x="79" y="305"/>
                </a:cubicBezTo>
                <a:cubicBezTo>
                  <a:pt x="79" y="312"/>
                  <a:pt x="74" y="318"/>
                  <a:pt x="66" y="318"/>
                </a:cubicBezTo>
                <a:cubicBezTo>
                  <a:pt x="13" y="318"/>
                  <a:pt x="13" y="318"/>
                  <a:pt x="13" y="318"/>
                </a:cubicBezTo>
                <a:cubicBezTo>
                  <a:pt x="6" y="318"/>
                  <a:pt x="0" y="324"/>
                  <a:pt x="0" y="331"/>
                </a:cubicBezTo>
                <a:cubicBezTo>
                  <a:pt x="0" y="339"/>
                  <a:pt x="6" y="345"/>
                  <a:pt x="13" y="345"/>
                </a:cubicBezTo>
                <a:cubicBezTo>
                  <a:pt x="26" y="345"/>
                  <a:pt x="26" y="345"/>
                  <a:pt x="26" y="345"/>
                </a:cubicBezTo>
                <a:cubicBezTo>
                  <a:pt x="26" y="398"/>
                  <a:pt x="26" y="398"/>
                  <a:pt x="26" y="398"/>
                </a:cubicBezTo>
                <a:cubicBezTo>
                  <a:pt x="26" y="412"/>
                  <a:pt x="38" y="424"/>
                  <a:pt x="53" y="424"/>
                </a:cubicBezTo>
                <a:cubicBezTo>
                  <a:pt x="371" y="424"/>
                  <a:pt x="371" y="424"/>
                  <a:pt x="371" y="424"/>
                </a:cubicBezTo>
                <a:cubicBezTo>
                  <a:pt x="386" y="424"/>
                  <a:pt x="398" y="412"/>
                  <a:pt x="398" y="398"/>
                </a:cubicBezTo>
                <a:cubicBezTo>
                  <a:pt x="398" y="26"/>
                  <a:pt x="398" y="26"/>
                  <a:pt x="398" y="26"/>
                </a:cubicBezTo>
                <a:cubicBezTo>
                  <a:pt x="398" y="12"/>
                  <a:pt x="386" y="0"/>
                  <a:pt x="371" y="0"/>
                </a:cubicBezTo>
                <a:close/>
                <a:moveTo>
                  <a:pt x="318" y="186"/>
                </a:moveTo>
                <a:cubicBezTo>
                  <a:pt x="159" y="186"/>
                  <a:pt x="159" y="186"/>
                  <a:pt x="159" y="186"/>
                </a:cubicBezTo>
                <a:cubicBezTo>
                  <a:pt x="159" y="79"/>
                  <a:pt x="159" y="79"/>
                  <a:pt x="159" y="79"/>
                </a:cubicBezTo>
                <a:cubicBezTo>
                  <a:pt x="318" y="79"/>
                  <a:pt x="318" y="79"/>
                  <a:pt x="318" y="79"/>
                </a:cubicBezTo>
                <a:lnTo>
                  <a:pt x="318" y="186"/>
                </a:lnTo>
                <a:close/>
              </a:path>
            </a:pathLst>
          </a:custGeom>
          <a:noFill/>
          <a:ln w="25400">
            <a:solidFill>
              <a:schemeClr val="bg1"/>
            </a:solidFill>
          </a:ln>
        </p:spPr>
        <p:txBody>
          <a:bodyPr vert="horz" wrap="square" lIns="96435" tIns="48218" rIns="96435" bIns="48218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1474797" y="3794745"/>
            <a:ext cx="13250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标题内容</a:t>
            </a:r>
          </a:p>
        </p:txBody>
      </p:sp>
      <p:sp>
        <p:nvSpPr>
          <p:cNvPr id="71" name="矩形 70"/>
          <p:cNvSpPr/>
          <p:nvPr/>
        </p:nvSpPr>
        <p:spPr>
          <a:xfrm>
            <a:off x="1327477" y="4310170"/>
            <a:ext cx="1601124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策划设计制作等全程服务，凭借自身优势和专业化的独特视角为客户提供优质的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服务。</a:t>
            </a:r>
          </a:p>
        </p:txBody>
      </p:sp>
      <p:sp>
        <p:nvSpPr>
          <p:cNvPr id="72" name="矩形 71"/>
          <p:cNvSpPr/>
          <p:nvPr/>
        </p:nvSpPr>
        <p:spPr>
          <a:xfrm>
            <a:off x="3468568" y="3794745"/>
            <a:ext cx="13250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标题内容</a:t>
            </a:r>
          </a:p>
        </p:txBody>
      </p:sp>
      <p:sp>
        <p:nvSpPr>
          <p:cNvPr id="73" name="矩形 72"/>
          <p:cNvSpPr/>
          <p:nvPr/>
        </p:nvSpPr>
        <p:spPr>
          <a:xfrm>
            <a:off x="3321248" y="4310170"/>
            <a:ext cx="1601124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策划设计制作等全程服务，凭借自身优势和专业化的独特视角为客户提供优质的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服务。</a:t>
            </a:r>
          </a:p>
        </p:txBody>
      </p:sp>
      <p:sp>
        <p:nvSpPr>
          <p:cNvPr id="74" name="矩形 73"/>
          <p:cNvSpPr/>
          <p:nvPr/>
        </p:nvSpPr>
        <p:spPr>
          <a:xfrm>
            <a:off x="5462339" y="3794745"/>
            <a:ext cx="13250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标题内容</a:t>
            </a:r>
          </a:p>
        </p:txBody>
      </p:sp>
      <p:sp>
        <p:nvSpPr>
          <p:cNvPr id="75" name="矩形 74"/>
          <p:cNvSpPr/>
          <p:nvPr/>
        </p:nvSpPr>
        <p:spPr>
          <a:xfrm>
            <a:off x="5315019" y="4310170"/>
            <a:ext cx="1601124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策划设计制作等全程服务，凭借自身优势和专业化的独特视角为客户提供优质的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服务。</a:t>
            </a:r>
          </a:p>
        </p:txBody>
      </p:sp>
      <p:sp>
        <p:nvSpPr>
          <p:cNvPr id="76" name="矩形 75"/>
          <p:cNvSpPr/>
          <p:nvPr/>
        </p:nvSpPr>
        <p:spPr>
          <a:xfrm>
            <a:off x="7456110" y="3794745"/>
            <a:ext cx="13250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标题内容</a:t>
            </a:r>
          </a:p>
        </p:txBody>
      </p:sp>
      <p:sp>
        <p:nvSpPr>
          <p:cNvPr id="77" name="矩形 76"/>
          <p:cNvSpPr/>
          <p:nvPr/>
        </p:nvSpPr>
        <p:spPr>
          <a:xfrm>
            <a:off x="7308790" y="4310170"/>
            <a:ext cx="1601124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策划设计制作等全程服务，凭借自身优势和专业化的独特视角为客户提供优质的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服务。</a:t>
            </a:r>
          </a:p>
        </p:txBody>
      </p:sp>
      <p:sp>
        <p:nvSpPr>
          <p:cNvPr id="78" name="矩形 77"/>
          <p:cNvSpPr/>
          <p:nvPr/>
        </p:nvSpPr>
        <p:spPr>
          <a:xfrm>
            <a:off x="9449881" y="3794745"/>
            <a:ext cx="13250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标题内容</a:t>
            </a:r>
          </a:p>
        </p:txBody>
      </p:sp>
      <p:sp>
        <p:nvSpPr>
          <p:cNvPr id="79" name="矩形 78"/>
          <p:cNvSpPr/>
          <p:nvPr/>
        </p:nvSpPr>
        <p:spPr>
          <a:xfrm>
            <a:off x="9302561" y="4310170"/>
            <a:ext cx="1601124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策划设计制作等全程服务，凭借自身优势和专业化的独特视角为客户提供优质的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服务。</a:t>
            </a:r>
          </a:p>
        </p:txBody>
      </p:sp>
      <p:sp>
        <p:nvSpPr>
          <p:cNvPr id="33" name="MH_Entry_1"/>
          <p:cNvSpPr/>
          <p:nvPr>
            <p:custDataLst>
              <p:tags r:id="rId2"/>
            </p:custDataLst>
          </p:nvPr>
        </p:nvSpPr>
        <p:spPr>
          <a:xfrm>
            <a:off x="1389127" y="242449"/>
            <a:ext cx="4402666" cy="800219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000" b="1" spc="-300" dirty="0">
                <a:solidFill>
                  <a:schemeClr val="accent1"/>
                </a:solidFill>
                <a:latin typeface="+mj-ea"/>
                <a:ea typeface="+mj-ea"/>
                <a:sym typeface="Arial" panose="020B0604020202020204" pitchFamily="34" charset="0"/>
              </a:rPr>
              <a:t>添加相关标题文字</a:t>
            </a:r>
          </a:p>
        </p:txBody>
      </p:sp>
    </p:spTree>
    <p:extLst>
      <p:ext uri="{BB962C8B-B14F-4D97-AF65-F5344CB8AC3E}">
        <p14:creationId xmlns:p14="http://schemas.microsoft.com/office/powerpoint/2010/main" val="1558497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airplan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5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9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4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9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50"/>
                            </p:stCondLst>
                            <p:childTnLst>
                              <p:par>
                                <p:cTn id="4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8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3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8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450"/>
                            </p:stCondLst>
                            <p:childTnLst>
                              <p:par>
                                <p:cTn id="6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47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2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7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6350"/>
                            </p:stCondLst>
                            <p:childTnLst>
                              <p:par>
                                <p:cTn id="9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9600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1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6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1250"/>
                            </p:stCondLst>
                            <p:childTnLst>
                              <p:par>
                                <p:cTn id="1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 animBg="1"/>
      <p:bldP spid="69" grpId="0" animBg="1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369750" y="1634340"/>
            <a:ext cx="3119076" cy="4601536"/>
            <a:chOff x="1907294" y="1458758"/>
            <a:chExt cx="3516191" cy="5187394"/>
          </a:xfrm>
        </p:grpSpPr>
        <p:grpSp>
          <p:nvGrpSpPr>
            <p:cNvPr id="4" name="Group 4"/>
            <p:cNvGrpSpPr/>
            <p:nvPr/>
          </p:nvGrpSpPr>
          <p:grpSpPr>
            <a:xfrm>
              <a:off x="1972256" y="1458758"/>
              <a:ext cx="292103" cy="5187394"/>
              <a:chOff x="1374772" y="1213680"/>
              <a:chExt cx="274322" cy="5187394"/>
            </a:xfrm>
          </p:grpSpPr>
          <p:sp>
            <p:nvSpPr>
              <p:cNvPr id="21" name="Pentagon 21"/>
              <p:cNvSpPr/>
              <p:nvPr/>
            </p:nvSpPr>
            <p:spPr>
              <a:xfrm rot="5400000">
                <a:off x="1103752" y="5857228"/>
                <a:ext cx="814866" cy="272825"/>
              </a:xfrm>
              <a:prstGeom prst="homePlate">
                <a:avLst>
                  <a:gd name="adj" fmla="val 281623"/>
                </a:avLst>
              </a:prstGeom>
              <a:gradFill flip="none" rotWithShape="1">
                <a:gsLst>
                  <a:gs pos="100000">
                    <a:srgbClr val="B88954"/>
                  </a:gs>
                  <a:gs pos="0">
                    <a:srgbClr val="E1C9AF"/>
                  </a:gs>
                </a:gsLst>
                <a:lin ang="5400000" scaled="1"/>
                <a:tileRect/>
              </a:gra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1327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2" name="Rectangle 5"/>
              <p:cNvSpPr/>
              <p:nvPr/>
            </p:nvSpPr>
            <p:spPr>
              <a:xfrm>
                <a:off x="1374774" y="2007666"/>
                <a:ext cx="273845" cy="3776859"/>
              </a:xfrm>
              <a:custGeom>
                <a:avLst/>
                <a:gdLst>
                  <a:gd name="connsiteX0" fmla="*/ 0 w 272825"/>
                  <a:gd name="connsiteY0" fmla="*/ 0 h 3776662"/>
                  <a:gd name="connsiteX1" fmla="*/ 272825 w 272825"/>
                  <a:gd name="connsiteY1" fmla="*/ 0 h 3776662"/>
                  <a:gd name="connsiteX2" fmla="*/ 272825 w 272825"/>
                  <a:gd name="connsiteY2" fmla="*/ 3776662 h 3776662"/>
                  <a:gd name="connsiteX3" fmla="*/ 0 w 272825"/>
                  <a:gd name="connsiteY3" fmla="*/ 3776662 h 3776662"/>
                  <a:gd name="connsiteX4" fmla="*/ 0 w 272825"/>
                  <a:gd name="connsiteY4" fmla="*/ 0 h 3776662"/>
                  <a:gd name="connsiteX0" fmla="*/ 0 w 272825"/>
                  <a:gd name="connsiteY0" fmla="*/ 0 h 3776662"/>
                  <a:gd name="connsiteX1" fmla="*/ 272825 w 272825"/>
                  <a:gd name="connsiteY1" fmla="*/ 0 h 3776662"/>
                  <a:gd name="connsiteX2" fmla="*/ 272825 w 272825"/>
                  <a:gd name="connsiteY2" fmla="*/ 3776662 h 3776662"/>
                  <a:gd name="connsiteX3" fmla="*/ 0 w 272825"/>
                  <a:gd name="connsiteY3" fmla="*/ 3776662 h 3776662"/>
                  <a:gd name="connsiteX4" fmla="*/ 1 w 272825"/>
                  <a:gd name="connsiteY4" fmla="*/ 3609974 h 3776662"/>
                  <a:gd name="connsiteX5" fmla="*/ 0 w 272825"/>
                  <a:gd name="connsiteY5" fmla="*/ 0 h 3776662"/>
                  <a:gd name="connsiteX0" fmla="*/ 0 w 272825"/>
                  <a:gd name="connsiteY0" fmla="*/ 0 h 3776662"/>
                  <a:gd name="connsiteX1" fmla="*/ 272825 w 272825"/>
                  <a:gd name="connsiteY1" fmla="*/ 0 h 3776662"/>
                  <a:gd name="connsiteX2" fmla="*/ 272825 w 272825"/>
                  <a:gd name="connsiteY2" fmla="*/ 3776662 h 3776662"/>
                  <a:gd name="connsiteX3" fmla="*/ 57151 w 272825"/>
                  <a:gd name="connsiteY3" fmla="*/ 3776661 h 3776662"/>
                  <a:gd name="connsiteX4" fmla="*/ 0 w 272825"/>
                  <a:gd name="connsiteY4" fmla="*/ 3776662 h 3776662"/>
                  <a:gd name="connsiteX5" fmla="*/ 1 w 272825"/>
                  <a:gd name="connsiteY5" fmla="*/ 3609974 h 3776662"/>
                  <a:gd name="connsiteX6" fmla="*/ 0 w 272825"/>
                  <a:gd name="connsiteY6" fmla="*/ 0 h 3776662"/>
                  <a:gd name="connsiteX0" fmla="*/ 0 w 272825"/>
                  <a:gd name="connsiteY0" fmla="*/ 0 h 3776662"/>
                  <a:gd name="connsiteX1" fmla="*/ 272825 w 272825"/>
                  <a:gd name="connsiteY1" fmla="*/ 0 h 3776662"/>
                  <a:gd name="connsiteX2" fmla="*/ 272825 w 272825"/>
                  <a:gd name="connsiteY2" fmla="*/ 3776662 h 3776662"/>
                  <a:gd name="connsiteX3" fmla="*/ 166689 w 272825"/>
                  <a:gd name="connsiteY3" fmla="*/ 3776661 h 3776662"/>
                  <a:gd name="connsiteX4" fmla="*/ 57151 w 272825"/>
                  <a:gd name="connsiteY4" fmla="*/ 3776661 h 3776662"/>
                  <a:gd name="connsiteX5" fmla="*/ 0 w 272825"/>
                  <a:gd name="connsiteY5" fmla="*/ 3776662 h 3776662"/>
                  <a:gd name="connsiteX6" fmla="*/ 1 w 272825"/>
                  <a:gd name="connsiteY6" fmla="*/ 3609974 h 3776662"/>
                  <a:gd name="connsiteX7" fmla="*/ 0 w 272825"/>
                  <a:gd name="connsiteY7" fmla="*/ 0 h 3776662"/>
                  <a:gd name="connsiteX0" fmla="*/ 0 w 272825"/>
                  <a:gd name="connsiteY0" fmla="*/ 0 h 3776662"/>
                  <a:gd name="connsiteX1" fmla="*/ 272825 w 272825"/>
                  <a:gd name="connsiteY1" fmla="*/ 0 h 3776662"/>
                  <a:gd name="connsiteX2" fmla="*/ 272825 w 272825"/>
                  <a:gd name="connsiteY2" fmla="*/ 3776662 h 3776662"/>
                  <a:gd name="connsiteX3" fmla="*/ 166689 w 272825"/>
                  <a:gd name="connsiteY3" fmla="*/ 3776661 h 3776662"/>
                  <a:gd name="connsiteX4" fmla="*/ 107157 w 272825"/>
                  <a:gd name="connsiteY4" fmla="*/ 3774280 h 3776662"/>
                  <a:gd name="connsiteX5" fmla="*/ 57151 w 272825"/>
                  <a:gd name="connsiteY5" fmla="*/ 3776661 h 3776662"/>
                  <a:gd name="connsiteX6" fmla="*/ 0 w 272825"/>
                  <a:gd name="connsiteY6" fmla="*/ 3776662 h 3776662"/>
                  <a:gd name="connsiteX7" fmla="*/ 1 w 272825"/>
                  <a:gd name="connsiteY7" fmla="*/ 3609974 h 3776662"/>
                  <a:gd name="connsiteX8" fmla="*/ 0 w 272825"/>
                  <a:gd name="connsiteY8" fmla="*/ 0 h 3776662"/>
                  <a:gd name="connsiteX0" fmla="*/ 0 w 272825"/>
                  <a:gd name="connsiteY0" fmla="*/ 0 h 3776662"/>
                  <a:gd name="connsiteX1" fmla="*/ 272825 w 272825"/>
                  <a:gd name="connsiteY1" fmla="*/ 0 h 3776662"/>
                  <a:gd name="connsiteX2" fmla="*/ 272825 w 272825"/>
                  <a:gd name="connsiteY2" fmla="*/ 3776662 h 3776662"/>
                  <a:gd name="connsiteX3" fmla="*/ 221457 w 272825"/>
                  <a:gd name="connsiteY3" fmla="*/ 3774280 h 3776662"/>
                  <a:gd name="connsiteX4" fmla="*/ 166689 w 272825"/>
                  <a:gd name="connsiteY4" fmla="*/ 3776661 h 3776662"/>
                  <a:gd name="connsiteX5" fmla="*/ 107157 w 272825"/>
                  <a:gd name="connsiteY5" fmla="*/ 3774280 h 3776662"/>
                  <a:gd name="connsiteX6" fmla="*/ 57151 w 272825"/>
                  <a:gd name="connsiteY6" fmla="*/ 3776661 h 3776662"/>
                  <a:gd name="connsiteX7" fmla="*/ 0 w 272825"/>
                  <a:gd name="connsiteY7" fmla="*/ 3776662 h 3776662"/>
                  <a:gd name="connsiteX8" fmla="*/ 1 w 272825"/>
                  <a:gd name="connsiteY8" fmla="*/ 3609974 h 3776662"/>
                  <a:gd name="connsiteX9" fmla="*/ 0 w 272825"/>
                  <a:gd name="connsiteY9" fmla="*/ 0 h 3776662"/>
                  <a:gd name="connsiteX0" fmla="*/ 0 w 272825"/>
                  <a:gd name="connsiteY0" fmla="*/ 0 h 3776662"/>
                  <a:gd name="connsiteX1" fmla="*/ 272825 w 272825"/>
                  <a:gd name="connsiteY1" fmla="*/ 0 h 3776662"/>
                  <a:gd name="connsiteX2" fmla="*/ 272825 w 272825"/>
                  <a:gd name="connsiteY2" fmla="*/ 3776662 h 3776662"/>
                  <a:gd name="connsiteX3" fmla="*/ 252414 w 272825"/>
                  <a:gd name="connsiteY3" fmla="*/ 3776661 h 3776662"/>
                  <a:gd name="connsiteX4" fmla="*/ 221457 w 272825"/>
                  <a:gd name="connsiteY4" fmla="*/ 3774280 h 3776662"/>
                  <a:gd name="connsiteX5" fmla="*/ 166689 w 272825"/>
                  <a:gd name="connsiteY5" fmla="*/ 3776661 h 3776662"/>
                  <a:gd name="connsiteX6" fmla="*/ 107157 w 272825"/>
                  <a:gd name="connsiteY6" fmla="*/ 3774280 h 3776662"/>
                  <a:gd name="connsiteX7" fmla="*/ 57151 w 272825"/>
                  <a:gd name="connsiteY7" fmla="*/ 3776661 h 3776662"/>
                  <a:gd name="connsiteX8" fmla="*/ 0 w 272825"/>
                  <a:gd name="connsiteY8" fmla="*/ 3776662 h 3776662"/>
                  <a:gd name="connsiteX9" fmla="*/ 1 w 272825"/>
                  <a:gd name="connsiteY9" fmla="*/ 3609974 h 3776662"/>
                  <a:gd name="connsiteX10" fmla="*/ 0 w 272825"/>
                  <a:gd name="connsiteY10" fmla="*/ 0 h 3776662"/>
                  <a:gd name="connsiteX0" fmla="*/ 0 w 273845"/>
                  <a:gd name="connsiteY0" fmla="*/ 0 h 3776662"/>
                  <a:gd name="connsiteX1" fmla="*/ 272825 w 273845"/>
                  <a:gd name="connsiteY1" fmla="*/ 0 h 3776662"/>
                  <a:gd name="connsiteX2" fmla="*/ 273845 w 273845"/>
                  <a:gd name="connsiteY2" fmla="*/ 3581399 h 3776662"/>
                  <a:gd name="connsiteX3" fmla="*/ 272825 w 273845"/>
                  <a:gd name="connsiteY3" fmla="*/ 3776662 h 3776662"/>
                  <a:gd name="connsiteX4" fmla="*/ 252414 w 273845"/>
                  <a:gd name="connsiteY4" fmla="*/ 3776661 h 3776662"/>
                  <a:gd name="connsiteX5" fmla="*/ 221457 w 273845"/>
                  <a:gd name="connsiteY5" fmla="*/ 3774280 h 3776662"/>
                  <a:gd name="connsiteX6" fmla="*/ 166689 w 273845"/>
                  <a:gd name="connsiteY6" fmla="*/ 3776661 h 3776662"/>
                  <a:gd name="connsiteX7" fmla="*/ 107157 w 273845"/>
                  <a:gd name="connsiteY7" fmla="*/ 3774280 h 3776662"/>
                  <a:gd name="connsiteX8" fmla="*/ 57151 w 273845"/>
                  <a:gd name="connsiteY8" fmla="*/ 3776661 h 3776662"/>
                  <a:gd name="connsiteX9" fmla="*/ 0 w 273845"/>
                  <a:gd name="connsiteY9" fmla="*/ 3776662 h 3776662"/>
                  <a:gd name="connsiteX10" fmla="*/ 1 w 273845"/>
                  <a:gd name="connsiteY10" fmla="*/ 3609974 h 3776662"/>
                  <a:gd name="connsiteX11" fmla="*/ 0 w 273845"/>
                  <a:gd name="connsiteY11" fmla="*/ 0 h 3776662"/>
                  <a:gd name="connsiteX0" fmla="*/ 0 w 273845"/>
                  <a:gd name="connsiteY0" fmla="*/ 0 h 3776662"/>
                  <a:gd name="connsiteX1" fmla="*/ 272825 w 273845"/>
                  <a:gd name="connsiteY1" fmla="*/ 0 h 3776662"/>
                  <a:gd name="connsiteX2" fmla="*/ 273845 w 273845"/>
                  <a:gd name="connsiteY2" fmla="*/ 3581399 h 3776662"/>
                  <a:gd name="connsiteX3" fmla="*/ 252414 w 273845"/>
                  <a:gd name="connsiteY3" fmla="*/ 3776661 h 3776662"/>
                  <a:gd name="connsiteX4" fmla="*/ 221457 w 273845"/>
                  <a:gd name="connsiteY4" fmla="*/ 3774280 h 3776662"/>
                  <a:gd name="connsiteX5" fmla="*/ 166689 w 273845"/>
                  <a:gd name="connsiteY5" fmla="*/ 3776661 h 3776662"/>
                  <a:gd name="connsiteX6" fmla="*/ 107157 w 273845"/>
                  <a:gd name="connsiteY6" fmla="*/ 3774280 h 3776662"/>
                  <a:gd name="connsiteX7" fmla="*/ 57151 w 273845"/>
                  <a:gd name="connsiteY7" fmla="*/ 3776661 h 3776662"/>
                  <a:gd name="connsiteX8" fmla="*/ 0 w 273845"/>
                  <a:gd name="connsiteY8" fmla="*/ 3776662 h 3776662"/>
                  <a:gd name="connsiteX9" fmla="*/ 1 w 273845"/>
                  <a:gd name="connsiteY9" fmla="*/ 3609974 h 3776662"/>
                  <a:gd name="connsiteX10" fmla="*/ 0 w 273845"/>
                  <a:gd name="connsiteY10" fmla="*/ 0 h 3776662"/>
                  <a:gd name="connsiteX0" fmla="*/ 0 w 273845"/>
                  <a:gd name="connsiteY0" fmla="*/ 0 h 3776661"/>
                  <a:gd name="connsiteX1" fmla="*/ 272825 w 273845"/>
                  <a:gd name="connsiteY1" fmla="*/ 0 h 3776661"/>
                  <a:gd name="connsiteX2" fmla="*/ 273845 w 273845"/>
                  <a:gd name="connsiteY2" fmla="*/ 3581399 h 3776661"/>
                  <a:gd name="connsiteX3" fmla="*/ 252414 w 273845"/>
                  <a:gd name="connsiteY3" fmla="*/ 3776661 h 3776661"/>
                  <a:gd name="connsiteX4" fmla="*/ 221457 w 273845"/>
                  <a:gd name="connsiteY4" fmla="*/ 3774280 h 3776661"/>
                  <a:gd name="connsiteX5" fmla="*/ 166689 w 273845"/>
                  <a:gd name="connsiteY5" fmla="*/ 3776661 h 3776661"/>
                  <a:gd name="connsiteX6" fmla="*/ 107157 w 273845"/>
                  <a:gd name="connsiteY6" fmla="*/ 3774280 h 3776661"/>
                  <a:gd name="connsiteX7" fmla="*/ 57151 w 273845"/>
                  <a:gd name="connsiteY7" fmla="*/ 3776661 h 3776661"/>
                  <a:gd name="connsiteX8" fmla="*/ 1 w 273845"/>
                  <a:gd name="connsiteY8" fmla="*/ 3609974 h 3776661"/>
                  <a:gd name="connsiteX9" fmla="*/ 0 w 273845"/>
                  <a:gd name="connsiteY9" fmla="*/ 0 h 3776661"/>
                  <a:gd name="connsiteX0" fmla="*/ 0 w 273845"/>
                  <a:gd name="connsiteY0" fmla="*/ 0 h 3776661"/>
                  <a:gd name="connsiteX1" fmla="*/ 272825 w 273845"/>
                  <a:gd name="connsiteY1" fmla="*/ 0 h 3776661"/>
                  <a:gd name="connsiteX2" fmla="*/ 273845 w 273845"/>
                  <a:gd name="connsiteY2" fmla="*/ 3581399 h 3776661"/>
                  <a:gd name="connsiteX3" fmla="*/ 252414 w 273845"/>
                  <a:gd name="connsiteY3" fmla="*/ 3776661 h 3776661"/>
                  <a:gd name="connsiteX4" fmla="*/ 221457 w 273845"/>
                  <a:gd name="connsiteY4" fmla="*/ 3774280 h 3776661"/>
                  <a:gd name="connsiteX5" fmla="*/ 166689 w 273845"/>
                  <a:gd name="connsiteY5" fmla="*/ 3776661 h 3776661"/>
                  <a:gd name="connsiteX6" fmla="*/ 104776 w 273845"/>
                  <a:gd name="connsiteY6" fmla="*/ 3664743 h 3776661"/>
                  <a:gd name="connsiteX7" fmla="*/ 57151 w 273845"/>
                  <a:gd name="connsiteY7" fmla="*/ 3776661 h 3776661"/>
                  <a:gd name="connsiteX8" fmla="*/ 1 w 273845"/>
                  <a:gd name="connsiteY8" fmla="*/ 3609974 h 3776661"/>
                  <a:gd name="connsiteX9" fmla="*/ 0 w 273845"/>
                  <a:gd name="connsiteY9" fmla="*/ 0 h 3776661"/>
                  <a:gd name="connsiteX0" fmla="*/ 0 w 273845"/>
                  <a:gd name="connsiteY0" fmla="*/ 0 h 3776661"/>
                  <a:gd name="connsiteX1" fmla="*/ 272825 w 273845"/>
                  <a:gd name="connsiteY1" fmla="*/ 0 h 3776661"/>
                  <a:gd name="connsiteX2" fmla="*/ 273845 w 273845"/>
                  <a:gd name="connsiteY2" fmla="*/ 3581399 h 3776661"/>
                  <a:gd name="connsiteX3" fmla="*/ 252414 w 273845"/>
                  <a:gd name="connsiteY3" fmla="*/ 3776661 h 3776661"/>
                  <a:gd name="connsiteX4" fmla="*/ 221457 w 273845"/>
                  <a:gd name="connsiteY4" fmla="*/ 3774280 h 3776661"/>
                  <a:gd name="connsiteX5" fmla="*/ 166689 w 273845"/>
                  <a:gd name="connsiteY5" fmla="*/ 3776661 h 3776661"/>
                  <a:gd name="connsiteX6" fmla="*/ 104776 w 273845"/>
                  <a:gd name="connsiteY6" fmla="*/ 3664743 h 3776661"/>
                  <a:gd name="connsiteX7" fmla="*/ 57151 w 273845"/>
                  <a:gd name="connsiteY7" fmla="*/ 3750467 h 3776661"/>
                  <a:gd name="connsiteX8" fmla="*/ 1 w 273845"/>
                  <a:gd name="connsiteY8" fmla="*/ 3609974 h 3776661"/>
                  <a:gd name="connsiteX9" fmla="*/ 0 w 273845"/>
                  <a:gd name="connsiteY9" fmla="*/ 0 h 3776661"/>
                  <a:gd name="connsiteX0" fmla="*/ 0 w 273845"/>
                  <a:gd name="connsiteY0" fmla="*/ 0 h 3776661"/>
                  <a:gd name="connsiteX1" fmla="*/ 272825 w 273845"/>
                  <a:gd name="connsiteY1" fmla="*/ 0 h 3776661"/>
                  <a:gd name="connsiteX2" fmla="*/ 273845 w 273845"/>
                  <a:gd name="connsiteY2" fmla="*/ 3581399 h 3776661"/>
                  <a:gd name="connsiteX3" fmla="*/ 252414 w 273845"/>
                  <a:gd name="connsiteY3" fmla="*/ 3776661 h 3776661"/>
                  <a:gd name="connsiteX4" fmla="*/ 228601 w 273845"/>
                  <a:gd name="connsiteY4" fmla="*/ 3629023 h 3776661"/>
                  <a:gd name="connsiteX5" fmla="*/ 166689 w 273845"/>
                  <a:gd name="connsiteY5" fmla="*/ 3776661 h 3776661"/>
                  <a:gd name="connsiteX6" fmla="*/ 104776 w 273845"/>
                  <a:gd name="connsiteY6" fmla="*/ 3664743 h 3776661"/>
                  <a:gd name="connsiteX7" fmla="*/ 57151 w 273845"/>
                  <a:gd name="connsiteY7" fmla="*/ 3750467 h 3776661"/>
                  <a:gd name="connsiteX8" fmla="*/ 1 w 273845"/>
                  <a:gd name="connsiteY8" fmla="*/ 3609974 h 3776661"/>
                  <a:gd name="connsiteX9" fmla="*/ 0 w 273845"/>
                  <a:gd name="connsiteY9" fmla="*/ 0 h 3776661"/>
                  <a:gd name="connsiteX0" fmla="*/ 0 w 273845"/>
                  <a:gd name="connsiteY0" fmla="*/ 0 h 3776661"/>
                  <a:gd name="connsiteX1" fmla="*/ 272825 w 273845"/>
                  <a:gd name="connsiteY1" fmla="*/ 0 h 3776661"/>
                  <a:gd name="connsiteX2" fmla="*/ 273845 w 273845"/>
                  <a:gd name="connsiteY2" fmla="*/ 3581399 h 3776661"/>
                  <a:gd name="connsiteX3" fmla="*/ 250032 w 273845"/>
                  <a:gd name="connsiteY3" fmla="*/ 3695699 h 3776661"/>
                  <a:gd name="connsiteX4" fmla="*/ 228601 w 273845"/>
                  <a:gd name="connsiteY4" fmla="*/ 3629023 h 3776661"/>
                  <a:gd name="connsiteX5" fmla="*/ 166689 w 273845"/>
                  <a:gd name="connsiteY5" fmla="*/ 3776661 h 3776661"/>
                  <a:gd name="connsiteX6" fmla="*/ 104776 w 273845"/>
                  <a:gd name="connsiteY6" fmla="*/ 3664743 h 3776661"/>
                  <a:gd name="connsiteX7" fmla="*/ 57151 w 273845"/>
                  <a:gd name="connsiteY7" fmla="*/ 3750467 h 3776661"/>
                  <a:gd name="connsiteX8" fmla="*/ 1 w 273845"/>
                  <a:gd name="connsiteY8" fmla="*/ 3609974 h 3776661"/>
                  <a:gd name="connsiteX9" fmla="*/ 0 w 273845"/>
                  <a:gd name="connsiteY9" fmla="*/ 0 h 3776661"/>
                  <a:gd name="connsiteX0" fmla="*/ 0 w 273845"/>
                  <a:gd name="connsiteY0" fmla="*/ 0 h 3776661"/>
                  <a:gd name="connsiteX1" fmla="*/ 272825 w 273845"/>
                  <a:gd name="connsiteY1" fmla="*/ 0 h 3776661"/>
                  <a:gd name="connsiteX2" fmla="*/ 273845 w 273845"/>
                  <a:gd name="connsiteY2" fmla="*/ 3581399 h 3776661"/>
                  <a:gd name="connsiteX3" fmla="*/ 247651 w 273845"/>
                  <a:gd name="connsiteY3" fmla="*/ 3702843 h 3776661"/>
                  <a:gd name="connsiteX4" fmla="*/ 228601 w 273845"/>
                  <a:gd name="connsiteY4" fmla="*/ 3629023 h 3776661"/>
                  <a:gd name="connsiteX5" fmla="*/ 166689 w 273845"/>
                  <a:gd name="connsiteY5" fmla="*/ 3776661 h 3776661"/>
                  <a:gd name="connsiteX6" fmla="*/ 104776 w 273845"/>
                  <a:gd name="connsiteY6" fmla="*/ 3664743 h 3776661"/>
                  <a:gd name="connsiteX7" fmla="*/ 57151 w 273845"/>
                  <a:gd name="connsiteY7" fmla="*/ 3750467 h 3776661"/>
                  <a:gd name="connsiteX8" fmla="*/ 1 w 273845"/>
                  <a:gd name="connsiteY8" fmla="*/ 3609974 h 3776661"/>
                  <a:gd name="connsiteX9" fmla="*/ 0 w 273845"/>
                  <a:gd name="connsiteY9" fmla="*/ 0 h 3776661"/>
                  <a:gd name="connsiteX0" fmla="*/ 0 w 273845"/>
                  <a:gd name="connsiteY0" fmla="*/ 0 h 3776661"/>
                  <a:gd name="connsiteX1" fmla="*/ 272825 w 273845"/>
                  <a:gd name="connsiteY1" fmla="*/ 0 h 3776661"/>
                  <a:gd name="connsiteX2" fmla="*/ 273845 w 273845"/>
                  <a:gd name="connsiteY2" fmla="*/ 3581399 h 3776661"/>
                  <a:gd name="connsiteX3" fmla="*/ 247651 w 273845"/>
                  <a:gd name="connsiteY3" fmla="*/ 3702843 h 3776661"/>
                  <a:gd name="connsiteX4" fmla="*/ 228601 w 273845"/>
                  <a:gd name="connsiteY4" fmla="*/ 3629023 h 3776661"/>
                  <a:gd name="connsiteX5" fmla="*/ 166689 w 273845"/>
                  <a:gd name="connsiteY5" fmla="*/ 3776661 h 3776661"/>
                  <a:gd name="connsiteX6" fmla="*/ 104776 w 273845"/>
                  <a:gd name="connsiteY6" fmla="*/ 3664743 h 3776661"/>
                  <a:gd name="connsiteX7" fmla="*/ 57151 w 273845"/>
                  <a:gd name="connsiteY7" fmla="*/ 3750467 h 3776661"/>
                  <a:gd name="connsiteX8" fmla="*/ 1 w 273845"/>
                  <a:gd name="connsiteY8" fmla="*/ 3609974 h 3776661"/>
                  <a:gd name="connsiteX9" fmla="*/ 0 w 273845"/>
                  <a:gd name="connsiteY9" fmla="*/ 0 h 3776661"/>
                  <a:gd name="connsiteX0" fmla="*/ 0 w 273845"/>
                  <a:gd name="connsiteY0" fmla="*/ 0 h 3776661"/>
                  <a:gd name="connsiteX1" fmla="*/ 272825 w 273845"/>
                  <a:gd name="connsiteY1" fmla="*/ 0 h 3776661"/>
                  <a:gd name="connsiteX2" fmla="*/ 273845 w 273845"/>
                  <a:gd name="connsiteY2" fmla="*/ 3581399 h 3776661"/>
                  <a:gd name="connsiteX3" fmla="*/ 247651 w 273845"/>
                  <a:gd name="connsiteY3" fmla="*/ 3702843 h 3776661"/>
                  <a:gd name="connsiteX4" fmla="*/ 228601 w 273845"/>
                  <a:gd name="connsiteY4" fmla="*/ 3629023 h 3776661"/>
                  <a:gd name="connsiteX5" fmla="*/ 166689 w 273845"/>
                  <a:gd name="connsiteY5" fmla="*/ 3776661 h 3776661"/>
                  <a:gd name="connsiteX6" fmla="*/ 104776 w 273845"/>
                  <a:gd name="connsiteY6" fmla="*/ 3664743 h 3776661"/>
                  <a:gd name="connsiteX7" fmla="*/ 57151 w 273845"/>
                  <a:gd name="connsiteY7" fmla="*/ 3750467 h 3776661"/>
                  <a:gd name="connsiteX8" fmla="*/ 1 w 273845"/>
                  <a:gd name="connsiteY8" fmla="*/ 3609974 h 3776661"/>
                  <a:gd name="connsiteX9" fmla="*/ 0 w 273845"/>
                  <a:gd name="connsiteY9" fmla="*/ 0 h 3776661"/>
                  <a:gd name="connsiteX0" fmla="*/ 0 w 273845"/>
                  <a:gd name="connsiteY0" fmla="*/ 0 h 3776661"/>
                  <a:gd name="connsiteX1" fmla="*/ 272825 w 273845"/>
                  <a:gd name="connsiteY1" fmla="*/ 0 h 3776661"/>
                  <a:gd name="connsiteX2" fmla="*/ 273845 w 273845"/>
                  <a:gd name="connsiteY2" fmla="*/ 3581399 h 3776661"/>
                  <a:gd name="connsiteX3" fmla="*/ 247651 w 273845"/>
                  <a:gd name="connsiteY3" fmla="*/ 3702843 h 3776661"/>
                  <a:gd name="connsiteX4" fmla="*/ 228601 w 273845"/>
                  <a:gd name="connsiteY4" fmla="*/ 3629023 h 3776661"/>
                  <a:gd name="connsiteX5" fmla="*/ 166689 w 273845"/>
                  <a:gd name="connsiteY5" fmla="*/ 3776661 h 3776661"/>
                  <a:gd name="connsiteX6" fmla="*/ 104776 w 273845"/>
                  <a:gd name="connsiteY6" fmla="*/ 3664743 h 3776661"/>
                  <a:gd name="connsiteX7" fmla="*/ 57151 w 273845"/>
                  <a:gd name="connsiteY7" fmla="*/ 3750467 h 3776661"/>
                  <a:gd name="connsiteX8" fmla="*/ 1 w 273845"/>
                  <a:gd name="connsiteY8" fmla="*/ 3609974 h 3776661"/>
                  <a:gd name="connsiteX9" fmla="*/ 0 w 273845"/>
                  <a:gd name="connsiteY9" fmla="*/ 0 h 3776661"/>
                  <a:gd name="connsiteX0" fmla="*/ 0 w 273845"/>
                  <a:gd name="connsiteY0" fmla="*/ 0 h 3776661"/>
                  <a:gd name="connsiteX1" fmla="*/ 272825 w 273845"/>
                  <a:gd name="connsiteY1" fmla="*/ 0 h 3776661"/>
                  <a:gd name="connsiteX2" fmla="*/ 273845 w 273845"/>
                  <a:gd name="connsiteY2" fmla="*/ 3581399 h 3776661"/>
                  <a:gd name="connsiteX3" fmla="*/ 247651 w 273845"/>
                  <a:gd name="connsiteY3" fmla="*/ 3702843 h 3776661"/>
                  <a:gd name="connsiteX4" fmla="*/ 228601 w 273845"/>
                  <a:gd name="connsiteY4" fmla="*/ 3629023 h 3776661"/>
                  <a:gd name="connsiteX5" fmla="*/ 166689 w 273845"/>
                  <a:gd name="connsiteY5" fmla="*/ 3776661 h 3776661"/>
                  <a:gd name="connsiteX6" fmla="*/ 104776 w 273845"/>
                  <a:gd name="connsiteY6" fmla="*/ 3664743 h 3776661"/>
                  <a:gd name="connsiteX7" fmla="*/ 57151 w 273845"/>
                  <a:gd name="connsiteY7" fmla="*/ 3750467 h 3776661"/>
                  <a:gd name="connsiteX8" fmla="*/ 1 w 273845"/>
                  <a:gd name="connsiteY8" fmla="*/ 3609974 h 3776661"/>
                  <a:gd name="connsiteX9" fmla="*/ 0 w 273845"/>
                  <a:gd name="connsiteY9" fmla="*/ 0 h 3776661"/>
                  <a:gd name="connsiteX0" fmla="*/ 0 w 273845"/>
                  <a:gd name="connsiteY0" fmla="*/ 0 h 3776661"/>
                  <a:gd name="connsiteX1" fmla="*/ 272825 w 273845"/>
                  <a:gd name="connsiteY1" fmla="*/ 0 h 3776661"/>
                  <a:gd name="connsiteX2" fmla="*/ 273845 w 273845"/>
                  <a:gd name="connsiteY2" fmla="*/ 3581399 h 3776661"/>
                  <a:gd name="connsiteX3" fmla="*/ 247651 w 273845"/>
                  <a:gd name="connsiteY3" fmla="*/ 3702843 h 3776661"/>
                  <a:gd name="connsiteX4" fmla="*/ 228601 w 273845"/>
                  <a:gd name="connsiteY4" fmla="*/ 3629023 h 3776661"/>
                  <a:gd name="connsiteX5" fmla="*/ 166689 w 273845"/>
                  <a:gd name="connsiteY5" fmla="*/ 3776661 h 3776661"/>
                  <a:gd name="connsiteX6" fmla="*/ 104776 w 273845"/>
                  <a:gd name="connsiteY6" fmla="*/ 3664743 h 3776661"/>
                  <a:gd name="connsiteX7" fmla="*/ 57151 w 273845"/>
                  <a:gd name="connsiteY7" fmla="*/ 3750467 h 3776661"/>
                  <a:gd name="connsiteX8" fmla="*/ 1 w 273845"/>
                  <a:gd name="connsiteY8" fmla="*/ 3609974 h 3776661"/>
                  <a:gd name="connsiteX9" fmla="*/ 0 w 273845"/>
                  <a:gd name="connsiteY9" fmla="*/ 0 h 3776661"/>
                  <a:gd name="connsiteX0" fmla="*/ 0 w 273845"/>
                  <a:gd name="connsiteY0" fmla="*/ 0 h 3776887"/>
                  <a:gd name="connsiteX1" fmla="*/ 272825 w 273845"/>
                  <a:gd name="connsiteY1" fmla="*/ 0 h 3776887"/>
                  <a:gd name="connsiteX2" fmla="*/ 273845 w 273845"/>
                  <a:gd name="connsiteY2" fmla="*/ 3581399 h 3776887"/>
                  <a:gd name="connsiteX3" fmla="*/ 247651 w 273845"/>
                  <a:gd name="connsiteY3" fmla="*/ 3702843 h 3776887"/>
                  <a:gd name="connsiteX4" fmla="*/ 228601 w 273845"/>
                  <a:gd name="connsiteY4" fmla="*/ 3629023 h 3776887"/>
                  <a:gd name="connsiteX5" fmla="*/ 166689 w 273845"/>
                  <a:gd name="connsiteY5" fmla="*/ 3776661 h 3776887"/>
                  <a:gd name="connsiteX6" fmla="*/ 104776 w 273845"/>
                  <a:gd name="connsiteY6" fmla="*/ 3664743 h 3776887"/>
                  <a:gd name="connsiteX7" fmla="*/ 57151 w 273845"/>
                  <a:gd name="connsiteY7" fmla="*/ 3750467 h 3776887"/>
                  <a:gd name="connsiteX8" fmla="*/ 1 w 273845"/>
                  <a:gd name="connsiteY8" fmla="*/ 3609974 h 3776887"/>
                  <a:gd name="connsiteX9" fmla="*/ 0 w 273845"/>
                  <a:gd name="connsiteY9" fmla="*/ 0 h 3776887"/>
                  <a:gd name="connsiteX0" fmla="*/ 0 w 273845"/>
                  <a:gd name="connsiteY0" fmla="*/ 0 h 3776887"/>
                  <a:gd name="connsiteX1" fmla="*/ 272825 w 273845"/>
                  <a:gd name="connsiteY1" fmla="*/ 0 h 3776887"/>
                  <a:gd name="connsiteX2" fmla="*/ 273845 w 273845"/>
                  <a:gd name="connsiteY2" fmla="*/ 3581399 h 3776887"/>
                  <a:gd name="connsiteX3" fmla="*/ 247651 w 273845"/>
                  <a:gd name="connsiteY3" fmla="*/ 3702843 h 3776887"/>
                  <a:gd name="connsiteX4" fmla="*/ 228601 w 273845"/>
                  <a:gd name="connsiteY4" fmla="*/ 3629023 h 3776887"/>
                  <a:gd name="connsiteX5" fmla="*/ 166689 w 273845"/>
                  <a:gd name="connsiteY5" fmla="*/ 3776661 h 3776887"/>
                  <a:gd name="connsiteX6" fmla="*/ 104776 w 273845"/>
                  <a:gd name="connsiteY6" fmla="*/ 3664743 h 3776887"/>
                  <a:gd name="connsiteX7" fmla="*/ 57151 w 273845"/>
                  <a:gd name="connsiteY7" fmla="*/ 3750467 h 3776887"/>
                  <a:gd name="connsiteX8" fmla="*/ 1 w 273845"/>
                  <a:gd name="connsiteY8" fmla="*/ 3609974 h 3776887"/>
                  <a:gd name="connsiteX9" fmla="*/ 0 w 273845"/>
                  <a:gd name="connsiteY9" fmla="*/ 0 h 3776887"/>
                  <a:gd name="connsiteX0" fmla="*/ 0 w 273845"/>
                  <a:gd name="connsiteY0" fmla="*/ 0 h 3776887"/>
                  <a:gd name="connsiteX1" fmla="*/ 272825 w 273845"/>
                  <a:gd name="connsiteY1" fmla="*/ 0 h 3776887"/>
                  <a:gd name="connsiteX2" fmla="*/ 273845 w 273845"/>
                  <a:gd name="connsiteY2" fmla="*/ 3581399 h 3776887"/>
                  <a:gd name="connsiteX3" fmla="*/ 247651 w 273845"/>
                  <a:gd name="connsiteY3" fmla="*/ 3702843 h 3776887"/>
                  <a:gd name="connsiteX4" fmla="*/ 228601 w 273845"/>
                  <a:gd name="connsiteY4" fmla="*/ 3629023 h 3776887"/>
                  <a:gd name="connsiteX5" fmla="*/ 166689 w 273845"/>
                  <a:gd name="connsiteY5" fmla="*/ 3776661 h 3776887"/>
                  <a:gd name="connsiteX6" fmla="*/ 104776 w 273845"/>
                  <a:gd name="connsiteY6" fmla="*/ 3664743 h 3776887"/>
                  <a:gd name="connsiteX7" fmla="*/ 57151 w 273845"/>
                  <a:gd name="connsiteY7" fmla="*/ 3750467 h 3776887"/>
                  <a:gd name="connsiteX8" fmla="*/ 1 w 273845"/>
                  <a:gd name="connsiteY8" fmla="*/ 3609974 h 3776887"/>
                  <a:gd name="connsiteX9" fmla="*/ 0 w 273845"/>
                  <a:gd name="connsiteY9" fmla="*/ 0 h 3776887"/>
                  <a:gd name="connsiteX0" fmla="*/ 0 w 273845"/>
                  <a:gd name="connsiteY0" fmla="*/ 0 h 3776859"/>
                  <a:gd name="connsiteX1" fmla="*/ 272825 w 273845"/>
                  <a:gd name="connsiteY1" fmla="*/ 0 h 3776859"/>
                  <a:gd name="connsiteX2" fmla="*/ 273845 w 273845"/>
                  <a:gd name="connsiteY2" fmla="*/ 3581399 h 3776859"/>
                  <a:gd name="connsiteX3" fmla="*/ 247651 w 273845"/>
                  <a:gd name="connsiteY3" fmla="*/ 3702843 h 3776859"/>
                  <a:gd name="connsiteX4" fmla="*/ 223839 w 273845"/>
                  <a:gd name="connsiteY4" fmla="*/ 3631404 h 3776859"/>
                  <a:gd name="connsiteX5" fmla="*/ 166689 w 273845"/>
                  <a:gd name="connsiteY5" fmla="*/ 3776661 h 3776859"/>
                  <a:gd name="connsiteX6" fmla="*/ 104776 w 273845"/>
                  <a:gd name="connsiteY6" fmla="*/ 3664743 h 3776859"/>
                  <a:gd name="connsiteX7" fmla="*/ 57151 w 273845"/>
                  <a:gd name="connsiteY7" fmla="*/ 3750467 h 3776859"/>
                  <a:gd name="connsiteX8" fmla="*/ 1 w 273845"/>
                  <a:gd name="connsiteY8" fmla="*/ 3609974 h 3776859"/>
                  <a:gd name="connsiteX9" fmla="*/ 0 w 273845"/>
                  <a:gd name="connsiteY9" fmla="*/ 0 h 3776859"/>
                  <a:gd name="connsiteX0" fmla="*/ 0 w 273845"/>
                  <a:gd name="connsiteY0" fmla="*/ 0 h 3776859"/>
                  <a:gd name="connsiteX1" fmla="*/ 272825 w 273845"/>
                  <a:gd name="connsiteY1" fmla="*/ 0 h 3776859"/>
                  <a:gd name="connsiteX2" fmla="*/ 273845 w 273845"/>
                  <a:gd name="connsiteY2" fmla="*/ 3581399 h 3776859"/>
                  <a:gd name="connsiteX3" fmla="*/ 247651 w 273845"/>
                  <a:gd name="connsiteY3" fmla="*/ 3702843 h 3776859"/>
                  <a:gd name="connsiteX4" fmla="*/ 223839 w 273845"/>
                  <a:gd name="connsiteY4" fmla="*/ 3631404 h 3776859"/>
                  <a:gd name="connsiteX5" fmla="*/ 166689 w 273845"/>
                  <a:gd name="connsiteY5" fmla="*/ 3776661 h 3776859"/>
                  <a:gd name="connsiteX6" fmla="*/ 104776 w 273845"/>
                  <a:gd name="connsiteY6" fmla="*/ 3664743 h 3776859"/>
                  <a:gd name="connsiteX7" fmla="*/ 57151 w 273845"/>
                  <a:gd name="connsiteY7" fmla="*/ 3750467 h 3776859"/>
                  <a:gd name="connsiteX8" fmla="*/ 1 w 273845"/>
                  <a:gd name="connsiteY8" fmla="*/ 3609974 h 3776859"/>
                  <a:gd name="connsiteX9" fmla="*/ 0 w 273845"/>
                  <a:gd name="connsiteY9" fmla="*/ 0 h 3776859"/>
                  <a:gd name="connsiteX0" fmla="*/ 0 w 273894"/>
                  <a:gd name="connsiteY0" fmla="*/ 0 h 3776859"/>
                  <a:gd name="connsiteX1" fmla="*/ 272825 w 273894"/>
                  <a:gd name="connsiteY1" fmla="*/ 0 h 3776859"/>
                  <a:gd name="connsiteX2" fmla="*/ 273845 w 273894"/>
                  <a:gd name="connsiteY2" fmla="*/ 3581399 h 3776859"/>
                  <a:gd name="connsiteX3" fmla="*/ 247651 w 273894"/>
                  <a:gd name="connsiteY3" fmla="*/ 3702843 h 3776859"/>
                  <a:gd name="connsiteX4" fmla="*/ 223839 w 273894"/>
                  <a:gd name="connsiteY4" fmla="*/ 3631404 h 3776859"/>
                  <a:gd name="connsiteX5" fmla="*/ 166689 w 273894"/>
                  <a:gd name="connsiteY5" fmla="*/ 3776661 h 3776859"/>
                  <a:gd name="connsiteX6" fmla="*/ 104776 w 273894"/>
                  <a:gd name="connsiteY6" fmla="*/ 3664743 h 3776859"/>
                  <a:gd name="connsiteX7" fmla="*/ 57151 w 273894"/>
                  <a:gd name="connsiteY7" fmla="*/ 3750467 h 3776859"/>
                  <a:gd name="connsiteX8" fmla="*/ 1 w 273894"/>
                  <a:gd name="connsiteY8" fmla="*/ 3609974 h 3776859"/>
                  <a:gd name="connsiteX9" fmla="*/ 0 w 273894"/>
                  <a:gd name="connsiteY9" fmla="*/ 0 h 3776859"/>
                  <a:gd name="connsiteX0" fmla="*/ 0 w 273894"/>
                  <a:gd name="connsiteY0" fmla="*/ 0 h 3776859"/>
                  <a:gd name="connsiteX1" fmla="*/ 272825 w 273894"/>
                  <a:gd name="connsiteY1" fmla="*/ 0 h 3776859"/>
                  <a:gd name="connsiteX2" fmla="*/ 273845 w 273894"/>
                  <a:gd name="connsiteY2" fmla="*/ 3581399 h 3776859"/>
                  <a:gd name="connsiteX3" fmla="*/ 247651 w 273894"/>
                  <a:gd name="connsiteY3" fmla="*/ 3702843 h 3776859"/>
                  <a:gd name="connsiteX4" fmla="*/ 223839 w 273894"/>
                  <a:gd name="connsiteY4" fmla="*/ 3631404 h 3776859"/>
                  <a:gd name="connsiteX5" fmla="*/ 166689 w 273894"/>
                  <a:gd name="connsiteY5" fmla="*/ 3776661 h 3776859"/>
                  <a:gd name="connsiteX6" fmla="*/ 104776 w 273894"/>
                  <a:gd name="connsiteY6" fmla="*/ 3664743 h 3776859"/>
                  <a:gd name="connsiteX7" fmla="*/ 57151 w 273894"/>
                  <a:gd name="connsiteY7" fmla="*/ 3750467 h 3776859"/>
                  <a:gd name="connsiteX8" fmla="*/ 1 w 273894"/>
                  <a:gd name="connsiteY8" fmla="*/ 3609974 h 3776859"/>
                  <a:gd name="connsiteX9" fmla="*/ 0 w 273894"/>
                  <a:gd name="connsiteY9" fmla="*/ 0 h 3776859"/>
                  <a:gd name="connsiteX0" fmla="*/ 0 w 273845"/>
                  <a:gd name="connsiteY0" fmla="*/ 0 h 3776859"/>
                  <a:gd name="connsiteX1" fmla="*/ 272825 w 273845"/>
                  <a:gd name="connsiteY1" fmla="*/ 0 h 3776859"/>
                  <a:gd name="connsiteX2" fmla="*/ 273845 w 273845"/>
                  <a:gd name="connsiteY2" fmla="*/ 3581399 h 3776859"/>
                  <a:gd name="connsiteX3" fmla="*/ 247651 w 273845"/>
                  <a:gd name="connsiteY3" fmla="*/ 3702843 h 3776859"/>
                  <a:gd name="connsiteX4" fmla="*/ 223839 w 273845"/>
                  <a:gd name="connsiteY4" fmla="*/ 3631404 h 3776859"/>
                  <a:gd name="connsiteX5" fmla="*/ 166689 w 273845"/>
                  <a:gd name="connsiteY5" fmla="*/ 3776661 h 3776859"/>
                  <a:gd name="connsiteX6" fmla="*/ 104776 w 273845"/>
                  <a:gd name="connsiteY6" fmla="*/ 3664743 h 3776859"/>
                  <a:gd name="connsiteX7" fmla="*/ 57151 w 273845"/>
                  <a:gd name="connsiteY7" fmla="*/ 3750467 h 3776859"/>
                  <a:gd name="connsiteX8" fmla="*/ 1 w 273845"/>
                  <a:gd name="connsiteY8" fmla="*/ 3609974 h 3776859"/>
                  <a:gd name="connsiteX9" fmla="*/ 0 w 273845"/>
                  <a:gd name="connsiteY9" fmla="*/ 0 h 3776859"/>
                  <a:gd name="connsiteX0" fmla="*/ 0 w 273845"/>
                  <a:gd name="connsiteY0" fmla="*/ 0 h 3776859"/>
                  <a:gd name="connsiteX1" fmla="*/ 272825 w 273845"/>
                  <a:gd name="connsiteY1" fmla="*/ 0 h 3776859"/>
                  <a:gd name="connsiteX2" fmla="*/ 273845 w 273845"/>
                  <a:gd name="connsiteY2" fmla="*/ 3581399 h 3776859"/>
                  <a:gd name="connsiteX3" fmla="*/ 252414 w 273845"/>
                  <a:gd name="connsiteY3" fmla="*/ 3702843 h 3776859"/>
                  <a:gd name="connsiteX4" fmla="*/ 223839 w 273845"/>
                  <a:gd name="connsiteY4" fmla="*/ 3631404 h 3776859"/>
                  <a:gd name="connsiteX5" fmla="*/ 166689 w 273845"/>
                  <a:gd name="connsiteY5" fmla="*/ 3776661 h 3776859"/>
                  <a:gd name="connsiteX6" fmla="*/ 104776 w 273845"/>
                  <a:gd name="connsiteY6" fmla="*/ 3664743 h 3776859"/>
                  <a:gd name="connsiteX7" fmla="*/ 57151 w 273845"/>
                  <a:gd name="connsiteY7" fmla="*/ 3750467 h 3776859"/>
                  <a:gd name="connsiteX8" fmla="*/ 1 w 273845"/>
                  <a:gd name="connsiteY8" fmla="*/ 3609974 h 3776859"/>
                  <a:gd name="connsiteX9" fmla="*/ 0 w 273845"/>
                  <a:gd name="connsiteY9" fmla="*/ 0 h 3776859"/>
                  <a:gd name="connsiteX0" fmla="*/ 0 w 273845"/>
                  <a:gd name="connsiteY0" fmla="*/ 0 h 3776859"/>
                  <a:gd name="connsiteX1" fmla="*/ 272825 w 273845"/>
                  <a:gd name="connsiteY1" fmla="*/ 0 h 3776859"/>
                  <a:gd name="connsiteX2" fmla="*/ 273845 w 273845"/>
                  <a:gd name="connsiteY2" fmla="*/ 3581399 h 3776859"/>
                  <a:gd name="connsiteX3" fmla="*/ 252414 w 273845"/>
                  <a:gd name="connsiteY3" fmla="*/ 3702843 h 3776859"/>
                  <a:gd name="connsiteX4" fmla="*/ 223839 w 273845"/>
                  <a:gd name="connsiteY4" fmla="*/ 3631404 h 3776859"/>
                  <a:gd name="connsiteX5" fmla="*/ 166689 w 273845"/>
                  <a:gd name="connsiteY5" fmla="*/ 3776661 h 3776859"/>
                  <a:gd name="connsiteX6" fmla="*/ 104776 w 273845"/>
                  <a:gd name="connsiteY6" fmla="*/ 3664743 h 3776859"/>
                  <a:gd name="connsiteX7" fmla="*/ 57151 w 273845"/>
                  <a:gd name="connsiteY7" fmla="*/ 3750467 h 3776859"/>
                  <a:gd name="connsiteX8" fmla="*/ 1 w 273845"/>
                  <a:gd name="connsiteY8" fmla="*/ 3609974 h 3776859"/>
                  <a:gd name="connsiteX9" fmla="*/ 0 w 273845"/>
                  <a:gd name="connsiteY9" fmla="*/ 0 h 3776859"/>
                  <a:gd name="connsiteX0" fmla="*/ 0 w 273845"/>
                  <a:gd name="connsiteY0" fmla="*/ 0 h 3776859"/>
                  <a:gd name="connsiteX1" fmla="*/ 272825 w 273845"/>
                  <a:gd name="connsiteY1" fmla="*/ 0 h 3776859"/>
                  <a:gd name="connsiteX2" fmla="*/ 273845 w 273845"/>
                  <a:gd name="connsiteY2" fmla="*/ 3581399 h 3776859"/>
                  <a:gd name="connsiteX3" fmla="*/ 245270 w 273845"/>
                  <a:gd name="connsiteY3" fmla="*/ 3702843 h 3776859"/>
                  <a:gd name="connsiteX4" fmla="*/ 223839 w 273845"/>
                  <a:gd name="connsiteY4" fmla="*/ 3631404 h 3776859"/>
                  <a:gd name="connsiteX5" fmla="*/ 166689 w 273845"/>
                  <a:gd name="connsiteY5" fmla="*/ 3776661 h 3776859"/>
                  <a:gd name="connsiteX6" fmla="*/ 104776 w 273845"/>
                  <a:gd name="connsiteY6" fmla="*/ 3664743 h 3776859"/>
                  <a:gd name="connsiteX7" fmla="*/ 57151 w 273845"/>
                  <a:gd name="connsiteY7" fmla="*/ 3750467 h 3776859"/>
                  <a:gd name="connsiteX8" fmla="*/ 1 w 273845"/>
                  <a:gd name="connsiteY8" fmla="*/ 3609974 h 3776859"/>
                  <a:gd name="connsiteX9" fmla="*/ 0 w 273845"/>
                  <a:gd name="connsiteY9" fmla="*/ 0 h 3776859"/>
                  <a:gd name="connsiteX0" fmla="*/ 0 w 273845"/>
                  <a:gd name="connsiteY0" fmla="*/ 0 h 3776859"/>
                  <a:gd name="connsiteX1" fmla="*/ 272825 w 273845"/>
                  <a:gd name="connsiteY1" fmla="*/ 0 h 3776859"/>
                  <a:gd name="connsiteX2" fmla="*/ 273845 w 273845"/>
                  <a:gd name="connsiteY2" fmla="*/ 3581399 h 3776859"/>
                  <a:gd name="connsiteX3" fmla="*/ 245270 w 273845"/>
                  <a:gd name="connsiteY3" fmla="*/ 3702843 h 3776859"/>
                  <a:gd name="connsiteX4" fmla="*/ 223839 w 273845"/>
                  <a:gd name="connsiteY4" fmla="*/ 3631404 h 3776859"/>
                  <a:gd name="connsiteX5" fmla="*/ 166689 w 273845"/>
                  <a:gd name="connsiteY5" fmla="*/ 3776661 h 3776859"/>
                  <a:gd name="connsiteX6" fmla="*/ 104776 w 273845"/>
                  <a:gd name="connsiteY6" fmla="*/ 3664743 h 3776859"/>
                  <a:gd name="connsiteX7" fmla="*/ 57151 w 273845"/>
                  <a:gd name="connsiteY7" fmla="*/ 3750467 h 3776859"/>
                  <a:gd name="connsiteX8" fmla="*/ 1 w 273845"/>
                  <a:gd name="connsiteY8" fmla="*/ 3609974 h 3776859"/>
                  <a:gd name="connsiteX9" fmla="*/ 0 w 273845"/>
                  <a:gd name="connsiteY9" fmla="*/ 0 h 3776859"/>
                  <a:gd name="connsiteX0" fmla="*/ 0 w 273845"/>
                  <a:gd name="connsiteY0" fmla="*/ 0 h 3776859"/>
                  <a:gd name="connsiteX1" fmla="*/ 272825 w 273845"/>
                  <a:gd name="connsiteY1" fmla="*/ 0 h 3776859"/>
                  <a:gd name="connsiteX2" fmla="*/ 273845 w 273845"/>
                  <a:gd name="connsiteY2" fmla="*/ 3581399 h 3776859"/>
                  <a:gd name="connsiteX3" fmla="*/ 245270 w 273845"/>
                  <a:gd name="connsiteY3" fmla="*/ 3702843 h 3776859"/>
                  <a:gd name="connsiteX4" fmla="*/ 223839 w 273845"/>
                  <a:gd name="connsiteY4" fmla="*/ 3631404 h 3776859"/>
                  <a:gd name="connsiteX5" fmla="*/ 166689 w 273845"/>
                  <a:gd name="connsiteY5" fmla="*/ 3776661 h 3776859"/>
                  <a:gd name="connsiteX6" fmla="*/ 104776 w 273845"/>
                  <a:gd name="connsiteY6" fmla="*/ 3664743 h 3776859"/>
                  <a:gd name="connsiteX7" fmla="*/ 57151 w 273845"/>
                  <a:gd name="connsiteY7" fmla="*/ 3750467 h 3776859"/>
                  <a:gd name="connsiteX8" fmla="*/ 1 w 273845"/>
                  <a:gd name="connsiteY8" fmla="*/ 3609974 h 3776859"/>
                  <a:gd name="connsiteX9" fmla="*/ 0 w 273845"/>
                  <a:gd name="connsiteY9" fmla="*/ 0 h 3776859"/>
                  <a:gd name="connsiteX0" fmla="*/ 0 w 273845"/>
                  <a:gd name="connsiteY0" fmla="*/ 0 h 3776859"/>
                  <a:gd name="connsiteX1" fmla="*/ 272825 w 273845"/>
                  <a:gd name="connsiteY1" fmla="*/ 0 h 3776859"/>
                  <a:gd name="connsiteX2" fmla="*/ 273845 w 273845"/>
                  <a:gd name="connsiteY2" fmla="*/ 3581399 h 3776859"/>
                  <a:gd name="connsiteX3" fmla="*/ 245270 w 273845"/>
                  <a:gd name="connsiteY3" fmla="*/ 3702843 h 3776859"/>
                  <a:gd name="connsiteX4" fmla="*/ 223839 w 273845"/>
                  <a:gd name="connsiteY4" fmla="*/ 3631404 h 3776859"/>
                  <a:gd name="connsiteX5" fmla="*/ 166689 w 273845"/>
                  <a:gd name="connsiteY5" fmla="*/ 3776661 h 3776859"/>
                  <a:gd name="connsiteX6" fmla="*/ 104776 w 273845"/>
                  <a:gd name="connsiteY6" fmla="*/ 3664743 h 3776859"/>
                  <a:gd name="connsiteX7" fmla="*/ 57151 w 273845"/>
                  <a:gd name="connsiteY7" fmla="*/ 3750467 h 3776859"/>
                  <a:gd name="connsiteX8" fmla="*/ 1 w 273845"/>
                  <a:gd name="connsiteY8" fmla="*/ 3609974 h 3776859"/>
                  <a:gd name="connsiteX9" fmla="*/ 0 w 273845"/>
                  <a:gd name="connsiteY9" fmla="*/ 0 h 3776859"/>
                  <a:gd name="connsiteX0" fmla="*/ 0 w 273845"/>
                  <a:gd name="connsiteY0" fmla="*/ 0 h 3776859"/>
                  <a:gd name="connsiteX1" fmla="*/ 272825 w 273845"/>
                  <a:gd name="connsiteY1" fmla="*/ 0 h 3776859"/>
                  <a:gd name="connsiteX2" fmla="*/ 273845 w 273845"/>
                  <a:gd name="connsiteY2" fmla="*/ 3581399 h 3776859"/>
                  <a:gd name="connsiteX3" fmla="*/ 245270 w 273845"/>
                  <a:gd name="connsiteY3" fmla="*/ 3702843 h 3776859"/>
                  <a:gd name="connsiteX4" fmla="*/ 223839 w 273845"/>
                  <a:gd name="connsiteY4" fmla="*/ 3631404 h 3776859"/>
                  <a:gd name="connsiteX5" fmla="*/ 166689 w 273845"/>
                  <a:gd name="connsiteY5" fmla="*/ 3776661 h 3776859"/>
                  <a:gd name="connsiteX6" fmla="*/ 104776 w 273845"/>
                  <a:gd name="connsiteY6" fmla="*/ 3664743 h 3776859"/>
                  <a:gd name="connsiteX7" fmla="*/ 57151 w 273845"/>
                  <a:gd name="connsiteY7" fmla="*/ 3750467 h 3776859"/>
                  <a:gd name="connsiteX8" fmla="*/ 1 w 273845"/>
                  <a:gd name="connsiteY8" fmla="*/ 3609974 h 3776859"/>
                  <a:gd name="connsiteX9" fmla="*/ 0 w 273845"/>
                  <a:gd name="connsiteY9" fmla="*/ 0 h 3776859"/>
                  <a:gd name="connsiteX0" fmla="*/ 0 w 273845"/>
                  <a:gd name="connsiteY0" fmla="*/ 0 h 3776859"/>
                  <a:gd name="connsiteX1" fmla="*/ 272825 w 273845"/>
                  <a:gd name="connsiteY1" fmla="*/ 0 h 3776859"/>
                  <a:gd name="connsiteX2" fmla="*/ 273845 w 273845"/>
                  <a:gd name="connsiteY2" fmla="*/ 3581399 h 3776859"/>
                  <a:gd name="connsiteX3" fmla="*/ 245270 w 273845"/>
                  <a:gd name="connsiteY3" fmla="*/ 3702843 h 3776859"/>
                  <a:gd name="connsiteX4" fmla="*/ 223839 w 273845"/>
                  <a:gd name="connsiteY4" fmla="*/ 3631404 h 3776859"/>
                  <a:gd name="connsiteX5" fmla="*/ 166689 w 273845"/>
                  <a:gd name="connsiteY5" fmla="*/ 3776661 h 3776859"/>
                  <a:gd name="connsiteX6" fmla="*/ 104776 w 273845"/>
                  <a:gd name="connsiteY6" fmla="*/ 3664743 h 3776859"/>
                  <a:gd name="connsiteX7" fmla="*/ 57151 w 273845"/>
                  <a:gd name="connsiteY7" fmla="*/ 3750467 h 3776859"/>
                  <a:gd name="connsiteX8" fmla="*/ 1 w 273845"/>
                  <a:gd name="connsiteY8" fmla="*/ 3609974 h 3776859"/>
                  <a:gd name="connsiteX9" fmla="*/ 0 w 273845"/>
                  <a:gd name="connsiteY9" fmla="*/ 0 h 3776859"/>
                  <a:gd name="connsiteX0" fmla="*/ 0 w 273845"/>
                  <a:gd name="connsiteY0" fmla="*/ 0 h 3776859"/>
                  <a:gd name="connsiteX1" fmla="*/ 272825 w 273845"/>
                  <a:gd name="connsiteY1" fmla="*/ 0 h 3776859"/>
                  <a:gd name="connsiteX2" fmla="*/ 273845 w 273845"/>
                  <a:gd name="connsiteY2" fmla="*/ 3581399 h 3776859"/>
                  <a:gd name="connsiteX3" fmla="*/ 245270 w 273845"/>
                  <a:gd name="connsiteY3" fmla="*/ 3702843 h 3776859"/>
                  <a:gd name="connsiteX4" fmla="*/ 223839 w 273845"/>
                  <a:gd name="connsiteY4" fmla="*/ 3631404 h 3776859"/>
                  <a:gd name="connsiteX5" fmla="*/ 166689 w 273845"/>
                  <a:gd name="connsiteY5" fmla="*/ 3776661 h 3776859"/>
                  <a:gd name="connsiteX6" fmla="*/ 104776 w 273845"/>
                  <a:gd name="connsiteY6" fmla="*/ 3664743 h 3776859"/>
                  <a:gd name="connsiteX7" fmla="*/ 57151 w 273845"/>
                  <a:gd name="connsiteY7" fmla="*/ 3750467 h 3776859"/>
                  <a:gd name="connsiteX8" fmla="*/ 1 w 273845"/>
                  <a:gd name="connsiteY8" fmla="*/ 3609974 h 3776859"/>
                  <a:gd name="connsiteX9" fmla="*/ 0 w 273845"/>
                  <a:gd name="connsiteY9" fmla="*/ 0 h 3776859"/>
                  <a:gd name="connsiteX0" fmla="*/ 0 w 273845"/>
                  <a:gd name="connsiteY0" fmla="*/ 0 h 3776859"/>
                  <a:gd name="connsiteX1" fmla="*/ 272825 w 273845"/>
                  <a:gd name="connsiteY1" fmla="*/ 0 h 3776859"/>
                  <a:gd name="connsiteX2" fmla="*/ 273845 w 273845"/>
                  <a:gd name="connsiteY2" fmla="*/ 3581399 h 3776859"/>
                  <a:gd name="connsiteX3" fmla="*/ 245270 w 273845"/>
                  <a:gd name="connsiteY3" fmla="*/ 3702843 h 3776859"/>
                  <a:gd name="connsiteX4" fmla="*/ 223839 w 273845"/>
                  <a:gd name="connsiteY4" fmla="*/ 3631404 h 3776859"/>
                  <a:gd name="connsiteX5" fmla="*/ 166689 w 273845"/>
                  <a:gd name="connsiteY5" fmla="*/ 3776661 h 3776859"/>
                  <a:gd name="connsiteX6" fmla="*/ 104776 w 273845"/>
                  <a:gd name="connsiteY6" fmla="*/ 3664743 h 3776859"/>
                  <a:gd name="connsiteX7" fmla="*/ 57151 w 273845"/>
                  <a:gd name="connsiteY7" fmla="*/ 3750467 h 3776859"/>
                  <a:gd name="connsiteX8" fmla="*/ 1 w 273845"/>
                  <a:gd name="connsiteY8" fmla="*/ 3609974 h 3776859"/>
                  <a:gd name="connsiteX9" fmla="*/ 0 w 273845"/>
                  <a:gd name="connsiteY9" fmla="*/ 0 h 377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3845" h="3776859">
                    <a:moveTo>
                      <a:pt x="0" y="0"/>
                    </a:moveTo>
                    <a:lnTo>
                      <a:pt x="272825" y="0"/>
                    </a:lnTo>
                    <a:lnTo>
                      <a:pt x="273845" y="3581399"/>
                    </a:lnTo>
                    <a:cubicBezTo>
                      <a:pt x="269876" y="3659980"/>
                      <a:pt x="258763" y="3688555"/>
                      <a:pt x="245270" y="3702843"/>
                    </a:cubicBezTo>
                    <a:cubicBezTo>
                      <a:pt x="228204" y="3675061"/>
                      <a:pt x="236936" y="3619101"/>
                      <a:pt x="223839" y="3631404"/>
                    </a:cubicBezTo>
                    <a:cubicBezTo>
                      <a:pt x="210742" y="3643707"/>
                      <a:pt x="186533" y="3771105"/>
                      <a:pt x="166689" y="3776661"/>
                    </a:cubicBezTo>
                    <a:cubicBezTo>
                      <a:pt x="146845" y="3782217"/>
                      <a:pt x="123032" y="3669109"/>
                      <a:pt x="104776" y="3664743"/>
                    </a:cubicBezTo>
                    <a:cubicBezTo>
                      <a:pt x="86520" y="3660377"/>
                      <a:pt x="74614" y="3759595"/>
                      <a:pt x="57151" y="3750467"/>
                    </a:cubicBezTo>
                    <a:cubicBezTo>
                      <a:pt x="28576" y="3725068"/>
                      <a:pt x="9527" y="3661568"/>
                      <a:pt x="1" y="3609974"/>
                    </a:cubicBezTo>
                    <a:cubicBezTo>
                      <a:pt x="1" y="2406649"/>
                      <a:pt x="0" y="1203325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83000">
                    <a:schemeClr val="tx2"/>
                  </a:gs>
                  <a:gs pos="82000">
                    <a:schemeClr val="tx2"/>
                  </a:gs>
                  <a:gs pos="34000">
                    <a:schemeClr val="tx2">
                      <a:lumMod val="75000"/>
                    </a:schemeClr>
                  </a:gs>
                  <a:gs pos="0">
                    <a:schemeClr val="tx2"/>
                  </a:gs>
                  <a:gs pos="38000">
                    <a:schemeClr val="tx2"/>
                  </a:gs>
                  <a:gs pos="100000">
                    <a:schemeClr val="tx2"/>
                  </a:gs>
                </a:gsLst>
                <a:lin ang="0" scaled="1"/>
                <a:tileRect/>
              </a:gra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1327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3" name="Rectangle 23"/>
              <p:cNvSpPr/>
              <p:nvPr/>
            </p:nvSpPr>
            <p:spPr>
              <a:xfrm>
                <a:off x="1374774" y="1417118"/>
                <a:ext cx="272825" cy="59055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27000">
                    <a:srgbClr val="F2F2F2">
                      <a:lumMod val="0"/>
                      <a:lumOff val="100000"/>
                    </a:srgbClr>
                  </a:gs>
                  <a:gs pos="100000">
                    <a:schemeClr val="bg1">
                      <a:lumMod val="50000"/>
                    </a:schemeClr>
                  </a:gs>
                </a:gsLst>
                <a:lin ang="10800000" scaled="1"/>
                <a:tileRect/>
              </a:gra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1327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4" name="Rectangle 24"/>
              <p:cNvSpPr/>
              <p:nvPr/>
            </p:nvSpPr>
            <p:spPr>
              <a:xfrm>
                <a:off x="1404710" y="1213680"/>
                <a:ext cx="212954" cy="203438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1327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5" name="Freeform 25"/>
              <p:cNvSpPr/>
              <p:nvPr/>
            </p:nvSpPr>
            <p:spPr>
              <a:xfrm rot="5400000">
                <a:off x="1396885" y="6250198"/>
                <a:ext cx="228600" cy="73152"/>
              </a:xfrm>
              <a:custGeom>
                <a:avLst/>
                <a:gdLst>
                  <a:gd name="connsiteX0" fmla="*/ 0 w 226544"/>
                  <a:gd name="connsiteY0" fmla="*/ 35306 h 70612"/>
                  <a:gd name="connsiteX1" fmla="*/ 27685 w 226544"/>
                  <a:gd name="connsiteY1" fmla="*/ 0 h 70612"/>
                  <a:gd name="connsiteX2" fmla="*/ 226544 w 226544"/>
                  <a:gd name="connsiteY2" fmla="*/ 35306 h 70612"/>
                  <a:gd name="connsiteX3" fmla="*/ 27685 w 226544"/>
                  <a:gd name="connsiteY3" fmla="*/ 70612 h 70612"/>
                  <a:gd name="connsiteX0" fmla="*/ 0 w 226544"/>
                  <a:gd name="connsiteY0" fmla="*/ 35306 h 70612"/>
                  <a:gd name="connsiteX1" fmla="*/ 27685 w 226544"/>
                  <a:gd name="connsiteY1" fmla="*/ 0 h 70612"/>
                  <a:gd name="connsiteX2" fmla="*/ 226544 w 226544"/>
                  <a:gd name="connsiteY2" fmla="*/ 35306 h 70612"/>
                  <a:gd name="connsiteX3" fmla="*/ 27685 w 226544"/>
                  <a:gd name="connsiteY3" fmla="*/ 70612 h 70612"/>
                  <a:gd name="connsiteX4" fmla="*/ 0 w 226544"/>
                  <a:gd name="connsiteY4" fmla="*/ 35306 h 70612"/>
                  <a:gd name="connsiteX0" fmla="*/ 0 w 226544"/>
                  <a:gd name="connsiteY0" fmla="*/ 35306 h 70612"/>
                  <a:gd name="connsiteX1" fmla="*/ 27685 w 226544"/>
                  <a:gd name="connsiteY1" fmla="*/ 0 h 70612"/>
                  <a:gd name="connsiteX2" fmla="*/ 226544 w 226544"/>
                  <a:gd name="connsiteY2" fmla="*/ 35306 h 70612"/>
                  <a:gd name="connsiteX3" fmla="*/ 27685 w 226544"/>
                  <a:gd name="connsiteY3" fmla="*/ 70612 h 70612"/>
                  <a:gd name="connsiteX4" fmla="*/ 0 w 226544"/>
                  <a:gd name="connsiteY4" fmla="*/ 35306 h 70612"/>
                  <a:gd name="connsiteX0" fmla="*/ 0 w 226544"/>
                  <a:gd name="connsiteY0" fmla="*/ 35306 h 70612"/>
                  <a:gd name="connsiteX1" fmla="*/ 27685 w 226544"/>
                  <a:gd name="connsiteY1" fmla="*/ 0 h 70612"/>
                  <a:gd name="connsiteX2" fmla="*/ 226544 w 226544"/>
                  <a:gd name="connsiteY2" fmla="*/ 35306 h 70612"/>
                  <a:gd name="connsiteX3" fmla="*/ 27685 w 226544"/>
                  <a:gd name="connsiteY3" fmla="*/ 70612 h 70612"/>
                  <a:gd name="connsiteX4" fmla="*/ 0 w 226544"/>
                  <a:gd name="connsiteY4" fmla="*/ 35306 h 70612"/>
                  <a:gd name="connsiteX0" fmla="*/ 0 w 226544"/>
                  <a:gd name="connsiteY0" fmla="*/ 35306 h 70612"/>
                  <a:gd name="connsiteX1" fmla="*/ 27685 w 226544"/>
                  <a:gd name="connsiteY1" fmla="*/ 0 h 70612"/>
                  <a:gd name="connsiteX2" fmla="*/ 226544 w 226544"/>
                  <a:gd name="connsiteY2" fmla="*/ 35306 h 70612"/>
                  <a:gd name="connsiteX3" fmla="*/ 27685 w 226544"/>
                  <a:gd name="connsiteY3" fmla="*/ 70612 h 70612"/>
                  <a:gd name="connsiteX4" fmla="*/ 0 w 226544"/>
                  <a:gd name="connsiteY4" fmla="*/ 35306 h 70612"/>
                  <a:gd name="connsiteX0" fmla="*/ 0 w 226544"/>
                  <a:gd name="connsiteY0" fmla="*/ 35306 h 70612"/>
                  <a:gd name="connsiteX1" fmla="*/ 27685 w 226544"/>
                  <a:gd name="connsiteY1" fmla="*/ 0 h 70612"/>
                  <a:gd name="connsiteX2" fmla="*/ 226544 w 226544"/>
                  <a:gd name="connsiteY2" fmla="*/ 35306 h 70612"/>
                  <a:gd name="connsiteX3" fmla="*/ 27685 w 226544"/>
                  <a:gd name="connsiteY3" fmla="*/ 70612 h 70612"/>
                  <a:gd name="connsiteX4" fmla="*/ 0 w 226544"/>
                  <a:gd name="connsiteY4" fmla="*/ 35306 h 70612"/>
                  <a:gd name="connsiteX0" fmla="*/ 0 w 226544"/>
                  <a:gd name="connsiteY0" fmla="*/ 35306 h 70612"/>
                  <a:gd name="connsiteX1" fmla="*/ 27685 w 226544"/>
                  <a:gd name="connsiteY1" fmla="*/ 0 h 70612"/>
                  <a:gd name="connsiteX2" fmla="*/ 226544 w 226544"/>
                  <a:gd name="connsiteY2" fmla="*/ 35306 h 70612"/>
                  <a:gd name="connsiteX3" fmla="*/ 27685 w 226544"/>
                  <a:gd name="connsiteY3" fmla="*/ 70612 h 70612"/>
                  <a:gd name="connsiteX4" fmla="*/ 0 w 226544"/>
                  <a:gd name="connsiteY4" fmla="*/ 35306 h 70612"/>
                  <a:gd name="connsiteX0" fmla="*/ 0 w 226544"/>
                  <a:gd name="connsiteY0" fmla="*/ 35306 h 70612"/>
                  <a:gd name="connsiteX1" fmla="*/ 27685 w 226544"/>
                  <a:gd name="connsiteY1" fmla="*/ 0 h 70612"/>
                  <a:gd name="connsiteX2" fmla="*/ 226544 w 226544"/>
                  <a:gd name="connsiteY2" fmla="*/ 35306 h 70612"/>
                  <a:gd name="connsiteX3" fmla="*/ 27685 w 226544"/>
                  <a:gd name="connsiteY3" fmla="*/ 70612 h 70612"/>
                  <a:gd name="connsiteX4" fmla="*/ 0 w 226544"/>
                  <a:gd name="connsiteY4" fmla="*/ 35306 h 70612"/>
                  <a:gd name="connsiteX0" fmla="*/ 0 w 226544"/>
                  <a:gd name="connsiteY0" fmla="*/ 35306 h 70612"/>
                  <a:gd name="connsiteX1" fmla="*/ 27685 w 226544"/>
                  <a:gd name="connsiteY1" fmla="*/ 0 h 70612"/>
                  <a:gd name="connsiteX2" fmla="*/ 226544 w 226544"/>
                  <a:gd name="connsiteY2" fmla="*/ 35306 h 70612"/>
                  <a:gd name="connsiteX3" fmla="*/ 27685 w 226544"/>
                  <a:gd name="connsiteY3" fmla="*/ 70612 h 70612"/>
                  <a:gd name="connsiteX4" fmla="*/ 0 w 226544"/>
                  <a:gd name="connsiteY4" fmla="*/ 35306 h 70612"/>
                  <a:gd name="connsiteX0" fmla="*/ 0 w 226544"/>
                  <a:gd name="connsiteY0" fmla="*/ 35306 h 70612"/>
                  <a:gd name="connsiteX1" fmla="*/ 27685 w 226544"/>
                  <a:gd name="connsiteY1" fmla="*/ 0 h 70612"/>
                  <a:gd name="connsiteX2" fmla="*/ 226544 w 226544"/>
                  <a:gd name="connsiteY2" fmla="*/ 35306 h 70612"/>
                  <a:gd name="connsiteX3" fmla="*/ 27685 w 226544"/>
                  <a:gd name="connsiteY3" fmla="*/ 70612 h 70612"/>
                  <a:gd name="connsiteX4" fmla="*/ 0 w 226544"/>
                  <a:gd name="connsiteY4" fmla="*/ 35306 h 70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544" h="70612">
                    <a:moveTo>
                      <a:pt x="0" y="35306"/>
                    </a:moveTo>
                    <a:cubicBezTo>
                      <a:pt x="1521" y="15316"/>
                      <a:pt x="12805" y="4576"/>
                      <a:pt x="27685" y="0"/>
                    </a:cubicBezTo>
                    <a:lnTo>
                      <a:pt x="226544" y="35306"/>
                    </a:lnTo>
                    <a:lnTo>
                      <a:pt x="27685" y="70612"/>
                    </a:lnTo>
                    <a:cubicBezTo>
                      <a:pt x="11264" y="65009"/>
                      <a:pt x="1007" y="52726"/>
                      <a:pt x="0" y="35306"/>
                    </a:cubicBezTo>
                    <a:close/>
                  </a:path>
                </a:pathLst>
              </a:custGeom>
              <a:solidFill>
                <a:srgbClr val="4C504C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1327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cxnSp>
            <p:nvCxnSpPr>
              <p:cNvPr id="26" name="Straight Connector 26"/>
              <p:cNvCxnSpPr/>
              <p:nvPr/>
            </p:nvCxnSpPr>
            <p:spPr>
              <a:xfrm>
                <a:off x="1374774" y="1486648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7"/>
              <p:cNvCxnSpPr/>
              <p:nvPr/>
            </p:nvCxnSpPr>
            <p:spPr>
              <a:xfrm>
                <a:off x="1374774" y="1562425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8"/>
              <p:cNvCxnSpPr/>
              <p:nvPr/>
            </p:nvCxnSpPr>
            <p:spPr>
              <a:xfrm>
                <a:off x="1374774" y="1638202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9"/>
              <p:cNvCxnSpPr/>
              <p:nvPr/>
            </p:nvCxnSpPr>
            <p:spPr>
              <a:xfrm>
                <a:off x="1374774" y="1713979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30"/>
              <p:cNvCxnSpPr/>
              <p:nvPr/>
            </p:nvCxnSpPr>
            <p:spPr>
              <a:xfrm>
                <a:off x="1374774" y="1789756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1"/>
              <p:cNvCxnSpPr/>
              <p:nvPr/>
            </p:nvCxnSpPr>
            <p:spPr>
              <a:xfrm>
                <a:off x="1374774" y="1865533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2"/>
              <p:cNvCxnSpPr/>
              <p:nvPr/>
            </p:nvCxnSpPr>
            <p:spPr>
              <a:xfrm>
                <a:off x="1374774" y="1941308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Trapezoid 5"/>
            <p:cNvSpPr/>
            <p:nvPr/>
          </p:nvSpPr>
          <p:spPr>
            <a:xfrm rot="16200000">
              <a:off x="1594832" y="5341831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2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1327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" name="Trapezoid 6"/>
            <p:cNvSpPr/>
            <p:nvPr/>
          </p:nvSpPr>
          <p:spPr>
            <a:xfrm rot="16200000">
              <a:off x="1594832" y="4439533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5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1327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" name="Trapezoid 7"/>
            <p:cNvSpPr/>
            <p:nvPr/>
          </p:nvSpPr>
          <p:spPr>
            <a:xfrm rot="16200000">
              <a:off x="1594832" y="3537234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4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1327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" name="Trapezoid 8"/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3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1327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" name="Pentagon 9"/>
            <p:cNvSpPr/>
            <p:nvPr/>
          </p:nvSpPr>
          <p:spPr>
            <a:xfrm>
              <a:off x="1912729" y="2359899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chemeClr val="accent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1327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" name="Pentagon 10"/>
            <p:cNvSpPr/>
            <p:nvPr/>
          </p:nvSpPr>
          <p:spPr>
            <a:xfrm>
              <a:off x="1912729" y="3262198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chemeClr val="accent2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1327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" name="Pentagon 11"/>
            <p:cNvSpPr/>
            <p:nvPr/>
          </p:nvSpPr>
          <p:spPr>
            <a:xfrm>
              <a:off x="1912729" y="4164497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chemeClr val="accent3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1327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" name="Pentagon 12"/>
            <p:cNvSpPr/>
            <p:nvPr/>
          </p:nvSpPr>
          <p:spPr>
            <a:xfrm>
              <a:off x="1912729" y="5066795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chemeClr val="accent4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1327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Rectangle 33"/>
            <p:cNvSpPr/>
            <p:nvPr/>
          </p:nvSpPr>
          <p:spPr>
            <a:xfrm>
              <a:off x="2679704" y="2473329"/>
              <a:ext cx="2330568" cy="381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+mj-ea"/>
                  <a:ea typeface="+mj-ea"/>
                </a:rPr>
                <a:t>标题内容</a:t>
              </a:r>
            </a:p>
          </p:txBody>
        </p:sp>
        <p:sp>
          <p:nvSpPr>
            <p:cNvPr id="14" name="TextBox 38"/>
            <p:cNvSpPr txBox="1"/>
            <p:nvPr/>
          </p:nvSpPr>
          <p:spPr>
            <a:xfrm>
              <a:off x="1932593" y="2445088"/>
              <a:ext cx="356360" cy="40341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01</a:t>
              </a:r>
            </a:p>
          </p:txBody>
        </p:sp>
        <p:sp>
          <p:nvSpPr>
            <p:cNvPr id="15" name="TextBox 191"/>
            <p:cNvSpPr txBox="1"/>
            <p:nvPr/>
          </p:nvSpPr>
          <p:spPr>
            <a:xfrm>
              <a:off x="1910907" y="3347388"/>
              <a:ext cx="399730" cy="40341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20000"/>
                </a:lnSpc>
                <a:defRPr sz="160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ym typeface="Arial" panose="020B0604020202020204" pitchFamily="34" charset="0"/>
                </a:rPr>
                <a:t>02</a:t>
              </a:r>
            </a:p>
          </p:txBody>
        </p:sp>
        <p:sp>
          <p:nvSpPr>
            <p:cNvPr id="16" name="TextBox 192"/>
            <p:cNvSpPr txBox="1"/>
            <p:nvPr/>
          </p:nvSpPr>
          <p:spPr>
            <a:xfrm>
              <a:off x="1907294" y="4249686"/>
              <a:ext cx="406958" cy="40341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20000"/>
                </a:lnSpc>
                <a:defRPr sz="160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ym typeface="Arial" panose="020B0604020202020204" pitchFamily="34" charset="0"/>
                </a:rPr>
                <a:t>03</a:t>
              </a:r>
            </a:p>
          </p:txBody>
        </p:sp>
        <p:sp>
          <p:nvSpPr>
            <p:cNvPr id="17" name="TextBox 193"/>
            <p:cNvSpPr txBox="1"/>
            <p:nvPr/>
          </p:nvSpPr>
          <p:spPr>
            <a:xfrm>
              <a:off x="1911811" y="5151985"/>
              <a:ext cx="397923" cy="40341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20000"/>
                </a:lnSpc>
                <a:defRPr sz="160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ym typeface="Arial" panose="020B0604020202020204" pitchFamily="34" charset="0"/>
                </a:rPr>
                <a:t>04</a:t>
              </a:r>
            </a:p>
          </p:txBody>
        </p:sp>
        <p:sp>
          <p:nvSpPr>
            <p:cNvPr id="18" name="Rectangle 38"/>
            <p:cNvSpPr/>
            <p:nvPr/>
          </p:nvSpPr>
          <p:spPr>
            <a:xfrm>
              <a:off x="2679704" y="3375629"/>
              <a:ext cx="2330568" cy="381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+mj-ea"/>
                  <a:ea typeface="+mj-ea"/>
                </a:rPr>
                <a:t>标题内容</a:t>
              </a:r>
            </a:p>
          </p:txBody>
        </p:sp>
        <p:sp>
          <p:nvSpPr>
            <p:cNvPr id="19" name="Rectangle 39"/>
            <p:cNvSpPr/>
            <p:nvPr/>
          </p:nvSpPr>
          <p:spPr>
            <a:xfrm>
              <a:off x="2679704" y="4277928"/>
              <a:ext cx="2330568" cy="381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+mj-ea"/>
                  <a:ea typeface="+mj-ea"/>
                </a:rPr>
                <a:t>标题内容</a:t>
              </a:r>
            </a:p>
          </p:txBody>
        </p:sp>
        <p:sp>
          <p:nvSpPr>
            <p:cNvPr id="20" name="Rectangle 40"/>
            <p:cNvSpPr/>
            <p:nvPr/>
          </p:nvSpPr>
          <p:spPr>
            <a:xfrm>
              <a:off x="2679704" y="5180226"/>
              <a:ext cx="2330568" cy="381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+mj-ea"/>
                  <a:ea typeface="+mj-ea"/>
                </a:rPr>
                <a:t>标题内容</a:t>
              </a:r>
            </a:p>
          </p:txBody>
        </p:sp>
      </p:grpSp>
      <p:sp>
        <p:nvSpPr>
          <p:cNvPr id="33" name="Rectangle 43"/>
          <p:cNvSpPr/>
          <p:nvPr/>
        </p:nvSpPr>
        <p:spPr>
          <a:xfrm>
            <a:off x="5276557" y="1969991"/>
            <a:ext cx="546370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策划、设计制作等全程服务，凭借自身优势和专业化的独特视角为客户提供优质的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服务。</a:t>
            </a:r>
          </a:p>
        </p:txBody>
      </p:sp>
      <p:sp>
        <p:nvSpPr>
          <p:cNvPr id="34" name="Donut 44"/>
          <p:cNvSpPr/>
          <p:nvPr/>
        </p:nvSpPr>
        <p:spPr>
          <a:xfrm>
            <a:off x="5341278" y="2868129"/>
            <a:ext cx="686928" cy="686928"/>
          </a:xfrm>
          <a:prstGeom prst="donut">
            <a:avLst>
              <a:gd name="adj" fmla="val 680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90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5" name="Freeform 45"/>
          <p:cNvSpPr>
            <a:spLocks noEditPoints="1"/>
          </p:cNvSpPr>
          <p:nvPr/>
        </p:nvSpPr>
        <p:spPr bwMode="auto">
          <a:xfrm>
            <a:off x="5536366" y="3055333"/>
            <a:ext cx="296750" cy="312520"/>
          </a:xfrm>
          <a:custGeom>
            <a:avLst/>
            <a:gdLst>
              <a:gd name="T0" fmla="*/ 20 w 96"/>
              <a:gd name="T1" fmla="*/ 86 h 101"/>
              <a:gd name="T2" fmla="*/ 7 w 96"/>
              <a:gd name="T3" fmla="*/ 58 h 101"/>
              <a:gd name="T4" fmla="*/ 18 w 96"/>
              <a:gd name="T5" fmla="*/ 29 h 101"/>
              <a:gd name="T6" fmla="*/ 42 w 96"/>
              <a:gd name="T7" fmla="*/ 17 h 101"/>
              <a:gd name="T8" fmla="*/ 41 w 96"/>
              <a:gd name="T9" fmla="*/ 9 h 101"/>
              <a:gd name="T10" fmla="*/ 36 w 96"/>
              <a:gd name="T11" fmla="*/ 10 h 101"/>
              <a:gd name="T12" fmla="*/ 35 w 96"/>
              <a:gd name="T13" fmla="*/ 5 h 101"/>
              <a:gd name="T14" fmla="*/ 48 w 96"/>
              <a:gd name="T15" fmla="*/ 3 h 101"/>
              <a:gd name="T16" fmla="*/ 49 w 96"/>
              <a:gd name="T17" fmla="*/ 8 h 101"/>
              <a:gd name="T18" fmla="*/ 44 w 96"/>
              <a:gd name="T19" fmla="*/ 9 h 101"/>
              <a:gd name="T20" fmla="*/ 46 w 96"/>
              <a:gd name="T21" fmla="*/ 16 h 101"/>
              <a:gd name="T22" fmla="*/ 74 w 96"/>
              <a:gd name="T23" fmla="*/ 27 h 101"/>
              <a:gd name="T24" fmla="*/ 87 w 96"/>
              <a:gd name="T25" fmla="*/ 54 h 101"/>
              <a:gd name="T26" fmla="*/ 77 w 96"/>
              <a:gd name="T27" fmla="*/ 83 h 101"/>
              <a:gd name="T28" fmla="*/ 75 w 96"/>
              <a:gd name="T29" fmla="*/ 85 h 101"/>
              <a:gd name="T30" fmla="*/ 79 w 96"/>
              <a:gd name="T31" fmla="*/ 101 h 101"/>
              <a:gd name="T32" fmla="*/ 74 w 96"/>
              <a:gd name="T33" fmla="*/ 101 h 101"/>
              <a:gd name="T34" fmla="*/ 63 w 96"/>
              <a:gd name="T35" fmla="*/ 93 h 101"/>
              <a:gd name="T36" fmla="*/ 49 w 96"/>
              <a:gd name="T37" fmla="*/ 96 h 101"/>
              <a:gd name="T38" fmla="*/ 32 w 96"/>
              <a:gd name="T39" fmla="*/ 93 h 101"/>
              <a:gd name="T40" fmla="*/ 22 w 96"/>
              <a:gd name="T41" fmla="*/ 101 h 101"/>
              <a:gd name="T42" fmla="*/ 17 w 96"/>
              <a:gd name="T43" fmla="*/ 101 h 101"/>
              <a:gd name="T44" fmla="*/ 21 w 96"/>
              <a:gd name="T45" fmla="*/ 86 h 101"/>
              <a:gd name="T46" fmla="*/ 20 w 96"/>
              <a:gd name="T47" fmla="*/ 86 h 101"/>
              <a:gd name="T48" fmla="*/ 82 w 96"/>
              <a:gd name="T49" fmla="*/ 6 h 101"/>
              <a:gd name="T50" fmla="*/ 60 w 96"/>
              <a:gd name="T51" fmla="*/ 11 h 101"/>
              <a:gd name="T52" fmla="*/ 92 w 96"/>
              <a:gd name="T53" fmla="*/ 31 h 101"/>
              <a:gd name="T54" fmla="*/ 88 w 96"/>
              <a:gd name="T55" fmla="*/ 9 h 101"/>
              <a:gd name="T56" fmla="*/ 92 w 96"/>
              <a:gd name="T57" fmla="*/ 3 h 101"/>
              <a:gd name="T58" fmla="*/ 86 w 96"/>
              <a:gd name="T59" fmla="*/ 0 h 101"/>
              <a:gd name="T60" fmla="*/ 82 w 96"/>
              <a:gd name="T61" fmla="*/ 6 h 101"/>
              <a:gd name="T62" fmla="*/ 14 w 96"/>
              <a:gd name="T63" fmla="*/ 6 h 101"/>
              <a:gd name="T64" fmla="*/ 10 w 96"/>
              <a:gd name="T65" fmla="*/ 0 h 101"/>
              <a:gd name="T66" fmla="*/ 4 w 96"/>
              <a:gd name="T67" fmla="*/ 3 h 101"/>
              <a:gd name="T68" fmla="*/ 8 w 96"/>
              <a:gd name="T69" fmla="*/ 9 h 101"/>
              <a:gd name="T70" fmla="*/ 4 w 96"/>
              <a:gd name="T71" fmla="*/ 31 h 101"/>
              <a:gd name="T72" fmla="*/ 36 w 96"/>
              <a:gd name="T73" fmla="*/ 11 h 101"/>
              <a:gd name="T74" fmla="*/ 14 w 96"/>
              <a:gd name="T75" fmla="*/ 6 h 101"/>
              <a:gd name="T76" fmla="*/ 43 w 96"/>
              <a:gd name="T77" fmla="*/ 54 h 101"/>
              <a:gd name="T78" fmla="*/ 42 w 96"/>
              <a:gd name="T79" fmla="*/ 56 h 101"/>
              <a:gd name="T80" fmla="*/ 22 w 96"/>
              <a:gd name="T81" fmla="*/ 61 h 101"/>
              <a:gd name="T82" fmla="*/ 22 w 96"/>
              <a:gd name="T83" fmla="*/ 64 h 101"/>
              <a:gd name="T84" fmla="*/ 43 w 96"/>
              <a:gd name="T85" fmla="*/ 59 h 101"/>
              <a:gd name="T86" fmla="*/ 46 w 96"/>
              <a:gd name="T87" fmla="*/ 61 h 101"/>
              <a:gd name="T88" fmla="*/ 54 w 96"/>
              <a:gd name="T89" fmla="*/ 58 h 101"/>
              <a:gd name="T90" fmla="*/ 50 w 96"/>
              <a:gd name="T91" fmla="*/ 50 h 101"/>
              <a:gd name="T92" fmla="*/ 49 w 96"/>
              <a:gd name="T93" fmla="*/ 50 h 101"/>
              <a:gd name="T94" fmla="*/ 41 w 96"/>
              <a:gd name="T95" fmla="*/ 37 h 101"/>
              <a:gd name="T96" fmla="*/ 38 w 96"/>
              <a:gd name="T97" fmla="*/ 39 h 101"/>
              <a:gd name="T98" fmla="*/ 44 w 96"/>
              <a:gd name="T99" fmla="*/ 52 h 101"/>
              <a:gd name="T100" fmla="*/ 43 w 96"/>
              <a:gd name="T101" fmla="*/ 54 h 101"/>
              <a:gd name="T102" fmla="*/ 18 w 96"/>
              <a:gd name="T103" fmla="*/ 58 h 101"/>
              <a:gd name="T104" fmla="*/ 28 w 96"/>
              <a:gd name="T105" fmla="*/ 78 h 101"/>
              <a:gd name="T106" fmla="*/ 49 w 96"/>
              <a:gd name="T107" fmla="*/ 85 h 101"/>
              <a:gd name="T108" fmla="*/ 69 w 96"/>
              <a:gd name="T109" fmla="*/ 76 h 101"/>
              <a:gd name="T110" fmla="*/ 76 w 96"/>
              <a:gd name="T111" fmla="*/ 55 h 101"/>
              <a:gd name="T112" fmla="*/ 67 w 96"/>
              <a:gd name="T113" fmla="*/ 35 h 101"/>
              <a:gd name="T114" fmla="*/ 46 w 96"/>
              <a:gd name="T115" fmla="*/ 27 h 101"/>
              <a:gd name="T116" fmla="*/ 26 w 96"/>
              <a:gd name="T117" fmla="*/ 37 h 101"/>
              <a:gd name="T118" fmla="*/ 18 w 96"/>
              <a:gd name="T119" fmla="*/ 58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6" h="101">
                <a:moveTo>
                  <a:pt x="20" y="86"/>
                </a:moveTo>
                <a:cubicBezTo>
                  <a:pt x="12" y="78"/>
                  <a:pt x="8" y="68"/>
                  <a:pt x="7" y="58"/>
                </a:cubicBezTo>
                <a:cubicBezTo>
                  <a:pt x="7" y="48"/>
                  <a:pt x="10" y="38"/>
                  <a:pt x="18" y="29"/>
                </a:cubicBezTo>
                <a:cubicBezTo>
                  <a:pt x="24" y="22"/>
                  <a:pt x="33" y="18"/>
                  <a:pt x="42" y="17"/>
                </a:cubicBezTo>
                <a:cubicBezTo>
                  <a:pt x="41" y="9"/>
                  <a:pt x="41" y="9"/>
                  <a:pt x="41" y="9"/>
                </a:cubicBezTo>
                <a:cubicBezTo>
                  <a:pt x="36" y="10"/>
                  <a:pt x="36" y="10"/>
                  <a:pt x="36" y="10"/>
                </a:cubicBezTo>
                <a:cubicBezTo>
                  <a:pt x="35" y="5"/>
                  <a:pt x="35" y="5"/>
                  <a:pt x="35" y="5"/>
                </a:cubicBezTo>
                <a:cubicBezTo>
                  <a:pt x="48" y="3"/>
                  <a:pt x="48" y="3"/>
                  <a:pt x="48" y="3"/>
                </a:cubicBezTo>
                <a:cubicBezTo>
                  <a:pt x="49" y="8"/>
                  <a:pt x="49" y="8"/>
                  <a:pt x="49" y="8"/>
                </a:cubicBezTo>
                <a:cubicBezTo>
                  <a:pt x="44" y="9"/>
                  <a:pt x="44" y="9"/>
                  <a:pt x="44" y="9"/>
                </a:cubicBezTo>
                <a:cubicBezTo>
                  <a:pt x="46" y="16"/>
                  <a:pt x="46" y="16"/>
                  <a:pt x="46" y="16"/>
                </a:cubicBezTo>
                <a:cubicBezTo>
                  <a:pt x="56" y="16"/>
                  <a:pt x="66" y="19"/>
                  <a:pt x="74" y="27"/>
                </a:cubicBezTo>
                <a:cubicBezTo>
                  <a:pt x="82" y="34"/>
                  <a:pt x="87" y="44"/>
                  <a:pt x="87" y="54"/>
                </a:cubicBezTo>
                <a:cubicBezTo>
                  <a:pt x="88" y="65"/>
                  <a:pt x="84" y="75"/>
                  <a:pt x="77" y="83"/>
                </a:cubicBezTo>
                <a:cubicBezTo>
                  <a:pt x="76" y="84"/>
                  <a:pt x="76" y="84"/>
                  <a:pt x="75" y="85"/>
                </a:cubicBezTo>
                <a:cubicBezTo>
                  <a:pt x="79" y="101"/>
                  <a:pt x="79" y="101"/>
                  <a:pt x="79" y="101"/>
                </a:cubicBezTo>
                <a:cubicBezTo>
                  <a:pt x="74" y="101"/>
                  <a:pt x="74" y="101"/>
                  <a:pt x="74" y="101"/>
                </a:cubicBezTo>
                <a:cubicBezTo>
                  <a:pt x="63" y="93"/>
                  <a:pt x="63" y="93"/>
                  <a:pt x="63" y="93"/>
                </a:cubicBezTo>
                <a:cubicBezTo>
                  <a:pt x="59" y="95"/>
                  <a:pt x="54" y="96"/>
                  <a:pt x="49" y="96"/>
                </a:cubicBezTo>
                <a:cubicBezTo>
                  <a:pt x="44" y="96"/>
                  <a:pt x="38" y="95"/>
                  <a:pt x="32" y="93"/>
                </a:cubicBezTo>
                <a:cubicBezTo>
                  <a:pt x="22" y="101"/>
                  <a:pt x="22" y="101"/>
                  <a:pt x="22" y="101"/>
                </a:cubicBezTo>
                <a:cubicBezTo>
                  <a:pt x="17" y="101"/>
                  <a:pt x="17" y="101"/>
                  <a:pt x="17" y="101"/>
                </a:cubicBezTo>
                <a:cubicBezTo>
                  <a:pt x="21" y="86"/>
                  <a:pt x="21" y="86"/>
                  <a:pt x="21" y="86"/>
                </a:cubicBezTo>
                <a:cubicBezTo>
                  <a:pt x="20" y="86"/>
                  <a:pt x="20" y="86"/>
                  <a:pt x="20" y="86"/>
                </a:cubicBezTo>
                <a:close/>
                <a:moveTo>
                  <a:pt x="82" y="6"/>
                </a:moveTo>
                <a:cubicBezTo>
                  <a:pt x="74" y="3"/>
                  <a:pt x="66" y="5"/>
                  <a:pt x="60" y="11"/>
                </a:cubicBezTo>
                <a:cubicBezTo>
                  <a:pt x="92" y="31"/>
                  <a:pt x="92" y="31"/>
                  <a:pt x="92" y="31"/>
                </a:cubicBezTo>
                <a:cubicBezTo>
                  <a:pt x="96" y="24"/>
                  <a:pt x="94" y="15"/>
                  <a:pt x="88" y="9"/>
                </a:cubicBezTo>
                <a:cubicBezTo>
                  <a:pt x="92" y="3"/>
                  <a:pt x="92" y="3"/>
                  <a:pt x="92" y="3"/>
                </a:cubicBezTo>
                <a:cubicBezTo>
                  <a:pt x="86" y="0"/>
                  <a:pt x="86" y="0"/>
                  <a:pt x="86" y="0"/>
                </a:cubicBezTo>
                <a:cubicBezTo>
                  <a:pt x="82" y="6"/>
                  <a:pt x="82" y="6"/>
                  <a:pt x="82" y="6"/>
                </a:cubicBezTo>
                <a:close/>
                <a:moveTo>
                  <a:pt x="14" y="6"/>
                </a:moveTo>
                <a:cubicBezTo>
                  <a:pt x="10" y="0"/>
                  <a:pt x="10" y="0"/>
                  <a:pt x="10" y="0"/>
                </a:cubicBezTo>
                <a:cubicBezTo>
                  <a:pt x="4" y="3"/>
                  <a:pt x="4" y="3"/>
                  <a:pt x="4" y="3"/>
                </a:cubicBezTo>
                <a:cubicBezTo>
                  <a:pt x="8" y="9"/>
                  <a:pt x="8" y="9"/>
                  <a:pt x="8" y="9"/>
                </a:cubicBezTo>
                <a:cubicBezTo>
                  <a:pt x="2" y="15"/>
                  <a:pt x="0" y="24"/>
                  <a:pt x="4" y="31"/>
                </a:cubicBezTo>
                <a:cubicBezTo>
                  <a:pt x="36" y="11"/>
                  <a:pt x="36" y="11"/>
                  <a:pt x="36" y="11"/>
                </a:cubicBezTo>
                <a:cubicBezTo>
                  <a:pt x="30" y="5"/>
                  <a:pt x="21" y="3"/>
                  <a:pt x="14" y="6"/>
                </a:cubicBezTo>
                <a:close/>
                <a:moveTo>
                  <a:pt x="43" y="54"/>
                </a:moveTo>
                <a:cubicBezTo>
                  <a:pt x="42" y="55"/>
                  <a:pt x="42" y="55"/>
                  <a:pt x="42" y="56"/>
                </a:cubicBezTo>
                <a:cubicBezTo>
                  <a:pt x="35" y="57"/>
                  <a:pt x="28" y="58"/>
                  <a:pt x="22" y="61"/>
                </a:cubicBezTo>
                <a:cubicBezTo>
                  <a:pt x="22" y="62"/>
                  <a:pt x="22" y="63"/>
                  <a:pt x="22" y="64"/>
                </a:cubicBezTo>
                <a:cubicBezTo>
                  <a:pt x="29" y="63"/>
                  <a:pt x="37" y="62"/>
                  <a:pt x="43" y="59"/>
                </a:cubicBezTo>
                <a:cubicBezTo>
                  <a:pt x="44" y="60"/>
                  <a:pt x="45" y="61"/>
                  <a:pt x="46" y="61"/>
                </a:cubicBezTo>
                <a:cubicBezTo>
                  <a:pt x="49" y="62"/>
                  <a:pt x="53" y="61"/>
                  <a:pt x="54" y="58"/>
                </a:cubicBezTo>
                <a:cubicBezTo>
                  <a:pt x="55" y="55"/>
                  <a:pt x="53" y="51"/>
                  <a:pt x="50" y="50"/>
                </a:cubicBezTo>
                <a:cubicBezTo>
                  <a:pt x="50" y="50"/>
                  <a:pt x="49" y="50"/>
                  <a:pt x="49" y="50"/>
                </a:cubicBezTo>
                <a:cubicBezTo>
                  <a:pt x="47" y="46"/>
                  <a:pt x="44" y="41"/>
                  <a:pt x="41" y="37"/>
                </a:cubicBezTo>
                <a:cubicBezTo>
                  <a:pt x="40" y="38"/>
                  <a:pt x="39" y="39"/>
                  <a:pt x="38" y="39"/>
                </a:cubicBezTo>
                <a:cubicBezTo>
                  <a:pt x="39" y="44"/>
                  <a:pt x="41" y="48"/>
                  <a:pt x="44" y="52"/>
                </a:cubicBezTo>
                <a:cubicBezTo>
                  <a:pt x="43" y="52"/>
                  <a:pt x="43" y="53"/>
                  <a:pt x="43" y="54"/>
                </a:cubicBezTo>
                <a:close/>
                <a:moveTo>
                  <a:pt x="18" y="58"/>
                </a:moveTo>
                <a:cubicBezTo>
                  <a:pt x="19" y="65"/>
                  <a:pt x="22" y="72"/>
                  <a:pt x="28" y="78"/>
                </a:cubicBezTo>
                <a:cubicBezTo>
                  <a:pt x="34" y="83"/>
                  <a:pt x="41" y="86"/>
                  <a:pt x="49" y="85"/>
                </a:cubicBezTo>
                <a:cubicBezTo>
                  <a:pt x="56" y="85"/>
                  <a:pt x="63" y="82"/>
                  <a:pt x="69" y="76"/>
                </a:cubicBezTo>
                <a:cubicBezTo>
                  <a:pt x="74" y="70"/>
                  <a:pt x="77" y="62"/>
                  <a:pt x="76" y="55"/>
                </a:cubicBezTo>
                <a:cubicBezTo>
                  <a:pt x="76" y="47"/>
                  <a:pt x="73" y="40"/>
                  <a:pt x="67" y="35"/>
                </a:cubicBezTo>
                <a:cubicBezTo>
                  <a:pt x="61" y="29"/>
                  <a:pt x="53" y="27"/>
                  <a:pt x="46" y="27"/>
                </a:cubicBezTo>
                <a:cubicBezTo>
                  <a:pt x="38" y="28"/>
                  <a:pt x="31" y="31"/>
                  <a:pt x="26" y="37"/>
                </a:cubicBezTo>
                <a:cubicBezTo>
                  <a:pt x="20" y="43"/>
                  <a:pt x="18" y="50"/>
                  <a:pt x="18" y="5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endParaRPr lang="zh-CN" altLang="en-US" sz="90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6" name="Freeform 46"/>
          <p:cNvSpPr>
            <a:spLocks noEditPoints="1"/>
          </p:cNvSpPr>
          <p:nvPr/>
        </p:nvSpPr>
        <p:spPr bwMode="auto">
          <a:xfrm>
            <a:off x="5509485" y="4501393"/>
            <a:ext cx="336888" cy="272379"/>
          </a:xfrm>
          <a:custGeom>
            <a:avLst/>
            <a:gdLst>
              <a:gd name="T0" fmla="*/ 86 w 109"/>
              <a:gd name="T1" fmla="*/ 88 h 88"/>
              <a:gd name="T2" fmla="*/ 84 w 109"/>
              <a:gd name="T3" fmla="*/ 44 h 88"/>
              <a:gd name="T4" fmla="*/ 80 w 109"/>
              <a:gd name="T5" fmla="*/ 71 h 88"/>
              <a:gd name="T6" fmla="*/ 109 w 109"/>
              <a:gd name="T7" fmla="*/ 0 h 88"/>
              <a:gd name="T8" fmla="*/ 92 w 109"/>
              <a:gd name="T9" fmla="*/ 33 h 88"/>
              <a:gd name="T10" fmla="*/ 80 w 109"/>
              <a:gd name="T11" fmla="*/ 25 h 88"/>
              <a:gd name="T12" fmla="*/ 67 w 109"/>
              <a:gd name="T13" fmla="*/ 68 h 88"/>
              <a:gd name="T14" fmla="*/ 37 w 109"/>
              <a:gd name="T15" fmla="*/ 73 h 88"/>
              <a:gd name="T16" fmla="*/ 19 w 109"/>
              <a:gd name="T17" fmla="*/ 63 h 88"/>
              <a:gd name="T18" fmla="*/ 0 w 109"/>
              <a:gd name="T19" fmla="*/ 56 h 88"/>
              <a:gd name="T20" fmla="*/ 25 w 109"/>
              <a:gd name="T21" fmla="*/ 48 h 88"/>
              <a:gd name="T22" fmla="*/ 30 w 109"/>
              <a:gd name="T23" fmla="*/ 57 h 88"/>
              <a:gd name="T24" fmla="*/ 44 w 109"/>
              <a:gd name="T25" fmla="*/ 29 h 88"/>
              <a:gd name="T26" fmla="*/ 66 w 109"/>
              <a:gd name="T27" fmla="*/ 50 h 88"/>
              <a:gd name="T28" fmla="*/ 68 w 109"/>
              <a:gd name="T29" fmla="*/ 18 h 88"/>
              <a:gd name="T30" fmla="*/ 78 w 109"/>
              <a:gd name="T31" fmla="*/ 12 h 88"/>
              <a:gd name="T32" fmla="*/ 90 w 109"/>
              <a:gd name="T33" fmla="*/ 1 h 88"/>
              <a:gd name="T34" fmla="*/ 22 w 109"/>
              <a:gd name="T35" fmla="*/ 88 h 88"/>
              <a:gd name="T36" fmla="*/ 29 w 109"/>
              <a:gd name="T37" fmla="*/ 80 h 88"/>
              <a:gd name="T38" fmla="*/ 22 w 109"/>
              <a:gd name="T39" fmla="*/ 79 h 88"/>
              <a:gd name="T40" fmla="*/ 11 w 109"/>
              <a:gd name="T41" fmla="*/ 88 h 88"/>
              <a:gd name="T42" fmla="*/ 17 w 109"/>
              <a:gd name="T43" fmla="*/ 71 h 88"/>
              <a:gd name="T44" fmla="*/ 11 w 109"/>
              <a:gd name="T45" fmla="*/ 73 h 88"/>
              <a:gd name="T46" fmla="*/ 34 w 109"/>
              <a:gd name="T47" fmla="*/ 88 h 88"/>
              <a:gd name="T48" fmla="*/ 40 w 109"/>
              <a:gd name="T49" fmla="*/ 79 h 88"/>
              <a:gd name="T50" fmla="*/ 34 w 109"/>
              <a:gd name="T51" fmla="*/ 80 h 88"/>
              <a:gd name="T52" fmla="*/ 45 w 109"/>
              <a:gd name="T53" fmla="*/ 88 h 88"/>
              <a:gd name="T54" fmla="*/ 52 w 109"/>
              <a:gd name="T55" fmla="*/ 63 h 88"/>
              <a:gd name="T56" fmla="*/ 45 w 109"/>
              <a:gd name="T57" fmla="*/ 69 h 88"/>
              <a:gd name="T58" fmla="*/ 57 w 109"/>
              <a:gd name="T59" fmla="*/ 88 h 88"/>
              <a:gd name="T60" fmla="*/ 63 w 109"/>
              <a:gd name="T61" fmla="*/ 73 h 88"/>
              <a:gd name="T62" fmla="*/ 57 w 109"/>
              <a:gd name="T63" fmla="*/ 88 h 88"/>
              <a:gd name="T64" fmla="*/ 75 w 109"/>
              <a:gd name="T65" fmla="*/ 88 h 88"/>
              <a:gd name="T66" fmla="*/ 68 w 109"/>
              <a:gd name="T67" fmla="*/ 75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9" h="88">
                <a:moveTo>
                  <a:pt x="80" y="88"/>
                </a:moveTo>
                <a:cubicBezTo>
                  <a:pt x="86" y="88"/>
                  <a:pt x="86" y="88"/>
                  <a:pt x="86" y="88"/>
                </a:cubicBezTo>
                <a:cubicBezTo>
                  <a:pt x="86" y="44"/>
                  <a:pt x="86" y="44"/>
                  <a:pt x="86" y="44"/>
                </a:cubicBezTo>
                <a:cubicBezTo>
                  <a:pt x="84" y="44"/>
                  <a:pt x="84" y="44"/>
                  <a:pt x="84" y="44"/>
                </a:cubicBezTo>
                <a:cubicBezTo>
                  <a:pt x="82" y="70"/>
                  <a:pt x="82" y="70"/>
                  <a:pt x="82" y="70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88"/>
                  <a:pt x="80" y="88"/>
                  <a:pt x="80" y="88"/>
                </a:cubicBezTo>
                <a:close/>
                <a:moveTo>
                  <a:pt x="109" y="0"/>
                </a:moveTo>
                <a:cubicBezTo>
                  <a:pt x="100" y="17"/>
                  <a:pt x="100" y="17"/>
                  <a:pt x="100" y="17"/>
                </a:cubicBezTo>
                <a:cubicBezTo>
                  <a:pt x="92" y="33"/>
                  <a:pt x="92" y="33"/>
                  <a:pt x="92" y="33"/>
                </a:cubicBezTo>
                <a:cubicBezTo>
                  <a:pt x="84" y="22"/>
                  <a:pt x="84" y="22"/>
                  <a:pt x="84" y="22"/>
                </a:cubicBezTo>
                <a:cubicBezTo>
                  <a:pt x="80" y="25"/>
                  <a:pt x="80" y="25"/>
                  <a:pt x="80" y="25"/>
                </a:cubicBezTo>
                <a:cubicBezTo>
                  <a:pt x="77" y="64"/>
                  <a:pt x="77" y="64"/>
                  <a:pt x="77" y="64"/>
                </a:cubicBezTo>
                <a:cubicBezTo>
                  <a:pt x="67" y="68"/>
                  <a:pt x="67" y="68"/>
                  <a:pt x="67" y="68"/>
                </a:cubicBezTo>
                <a:cubicBezTo>
                  <a:pt x="48" y="50"/>
                  <a:pt x="48" y="50"/>
                  <a:pt x="48" y="50"/>
                </a:cubicBezTo>
                <a:cubicBezTo>
                  <a:pt x="37" y="73"/>
                  <a:pt x="37" y="73"/>
                  <a:pt x="37" y="73"/>
                </a:cubicBezTo>
                <a:cubicBezTo>
                  <a:pt x="26" y="73"/>
                  <a:pt x="26" y="73"/>
                  <a:pt x="26" y="73"/>
                </a:cubicBezTo>
                <a:cubicBezTo>
                  <a:pt x="19" y="63"/>
                  <a:pt x="19" y="63"/>
                  <a:pt x="19" y="63"/>
                </a:cubicBezTo>
                <a:cubicBezTo>
                  <a:pt x="4" y="67"/>
                  <a:pt x="4" y="67"/>
                  <a:pt x="4" y="67"/>
                </a:cubicBezTo>
                <a:cubicBezTo>
                  <a:pt x="0" y="56"/>
                  <a:pt x="0" y="56"/>
                  <a:pt x="0" y="56"/>
                </a:cubicBezTo>
                <a:cubicBezTo>
                  <a:pt x="20" y="50"/>
                  <a:pt x="20" y="50"/>
                  <a:pt x="20" y="50"/>
                </a:cubicBezTo>
                <a:cubicBezTo>
                  <a:pt x="25" y="48"/>
                  <a:pt x="25" y="48"/>
                  <a:pt x="25" y="48"/>
                </a:cubicBezTo>
                <a:cubicBezTo>
                  <a:pt x="27" y="52"/>
                  <a:pt x="27" y="52"/>
                  <a:pt x="27" y="52"/>
                </a:cubicBezTo>
                <a:cubicBezTo>
                  <a:pt x="30" y="57"/>
                  <a:pt x="30" y="57"/>
                  <a:pt x="30" y="57"/>
                </a:cubicBezTo>
                <a:cubicBezTo>
                  <a:pt x="40" y="37"/>
                  <a:pt x="40" y="37"/>
                  <a:pt x="40" y="37"/>
                </a:cubicBezTo>
                <a:cubicBezTo>
                  <a:pt x="44" y="29"/>
                  <a:pt x="44" y="29"/>
                  <a:pt x="44" y="29"/>
                </a:cubicBezTo>
                <a:cubicBezTo>
                  <a:pt x="50" y="35"/>
                  <a:pt x="50" y="35"/>
                  <a:pt x="50" y="35"/>
                </a:cubicBezTo>
                <a:cubicBezTo>
                  <a:pt x="66" y="50"/>
                  <a:pt x="66" y="50"/>
                  <a:pt x="66" y="50"/>
                </a:cubicBezTo>
                <a:cubicBezTo>
                  <a:pt x="68" y="21"/>
                  <a:pt x="68" y="21"/>
                  <a:pt x="68" y="21"/>
                </a:cubicBezTo>
                <a:cubicBezTo>
                  <a:pt x="68" y="18"/>
                  <a:pt x="68" y="18"/>
                  <a:pt x="68" y="18"/>
                </a:cubicBezTo>
                <a:cubicBezTo>
                  <a:pt x="71" y="16"/>
                  <a:pt x="71" y="16"/>
                  <a:pt x="71" y="16"/>
                </a:cubicBezTo>
                <a:cubicBezTo>
                  <a:pt x="78" y="12"/>
                  <a:pt x="78" y="12"/>
                  <a:pt x="78" y="12"/>
                </a:cubicBezTo>
                <a:cubicBezTo>
                  <a:pt x="72" y="2"/>
                  <a:pt x="72" y="2"/>
                  <a:pt x="72" y="2"/>
                </a:cubicBezTo>
                <a:cubicBezTo>
                  <a:pt x="90" y="1"/>
                  <a:pt x="90" y="1"/>
                  <a:pt x="90" y="1"/>
                </a:cubicBezTo>
                <a:cubicBezTo>
                  <a:pt x="109" y="0"/>
                  <a:pt x="109" y="0"/>
                  <a:pt x="109" y="0"/>
                </a:cubicBezTo>
                <a:close/>
                <a:moveTo>
                  <a:pt x="22" y="88"/>
                </a:moveTo>
                <a:cubicBezTo>
                  <a:pt x="24" y="88"/>
                  <a:pt x="27" y="88"/>
                  <a:pt x="29" y="88"/>
                </a:cubicBezTo>
                <a:cubicBezTo>
                  <a:pt x="29" y="80"/>
                  <a:pt x="29" y="80"/>
                  <a:pt x="29" y="80"/>
                </a:cubicBezTo>
                <a:cubicBezTo>
                  <a:pt x="23" y="81"/>
                  <a:pt x="23" y="81"/>
                  <a:pt x="23" y="81"/>
                </a:cubicBezTo>
                <a:cubicBezTo>
                  <a:pt x="22" y="79"/>
                  <a:pt x="22" y="79"/>
                  <a:pt x="22" y="79"/>
                </a:cubicBezTo>
                <a:cubicBezTo>
                  <a:pt x="22" y="88"/>
                  <a:pt x="22" y="88"/>
                  <a:pt x="22" y="88"/>
                </a:cubicBezTo>
                <a:close/>
                <a:moveTo>
                  <a:pt x="11" y="88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71"/>
                  <a:pt x="17" y="71"/>
                  <a:pt x="17" y="71"/>
                </a:cubicBezTo>
                <a:cubicBezTo>
                  <a:pt x="17" y="71"/>
                  <a:pt x="17" y="71"/>
                  <a:pt x="17" y="71"/>
                </a:cubicBezTo>
                <a:cubicBezTo>
                  <a:pt x="11" y="73"/>
                  <a:pt x="11" y="73"/>
                  <a:pt x="11" y="73"/>
                </a:cubicBezTo>
                <a:cubicBezTo>
                  <a:pt x="11" y="88"/>
                  <a:pt x="11" y="88"/>
                  <a:pt x="11" y="88"/>
                </a:cubicBezTo>
                <a:close/>
                <a:moveTo>
                  <a:pt x="34" y="88"/>
                </a:moveTo>
                <a:cubicBezTo>
                  <a:pt x="36" y="88"/>
                  <a:pt x="38" y="88"/>
                  <a:pt x="40" y="88"/>
                </a:cubicBezTo>
                <a:cubicBezTo>
                  <a:pt x="40" y="79"/>
                  <a:pt x="40" y="79"/>
                  <a:pt x="40" y="79"/>
                </a:cubicBezTo>
                <a:cubicBezTo>
                  <a:pt x="40" y="80"/>
                  <a:pt x="40" y="80"/>
                  <a:pt x="40" y="80"/>
                </a:cubicBezTo>
                <a:cubicBezTo>
                  <a:pt x="34" y="80"/>
                  <a:pt x="34" y="80"/>
                  <a:pt x="34" y="80"/>
                </a:cubicBezTo>
                <a:cubicBezTo>
                  <a:pt x="34" y="88"/>
                  <a:pt x="34" y="88"/>
                  <a:pt x="34" y="88"/>
                </a:cubicBezTo>
                <a:close/>
                <a:moveTo>
                  <a:pt x="45" y="88"/>
                </a:moveTo>
                <a:cubicBezTo>
                  <a:pt x="47" y="88"/>
                  <a:pt x="50" y="88"/>
                  <a:pt x="52" y="88"/>
                </a:cubicBezTo>
                <a:cubicBezTo>
                  <a:pt x="52" y="63"/>
                  <a:pt x="52" y="63"/>
                  <a:pt x="52" y="63"/>
                </a:cubicBezTo>
                <a:cubicBezTo>
                  <a:pt x="49" y="60"/>
                  <a:pt x="49" y="60"/>
                  <a:pt x="49" y="60"/>
                </a:cubicBezTo>
                <a:cubicBezTo>
                  <a:pt x="45" y="69"/>
                  <a:pt x="45" y="69"/>
                  <a:pt x="45" y="69"/>
                </a:cubicBezTo>
                <a:cubicBezTo>
                  <a:pt x="45" y="88"/>
                  <a:pt x="45" y="88"/>
                  <a:pt x="45" y="88"/>
                </a:cubicBezTo>
                <a:close/>
                <a:moveTo>
                  <a:pt x="57" y="88"/>
                </a:moveTo>
                <a:cubicBezTo>
                  <a:pt x="59" y="88"/>
                  <a:pt x="61" y="88"/>
                  <a:pt x="63" y="88"/>
                </a:cubicBezTo>
                <a:cubicBezTo>
                  <a:pt x="63" y="73"/>
                  <a:pt x="63" y="73"/>
                  <a:pt x="63" y="73"/>
                </a:cubicBezTo>
                <a:cubicBezTo>
                  <a:pt x="57" y="67"/>
                  <a:pt x="57" y="67"/>
                  <a:pt x="57" y="67"/>
                </a:cubicBezTo>
                <a:cubicBezTo>
                  <a:pt x="57" y="88"/>
                  <a:pt x="57" y="88"/>
                  <a:pt x="57" y="88"/>
                </a:cubicBezTo>
                <a:close/>
                <a:moveTo>
                  <a:pt x="68" y="88"/>
                </a:moveTo>
                <a:cubicBezTo>
                  <a:pt x="70" y="88"/>
                  <a:pt x="73" y="88"/>
                  <a:pt x="75" y="88"/>
                </a:cubicBezTo>
                <a:cubicBezTo>
                  <a:pt x="75" y="72"/>
                  <a:pt x="75" y="72"/>
                  <a:pt x="75" y="72"/>
                </a:cubicBezTo>
                <a:cubicBezTo>
                  <a:pt x="68" y="75"/>
                  <a:pt x="68" y="75"/>
                  <a:pt x="68" y="75"/>
                </a:cubicBezTo>
                <a:lnTo>
                  <a:pt x="68" y="8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endParaRPr lang="zh-CN" altLang="en-US" sz="90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7" name="Freeform 47"/>
          <p:cNvSpPr>
            <a:spLocks noEditPoints="1"/>
          </p:cNvSpPr>
          <p:nvPr/>
        </p:nvSpPr>
        <p:spPr bwMode="auto">
          <a:xfrm>
            <a:off x="8621546" y="4499004"/>
            <a:ext cx="225071" cy="329722"/>
          </a:xfrm>
          <a:custGeom>
            <a:avLst/>
            <a:gdLst>
              <a:gd name="T0" fmla="*/ 16 w 73"/>
              <a:gd name="T1" fmla="*/ 77 h 107"/>
              <a:gd name="T2" fmla="*/ 57 w 73"/>
              <a:gd name="T3" fmla="*/ 77 h 107"/>
              <a:gd name="T4" fmla="*/ 52 w 73"/>
              <a:gd name="T5" fmla="*/ 101 h 107"/>
              <a:gd name="T6" fmla="*/ 45 w 73"/>
              <a:gd name="T7" fmla="*/ 101 h 107"/>
              <a:gd name="T8" fmla="*/ 37 w 73"/>
              <a:gd name="T9" fmla="*/ 107 h 107"/>
              <a:gd name="T10" fmla="*/ 29 w 73"/>
              <a:gd name="T11" fmla="*/ 101 h 107"/>
              <a:gd name="T12" fmla="*/ 21 w 73"/>
              <a:gd name="T13" fmla="*/ 101 h 107"/>
              <a:gd name="T14" fmla="*/ 16 w 73"/>
              <a:gd name="T15" fmla="*/ 77 h 107"/>
              <a:gd name="T16" fmla="*/ 51 w 73"/>
              <a:gd name="T17" fmla="*/ 29 h 107"/>
              <a:gd name="T18" fmla="*/ 52 w 73"/>
              <a:gd name="T19" fmla="*/ 35 h 107"/>
              <a:gd name="T20" fmla="*/ 51 w 73"/>
              <a:gd name="T21" fmla="*/ 37 h 107"/>
              <a:gd name="T22" fmla="*/ 53 w 73"/>
              <a:gd name="T23" fmla="*/ 38 h 107"/>
              <a:gd name="T24" fmla="*/ 52 w 73"/>
              <a:gd name="T25" fmla="*/ 42 h 107"/>
              <a:gd name="T26" fmla="*/ 50 w 73"/>
              <a:gd name="T27" fmla="*/ 42 h 107"/>
              <a:gd name="T28" fmla="*/ 52 w 73"/>
              <a:gd name="T29" fmla="*/ 44 h 107"/>
              <a:gd name="T30" fmla="*/ 51 w 73"/>
              <a:gd name="T31" fmla="*/ 47 h 107"/>
              <a:gd name="T32" fmla="*/ 50 w 73"/>
              <a:gd name="T33" fmla="*/ 48 h 107"/>
              <a:gd name="T34" fmla="*/ 51 w 73"/>
              <a:gd name="T35" fmla="*/ 49 h 107"/>
              <a:gd name="T36" fmla="*/ 50 w 73"/>
              <a:gd name="T37" fmla="*/ 53 h 107"/>
              <a:gd name="T38" fmla="*/ 47 w 73"/>
              <a:gd name="T39" fmla="*/ 54 h 107"/>
              <a:gd name="T40" fmla="*/ 29 w 73"/>
              <a:gd name="T41" fmla="*/ 49 h 107"/>
              <a:gd name="T42" fmla="*/ 21 w 73"/>
              <a:gd name="T43" fmla="*/ 49 h 107"/>
              <a:gd name="T44" fmla="*/ 21 w 73"/>
              <a:gd name="T45" fmla="*/ 32 h 107"/>
              <a:gd name="T46" fmla="*/ 28 w 73"/>
              <a:gd name="T47" fmla="*/ 31 h 107"/>
              <a:gd name="T48" fmla="*/ 42 w 73"/>
              <a:gd name="T49" fmla="*/ 16 h 107"/>
              <a:gd name="T50" fmla="*/ 38 w 73"/>
              <a:gd name="T51" fmla="*/ 30 h 107"/>
              <a:gd name="T52" fmla="*/ 51 w 73"/>
              <a:gd name="T53" fmla="*/ 29 h 107"/>
              <a:gd name="T54" fmla="*/ 15 w 73"/>
              <a:gd name="T55" fmla="*/ 71 h 107"/>
              <a:gd name="T56" fmla="*/ 25 w 73"/>
              <a:gd name="T57" fmla="*/ 71 h 107"/>
              <a:gd name="T58" fmla="*/ 17 w 73"/>
              <a:gd name="T59" fmla="*/ 48 h 107"/>
              <a:gd name="T60" fmla="*/ 11 w 73"/>
              <a:gd name="T61" fmla="*/ 29 h 107"/>
              <a:gd name="T62" fmla="*/ 23 w 73"/>
              <a:gd name="T63" fmla="*/ 13 h 107"/>
              <a:gd name="T64" fmla="*/ 37 w 73"/>
              <a:gd name="T65" fmla="*/ 11 h 107"/>
              <a:gd name="T66" fmla="*/ 50 w 73"/>
              <a:gd name="T67" fmla="*/ 14 h 107"/>
              <a:gd name="T68" fmla="*/ 62 w 73"/>
              <a:gd name="T69" fmla="*/ 29 h 107"/>
              <a:gd name="T70" fmla="*/ 56 w 73"/>
              <a:gd name="T71" fmla="*/ 48 h 107"/>
              <a:gd name="T72" fmla="*/ 48 w 73"/>
              <a:gd name="T73" fmla="*/ 71 h 107"/>
              <a:gd name="T74" fmla="*/ 58 w 73"/>
              <a:gd name="T75" fmla="*/ 71 h 107"/>
              <a:gd name="T76" fmla="*/ 65 w 73"/>
              <a:gd name="T77" fmla="*/ 52 h 107"/>
              <a:gd name="T78" fmla="*/ 71 w 73"/>
              <a:gd name="T79" fmla="*/ 27 h 107"/>
              <a:gd name="T80" fmla="*/ 55 w 73"/>
              <a:gd name="T81" fmla="*/ 5 h 107"/>
              <a:gd name="T82" fmla="*/ 37 w 73"/>
              <a:gd name="T83" fmla="*/ 1 h 107"/>
              <a:gd name="T84" fmla="*/ 19 w 73"/>
              <a:gd name="T85" fmla="*/ 5 h 107"/>
              <a:gd name="T86" fmla="*/ 2 w 73"/>
              <a:gd name="T87" fmla="*/ 27 h 107"/>
              <a:gd name="T88" fmla="*/ 8 w 73"/>
              <a:gd name="T89" fmla="*/ 53 h 107"/>
              <a:gd name="T90" fmla="*/ 15 w 73"/>
              <a:gd name="T91" fmla="*/ 71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3" h="107">
                <a:moveTo>
                  <a:pt x="16" y="77"/>
                </a:moveTo>
                <a:cubicBezTo>
                  <a:pt x="57" y="77"/>
                  <a:pt x="57" y="77"/>
                  <a:pt x="57" y="77"/>
                </a:cubicBezTo>
                <a:cubicBezTo>
                  <a:pt x="52" y="101"/>
                  <a:pt x="52" y="101"/>
                  <a:pt x="52" y="101"/>
                </a:cubicBezTo>
                <a:cubicBezTo>
                  <a:pt x="45" y="101"/>
                  <a:pt x="45" y="101"/>
                  <a:pt x="45" y="101"/>
                </a:cubicBezTo>
                <a:cubicBezTo>
                  <a:pt x="44" y="104"/>
                  <a:pt x="41" y="107"/>
                  <a:pt x="37" y="107"/>
                </a:cubicBezTo>
                <a:cubicBezTo>
                  <a:pt x="33" y="107"/>
                  <a:pt x="30" y="104"/>
                  <a:pt x="29" y="101"/>
                </a:cubicBezTo>
                <a:cubicBezTo>
                  <a:pt x="21" y="101"/>
                  <a:pt x="21" y="101"/>
                  <a:pt x="21" y="101"/>
                </a:cubicBezTo>
                <a:cubicBezTo>
                  <a:pt x="16" y="77"/>
                  <a:pt x="16" y="77"/>
                  <a:pt x="16" y="77"/>
                </a:cubicBezTo>
                <a:close/>
                <a:moveTo>
                  <a:pt x="51" y="29"/>
                </a:moveTo>
                <a:cubicBezTo>
                  <a:pt x="52" y="35"/>
                  <a:pt x="52" y="35"/>
                  <a:pt x="52" y="35"/>
                </a:cubicBezTo>
                <a:cubicBezTo>
                  <a:pt x="51" y="37"/>
                  <a:pt x="51" y="37"/>
                  <a:pt x="51" y="37"/>
                </a:cubicBezTo>
                <a:cubicBezTo>
                  <a:pt x="53" y="38"/>
                  <a:pt x="53" y="38"/>
                  <a:pt x="53" y="38"/>
                </a:cubicBezTo>
                <a:cubicBezTo>
                  <a:pt x="52" y="42"/>
                  <a:pt x="52" y="42"/>
                  <a:pt x="52" y="42"/>
                </a:cubicBezTo>
                <a:cubicBezTo>
                  <a:pt x="50" y="42"/>
                  <a:pt x="50" y="42"/>
                  <a:pt x="50" y="42"/>
                </a:cubicBezTo>
                <a:cubicBezTo>
                  <a:pt x="52" y="44"/>
                  <a:pt x="52" y="44"/>
                  <a:pt x="52" y="44"/>
                </a:cubicBezTo>
                <a:cubicBezTo>
                  <a:pt x="51" y="47"/>
                  <a:pt x="51" y="47"/>
                  <a:pt x="51" y="47"/>
                </a:cubicBezTo>
                <a:cubicBezTo>
                  <a:pt x="50" y="48"/>
                  <a:pt x="50" y="48"/>
                  <a:pt x="50" y="48"/>
                </a:cubicBezTo>
                <a:cubicBezTo>
                  <a:pt x="51" y="49"/>
                  <a:pt x="51" y="49"/>
                  <a:pt x="51" y="49"/>
                </a:cubicBezTo>
                <a:cubicBezTo>
                  <a:pt x="50" y="53"/>
                  <a:pt x="50" y="53"/>
                  <a:pt x="50" y="53"/>
                </a:cubicBezTo>
                <a:cubicBezTo>
                  <a:pt x="47" y="54"/>
                  <a:pt x="47" y="54"/>
                  <a:pt x="47" y="54"/>
                </a:cubicBezTo>
                <a:cubicBezTo>
                  <a:pt x="29" y="49"/>
                  <a:pt x="29" y="49"/>
                  <a:pt x="29" y="49"/>
                </a:cubicBezTo>
                <a:cubicBezTo>
                  <a:pt x="21" y="49"/>
                  <a:pt x="21" y="49"/>
                  <a:pt x="21" y="49"/>
                </a:cubicBezTo>
                <a:cubicBezTo>
                  <a:pt x="21" y="32"/>
                  <a:pt x="21" y="32"/>
                  <a:pt x="21" y="32"/>
                </a:cubicBezTo>
                <a:cubicBezTo>
                  <a:pt x="28" y="31"/>
                  <a:pt x="28" y="31"/>
                  <a:pt x="28" y="31"/>
                </a:cubicBezTo>
                <a:cubicBezTo>
                  <a:pt x="42" y="16"/>
                  <a:pt x="42" y="16"/>
                  <a:pt x="42" y="16"/>
                </a:cubicBezTo>
                <a:cubicBezTo>
                  <a:pt x="50" y="21"/>
                  <a:pt x="43" y="27"/>
                  <a:pt x="38" y="30"/>
                </a:cubicBezTo>
                <a:cubicBezTo>
                  <a:pt x="51" y="29"/>
                  <a:pt x="51" y="29"/>
                  <a:pt x="51" y="29"/>
                </a:cubicBezTo>
                <a:close/>
                <a:moveTo>
                  <a:pt x="15" y="71"/>
                </a:moveTo>
                <a:cubicBezTo>
                  <a:pt x="25" y="71"/>
                  <a:pt x="25" y="71"/>
                  <a:pt x="25" y="71"/>
                </a:cubicBezTo>
                <a:cubicBezTo>
                  <a:pt x="24" y="62"/>
                  <a:pt x="20" y="55"/>
                  <a:pt x="17" y="48"/>
                </a:cubicBezTo>
                <a:cubicBezTo>
                  <a:pt x="13" y="41"/>
                  <a:pt x="10" y="34"/>
                  <a:pt x="11" y="29"/>
                </a:cubicBezTo>
                <a:cubicBezTo>
                  <a:pt x="13" y="21"/>
                  <a:pt x="17" y="16"/>
                  <a:pt x="23" y="13"/>
                </a:cubicBezTo>
                <a:cubicBezTo>
                  <a:pt x="27" y="11"/>
                  <a:pt x="32" y="10"/>
                  <a:pt x="37" y="11"/>
                </a:cubicBezTo>
                <a:cubicBezTo>
                  <a:pt x="42" y="11"/>
                  <a:pt x="46" y="12"/>
                  <a:pt x="50" y="14"/>
                </a:cubicBezTo>
                <a:cubicBezTo>
                  <a:pt x="56" y="17"/>
                  <a:pt x="60" y="22"/>
                  <a:pt x="62" y="29"/>
                </a:cubicBezTo>
                <a:cubicBezTo>
                  <a:pt x="63" y="34"/>
                  <a:pt x="59" y="41"/>
                  <a:pt x="56" y="48"/>
                </a:cubicBezTo>
                <a:cubicBezTo>
                  <a:pt x="53" y="55"/>
                  <a:pt x="49" y="62"/>
                  <a:pt x="48" y="71"/>
                </a:cubicBezTo>
                <a:cubicBezTo>
                  <a:pt x="58" y="71"/>
                  <a:pt x="58" y="71"/>
                  <a:pt x="58" y="71"/>
                </a:cubicBezTo>
                <a:cubicBezTo>
                  <a:pt x="59" y="64"/>
                  <a:pt x="62" y="58"/>
                  <a:pt x="65" y="52"/>
                </a:cubicBezTo>
                <a:cubicBezTo>
                  <a:pt x="69" y="44"/>
                  <a:pt x="73" y="36"/>
                  <a:pt x="71" y="27"/>
                </a:cubicBezTo>
                <a:cubicBezTo>
                  <a:pt x="70" y="17"/>
                  <a:pt x="63" y="9"/>
                  <a:pt x="55" y="5"/>
                </a:cubicBezTo>
                <a:cubicBezTo>
                  <a:pt x="49" y="2"/>
                  <a:pt x="43" y="1"/>
                  <a:pt x="37" y="1"/>
                </a:cubicBezTo>
                <a:cubicBezTo>
                  <a:pt x="31" y="0"/>
                  <a:pt x="24" y="2"/>
                  <a:pt x="19" y="5"/>
                </a:cubicBezTo>
                <a:cubicBezTo>
                  <a:pt x="10" y="9"/>
                  <a:pt x="4" y="16"/>
                  <a:pt x="2" y="27"/>
                </a:cubicBezTo>
                <a:cubicBezTo>
                  <a:pt x="0" y="36"/>
                  <a:pt x="4" y="44"/>
                  <a:pt x="8" y="53"/>
                </a:cubicBezTo>
                <a:cubicBezTo>
                  <a:pt x="11" y="58"/>
                  <a:pt x="13" y="64"/>
                  <a:pt x="15" y="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x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endParaRPr lang="zh-CN" altLang="en-US" sz="90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8" name="Freeform 48"/>
          <p:cNvSpPr>
            <a:spLocks noEditPoints="1"/>
          </p:cNvSpPr>
          <p:nvPr/>
        </p:nvSpPr>
        <p:spPr bwMode="auto">
          <a:xfrm>
            <a:off x="8611940" y="3067519"/>
            <a:ext cx="237973" cy="288148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endParaRPr lang="zh-CN" altLang="en-US" sz="90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9" name="Donut 49"/>
          <p:cNvSpPr/>
          <p:nvPr/>
        </p:nvSpPr>
        <p:spPr>
          <a:xfrm>
            <a:off x="8390618" y="4306506"/>
            <a:ext cx="686928" cy="686928"/>
          </a:xfrm>
          <a:prstGeom prst="donut">
            <a:avLst>
              <a:gd name="adj" fmla="val 680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90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0" name="Donut 50"/>
          <p:cNvSpPr/>
          <p:nvPr/>
        </p:nvSpPr>
        <p:spPr>
          <a:xfrm>
            <a:off x="5336139" y="4306651"/>
            <a:ext cx="686928" cy="686928"/>
          </a:xfrm>
          <a:prstGeom prst="donut">
            <a:avLst>
              <a:gd name="adj" fmla="val 680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90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1" name="Donut 51"/>
          <p:cNvSpPr/>
          <p:nvPr/>
        </p:nvSpPr>
        <p:spPr>
          <a:xfrm>
            <a:off x="8385209" y="2868129"/>
            <a:ext cx="686928" cy="686928"/>
          </a:xfrm>
          <a:prstGeom prst="donut">
            <a:avLst>
              <a:gd name="adj" fmla="val 680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90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2" name="TextBox 53"/>
          <p:cNvSpPr txBox="1"/>
          <p:nvPr/>
        </p:nvSpPr>
        <p:spPr>
          <a:xfrm>
            <a:off x="6054288" y="2794050"/>
            <a:ext cx="971741" cy="756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dirty="0">
                <a:solidFill>
                  <a:schemeClr val="accent1"/>
                </a:solidFill>
                <a:latin typeface="Agency FB" panose="020B0503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80%</a:t>
            </a:r>
            <a:endParaRPr lang="en-GB" sz="4000" dirty="0">
              <a:solidFill>
                <a:schemeClr val="accent1"/>
              </a:solidFill>
              <a:latin typeface="Agency FB" panose="020B0503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3" name="TextBox 55"/>
          <p:cNvSpPr txBox="1"/>
          <p:nvPr/>
        </p:nvSpPr>
        <p:spPr>
          <a:xfrm>
            <a:off x="9112626" y="2794050"/>
            <a:ext cx="968535" cy="756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dirty="0">
                <a:solidFill>
                  <a:schemeClr val="accent2"/>
                </a:solidFill>
                <a:latin typeface="Agency FB" panose="020B0503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60%</a:t>
            </a:r>
            <a:endParaRPr lang="en-GB" sz="4000" dirty="0">
              <a:solidFill>
                <a:schemeClr val="accent2"/>
              </a:solidFill>
              <a:latin typeface="Agency FB" panose="020B0503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4" name="TextBox 57"/>
          <p:cNvSpPr txBox="1"/>
          <p:nvPr/>
        </p:nvSpPr>
        <p:spPr>
          <a:xfrm>
            <a:off x="6058084" y="4222083"/>
            <a:ext cx="962123" cy="756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4000">
                <a:solidFill>
                  <a:schemeClr val="accent1"/>
                </a:solidFill>
                <a:latin typeface="Agency FB" panose="020B0503020202020204" pitchFamily="34" charset="0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en-US" dirty="0">
                <a:solidFill>
                  <a:schemeClr val="accent3"/>
                </a:solidFill>
                <a:sym typeface="Arial" panose="020B0604020202020204" pitchFamily="34" charset="0"/>
              </a:rPr>
              <a:t>93%</a:t>
            </a:r>
            <a:endParaRPr lang="en-GB" dirty="0">
              <a:solidFill>
                <a:schemeClr val="accent3"/>
              </a:solidFill>
              <a:sym typeface="Arial" panose="020B0604020202020204" pitchFamily="34" charset="0"/>
            </a:endParaRPr>
          </a:p>
        </p:txBody>
      </p:sp>
      <p:sp>
        <p:nvSpPr>
          <p:cNvPr id="45" name="TextBox 59"/>
          <p:cNvSpPr txBox="1"/>
          <p:nvPr/>
        </p:nvSpPr>
        <p:spPr>
          <a:xfrm>
            <a:off x="9130260" y="4234471"/>
            <a:ext cx="950901" cy="756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4000">
                <a:solidFill>
                  <a:schemeClr val="accent1"/>
                </a:solidFill>
                <a:latin typeface="Agency FB" panose="020B0503020202020204" pitchFamily="34" charset="0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en-US" dirty="0">
                <a:solidFill>
                  <a:schemeClr val="accent4"/>
                </a:solidFill>
                <a:sym typeface="Arial" panose="020B0604020202020204" pitchFamily="34" charset="0"/>
              </a:rPr>
              <a:t>55%</a:t>
            </a:r>
            <a:endParaRPr lang="en-GB" dirty="0">
              <a:solidFill>
                <a:schemeClr val="accent4"/>
              </a:solidFill>
              <a:sym typeface="Arial" panose="020B0604020202020204" pitchFamily="34" charset="0"/>
            </a:endParaRPr>
          </a:p>
        </p:txBody>
      </p:sp>
      <p:sp>
        <p:nvSpPr>
          <p:cNvPr id="46" name="Rectangle 60"/>
          <p:cNvSpPr/>
          <p:nvPr/>
        </p:nvSpPr>
        <p:spPr>
          <a:xfrm>
            <a:off x="5290915" y="3589883"/>
            <a:ext cx="2512801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我们凭借自身的优势和专业化的独特视角为客户提供优质的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服务。</a:t>
            </a:r>
          </a:p>
        </p:txBody>
      </p:sp>
      <p:sp>
        <p:nvSpPr>
          <p:cNvPr id="47" name="Rectangle 61"/>
          <p:cNvSpPr/>
          <p:nvPr/>
        </p:nvSpPr>
        <p:spPr>
          <a:xfrm>
            <a:off x="5290914" y="5021904"/>
            <a:ext cx="251280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我们凭借自身的优势和专业化的独特视角为客户提供优质的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服务。</a:t>
            </a:r>
          </a:p>
        </p:txBody>
      </p:sp>
      <p:sp>
        <p:nvSpPr>
          <p:cNvPr id="48" name="Rectangle 62"/>
          <p:cNvSpPr/>
          <p:nvPr/>
        </p:nvSpPr>
        <p:spPr>
          <a:xfrm>
            <a:off x="8331635" y="3564831"/>
            <a:ext cx="253812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我们凭借自身的优势和专业化的独特视角为客户提供优质的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服务。</a:t>
            </a:r>
          </a:p>
        </p:txBody>
      </p:sp>
      <p:sp>
        <p:nvSpPr>
          <p:cNvPr id="49" name="Rectangle 63"/>
          <p:cNvSpPr/>
          <p:nvPr/>
        </p:nvSpPr>
        <p:spPr>
          <a:xfrm>
            <a:off x="8325823" y="5021904"/>
            <a:ext cx="254393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我们凭借自身的优势和专业化的独特视角为客户提供优质的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服务。</a:t>
            </a:r>
          </a:p>
        </p:txBody>
      </p:sp>
      <p:sp>
        <p:nvSpPr>
          <p:cNvPr id="51" name="MH_Entry_1"/>
          <p:cNvSpPr/>
          <p:nvPr>
            <p:custDataLst>
              <p:tags r:id="rId2"/>
            </p:custDataLst>
          </p:nvPr>
        </p:nvSpPr>
        <p:spPr>
          <a:xfrm>
            <a:off x="1389127" y="242449"/>
            <a:ext cx="4402666" cy="800219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000" b="1" spc="-300" dirty="0">
                <a:solidFill>
                  <a:schemeClr val="accent1"/>
                </a:solidFill>
                <a:latin typeface="+mj-ea"/>
                <a:ea typeface="+mj-ea"/>
                <a:sym typeface="Arial" panose="020B0604020202020204" pitchFamily="34" charset="0"/>
              </a:rPr>
              <a:t>添加相关标题文字</a:t>
            </a:r>
          </a:p>
        </p:txBody>
      </p:sp>
    </p:spTree>
    <p:extLst>
      <p:ext uri="{BB962C8B-B14F-4D97-AF65-F5344CB8AC3E}">
        <p14:creationId xmlns:p14="http://schemas.microsoft.com/office/powerpoint/2010/main" val="33262573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airplan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0"/>
                            </p:stCondLst>
                            <p:childTnLst>
                              <p:par>
                                <p:cTn id="8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000"/>
                            </p:stCondLst>
                            <p:childTnLst>
                              <p:par>
                                <p:cTn id="9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00470F9D-91E2-438B-ADE9-F3896F08874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65"/>
          <a:stretch/>
        </p:blipFill>
        <p:spPr>
          <a:xfrm>
            <a:off x="0" y="3698840"/>
            <a:ext cx="12192000" cy="3133221"/>
          </a:xfrm>
          <a:prstGeom prst="rect">
            <a:avLst/>
          </a:prstGeom>
        </p:spPr>
      </p:pic>
      <p:sp>
        <p:nvSpPr>
          <p:cNvPr id="2" name="MH_Others_1"/>
          <p:cNvSpPr txBox="1"/>
          <p:nvPr>
            <p:custDataLst>
              <p:tags r:id="rId2"/>
            </p:custDataLst>
          </p:nvPr>
        </p:nvSpPr>
        <p:spPr>
          <a:xfrm>
            <a:off x="3056870" y="891325"/>
            <a:ext cx="1677832" cy="3597835"/>
          </a:xfrm>
          <a:prstGeom prst="rect">
            <a:avLst/>
          </a:prstGeom>
          <a:noFill/>
        </p:spPr>
        <p:txBody>
          <a:bodyPr vert="eaVert" wrap="square" lIns="0" tIns="0" rIns="0" bIns="0" rtlCol="0" anchor="ctr" anchorCtr="0">
            <a:spAutoFit/>
          </a:bodyPr>
          <a:lstStyle/>
          <a:p>
            <a:pPr algn="ctr"/>
            <a:r>
              <a:rPr lang="zh-CN" altLang="en-US" sz="10903" b="1" dirty="0">
                <a:solidFill>
                  <a:schemeClr val="accent1"/>
                </a:solidFill>
                <a:latin typeface="+mj-ea"/>
                <a:ea typeface="+mj-ea"/>
                <a:sym typeface="Arial" panose="020B0604020202020204" pitchFamily="34" charset="0"/>
              </a:rPr>
              <a:t>目录</a:t>
            </a:r>
          </a:p>
        </p:txBody>
      </p:sp>
      <p:sp>
        <p:nvSpPr>
          <p:cNvPr id="3" name="MH_Others_2"/>
          <p:cNvSpPr txBox="1"/>
          <p:nvPr>
            <p:custDataLst>
              <p:tags r:id="rId3"/>
            </p:custDataLst>
          </p:nvPr>
        </p:nvSpPr>
        <p:spPr>
          <a:xfrm rot="5400000">
            <a:off x="1304839" y="2369225"/>
            <a:ext cx="3128221" cy="64203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4172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微软雅黑" panose="020B0503020204020204" pitchFamily="34" charset="-122"/>
                <a:sym typeface="Arial" panose="020B0604020202020204" pitchFamily="34" charset="0"/>
              </a:rPr>
              <a:t>CONTENTS</a:t>
            </a:r>
            <a:endParaRPr lang="zh-CN" altLang="en-US" sz="4172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MH_Number_1"/>
          <p:cNvSpPr/>
          <p:nvPr>
            <p:custDataLst>
              <p:tags r:id="rId4"/>
            </p:custDataLst>
          </p:nvPr>
        </p:nvSpPr>
        <p:spPr>
          <a:xfrm>
            <a:off x="5278381" y="1225551"/>
            <a:ext cx="472952" cy="47295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2000" b="1" dirty="0">
                <a:solidFill>
                  <a:srgbClr val="FFFFFF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2000" b="1" dirty="0">
              <a:solidFill>
                <a:srgbClr val="FFFFFF"/>
              </a:solidFill>
              <a:latin typeface="+mj-lt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" name="MH_Entry_1"/>
          <p:cNvSpPr/>
          <p:nvPr>
            <p:custDataLst>
              <p:tags r:id="rId5"/>
            </p:custDataLst>
          </p:nvPr>
        </p:nvSpPr>
        <p:spPr>
          <a:xfrm>
            <a:off x="5904842" y="1159091"/>
            <a:ext cx="3158325" cy="56015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sym typeface="Arial" panose="020B0604020202020204" pitchFamily="34" charset="0"/>
              </a:rPr>
              <a:t>添加相关标题文字</a:t>
            </a:r>
          </a:p>
        </p:txBody>
      </p:sp>
      <p:sp>
        <p:nvSpPr>
          <p:cNvPr id="6" name="MH_Number_2"/>
          <p:cNvSpPr/>
          <p:nvPr>
            <p:custDataLst>
              <p:tags r:id="rId6"/>
            </p:custDataLst>
          </p:nvPr>
        </p:nvSpPr>
        <p:spPr>
          <a:xfrm>
            <a:off x="5278381" y="2049981"/>
            <a:ext cx="472952" cy="472950"/>
          </a:xfrm>
          <a:prstGeom prst="ellipse">
            <a:avLst/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2000" b="1" dirty="0">
                <a:solidFill>
                  <a:srgbClr val="FFFFFF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lang="zh-CN" altLang="en-US" sz="2000" b="1" dirty="0">
              <a:solidFill>
                <a:srgbClr val="FFFFFF"/>
              </a:solidFill>
              <a:latin typeface="+mj-lt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" name="MH_Entry_2"/>
          <p:cNvSpPr/>
          <p:nvPr>
            <p:custDataLst>
              <p:tags r:id="rId7"/>
            </p:custDataLst>
          </p:nvPr>
        </p:nvSpPr>
        <p:spPr>
          <a:xfrm>
            <a:off x="5904842" y="1983522"/>
            <a:ext cx="3342588" cy="56015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28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sym typeface="Arial" panose="020B0604020202020204" pitchFamily="34" charset="0"/>
              </a:rPr>
              <a:t>添加相关标题文字</a:t>
            </a:r>
          </a:p>
        </p:txBody>
      </p:sp>
      <p:sp>
        <p:nvSpPr>
          <p:cNvPr id="8" name="MH_Number_3"/>
          <p:cNvSpPr/>
          <p:nvPr>
            <p:custDataLst>
              <p:tags r:id="rId8"/>
            </p:custDataLst>
          </p:nvPr>
        </p:nvSpPr>
        <p:spPr>
          <a:xfrm>
            <a:off x="5278381" y="2874411"/>
            <a:ext cx="472952" cy="47295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2000" b="1">
                <a:solidFill>
                  <a:srgbClr val="FFFFFF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  <a:endParaRPr lang="zh-CN" altLang="en-US" sz="2000" b="1" dirty="0">
              <a:solidFill>
                <a:srgbClr val="FFFFFF"/>
              </a:solidFill>
              <a:latin typeface="+mj-lt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9" name="MH_Entry_3"/>
          <p:cNvSpPr/>
          <p:nvPr>
            <p:custDataLst>
              <p:tags r:id="rId9"/>
            </p:custDataLst>
          </p:nvPr>
        </p:nvSpPr>
        <p:spPr>
          <a:xfrm>
            <a:off x="5904842" y="2807952"/>
            <a:ext cx="3342588" cy="56015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28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sym typeface="Arial" panose="020B0604020202020204" pitchFamily="34" charset="0"/>
              </a:rPr>
              <a:t>添加相关标题文字</a:t>
            </a:r>
          </a:p>
        </p:txBody>
      </p:sp>
      <p:sp>
        <p:nvSpPr>
          <p:cNvPr id="10" name="MH_Number_4"/>
          <p:cNvSpPr/>
          <p:nvPr>
            <p:custDataLst>
              <p:tags r:id="rId10"/>
            </p:custDataLst>
          </p:nvPr>
        </p:nvSpPr>
        <p:spPr>
          <a:xfrm>
            <a:off x="5278381" y="3698841"/>
            <a:ext cx="472952" cy="472950"/>
          </a:xfrm>
          <a:prstGeom prst="ellipse">
            <a:avLst/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2000" b="1">
                <a:solidFill>
                  <a:srgbClr val="FFFFFF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4</a:t>
            </a:r>
            <a:endParaRPr lang="zh-CN" altLang="en-US" sz="2000" b="1" dirty="0">
              <a:solidFill>
                <a:srgbClr val="FFFFFF"/>
              </a:solidFill>
              <a:latin typeface="+mj-lt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1" name="MH_Entry_4"/>
          <p:cNvSpPr/>
          <p:nvPr>
            <p:custDataLst>
              <p:tags r:id="rId11"/>
            </p:custDataLst>
          </p:nvPr>
        </p:nvSpPr>
        <p:spPr>
          <a:xfrm>
            <a:off x="5904842" y="3632381"/>
            <a:ext cx="3342588" cy="56015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28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sym typeface="Arial" panose="020B0604020202020204" pitchFamily="34" charset="0"/>
              </a:rPr>
              <a:t>添加相关标题文字</a:t>
            </a:r>
          </a:p>
        </p:txBody>
      </p:sp>
    </p:spTree>
    <p:extLst>
      <p:ext uri="{BB962C8B-B14F-4D97-AF65-F5344CB8AC3E}">
        <p14:creationId xmlns:p14="http://schemas.microsoft.com/office/powerpoint/2010/main" val="23613025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airplane"/>
      </p:transition>
    </mc:Choice>
    <mc:Fallback>
      <p:transition spd="slow" advClick="0" advTm="3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12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13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14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15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" presetID="5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18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19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4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700"/>
                                </p:stCondLst>
                                <p:childTnLst>
                                  <p:par>
                                    <p:cTn id="5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200"/>
                                </p:stCondLst>
                                <p:childTnLst>
                                  <p:par>
                                    <p:cTn id="5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 animBg="1"/>
          <p:bldP spid="5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12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13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14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15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" presetID="5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18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19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4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700"/>
                                </p:stCondLst>
                                <p:childTnLst>
                                  <p:par>
                                    <p:cTn id="5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200"/>
                                </p:stCondLst>
                                <p:childTnLst>
                                  <p:par>
                                    <p:cTn id="5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 animBg="1"/>
          <p:bldP spid="5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MH_Entry_1"/>
          <p:cNvSpPr/>
          <p:nvPr>
            <p:custDataLst>
              <p:tags r:id="rId2"/>
            </p:custDataLst>
          </p:nvPr>
        </p:nvSpPr>
        <p:spPr>
          <a:xfrm>
            <a:off x="1389127" y="242449"/>
            <a:ext cx="4402666" cy="800219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000" b="1" spc="-300" dirty="0">
                <a:solidFill>
                  <a:schemeClr val="accent1"/>
                </a:solidFill>
                <a:latin typeface="+mj-ea"/>
                <a:ea typeface="+mj-ea"/>
                <a:sym typeface="Arial" panose="020B0604020202020204" pitchFamily="34" charset="0"/>
              </a:rPr>
              <a:t>添加相关标题文字</a:t>
            </a:r>
          </a:p>
        </p:txBody>
      </p:sp>
      <p:sp>
        <p:nvSpPr>
          <p:cNvPr id="33" name="Arc 1">
            <a:extLst>
              <a:ext uri="{FF2B5EF4-FFF2-40B4-BE49-F238E27FC236}">
                <a16:creationId xmlns:a16="http://schemas.microsoft.com/office/drawing/2014/main" xmlns="" id="{F17763A8-3612-44E9-B824-6169DA475BF2}"/>
              </a:ext>
            </a:extLst>
          </p:cNvPr>
          <p:cNvSpPr/>
          <p:nvPr/>
        </p:nvSpPr>
        <p:spPr>
          <a:xfrm>
            <a:off x="5635926" y="1942108"/>
            <a:ext cx="2424332" cy="2424332"/>
          </a:xfrm>
          <a:prstGeom prst="arc">
            <a:avLst/>
          </a:prstGeom>
          <a:ln>
            <a:solidFill>
              <a:schemeClr val="bg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34" name="Arc 2">
            <a:extLst>
              <a:ext uri="{FF2B5EF4-FFF2-40B4-BE49-F238E27FC236}">
                <a16:creationId xmlns:a16="http://schemas.microsoft.com/office/drawing/2014/main" xmlns="" id="{1BF2B3F2-1E28-4ED3-A109-5458197AC422}"/>
              </a:ext>
            </a:extLst>
          </p:cNvPr>
          <p:cNvSpPr/>
          <p:nvPr/>
        </p:nvSpPr>
        <p:spPr>
          <a:xfrm flipH="1">
            <a:off x="4111131" y="1942108"/>
            <a:ext cx="2424332" cy="2424332"/>
          </a:xfrm>
          <a:prstGeom prst="arc">
            <a:avLst/>
          </a:prstGeom>
          <a:ln>
            <a:solidFill>
              <a:schemeClr val="bg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35" name="Arc 3">
            <a:extLst>
              <a:ext uri="{FF2B5EF4-FFF2-40B4-BE49-F238E27FC236}">
                <a16:creationId xmlns:a16="http://schemas.microsoft.com/office/drawing/2014/main" xmlns="" id="{EC145937-FF25-48D8-9A1D-89957C6EB81E}"/>
              </a:ext>
            </a:extLst>
          </p:cNvPr>
          <p:cNvSpPr/>
          <p:nvPr/>
        </p:nvSpPr>
        <p:spPr>
          <a:xfrm flipV="1">
            <a:off x="5635926" y="3273520"/>
            <a:ext cx="2424332" cy="2424332"/>
          </a:xfrm>
          <a:prstGeom prst="arc">
            <a:avLst/>
          </a:prstGeom>
          <a:ln>
            <a:solidFill>
              <a:schemeClr val="bg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36" name="Arc 4">
            <a:extLst>
              <a:ext uri="{FF2B5EF4-FFF2-40B4-BE49-F238E27FC236}">
                <a16:creationId xmlns:a16="http://schemas.microsoft.com/office/drawing/2014/main" xmlns="" id="{A576CAF3-A101-445F-B7B6-18FF62C7F532}"/>
              </a:ext>
            </a:extLst>
          </p:cNvPr>
          <p:cNvSpPr/>
          <p:nvPr/>
        </p:nvSpPr>
        <p:spPr>
          <a:xfrm rot="10800000">
            <a:off x="4111131" y="3273520"/>
            <a:ext cx="2424332" cy="2424332"/>
          </a:xfrm>
          <a:prstGeom prst="arc">
            <a:avLst/>
          </a:prstGeom>
          <a:ln>
            <a:solidFill>
              <a:schemeClr val="bg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/>
          </a:p>
        </p:txBody>
      </p:sp>
      <p:grpSp>
        <p:nvGrpSpPr>
          <p:cNvPr id="37" name="Group 5">
            <a:extLst>
              <a:ext uri="{FF2B5EF4-FFF2-40B4-BE49-F238E27FC236}">
                <a16:creationId xmlns:a16="http://schemas.microsoft.com/office/drawing/2014/main" xmlns="" id="{0D7EEA45-06CA-4D21-A681-3E1DB4792C54}"/>
              </a:ext>
            </a:extLst>
          </p:cNvPr>
          <p:cNvGrpSpPr/>
          <p:nvPr/>
        </p:nvGrpSpPr>
        <p:grpSpPr>
          <a:xfrm>
            <a:off x="3975402" y="3032938"/>
            <a:ext cx="1619915" cy="1619915"/>
            <a:chOff x="3975402" y="3266277"/>
            <a:chExt cx="1619915" cy="1619915"/>
          </a:xfrm>
        </p:grpSpPr>
        <p:sp>
          <p:nvSpPr>
            <p:cNvPr id="38" name="Rectangle: Rounded Corners 6">
              <a:extLst>
                <a:ext uri="{FF2B5EF4-FFF2-40B4-BE49-F238E27FC236}">
                  <a16:creationId xmlns:a16="http://schemas.microsoft.com/office/drawing/2014/main" xmlns="" id="{ABD41FF7-D793-4383-97C8-B4C3E8E19BE1}"/>
                </a:ext>
              </a:extLst>
            </p:cNvPr>
            <p:cNvSpPr/>
            <p:nvPr/>
          </p:nvSpPr>
          <p:spPr>
            <a:xfrm rot="2700000">
              <a:off x="3975402" y="3266277"/>
              <a:ext cx="1619915" cy="1619915"/>
            </a:xfrm>
            <a:prstGeom prst="roundRect">
              <a:avLst>
                <a:gd name="adj" fmla="val 8491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" name="Freeform: Shape 7">
              <a:extLst>
                <a:ext uri="{FF2B5EF4-FFF2-40B4-BE49-F238E27FC236}">
                  <a16:creationId xmlns:a16="http://schemas.microsoft.com/office/drawing/2014/main" xmlns="" id="{29557779-7E22-454C-B617-5106EA77DE47}"/>
                </a:ext>
              </a:extLst>
            </p:cNvPr>
            <p:cNvSpPr/>
            <p:nvPr/>
          </p:nvSpPr>
          <p:spPr>
            <a:xfrm>
              <a:off x="4511961" y="3847591"/>
              <a:ext cx="546796" cy="453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01" y="7033"/>
                  </a:moveTo>
                  <a:lnTo>
                    <a:pt x="19167" y="7176"/>
                  </a:lnTo>
                  <a:lnTo>
                    <a:pt x="18811" y="7535"/>
                  </a:lnTo>
                  <a:lnTo>
                    <a:pt x="18514" y="7894"/>
                  </a:lnTo>
                  <a:lnTo>
                    <a:pt x="18396" y="8611"/>
                  </a:lnTo>
                  <a:lnTo>
                    <a:pt x="18514" y="9114"/>
                  </a:lnTo>
                  <a:lnTo>
                    <a:pt x="18811" y="9616"/>
                  </a:lnTo>
                  <a:lnTo>
                    <a:pt x="19167" y="9903"/>
                  </a:lnTo>
                  <a:lnTo>
                    <a:pt x="19701" y="9975"/>
                  </a:lnTo>
                  <a:lnTo>
                    <a:pt x="20116" y="9903"/>
                  </a:lnTo>
                  <a:lnTo>
                    <a:pt x="20532" y="9616"/>
                  </a:lnTo>
                  <a:lnTo>
                    <a:pt x="20769" y="9114"/>
                  </a:lnTo>
                  <a:lnTo>
                    <a:pt x="20888" y="8611"/>
                  </a:lnTo>
                  <a:lnTo>
                    <a:pt x="20769" y="7894"/>
                  </a:lnTo>
                  <a:lnTo>
                    <a:pt x="20532" y="7535"/>
                  </a:lnTo>
                  <a:lnTo>
                    <a:pt x="20116" y="7176"/>
                  </a:lnTo>
                  <a:lnTo>
                    <a:pt x="19701" y="7033"/>
                  </a:lnTo>
                  <a:close/>
                  <a:moveTo>
                    <a:pt x="2077" y="7033"/>
                  </a:moveTo>
                  <a:lnTo>
                    <a:pt x="1484" y="7176"/>
                  </a:lnTo>
                  <a:lnTo>
                    <a:pt x="890" y="7894"/>
                  </a:lnTo>
                  <a:lnTo>
                    <a:pt x="771" y="8611"/>
                  </a:lnTo>
                  <a:lnTo>
                    <a:pt x="890" y="9114"/>
                  </a:lnTo>
                  <a:lnTo>
                    <a:pt x="1187" y="9616"/>
                  </a:lnTo>
                  <a:lnTo>
                    <a:pt x="1484" y="9903"/>
                  </a:lnTo>
                  <a:lnTo>
                    <a:pt x="2077" y="9975"/>
                  </a:lnTo>
                  <a:lnTo>
                    <a:pt x="2492" y="9903"/>
                  </a:lnTo>
                  <a:lnTo>
                    <a:pt x="2908" y="9616"/>
                  </a:lnTo>
                  <a:lnTo>
                    <a:pt x="3145" y="9114"/>
                  </a:lnTo>
                  <a:lnTo>
                    <a:pt x="3204" y="8611"/>
                  </a:lnTo>
                  <a:lnTo>
                    <a:pt x="3145" y="7894"/>
                  </a:lnTo>
                  <a:lnTo>
                    <a:pt x="2908" y="7535"/>
                  </a:lnTo>
                  <a:lnTo>
                    <a:pt x="2492" y="7176"/>
                  </a:lnTo>
                  <a:lnTo>
                    <a:pt x="2077" y="7033"/>
                  </a:lnTo>
                  <a:close/>
                  <a:moveTo>
                    <a:pt x="16022" y="4306"/>
                  </a:moveTo>
                  <a:lnTo>
                    <a:pt x="15607" y="4449"/>
                  </a:lnTo>
                  <a:lnTo>
                    <a:pt x="15310" y="4521"/>
                  </a:lnTo>
                  <a:lnTo>
                    <a:pt x="14954" y="4664"/>
                  </a:lnTo>
                  <a:lnTo>
                    <a:pt x="14716" y="4951"/>
                  </a:lnTo>
                  <a:lnTo>
                    <a:pt x="14538" y="5310"/>
                  </a:lnTo>
                  <a:lnTo>
                    <a:pt x="14301" y="5741"/>
                  </a:lnTo>
                  <a:lnTo>
                    <a:pt x="14182" y="6100"/>
                  </a:lnTo>
                  <a:lnTo>
                    <a:pt x="14182" y="7033"/>
                  </a:lnTo>
                  <a:lnTo>
                    <a:pt x="14301" y="7391"/>
                  </a:lnTo>
                  <a:lnTo>
                    <a:pt x="14538" y="7822"/>
                  </a:lnTo>
                  <a:lnTo>
                    <a:pt x="14954" y="8324"/>
                  </a:lnTo>
                  <a:lnTo>
                    <a:pt x="15310" y="8611"/>
                  </a:lnTo>
                  <a:lnTo>
                    <a:pt x="15607" y="8683"/>
                  </a:lnTo>
                  <a:lnTo>
                    <a:pt x="16378" y="8683"/>
                  </a:lnTo>
                  <a:lnTo>
                    <a:pt x="16675" y="8611"/>
                  </a:lnTo>
                  <a:lnTo>
                    <a:pt x="17031" y="8324"/>
                  </a:lnTo>
                  <a:lnTo>
                    <a:pt x="17327" y="8037"/>
                  </a:lnTo>
                  <a:lnTo>
                    <a:pt x="17565" y="7822"/>
                  </a:lnTo>
                  <a:lnTo>
                    <a:pt x="17624" y="7391"/>
                  </a:lnTo>
                  <a:lnTo>
                    <a:pt x="17743" y="7033"/>
                  </a:lnTo>
                  <a:lnTo>
                    <a:pt x="17862" y="6530"/>
                  </a:lnTo>
                  <a:lnTo>
                    <a:pt x="17743" y="6100"/>
                  </a:lnTo>
                  <a:lnTo>
                    <a:pt x="17624" y="5741"/>
                  </a:lnTo>
                  <a:lnTo>
                    <a:pt x="17565" y="5310"/>
                  </a:lnTo>
                  <a:lnTo>
                    <a:pt x="17327" y="4951"/>
                  </a:lnTo>
                  <a:lnTo>
                    <a:pt x="17031" y="4664"/>
                  </a:lnTo>
                  <a:lnTo>
                    <a:pt x="16675" y="4521"/>
                  </a:lnTo>
                  <a:lnTo>
                    <a:pt x="16378" y="4449"/>
                  </a:lnTo>
                  <a:lnTo>
                    <a:pt x="16022" y="4306"/>
                  </a:lnTo>
                  <a:close/>
                  <a:moveTo>
                    <a:pt x="21600" y="17797"/>
                  </a:moveTo>
                  <a:lnTo>
                    <a:pt x="19582" y="17797"/>
                  </a:lnTo>
                  <a:lnTo>
                    <a:pt x="19582" y="12630"/>
                  </a:lnTo>
                  <a:lnTo>
                    <a:pt x="19464" y="11984"/>
                  </a:lnTo>
                  <a:lnTo>
                    <a:pt x="19048" y="10908"/>
                  </a:lnTo>
                  <a:lnTo>
                    <a:pt x="19701" y="10764"/>
                  </a:lnTo>
                  <a:lnTo>
                    <a:pt x="19998" y="10908"/>
                  </a:lnTo>
                  <a:lnTo>
                    <a:pt x="20473" y="11051"/>
                  </a:lnTo>
                  <a:lnTo>
                    <a:pt x="20769" y="11338"/>
                  </a:lnTo>
                  <a:lnTo>
                    <a:pt x="21066" y="11553"/>
                  </a:lnTo>
                  <a:lnTo>
                    <a:pt x="21303" y="11984"/>
                  </a:lnTo>
                  <a:lnTo>
                    <a:pt x="21541" y="12343"/>
                  </a:lnTo>
                  <a:lnTo>
                    <a:pt x="21600" y="12773"/>
                  </a:lnTo>
                  <a:lnTo>
                    <a:pt x="21600" y="17797"/>
                  </a:lnTo>
                  <a:close/>
                  <a:moveTo>
                    <a:pt x="5697" y="4306"/>
                  </a:moveTo>
                  <a:lnTo>
                    <a:pt x="5281" y="4449"/>
                  </a:lnTo>
                  <a:lnTo>
                    <a:pt x="4925" y="4521"/>
                  </a:lnTo>
                  <a:lnTo>
                    <a:pt x="4629" y="4664"/>
                  </a:lnTo>
                  <a:lnTo>
                    <a:pt x="4391" y="4951"/>
                  </a:lnTo>
                  <a:lnTo>
                    <a:pt x="4213" y="5310"/>
                  </a:lnTo>
                  <a:lnTo>
                    <a:pt x="3976" y="5741"/>
                  </a:lnTo>
                  <a:lnTo>
                    <a:pt x="3857" y="6100"/>
                  </a:lnTo>
                  <a:lnTo>
                    <a:pt x="3857" y="7033"/>
                  </a:lnTo>
                  <a:lnTo>
                    <a:pt x="3976" y="7391"/>
                  </a:lnTo>
                  <a:lnTo>
                    <a:pt x="4213" y="7822"/>
                  </a:lnTo>
                  <a:lnTo>
                    <a:pt x="4629" y="8324"/>
                  </a:lnTo>
                  <a:lnTo>
                    <a:pt x="4925" y="8611"/>
                  </a:lnTo>
                  <a:lnTo>
                    <a:pt x="5281" y="8683"/>
                  </a:lnTo>
                  <a:lnTo>
                    <a:pt x="6053" y="8683"/>
                  </a:lnTo>
                  <a:lnTo>
                    <a:pt x="6349" y="8611"/>
                  </a:lnTo>
                  <a:lnTo>
                    <a:pt x="6646" y="8324"/>
                  </a:lnTo>
                  <a:lnTo>
                    <a:pt x="7002" y="8037"/>
                  </a:lnTo>
                  <a:lnTo>
                    <a:pt x="7240" y="7822"/>
                  </a:lnTo>
                  <a:lnTo>
                    <a:pt x="7299" y="7391"/>
                  </a:lnTo>
                  <a:lnTo>
                    <a:pt x="7418" y="7033"/>
                  </a:lnTo>
                  <a:lnTo>
                    <a:pt x="7536" y="6530"/>
                  </a:lnTo>
                  <a:lnTo>
                    <a:pt x="7418" y="6100"/>
                  </a:lnTo>
                  <a:lnTo>
                    <a:pt x="7299" y="5741"/>
                  </a:lnTo>
                  <a:lnTo>
                    <a:pt x="7240" y="5310"/>
                  </a:lnTo>
                  <a:lnTo>
                    <a:pt x="7002" y="4951"/>
                  </a:lnTo>
                  <a:lnTo>
                    <a:pt x="6646" y="4664"/>
                  </a:lnTo>
                  <a:lnTo>
                    <a:pt x="6349" y="4521"/>
                  </a:lnTo>
                  <a:lnTo>
                    <a:pt x="6053" y="4449"/>
                  </a:lnTo>
                  <a:lnTo>
                    <a:pt x="5697" y="4306"/>
                  </a:lnTo>
                  <a:close/>
                  <a:moveTo>
                    <a:pt x="2077" y="10764"/>
                  </a:moveTo>
                  <a:lnTo>
                    <a:pt x="2611" y="10908"/>
                  </a:lnTo>
                  <a:lnTo>
                    <a:pt x="2255" y="11984"/>
                  </a:lnTo>
                  <a:lnTo>
                    <a:pt x="2136" y="12630"/>
                  </a:lnTo>
                  <a:lnTo>
                    <a:pt x="2077" y="13132"/>
                  </a:lnTo>
                  <a:lnTo>
                    <a:pt x="2077" y="17797"/>
                  </a:lnTo>
                  <a:lnTo>
                    <a:pt x="0" y="17797"/>
                  </a:lnTo>
                  <a:lnTo>
                    <a:pt x="0" y="12773"/>
                  </a:lnTo>
                  <a:lnTo>
                    <a:pt x="119" y="12343"/>
                  </a:lnTo>
                  <a:lnTo>
                    <a:pt x="356" y="11984"/>
                  </a:lnTo>
                  <a:lnTo>
                    <a:pt x="534" y="11553"/>
                  </a:lnTo>
                  <a:lnTo>
                    <a:pt x="890" y="11338"/>
                  </a:lnTo>
                  <a:lnTo>
                    <a:pt x="1187" y="11051"/>
                  </a:lnTo>
                  <a:lnTo>
                    <a:pt x="1602" y="10908"/>
                  </a:lnTo>
                  <a:lnTo>
                    <a:pt x="2077" y="10764"/>
                  </a:lnTo>
                  <a:close/>
                  <a:moveTo>
                    <a:pt x="10859" y="0"/>
                  </a:moveTo>
                  <a:lnTo>
                    <a:pt x="10325" y="0"/>
                  </a:lnTo>
                  <a:lnTo>
                    <a:pt x="9791" y="287"/>
                  </a:lnTo>
                  <a:lnTo>
                    <a:pt x="9376" y="502"/>
                  </a:lnTo>
                  <a:lnTo>
                    <a:pt x="8960" y="933"/>
                  </a:lnTo>
                  <a:lnTo>
                    <a:pt x="8604" y="1435"/>
                  </a:lnTo>
                  <a:lnTo>
                    <a:pt x="8367" y="1938"/>
                  </a:lnTo>
                  <a:lnTo>
                    <a:pt x="8189" y="2583"/>
                  </a:lnTo>
                  <a:lnTo>
                    <a:pt x="8189" y="3875"/>
                  </a:lnTo>
                  <a:lnTo>
                    <a:pt x="8367" y="4449"/>
                  </a:lnTo>
                  <a:lnTo>
                    <a:pt x="8604" y="5095"/>
                  </a:lnTo>
                  <a:lnTo>
                    <a:pt x="8960" y="5454"/>
                  </a:lnTo>
                  <a:lnTo>
                    <a:pt x="9376" y="5813"/>
                  </a:lnTo>
                  <a:lnTo>
                    <a:pt x="9791" y="6243"/>
                  </a:lnTo>
                  <a:lnTo>
                    <a:pt x="10859" y="6530"/>
                  </a:lnTo>
                  <a:lnTo>
                    <a:pt x="11393" y="6387"/>
                  </a:lnTo>
                  <a:lnTo>
                    <a:pt x="11868" y="6243"/>
                  </a:lnTo>
                  <a:lnTo>
                    <a:pt x="12402" y="5813"/>
                  </a:lnTo>
                  <a:lnTo>
                    <a:pt x="12996" y="5095"/>
                  </a:lnTo>
                  <a:lnTo>
                    <a:pt x="13352" y="4449"/>
                  </a:lnTo>
                  <a:lnTo>
                    <a:pt x="13470" y="3875"/>
                  </a:lnTo>
                  <a:lnTo>
                    <a:pt x="13589" y="3229"/>
                  </a:lnTo>
                  <a:lnTo>
                    <a:pt x="13352" y="1938"/>
                  </a:lnTo>
                  <a:lnTo>
                    <a:pt x="12996" y="1435"/>
                  </a:lnTo>
                  <a:lnTo>
                    <a:pt x="12699" y="933"/>
                  </a:lnTo>
                  <a:lnTo>
                    <a:pt x="12402" y="502"/>
                  </a:lnTo>
                  <a:lnTo>
                    <a:pt x="11868" y="287"/>
                  </a:lnTo>
                  <a:lnTo>
                    <a:pt x="11393" y="0"/>
                  </a:lnTo>
                  <a:lnTo>
                    <a:pt x="10859" y="0"/>
                  </a:lnTo>
                  <a:close/>
                  <a:moveTo>
                    <a:pt x="18930" y="19519"/>
                  </a:moveTo>
                  <a:lnTo>
                    <a:pt x="15725" y="19519"/>
                  </a:lnTo>
                  <a:lnTo>
                    <a:pt x="15725" y="11697"/>
                  </a:lnTo>
                  <a:lnTo>
                    <a:pt x="15607" y="11051"/>
                  </a:lnTo>
                  <a:lnTo>
                    <a:pt x="15369" y="10405"/>
                  </a:lnTo>
                  <a:lnTo>
                    <a:pt x="15191" y="9759"/>
                  </a:lnTo>
                  <a:lnTo>
                    <a:pt x="15607" y="9616"/>
                  </a:lnTo>
                  <a:lnTo>
                    <a:pt x="16022" y="9616"/>
                  </a:lnTo>
                  <a:lnTo>
                    <a:pt x="17090" y="9903"/>
                  </a:lnTo>
                  <a:lnTo>
                    <a:pt x="17624" y="10262"/>
                  </a:lnTo>
                  <a:lnTo>
                    <a:pt x="18099" y="10692"/>
                  </a:lnTo>
                  <a:lnTo>
                    <a:pt x="18396" y="11195"/>
                  </a:lnTo>
                  <a:lnTo>
                    <a:pt x="18752" y="11841"/>
                  </a:lnTo>
                  <a:lnTo>
                    <a:pt x="18811" y="12486"/>
                  </a:lnTo>
                  <a:lnTo>
                    <a:pt x="18930" y="13132"/>
                  </a:lnTo>
                  <a:lnTo>
                    <a:pt x="18930" y="19519"/>
                  </a:lnTo>
                  <a:close/>
                  <a:moveTo>
                    <a:pt x="5934" y="12486"/>
                  </a:moveTo>
                  <a:lnTo>
                    <a:pt x="5934" y="19519"/>
                  </a:lnTo>
                  <a:lnTo>
                    <a:pt x="2670" y="19519"/>
                  </a:lnTo>
                  <a:lnTo>
                    <a:pt x="2670" y="13132"/>
                  </a:lnTo>
                  <a:lnTo>
                    <a:pt x="2789" y="12486"/>
                  </a:lnTo>
                  <a:lnTo>
                    <a:pt x="3026" y="11841"/>
                  </a:lnTo>
                  <a:lnTo>
                    <a:pt x="3204" y="11195"/>
                  </a:lnTo>
                  <a:lnTo>
                    <a:pt x="3560" y="10692"/>
                  </a:lnTo>
                  <a:lnTo>
                    <a:pt x="3976" y="10262"/>
                  </a:lnTo>
                  <a:lnTo>
                    <a:pt x="4510" y="9903"/>
                  </a:lnTo>
                  <a:lnTo>
                    <a:pt x="5044" y="9759"/>
                  </a:lnTo>
                  <a:lnTo>
                    <a:pt x="5697" y="9616"/>
                  </a:lnTo>
                  <a:lnTo>
                    <a:pt x="6112" y="9616"/>
                  </a:lnTo>
                  <a:lnTo>
                    <a:pt x="6468" y="9759"/>
                  </a:lnTo>
                  <a:lnTo>
                    <a:pt x="6231" y="10405"/>
                  </a:lnTo>
                  <a:lnTo>
                    <a:pt x="6053" y="11051"/>
                  </a:lnTo>
                  <a:lnTo>
                    <a:pt x="5934" y="11697"/>
                  </a:lnTo>
                  <a:lnTo>
                    <a:pt x="5934" y="12486"/>
                  </a:lnTo>
                  <a:close/>
                  <a:moveTo>
                    <a:pt x="6587" y="21600"/>
                  </a:moveTo>
                  <a:lnTo>
                    <a:pt x="15073" y="21600"/>
                  </a:lnTo>
                  <a:lnTo>
                    <a:pt x="15073" y="12486"/>
                  </a:lnTo>
                  <a:lnTo>
                    <a:pt x="14954" y="11410"/>
                  </a:lnTo>
                  <a:lnTo>
                    <a:pt x="14716" y="10405"/>
                  </a:lnTo>
                  <a:lnTo>
                    <a:pt x="14301" y="9616"/>
                  </a:lnTo>
                  <a:lnTo>
                    <a:pt x="13767" y="8827"/>
                  </a:lnTo>
                  <a:lnTo>
                    <a:pt x="13233" y="8181"/>
                  </a:lnTo>
                  <a:lnTo>
                    <a:pt x="12462" y="7822"/>
                  </a:lnTo>
                  <a:lnTo>
                    <a:pt x="11749" y="7391"/>
                  </a:lnTo>
                  <a:lnTo>
                    <a:pt x="10859" y="7248"/>
                  </a:lnTo>
                  <a:lnTo>
                    <a:pt x="10029" y="7391"/>
                  </a:lnTo>
                  <a:lnTo>
                    <a:pt x="9138" y="7822"/>
                  </a:lnTo>
                  <a:lnTo>
                    <a:pt x="8486" y="8181"/>
                  </a:lnTo>
                  <a:lnTo>
                    <a:pt x="7833" y="8827"/>
                  </a:lnTo>
                  <a:lnTo>
                    <a:pt x="7299" y="9616"/>
                  </a:lnTo>
                  <a:lnTo>
                    <a:pt x="6884" y="10405"/>
                  </a:lnTo>
                  <a:lnTo>
                    <a:pt x="6646" y="11410"/>
                  </a:lnTo>
                  <a:lnTo>
                    <a:pt x="6587" y="12486"/>
                  </a:lnTo>
                  <a:lnTo>
                    <a:pt x="6587" y="21600"/>
                  </a:ln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0" name="Group 8">
            <a:extLst>
              <a:ext uri="{FF2B5EF4-FFF2-40B4-BE49-F238E27FC236}">
                <a16:creationId xmlns:a16="http://schemas.microsoft.com/office/drawing/2014/main" xmlns="" id="{09833851-2929-4838-9EA4-5DDA15BE11BE}"/>
              </a:ext>
            </a:extLst>
          </p:cNvPr>
          <p:cNvGrpSpPr/>
          <p:nvPr/>
        </p:nvGrpSpPr>
        <p:grpSpPr>
          <a:xfrm>
            <a:off x="5286039" y="4305110"/>
            <a:ext cx="1619915" cy="1619915"/>
            <a:chOff x="5286039" y="4538449"/>
            <a:chExt cx="1619915" cy="1619915"/>
          </a:xfrm>
        </p:grpSpPr>
        <p:sp>
          <p:nvSpPr>
            <p:cNvPr id="41" name="Rectangle: Rounded Corners 9">
              <a:extLst>
                <a:ext uri="{FF2B5EF4-FFF2-40B4-BE49-F238E27FC236}">
                  <a16:creationId xmlns:a16="http://schemas.microsoft.com/office/drawing/2014/main" xmlns="" id="{CF85D75A-A617-48A6-A671-5E4EFE22889E}"/>
                </a:ext>
              </a:extLst>
            </p:cNvPr>
            <p:cNvSpPr/>
            <p:nvPr/>
          </p:nvSpPr>
          <p:spPr>
            <a:xfrm rot="2700000">
              <a:off x="5286039" y="4538449"/>
              <a:ext cx="1619915" cy="1619915"/>
            </a:xfrm>
            <a:prstGeom prst="roundRect">
              <a:avLst>
                <a:gd name="adj" fmla="val 8491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42" name="Group 10">
              <a:extLst>
                <a:ext uri="{FF2B5EF4-FFF2-40B4-BE49-F238E27FC236}">
                  <a16:creationId xmlns:a16="http://schemas.microsoft.com/office/drawing/2014/main" xmlns="" id="{40200684-B904-4498-945B-43A36B353DED}"/>
                </a:ext>
              </a:extLst>
            </p:cNvPr>
            <p:cNvGrpSpPr/>
            <p:nvPr/>
          </p:nvGrpSpPr>
          <p:grpSpPr>
            <a:xfrm>
              <a:off x="5829614" y="5109676"/>
              <a:ext cx="507741" cy="474694"/>
              <a:chOff x="-1" y="0"/>
              <a:chExt cx="507741" cy="474691"/>
            </a:xfrm>
            <a:solidFill>
              <a:schemeClr val="bg1"/>
            </a:solidFill>
          </p:grpSpPr>
          <p:sp>
            <p:nvSpPr>
              <p:cNvPr id="43" name="Freeform: Shape 11">
                <a:extLst>
                  <a:ext uri="{FF2B5EF4-FFF2-40B4-BE49-F238E27FC236}">
                    <a16:creationId xmlns:a16="http://schemas.microsoft.com/office/drawing/2014/main" xmlns="" id="{F37584BC-055E-4756-AC23-53E1F11CD1A7}"/>
                  </a:ext>
                </a:extLst>
              </p:cNvPr>
              <p:cNvSpPr/>
              <p:nvPr/>
            </p:nvSpPr>
            <p:spPr>
              <a:xfrm>
                <a:off x="129188" y="315458"/>
                <a:ext cx="252368" cy="159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882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8882"/>
                    </a:lnTo>
                    <a:close/>
                    <a:moveTo>
                      <a:pt x="2556" y="4441"/>
                    </a:moveTo>
                    <a:lnTo>
                      <a:pt x="18788" y="4441"/>
                    </a:lnTo>
                    <a:lnTo>
                      <a:pt x="18788" y="8882"/>
                    </a:lnTo>
                    <a:lnTo>
                      <a:pt x="2556" y="8882"/>
                    </a:lnTo>
                    <a:lnTo>
                      <a:pt x="2556" y="4441"/>
                    </a:lnTo>
                    <a:close/>
                    <a:moveTo>
                      <a:pt x="2556" y="12920"/>
                    </a:moveTo>
                    <a:lnTo>
                      <a:pt x="18788" y="12920"/>
                    </a:lnTo>
                    <a:lnTo>
                      <a:pt x="18788" y="17361"/>
                    </a:lnTo>
                    <a:lnTo>
                      <a:pt x="2556" y="17361"/>
                    </a:lnTo>
                    <a:lnTo>
                      <a:pt x="2556" y="1292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" name="Freeform: Shape 12">
                <a:extLst>
                  <a:ext uri="{FF2B5EF4-FFF2-40B4-BE49-F238E27FC236}">
                    <a16:creationId xmlns:a16="http://schemas.microsoft.com/office/drawing/2014/main" xmlns="" id="{21830C7B-BACF-48DE-9F0C-E65EC9913CD3}"/>
                  </a:ext>
                </a:extLst>
              </p:cNvPr>
              <p:cNvSpPr/>
              <p:nvPr/>
            </p:nvSpPr>
            <p:spPr>
              <a:xfrm>
                <a:off x="129188" y="0"/>
                <a:ext cx="252368" cy="156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3166"/>
                    </a:move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3166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" name="Freeform: Shape 13">
                <a:extLst>
                  <a:ext uri="{FF2B5EF4-FFF2-40B4-BE49-F238E27FC236}">
                    <a16:creationId xmlns:a16="http://schemas.microsoft.com/office/drawing/2014/main" xmlns="" id="{11396DCB-60F3-4FB8-A3C1-B6DDAF0FCFAF}"/>
                  </a:ext>
                </a:extLst>
              </p:cNvPr>
              <p:cNvSpPr/>
              <p:nvPr/>
            </p:nvSpPr>
            <p:spPr>
              <a:xfrm>
                <a:off x="-1" y="93136"/>
                <a:ext cx="507741" cy="285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908" y="0"/>
                    </a:moveTo>
                    <a:lnTo>
                      <a:pt x="17562" y="0"/>
                    </a:lnTo>
                    <a:lnTo>
                      <a:pt x="17562" y="7162"/>
                    </a:lnTo>
                    <a:lnTo>
                      <a:pt x="4038" y="7162"/>
                    </a:lnTo>
                    <a:lnTo>
                      <a:pt x="4038" y="0"/>
                    </a:lnTo>
                    <a:lnTo>
                      <a:pt x="2692" y="0"/>
                    </a:lnTo>
                    <a:lnTo>
                      <a:pt x="2179" y="114"/>
                    </a:lnTo>
                    <a:lnTo>
                      <a:pt x="1731" y="341"/>
                    </a:lnTo>
                    <a:lnTo>
                      <a:pt x="1282" y="796"/>
                    </a:lnTo>
                    <a:lnTo>
                      <a:pt x="833" y="1364"/>
                    </a:lnTo>
                    <a:lnTo>
                      <a:pt x="449" y="2274"/>
                    </a:lnTo>
                    <a:lnTo>
                      <a:pt x="256" y="3069"/>
                    </a:lnTo>
                    <a:lnTo>
                      <a:pt x="0" y="4661"/>
                    </a:lnTo>
                    <a:lnTo>
                      <a:pt x="0" y="16598"/>
                    </a:lnTo>
                    <a:lnTo>
                      <a:pt x="128" y="17735"/>
                    </a:lnTo>
                    <a:lnTo>
                      <a:pt x="256" y="18531"/>
                    </a:lnTo>
                    <a:lnTo>
                      <a:pt x="449" y="19326"/>
                    </a:lnTo>
                    <a:lnTo>
                      <a:pt x="833" y="19895"/>
                    </a:lnTo>
                    <a:lnTo>
                      <a:pt x="1282" y="20577"/>
                    </a:lnTo>
                    <a:lnTo>
                      <a:pt x="1731" y="21145"/>
                    </a:lnTo>
                    <a:lnTo>
                      <a:pt x="2179" y="21373"/>
                    </a:lnTo>
                    <a:lnTo>
                      <a:pt x="2692" y="21600"/>
                    </a:lnTo>
                    <a:lnTo>
                      <a:pt x="4038" y="21600"/>
                    </a:lnTo>
                    <a:lnTo>
                      <a:pt x="4038" y="14438"/>
                    </a:lnTo>
                    <a:lnTo>
                      <a:pt x="17562" y="14438"/>
                    </a:lnTo>
                    <a:lnTo>
                      <a:pt x="17562" y="21600"/>
                    </a:lnTo>
                    <a:lnTo>
                      <a:pt x="18908" y="21600"/>
                    </a:lnTo>
                    <a:lnTo>
                      <a:pt x="19421" y="21373"/>
                    </a:lnTo>
                    <a:lnTo>
                      <a:pt x="19869" y="21145"/>
                    </a:lnTo>
                    <a:lnTo>
                      <a:pt x="20318" y="20577"/>
                    </a:lnTo>
                    <a:lnTo>
                      <a:pt x="20767" y="19895"/>
                    </a:lnTo>
                    <a:lnTo>
                      <a:pt x="21151" y="19326"/>
                    </a:lnTo>
                    <a:lnTo>
                      <a:pt x="21408" y="18531"/>
                    </a:lnTo>
                    <a:lnTo>
                      <a:pt x="21600" y="17735"/>
                    </a:lnTo>
                    <a:lnTo>
                      <a:pt x="21600" y="3865"/>
                    </a:lnTo>
                    <a:lnTo>
                      <a:pt x="21408" y="3069"/>
                    </a:lnTo>
                    <a:lnTo>
                      <a:pt x="21151" y="2274"/>
                    </a:lnTo>
                    <a:lnTo>
                      <a:pt x="20767" y="1364"/>
                    </a:lnTo>
                    <a:lnTo>
                      <a:pt x="20318" y="796"/>
                    </a:lnTo>
                    <a:lnTo>
                      <a:pt x="19869" y="341"/>
                    </a:lnTo>
                    <a:lnTo>
                      <a:pt x="19421" y="114"/>
                    </a:lnTo>
                    <a:lnTo>
                      <a:pt x="18908" y="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46" name="Group 14">
            <a:extLst>
              <a:ext uri="{FF2B5EF4-FFF2-40B4-BE49-F238E27FC236}">
                <a16:creationId xmlns:a16="http://schemas.microsoft.com/office/drawing/2014/main" xmlns="" id="{19156ACB-34B6-42B0-90BD-7BBBD11C7F11}"/>
              </a:ext>
            </a:extLst>
          </p:cNvPr>
          <p:cNvGrpSpPr/>
          <p:nvPr/>
        </p:nvGrpSpPr>
        <p:grpSpPr>
          <a:xfrm>
            <a:off x="6596680" y="3032936"/>
            <a:ext cx="1619915" cy="1619915"/>
            <a:chOff x="6596680" y="3266275"/>
            <a:chExt cx="1619915" cy="1619915"/>
          </a:xfrm>
        </p:grpSpPr>
        <p:sp>
          <p:nvSpPr>
            <p:cNvPr id="47" name="Rectangle: Rounded Corners 15">
              <a:extLst>
                <a:ext uri="{FF2B5EF4-FFF2-40B4-BE49-F238E27FC236}">
                  <a16:creationId xmlns:a16="http://schemas.microsoft.com/office/drawing/2014/main" xmlns="" id="{8BFF13C9-2821-4936-AFA6-A1AE157BE08A}"/>
                </a:ext>
              </a:extLst>
            </p:cNvPr>
            <p:cNvSpPr/>
            <p:nvPr/>
          </p:nvSpPr>
          <p:spPr>
            <a:xfrm rot="2700000">
              <a:off x="6596680" y="3266275"/>
              <a:ext cx="1619915" cy="1619915"/>
            </a:xfrm>
            <a:prstGeom prst="roundRect">
              <a:avLst>
                <a:gd name="adj" fmla="val 8491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48" name="Freeform: Shape 16">
              <a:extLst>
                <a:ext uri="{FF2B5EF4-FFF2-40B4-BE49-F238E27FC236}">
                  <a16:creationId xmlns:a16="http://schemas.microsoft.com/office/drawing/2014/main" xmlns="" id="{E64F5493-E372-4E43-88B9-71EDE05377CB}"/>
                </a:ext>
              </a:extLst>
            </p:cNvPr>
            <p:cNvSpPr/>
            <p:nvPr/>
          </p:nvSpPr>
          <p:spPr>
            <a:xfrm>
              <a:off x="7159422" y="3856604"/>
              <a:ext cx="492716" cy="435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02" y="2681"/>
                  </a:moveTo>
                  <a:lnTo>
                    <a:pt x="19493" y="521"/>
                  </a:lnTo>
                  <a:lnTo>
                    <a:pt x="19229" y="372"/>
                  </a:lnTo>
                  <a:lnTo>
                    <a:pt x="19032" y="298"/>
                  </a:lnTo>
                  <a:lnTo>
                    <a:pt x="18768" y="372"/>
                  </a:lnTo>
                  <a:lnTo>
                    <a:pt x="18505" y="521"/>
                  </a:lnTo>
                  <a:lnTo>
                    <a:pt x="18373" y="819"/>
                  </a:lnTo>
                  <a:lnTo>
                    <a:pt x="18373" y="1192"/>
                  </a:lnTo>
                  <a:lnTo>
                    <a:pt x="18176" y="1192"/>
                  </a:lnTo>
                  <a:lnTo>
                    <a:pt x="17912" y="1341"/>
                  </a:lnTo>
                  <a:lnTo>
                    <a:pt x="12907" y="7001"/>
                  </a:lnTo>
                  <a:lnTo>
                    <a:pt x="12907" y="7672"/>
                  </a:lnTo>
                  <a:lnTo>
                    <a:pt x="12644" y="8342"/>
                  </a:lnTo>
                  <a:lnTo>
                    <a:pt x="13171" y="9012"/>
                  </a:lnTo>
                  <a:lnTo>
                    <a:pt x="12051" y="10279"/>
                  </a:lnTo>
                  <a:lnTo>
                    <a:pt x="8495" y="6182"/>
                  </a:lnTo>
                  <a:lnTo>
                    <a:pt x="8627" y="5512"/>
                  </a:lnTo>
                  <a:lnTo>
                    <a:pt x="8627" y="4320"/>
                  </a:lnTo>
                  <a:lnTo>
                    <a:pt x="8495" y="3650"/>
                  </a:lnTo>
                  <a:lnTo>
                    <a:pt x="8363" y="3128"/>
                  </a:lnTo>
                  <a:lnTo>
                    <a:pt x="8166" y="2458"/>
                  </a:lnTo>
                  <a:lnTo>
                    <a:pt x="7771" y="1862"/>
                  </a:lnTo>
                  <a:lnTo>
                    <a:pt x="7441" y="1341"/>
                  </a:lnTo>
                  <a:lnTo>
                    <a:pt x="6915" y="968"/>
                  </a:lnTo>
                  <a:lnTo>
                    <a:pt x="6454" y="670"/>
                  </a:lnTo>
                  <a:lnTo>
                    <a:pt x="5993" y="298"/>
                  </a:lnTo>
                  <a:lnTo>
                    <a:pt x="4807" y="0"/>
                  </a:lnTo>
                  <a:lnTo>
                    <a:pt x="3754" y="0"/>
                  </a:lnTo>
                  <a:lnTo>
                    <a:pt x="3095" y="149"/>
                  </a:lnTo>
                  <a:lnTo>
                    <a:pt x="5663" y="2979"/>
                  </a:lnTo>
                  <a:lnTo>
                    <a:pt x="5005" y="5661"/>
                  </a:lnTo>
                  <a:lnTo>
                    <a:pt x="2502" y="6331"/>
                  </a:lnTo>
                  <a:lnTo>
                    <a:pt x="132" y="3650"/>
                  </a:lnTo>
                  <a:lnTo>
                    <a:pt x="0" y="4171"/>
                  </a:lnTo>
                  <a:lnTo>
                    <a:pt x="0" y="5512"/>
                  </a:lnTo>
                  <a:lnTo>
                    <a:pt x="132" y="6108"/>
                  </a:lnTo>
                  <a:lnTo>
                    <a:pt x="263" y="6778"/>
                  </a:lnTo>
                  <a:lnTo>
                    <a:pt x="527" y="7299"/>
                  </a:lnTo>
                  <a:lnTo>
                    <a:pt x="1185" y="8342"/>
                  </a:lnTo>
                  <a:lnTo>
                    <a:pt x="1712" y="8789"/>
                  </a:lnTo>
                  <a:lnTo>
                    <a:pt x="2305" y="9161"/>
                  </a:lnTo>
                  <a:lnTo>
                    <a:pt x="2766" y="9459"/>
                  </a:lnTo>
                  <a:lnTo>
                    <a:pt x="3951" y="9757"/>
                  </a:lnTo>
                  <a:lnTo>
                    <a:pt x="5005" y="9757"/>
                  </a:lnTo>
                  <a:lnTo>
                    <a:pt x="5663" y="9608"/>
                  </a:lnTo>
                  <a:lnTo>
                    <a:pt x="9220" y="13481"/>
                  </a:lnTo>
                  <a:lnTo>
                    <a:pt x="5861" y="17429"/>
                  </a:lnTo>
                  <a:lnTo>
                    <a:pt x="5663" y="17131"/>
                  </a:lnTo>
                  <a:lnTo>
                    <a:pt x="4676" y="18099"/>
                  </a:lnTo>
                  <a:lnTo>
                    <a:pt x="3095" y="20930"/>
                  </a:lnTo>
                  <a:lnTo>
                    <a:pt x="3490" y="21302"/>
                  </a:lnTo>
                  <a:lnTo>
                    <a:pt x="5993" y="19589"/>
                  </a:lnTo>
                  <a:lnTo>
                    <a:pt x="6849" y="18472"/>
                  </a:lnTo>
                  <a:lnTo>
                    <a:pt x="6585" y="18248"/>
                  </a:lnTo>
                  <a:lnTo>
                    <a:pt x="10076" y="14450"/>
                  </a:lnTo>
                  <a:lnTo>
                    <a:pt x="15805" y="20930"/>
                  </a:lnTo>
                  <a:lnTo>
                    <a:pt x="16134" y="21228"/>
                  </a:lnTo>
                  <a:lnTo>
                    <a:pt x="16463" y="21451"/>
                  </a:lnTo>
                  <a:lnTo>
                    <a:pt x="16859" y="21600"/>
                  </a:lnTo>
                  <a:lnTo>
                    <a:pt x="17583" y="21600"/>
                  </a:lnTo>
                  <a:lnTo>
                    <a:pt x="17912" y="21451"/>
                  </a:lnTo>
                  <a:lnTo>
                    <a:pt x="18307" y="21228"/>
                  </a:lnTo>
                  <a:lnTo>
                    <a:pt x="18637" y="20930"/>
                  </a:lnTo>
                  <a:lnTo>
                    <a:pt x="18900" y="20632"/>
                  </a:lnTo>
                  <a:lnTo>
                    <a:pt x="19098" y="20259"/>
                  </a:lnTo>
                  <a:lnTo>
                    <a:pt x="19229" y="19738"/>
                  </a:lnTo>
                  <a:lnTo>
                    <a:pt x="19229" y="18919"/>
                  </a:lnTo>
                  <a:lnTo>
                    <a:pt x="19098" y="18472"/>
                  </a:lnTo>
                  <a:lnTo>
                    <a:pt x="18900" y="18099"/>
                  </a:lnTo>
                  <a:lnTo>
                    <a:pt x="18637" y="17652"/>
                  </a:lnTo>
                  <a:lnTo>
                    <a:pt x="12907" y="11172"/>
                  </a:lnTo>
                  <a:lnTo>
                    <a:pt x="13961" y="9981"/>
                  </a:lnTo>
                  <a:lnTo>
                    <a:pt x="14488" y="10502"/>
                  </a:lnTo>
                  <a:lnTo>
                    <a:pt x="15080" y="10130"/>
                  </a:lnTo>
                  <a:lnTo>
                    <a:pt x="15805" y="10130"/>
                  </a:lnTo>
                  <a:lnTo>
                    <a:pt x="20678" y="4618"/>
                  </a:lnTo>
                  <a:lnTo>
                    <a:pt x="20678" y="4469"/>
                  </a:lnTo>
                  <a:lnTo>
                    <a:pt x="20810" y="4171"/>
                  </a:lnTo>
                  <a:lnTo>
                    <a:pt x="20941" y="4022"/>
                  </a:lnTo>
                  <a:lnTo>
                    <a:pt x="21139" y="3948"/>
                  </a:lnTo>
                  <a:lnTo>
                    <a:pt x="21402" y="3799"/>
                  </a:lnTo>
                  <a:lnTo>
                    <a:pt x="21600" y="3501"/>
                  </a:lnTo>
                  <a:lnTo>
                    <a:pt x="21600" y="2979"/>
                  </a:lnTo>
                  <a:lnTo>
                    <a:pt x="21402" y="2681"/>
                  </a:lnTo>
                  <a:close/>
                  <a:moveTo>
                    <a:pt x="17320" y="18770"/>
                  </a:moveTo>
                  <a:lnTo>
                    <a:pt x="17715" y="18919"/>
                  </a:lnTo>
                  <a:lnTo>
                    <a:pt x="17912" y="19068"/>
                  </a:lnTo>
                  <a:lnTo>
                    <a:pt x="18176" y="19291"/>
                  </a:lnTo>
                  <a:lnTo>
                    <a:pt x="18176" y="19961"/>
                  </a:lnTo>
                  <a:lnTo>
                    <a:pt x="17912" y="20259"/>
                  </a:lnTo>
                  <a:lnTo>
                    <a:pt x="17715" y="20557"/>
                  </a:lnTo>
                  <a:lnTo>
                    <a:pt x="17122" y="20557"/>
                  </a:lnTo>
                  <a:lnTo>
                    <a:pt x="16595" y="19961"/>
                  </a:lnTo>
                  <a:lnTo>
                    <a:pt x="16595" y="19291"/>
                  </a:lnTo>
                  <a:lnTo>
                    <a:pt x="16859" y="19068"/>
                  </a:lnTo>
                  <a:lnTo>
                    <a:pt x="17122" y="18919"/>
                  </a:lnTo>
                  <a:lnTo>
                    <a:pt x="17320" y="18770"/>
                  </a:lnTo>
                  <a:close/>
                  <a:moveTo>
                    <a:pt x="14554" y="7299"/>
                  </a:moveTo>
                  <a:lnTo>
                    <a:pt x="14224" y="6852"/>
                  </a:lnTo>
                  <a:lnTo>
                    <a:pt x="17912" y="2681"/>
                  </a:lnTo>
                  <a:lnTo>
                    <a:pt x="18307" y="3128"/>
                  </a:lnTo>
                  <a:lnTo>
                    <a:pt x="14554" y="7299"/>
                  </a:lnTo>
                  <a:close/>
                  <a:moveTo>
                    <a:pt x="15805" y="8640"/>
                  </a:moveTo>
                  <a:lnTo>
                    <a:pt x="15410" y="8268"/>
                  </a:lnTo>
                  <a:lnTo>
                    <a:pt x="19098" y="4022"/>
                  </a:lnTo>
                  <a:lnTo>
                    <a:pt x="19493" y="4469"/>
                  </a:lnTo>
                  <a:lnTo>
                    <a:pt x="15805" y="8640"/>
                  </a:ln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65" name="Group 17">
            <a:extLst>
              <a:ext uri="{FF2B5EF4-FFF2-40B4-BE49-F238E27FC236}">
                <a16:creationId xmlns:a16="http://schemas.microsoft.com/office/drawing/2014/main" xmlns="" id="{DFA612F0-F2C8-4CB5-B859-73553FDCDC07}"/>
              </a:ext>
            </a:extLst>
          </p:cNvPr>
          <p:cNvGrpSpPr/>
          <p:nvPr/>
        </p:nvGrpSpPr>
        <p:grpSpPr>
          <a:xfrm>
            <a:off x="5286039" y="1774943"/>
            <a:ext cx="1619915" cy="1619915"/>
            <a:chOff x="5286039" y="2008282"/>
            <a:chExt cx="1619915" cy="1619915"/>
          </a:xfrm>
        </p:grpSpPr>
        <p:sp>
          <p:nvSpPr>
            <p:cNvPr id="66" name="Rectangle: Rounded Corners 18">
              <a:extLst>
                <a:ext uri="{FF2B5EF4-FFF2-40B4-BE49-F238E27FC236}">
                  <a16:creationId xmlns:a16="http://schemas.microsoft.com/office/drawing/2014/main" xmlns="" id="{0A1DB9A4-8A8D-43FB-AEF9-77A525E1E816}"/>
                </a:ext>
              </a:extLst>
            </p:cNvPr>
            <p:cNvSpPr/>
            <p:nvPr/>
          </p:nvSpPr>
          <p:spPr>
            <a:xfrm rot="2700000">
              <a:off x="5286039" y="2008282"/>
              <a:ext cx="1619915" cy="1619915"/>
            </a:xfrm>
            <a:prstGeom prst="roundRect">
              <a:avLst>
                <a:gd name="adj" fmla="val 849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67" name="Group 19">
              <a:extLst>
                <a:ext uri="{FF2B5EF4-FFF2-40B4-BE49-F238E27FC236}">
                  <a16:creationId xmlns:a16="http://schemas.microsoft.com/office/drawing/2014/main" xmlns="" id="{22518583-C1D2-40CD-B08D-F882DD7629F1}"/>
                </a:ext>
              </a:extLst>
            </p:cNvPr>
            <p:cNvGrpSpPr/>
            <p:nvPr/>
          </p:nvGrpSpPr>
          <p:grpSpPr>
            <a:xfrm>
              <a:off x="5830172" y="2568097"/>
              <a:ext cx="525998" cy="504079"/>
              <a:chOff x="0" y="0"/>
              <a:chExt cx="525995" cy="504077"/>
            </a:xfrm>
            <a:solidFill>
              <a:schemeClr val="bg1"/>
            </a:solidFill>
          </p:grpSpPr>
          <p:sp>
            <p:nvSpPr>
              <p:cNvPr id="68" name="Freeform: Shape 20">
                <a:extLst>
                  <a:ext uri="{FF2B5EF4-FFF2-40B4-BE49-F238E27FC236}">
                    <a16:creationId xmlns:a16="http://schemas.microsoft.com/office/drawing/2014/main" xmlns="" id="{7E8E108F-8567-469D-97D4-E0517280F5E8}"/>
                  </a:ext>
                </a:extLst>
              </p:cNvPr>
              <p:cNvSpPr/>
              <p:nvPr/>
            </p:nvSpPr>
            <p:spPr>
              <a:xfrm>
                <a:off x="76706" y="216972"/>
                <a:ext cx="201633" cy="2871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674" y="8295"/>
                    </a:moveTo>
                    <a:lnTo>
                      <a:pt x="14674" y="18972"/>
                    </a:lnTo>
                    <a:lnTo>
                      <a:pt x="14557" y="19465"/>
                    </a:lnTo>
                    <a:lnTo>
                      <a:pt x="14322" y="19957"/>
                    </a:lnTo>
                    <a:lnTo>
                      <a:pt x="13970" y="20368"/>
                    </a:lnTo>
                    <a:lnTo>
                      <a:pt x="13500" y="20779"/>
                    </a:lnTo>
                    <a:lnTo>
                      <a:pt x="12913" y="21107"/>
                    </a:lnTo>
                    <a:lnTo>
                      <a:pt x="12326" y="21354"/>
                    </a:lnTo>
                    <a:lnTo>
                      <a:pt x="11622" y="21518"/>
                    </a:lnTo>
                    <a:lnTo>
                      <a:pt x="10917" y="21600"/>
                    </a:lnTo>
                    <a:lnTo>
                      <a:pt x="10213" y="21518"/>
                    </a:lnTo>
                    <a:lnTo>
                      <a:pt x="9391" y="21354"/>
                    </a:lnTo>
                    <a:lnTo>
                      <a:pt x="8687" y="21107"/>
                    </a:lnTo>
                    <a:lnTo>
                      <a:pt x="8100" y="20779"/>
                    </a:lnTo>
                    <a:lnTo>
                      <a:pt x="7396" y="19957"/>
                    </a:lnTo>
                    <a:lnTo>
                      <a:pt x="7161" y="19465"/>
                    </a:lnTo>
                    <a:lnTo>
                      <a:pt x="7161" y="8295"/>
                    </a:lnTo>
                    <a:lnTo>
                      <a:pt x="1878" y="8295"/>
                    </a:lnTo>
                    <a:lnTo>
                      <a:pt x="1174" y="8213"/>
                    </a:lnTo>
                    <a:lnTo>
                      <a:pt x="587" y="8131"/>
                    </a:lnTo>
                    <a:lnTo>
                      <a:pt x="117" y="7802"/>
                    </a:lnTo>
                    <a:lnTo>
                      <a:pt x="0" y="7474"/>
                    </a:lnTo>
                    <a:lnTo>
                      <a:pt x="0" y="6735"/>
                    </a:lnTo>
                    <a:lnTo>
                      <a:pt x="352" y="6324"/>
                    </a:lnTo>
                    <a:lnTo>
                      <a:pt x="8100" y="903"/>
                    </a:lnTo>
                    <a:lnTo>
                      <a:pt x="8804" y="493"/>
                    </a:lnTo>
                    <a:lnTo>
                      <a:pt x="9391" y="164"/>
                    </a:lnTo>
                    <a:lnTo>
                      <a:pt x="10213" y="0"/>
                    </a:lnTo>
                    <a:lnTo>
                      <a:pt x="11504" y="0"/>
                    </a:lnTo>
                    <a:lnTo>
                      <a:pt x="12209" y="164"/>
                    </a:lnTo>
                    <a:lnTo>
                      <a:pt x="12913" y="493"/>
                    </a:lnTo>
                    <a:lnTo>
                      <a:pt x="13500" y="903"/>
                    </a:lnTo>
                    <a:lnTo>
                      <a:pt x="20896" y="5995"/>
                    </a:lnTo>
                    <a:lnTo>
                      <a:pt x="21365" y="6324"/>
                    </a:lnTo>
                    <a:lnTo>
                      <a:pt x="21600" y="6735"/>
                    </a:lnTo>
                    <a:lnTo>
                      <a:pt x="21600" y="7474"/>
                    </a:lnTo>
                    <a:lnTo>
                      <a:pt x="21365" y="7802"/>
                    </a:lnTo>
                    <a:lnTo>
                      <a:pt x="20896" y="7967"/>
                    </a:lnTo>
                    <a:lnTo>
                      <a:pt x="20309" y="8213"/>
                    </a:lnTo>
                    <a:lnTo>
                      <a:pt x="19487" y="8295"/>
                    </a:lnTo>
                    <a:lnTo>
                      <a:pt x="14674" y="8295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9" name="Freeform: Shape 21">
                <a:extLst>
                  <a:ext uri="{FF2B5EF4-FFF2-40B4-BE49-F238E27FC236}">
                    <a16:creationId xmlns:a16="http://schemas.microsoft.com/office/drawing/2014/main" xmlns="" id="{440D8408-45F9-462C-87A5-21E33D8A8FF0}"/>
                  </a:ext>
                </a:extLst>
              </p:cNvPr>
              <p:cNvSpPr/>
              <p:nvPr/>
            </p:nvSpPr>
            <p:spPr>
              <a:xfrm>
                <a:off x="0" y="0"/>
                <a:ext cx="525995" cy="368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145" y="7843"/>
                    </a:moveTo>
                    <a:lnTo>
                      <a:pt x="17640" y="8036"/>
                    </a:lnTo>
                    <a:lnTo>
                      <a:pt x="18090" y="8164"/>
                    </a:lnTo>
                    <a:lnTo>
                      <a:pt x="18900" y="8743"/>
                    </a:lnTo>
                    <a:lnTo>
                      <a:pt x="19305" y="9064"/>
                    </a:lnTo>
                    <a:lnTo>
                      <a:pt x="19710" y="9450"/>
                    </a:lnTo>
                    <a:lnTo>
                      <a:pt x="20025" y="9836"/>
                    </a:lnTo>
                    <a:lnTo>
                      <a:pt x="20295" y="10350"/>
                    </a:lnTo>
                    <a:lnTo>
                      <a:pt x="20565" y="10736"/>
                    </a:lnTo>
                    <a:lnTo>
                      <a:pt x="20835" y="11250"/>
                    </a:lnTo>
                    <a:lnTo>
                      <a:pt x="21060" y="11764"/>
                    </a:lnTo>
                    <a:lnTo>
                      <a:pt x="21240" y="12279"/>
                    </a:lnTo>
                    <a:lnTo>
                      <a:pt x="21420" y="12857"/>
                    </a:lnTo>
                    <a:lnTo>
                      <a:pt x="21510" y="13436"/>
                    </a:lnTo>
                    <a:lnTo>
                      <a:pt x="21600" y="14079"/>
                    </a:lnTo>
                    <a:lnTo>
                      <a:pt x="21600" y="15236"/>
                    </a:lnTo>
                    <a:lnTo>
                      <a:pt x="21510" y="15879"/>
                    </a:lnTo>
                    <a:lnTo>
                      <a:pt x="21420" y="16457"/>
                    </a:lnTo>
                    <a:lnTo>
                      <a:pt x="21240" y="16971"/>
                    </a:lnTo>
                    <a:lnTo>
                      <a:pt x="20790" y="18129"/>
                    </a:lnTo>
                    <a:lnTo>
                      <a:pt x="20565" y="18579"/>
                    </a:lnTo>
                    <a:lnTo>
                      <a:pt x="20250" y="19093"/>
                    </a:lnTo>
                    <a:lnTo>
                      <a:pt x="19890" y="19543"/>
                    </a:lnTo>
                    <a:lnTo>
                      <a:pt x="19575" y="19929"/>
                    </a:lnTo>
                    <a:lnTo>
                      <a:pt x="19170" y="20250"/>
                    </a:lnTo>
                    <a:lnTo>
                      <a:pt x="18810" y="20571"/>
                    </a:lnTo>
                    <a:lnTo>
                      <a:pt x="18360" y="20893"/>
                    </a:lnTo>
                    <a:lnTo>
                      <a:pt x="17910" y="21150"/>
                    </a:lnTo>
                    <a:lnTo>
                      <a:pt x="17415" y="21279"/>
                    </a:lnTo>
                    <a:lnTo>
                      <a:pt x="16920" y="21471"/>
                    </a:lnTo>
                    <a:lnTo>
                      <a:pt x="16920" y="14143"/>
                    </a:lnTo>
                    <a:lnTo>
                      <a:pt x="16740" y="13564"/>
                    </a:lnTo>
                    <a:lnTo>
                      <a:pt x="16560" y="13050"/>
                    </a:lnTo>
                    <a:lnTo>
                      <a:pt x="16290" y="12536"/>
                    </a:lnTo>
                    <a:lnTo>
                      <a:pt x="15975" y="12214"/>
                    </a:lnTo>
                    <a:lnTo>
                      <a:pt x="15615" y="11893"/>
                    </a:lnTo>
                    <a:lnTo>
                      <a:pt x="15165" y="11764"/>
                    </a:lnTo>
                    <a:lnTo>
                      <a:pt x="14805" y="11700"/>
                    </a:lnTo>
                    <a:lnTo>
                      <a:pt x="14355" y="11764"/>
                    </a:lnTo>
                    <a:lnTo>
                      <a:pt x="13905" y="11893"/>
                    </a:lnTo>
                    <a:lnTo>
                      <a:pt x="13545" y="12214"/>
                    </a:lnTo>
                    <a:lnTo>
                      <a:pt x="13230" y="12536"/>
                    </a:lnTo>
                    <a:lnTo>
                      <a:pt x="12960" y="13050"/>
                    </a:lnTo>
                    <a:lnTo>
                      <a:pt x="12780" y="13564"/>
                    </a:lnTo>
                    <a:lnTo>
                      <a:pt x="12600" y="14143"/>
                    </a:lnTo>
                    <a:lnTo>
                      <a:pt x="12600" y="21600"/>
                    </a:lnTo>
                    <a:lnTo>
                      <a:pt x="9450" y="21600"/>
                    </a:lnTo>
                    <a:lnTo>
                      <a:pt x="9450" y="20250"/>
                    </a:lnTo>
                    <a:lnTo>
                      <a:pt x="10575" y="20250"/>
                    </a:lnTo>
                    <a:lnTo>
                      <a:pt x="11070" y="20121"/>
                    </a:lnTo>
                    <a:lnTo>
                      <a:pt x="11475" y="19929"/>
                    </a:lnTo>
                    <a:lnTo>
                      <a:pt x="11655" y="19671"/>
                    </a:lnTo>
                    <a:lnTo>
                      <a:pt x="11835" y="19479"/>
                    </a:lnTo>
                    <a:lnTo>
                      <a:pt x="11970" y="19221"/>
                    </a:lnTo>
                    <a:lnTo>
                      <a:pt x="12060" y="18964"/>
                    </a:lnTo>
                    <a:lnTo>
                      <a:pt x="12105" y="18321"/>
                    </a:lnTo>
                    <a:lnTo>
                      <a:pt x="12060" y="17807"/>
                    </a:lnTo>
                    <a:lnTo>
                      <a:pt x="11880" y="17229"/>
                    </a:lnTo>
                    <a:lnTo>
                      <a:pt x="11610" y="16650"/>
                    </a:lnTo>
                    <a:lnTo>
                      <a:pt x="8775" y="12729"/>
                    </a:lnTo>
                    <a:lnTo>
                      <a:pt x="8460" y="12214"/>
                    </a:lnTo>
                    <a:lnTo>
                      <a:pt x="8055" y="11893"/>
                    </a:lnTo>
                    <a:lnTo>
                      <a:pt x="7650" y="11764"/>
                    </a:lnTo>
                    <a:lnTo>
                      <a:pt x="7290" y="11700"/>
                    </a:lnTo>
                    <a:lnTo>
                      <a:pt x="6840" y="11764"/>
                    </a:lnTo>
                    <a:lnTo>
                      <a:pt x="6435" y="11893"/>
                    </a:lnTo>
                    <a:lnTo>
                      <a:pt x="6120" y="12214"/>
                    </a:lnTo>
                    <a:lnTo>
                      <a:pt x="5715" y="12729"/>
                    </a:lnTo>
                    <a:lnTo>
                      <a:pt x="2925" y="16650"/>
                    </a:lnTo>
                    <a:lnTo>
                      <a:pt x="2610" y="17229"/>
                    </a:lnTo>
                    <a:lnTo>
                      <a:pt x="2430" y="17871"/>
                    </a:lnTo>
                    <a:lnTo>
                      <a:pt x="2385" y="18450"/>
                    </a:lnTo>
                    <a:lnTo>
                      <a:pt x="2430" y="18964"/>
                    </a:lnTo>
                    <a:lnTo>
                      <a:pt x="2565" y="19286"/>
                    </a:lnTo>
                    <a:lnTo>
                      <a:pt x="2655" y="19543"/>
                    </a:lnTo>
                    <a:lnTo>
                      <a:pt x="2835" y="19671"/>
                    </a:lnTo>
                    <a:lnTo>
                      <a:pt x="3015" y="19929"/>
                    </a:lnTo>
                    <a:lnTo>
                      <a:pt x="3375" y="20186"/>
                    </a:lnTo>
                    <a:lnTo>
                      <a:pt x="3825" y="20250"/>
                    </a:lnTo>
                    <a:lnTo>
                      <a:pt x="5130" y="20250"/>
                    </a:lnTo>
                    <a:lnTo>
                      <a:pt x="5130" y="21536"/>
                    </a:lnTo>
                    <a:lnTo>
                      <a:pt x="4545" y="21471"/>
                    </a:lnTo>
                    <a:lnTo>
                      <a:pt x="4050" y="21279"/>
                    </a:lnTo>
                    <a:lnTo>
                      <a:pt x="3555" y="21021"/>
                    </a:lnTo>
                    <a:lnTo>
                      <a:pt x="3105" y="20829"/>
                    </a:lnTo>
                    <a:lnTo>
                      <a:pt x="2655" y="20507"/>
                    </a:lnTo>
                    <a:lnTo>
                      <a:pt x="2205" y="20121"/>
                    </a:lnTo>
                    <a:lnTo>
                      <a:pt x="1845" y="19671"/>
                    </a:lnTo>
                    <a:lnTo>
                      <a:pt x="1485" y="19286"/>
                    </a:lnTo>
                    <a:lnTo>
                      <a:pt x="1170" y="18771"/>
                    </a:lnTo>
                    <a:lnTo>
                      <a:pt x="900" y="18257"/>
                    </a:lnTo>
                    <a:lnTo>
                      <a:pt x="585" y="17679"/>
                    </a:lnTo>
                    <a:lnTo>
                      <a:pt x="360" y="17164"/>
                    </a:lnTo>
                    <a:lnTo>
                      <a:pt x="225" y="16521"/>
                    </a:lnTo>
                    <a:lnTo>
                      <a:pt x="90" y="15943"/>
                    </a:lnTo>
                    <a:lnTo>
                      <a:pt x="45" y="15236"/>
                    </a:lnTo>
                    <a:lnTo>
                      <a:pt x="0" y="14593"/>
                    </a:lnTo>
                    <a:lnTo>
                      <a:pt x="45" y="14079"/>
                    </a:lnTo>
                    <a:lnTo>
                      <a:pt x="90" y="13436"/>
                    </a:lnTo>
                    <a:lnTo>
                      <a:pt x="225" y="12857"/>
                    </a:lnTo>
                    <a:lnTo>
                      <a:pt x="315" y="12279"/>
                    </a:lnTo>
                    <a:lnTo>
                      <a:pt x="540" y="11764"/>
                    </a:lnTo>
                    <a:lnTo>
                      <a:pt x="720" y="11250"/>
                    </a:lnTo>
                    <a:lnTo>
                      <a:pt x="990" y="10736"/>
                    </a:lnTo>
                    <a:lnTo>
                      <a:pt x="1620" y="9836"/>
                    </a:lnTo>
                    <a:lnTo>
                      <a:pt x="2250" y="9064"/>
                    </a:lnTo>
                    <a:lnTo>
                      <a:pt x="2655" y="8743"/>
                    </a:lnTo>
                    <a:lnTo>
                      <a:pt x="3105" y="8486"/>
                    </a:lnTo>
                    <a:lnTo>
                      <a:pt x="3555" y="8164"/>
                    </a:lnTo>
                    <a:lnTo>
                      <a:pt x="4005" y="8036"/>
                    </a:lnTo>
                    <a:lnTo>
                      <a:pt x="4455" y="7843"/>
                    </a:lnTo>
                    <a:lnTo>
                      <a:pt x="4455" y="7586"/>
                    </a:lnTo>
                    <a:lnTo>
                      <a:pt x="4500" y="6879"/>
                    </a:lnTo>
                    <a:lnTo>
                      <a:pt x="4545" y="6107"/>
                    </a:lnTo>
                    <a:lnTo>
                      <a:pt x="4725" y="5400"/>
                    </a:lnTo>
                    <a:lnTo>
                      <a:pt x="4950" y="4693"/>
                    </a:lnTo>
                    <a:lnTo>
                      <a:pt x="5220" y="4050"/>
                    </a:lnTo>
                    <a:lnTo>
                      <a:pt x="5535" y="3407"/>
                    </a:lnTo>
                    <a:lnTo>
                      <a:pt x="5895" y="2764"/>
                    </a:lnTo>
                    <a:lnTo>
                      <a:pt x="6345" y="2314"/>
                    </a:lnTo>
                    <a:lnTo>
                      <a:pt x="6795" y="1736"/>
                    </a:lnTo>
                    <a:lnTo>
                      <a:pt x="7245" y="1350"/>
                    </a:lnTo>
                    <a:lnTo>
                      <a:pt x="7785" y="964"/>
                    </a:lnTo>
                    <a:lnTo>
                      <a:pt x="8325" y="643"/>
                    </a:lnTo>
                    <a:lnTo>
                      <a:pt x="9495" y="129"/>
                    </a:lnTo>
                    <a:lnTo>
                      <a:pt x="10170" y="64"/>
                    </a:lnTo>
                    <a:lnTo>
                      <a:pt x="10800" y="0"/>
                    </a:lnTo>
                    <a:lnTo>
                      <a:pt x="11475" y="64"/>
                    </a:lnTo>
                    <a:lnTo>
                      <a:pt x="12060" y="129"/>
                    </a:lnTo>
                    <a:lnTo>
                      <a:pt x="12690" y="386"/>
                    </a:lnTo>
                    <a:lnTo>
                      <a:pt x="13275" y="643"/>
                    </a:lnTo>
                    <a:lnTo>
                      <a:pt x="13860" y="964"/>
                    </a:lnTo>
                    <a:lnTo>
                      <a:pt x="14850" y="1736"/>
                    </a:lnTo>
                    <a:lnTo>
                      <a:pt x="15300" y="2314"/>
                    </a:lnTo>
                    <a:lnTo>
                      <a:pt x="15660" y="2764"/>
                    </a:lnTo>
                    <a:lnTo>
                      <a:pt x="16065" y="3407"/>
                    </a:lnTo>
                    <a:lnTo>
                      <a:pt x="16425" y="4050"/>
                    </a:lnTo>
                    <a:lnTo>
                      <a:pt x="16605" y="4693"/>
                    </a:lnTo>
                    <a:lnTo>
                      <a:pt x="16830" y="5400"/>
                    </a:lnTo>
                    <a:lnTo>
                      <a:pt x="17010" y="6107"/>
                    </a:lnTo>
                    <a:lnTo>
                      <a:pt x="17145" y="6879"/>
                    </a:lnTo>
                    <a:lnTo>
                      <a:pt x="17145" y="7843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0" name="Freeform: Shape 22">
                <a:extLst>
                  <a:ext uri="{FF2B5EF4-FFF2-40B4-BE49-F238E27FC236}">
                    <a16:creationId xmlns:a16="http://schemas.microsoft.com/office/drawing/2014/main" xmlns="" id="{527F0027-0F5A-40A1-9F0F-AC73D83FC8EE}"/>
                  </a:ext>
                </a:extLst>
              </p:cNvPr>
              <p:cNvSpPr/>
              <p:nvPr/>
            </p:nvSpPr>
            <p:spPr>
              <a:xfrm>
                <a:off x="258614" y="216972"/>
                <a:ext cx="203824" cy="2871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711" y="13305"/>
                    </a:moveTo>
                    <a:lnTo>
                      <a:pt x="14711" y="2628"/>
                    </a:lnTo>
                    <a:lnTo>
                      <a:pt x="14595" y="2135"/>
                    </a:lnTo>
                    <a:lnTo>
                      <a:pt x="14361" y="1560"/>
                    </a:lnTo>
                    <a:lnTo>
                      <a:pt x="14011" y="1068"/>
                    </a:lnTo>
                    <a:lnTo>
                      <a:pt x="13544" y="657"/>
                    </a:lnTo>
                    <a:lnTo>
                      <a:pt x="12376" y="164"/>
                    </a:lnTo>
                    <a:lnTo>
                      <a:pt x="11676" y="0"/>
                    </a:lnTo>
                    <a:lnTo>
                      <a:pt x="10041" y="0"/>
                    </a:lnTo>
                    <a:lnTo>
                      <a:pt x="9341" y="164"/>
                    </a:lnTo>
                    <a:lnTo>
                      <a:pt x="8173" y="657"/>
                    </a:lnTo>
                    <a:lnTo>
                      <a:pt x="7706" y="1068"/>
                    </a:lnTo>
                    <a:lnTo>
                      <a:pt x="7472" y="1560"/>
                    </a:lnTo>
                    <a:lnTo>
                      <a:pt x="7239" y="2135"/>
                    </a:lnTo>
                    <a:lnTo>
                      <a:pt x="7239" y="13305"/>
                    </a:lnTo>
                    <a:lnTo>
                      <a:pt x="1284" y="13305"/>
                    </a:lnTo>
                    <a:lnTo>
                      <a:pt x="701" y="13469"/>
                    </a:lnTo>
                    <a:lnTo>
                      <a:pt x="234" y="13716"/>
                    </a:lnTo>
                    <a:lnTo>
                      <a:pt x="117" y="13962"/>
                    </a:lnTo>
                    <a:lnTo>
                      <a:pt x="0" y="14373"/>
                    </a:lnTo>
                    <a:lnTo>
                      <a:pt x="117" y="14701"/>
                    </a:lnTo>
                    <a:lnTo>
                      <a:pt x="350" y="15112"/>
                    </a:lnTo>
                    <a:lnTo>
                      <a:pt x="817" y="15522"/>
                    </a:lnTo>
                    <a:lnTo>
                      <a:pt x="8173" y="20614"/>
                    </a:lnTo>
                    <a:lnTo>
                      <a:pt x="8874" y="21025"/>
                    </a:lnTo>
                    <a:lnTo>
                      <a:pt x="9457" y="21271"/>
                    </a:lnTo>
                    <a:lnTo>
                      <a:pt x="10275" y="21518"/>
                    </a:lnTo>
                    <a:lnTo>
                      <a:pt x="10742" y="21600"/>
                    </a:lnTo>
                    <a:lnTo>
                      <a:pt x="11559" y="21518"/>
                    </a:lnTo>
                    <a:lnTo>
                      <a:pt x="12259" y="21271"/>
                    </a:lnTo>
                    <a:lnTo>
                      <a:pt x="12843" y="21025"/>
                    </a:lnTo>
                    <a:lnTo>
                      <a:pt x="13544" y="20614"/>
                    </a:lnTo>
                    <a:lnTo>
                      <a:pt x="20899" y="15522"/>
                    </a:lnTo>
                    <a:lnTo>
                      <a:pt x="21366" y="15194"/>
                    </a:lnTo>
                    <a:lnTo>
                      <a:pt x="21600" y="14373"/>
                    </a:lnTo>
                    <a:lnTo>
                      <a:pt x="21600" y="14044"/>
                    </a:lnTo>
                    <a:lnTo>
                      <a:pt x="21366" y="13798"/>
                    </a:lnTo>
                    <a:lnTo>
                      <a:pt x="20899" y="13469"/>
                    </a:lnTo>
                    <a:lnTo>
                      <a:pt x="20199" y="13305"/>
                    </a:lnTo>
                    <a:lnTo>
                      <a:pt x="14711" y="13305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xmlns="" id="{FCAE9FE5-6884-444D-BDDB-4096196EC637}"/>
              </a:ext>
            </a:extLst>
          </p:cNvPr>
          <p:cNvGrpSpPr/>
          <p:nvPr/>
        </p:nvGrpSpPr>
        <p:grpSpPr>
          <a:xfrm>
            <a:off x="1403668" y="2326388"/>
            <a:ext cx="2085109" cy="1199959"/>
            <a:chOff x="1289368" y="2326388"/>
            <a:chExt cx="2085109" cy="1199959"/>
          </a:xfrm>
        </p:grpSpPr>
        <p:sp>
          <p:nvSpPr>
            <p:cNvPr id="72" name="TextBox 60">
              <a:extLst>
                <a:ext uri="{FF2B5EF4-FFF2-40B4-BE49-F238E27FC236}">
                  <a16:creationId xmlns:a16="http://schemas.microsoft.com/office/drawing/2014/main" xmlns="" id="{0BE6C08D-B33C-4AA1-A849-9B3C1AB8A118}"/>
                </a:ext>
              </a:extLst>
            </p:cNvPr>
            <p:cNvSpPr txBox="1"/>
            <p:nvPr/>
          </p:nvSpPr>
          <p:spPr>
            <a:xfrm>
              <a:off x="1289368" y="2326388"/>
              <a:ext cx="1068736" cy="276999"/>
            </a:xfrm>
            <a:prstGeom prst="rect">
              <a:avLst/>
            </a:prstGeom>
            <a:noFill/>
          </p:spPr>
          <p:txBody>
            <a:bodyPr wrap="none" lIns="0" tIns="0" rIns="0" bIns="0" anchor="b" anchorCtr="0">
              <a:noAutofit/>
            </a:bodyPr>
            <a:lstStyle>
              <a:defPPr>
                <a:defRPr lang="zh-CN"/>
              </a:defPPr>
              <a:lvl1pPr algn="r">
                <a:defRPr>
                  <a:solidFill>
                    <a:schemeClr val="accent1">
                      <a:lumMod val="100000"/>
                    </a:schemeClr>
                  </a:solidFill>
                  <a:latin typeface="+mj-ea"/>
                  <a:ea typeface="+mj-ea"/>
                </a:defRPr>
              </a:lvl1pPr>
            </a:lstStyle>
            <a:p>
              <a:pPr algn="l"/>
              <a:r>
                <a:rPr lang="zh-CN" altLang="en-US" dirty="0"/>
                <a:t>标题内容</a:t>
              </a:r>
            </a:p>
          </p:txBody>
        </p:sp>
        <p:sp>
          <p:nvSpPr>
            <p:cNvPr id="73" name="TextBox 61">
              <a:extLst>
                <a:ext uri="{FF2B5EF4-FFF2-40B4-BE49-F238E27FC236}">
                  <a16:creationId xmlns:a16="http://schemas.microsoft.com/office/drawing/2014/main" xmlns="" id="{B1D1ADED-8FCD-408A-AE4D-6F143D61BE59}"/>
                </a:ext>
              </a:extLst>
            </p:cNvPr>
            <p:cNvSpPr txBox="1">
              <a:spLocks/>
            </p:cNvSpPr>
            <p:nvPr/>
          </p:nvSpPr>
          <p:spPr>
            <a:xfrm>
              <a:off x="1289368" y="2713817"/>
              <a:ext cx="2085109" cy="812530"/>
            </a:xfrm>
            <a:prstGeom prst="rect">
              <a:avLst/>
            </a:prstGeom>
          </p:spPr>
          <p:txBody>
            <a:bodyPr vert="horz" wrap="squar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110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1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100" dirty="0">
                  <a:solidFill>
                    <a:schemeClr val="tx2"/>
                  </a:solidFill>
                  <a:latin typeface="+mn-ea"/>
                </a:rPr>
                <a:t>策划设计制作等全程服务，凭借自身优势和专业化的独特视角为客户提供优质的</a:t>
              </a:r>
              <a:r>
                <a:rPr lang="en-US" altLang="zh-CN" sz="11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100" dirty="0">
                  <a:solidFill>
                    <a:schemeClr val="tx2"/>
                  </a:solidFill>
                  <a:latin typeface="+mn-ea"/>
                </a:rPr>
                <a:t>服务。</a:t>
              </a:r>
            </a:p>
          </p:txBody>
        </p:sp>
      </p:grpSp>
      <p:grpSp>
        <p:nvGrpSpPr>
          <p:cNvPr id="74" name="组合 73">
            <a:extLst>
              <a:ext uri="{FF2B5EF4-FFF2-40B4-BE49-F238E27FC236}">
                <a16:creationId xmlns:a16="http://schemas.microsoft.com/office/drawing/2014/main" xmlns="" id="{47D7A181-7CC3-4B06-99E9-0F6E738B5F41}"/>
              </a:ext>
            </a:extLst>
          </p:cNvPr>
          <p:cNvGrpSpPr/>
          <p:nvPr/>
        </p:nvGrpSpPr>
        <p:grpSpPr>
          <a:xfrm>
            <a:off x="8840471" y="2326388"/>
            <a:ext cx="2085109" cy="1199959"/>
            <a:chOff x="8980171" y="2326388"/>
            <a:chExt cx="2085109" cy="1199959"/>
          </a:xfrm>
        </p:grpSpPr>
        <p:sp>
          <p:nvSpPr>
            <p:cNvPr id="75" name="TextBox 54">
              <a:extLst>
                <a:ext uri="{FF2B5EF4-FFF2-40B4-BE49-F238E27FC236}">
                  <a16:creationId xmlns:a16="http://schemas.microsoft.com/office/drawing/2014/main" xmlns="" id="{FC3C2F48-C623-4FC9-B571-A927F92DD8EF}"/>
                </a:ext>
              </a:extLst>
            </p:cNvPr>
            <p:cNvSpPr txBox="1"/>
            <p:nvPr/>
          </p:nvSpPr>
          <p:spPr>
            <a:xfrm>
              <a:off x="8984019" y="2326388"/>
              <a:ext cx="1068736" cy="276999"/>
            </a:xfrm>
            <a:prstGeom prst="rect">
              <a:avLst/>
            </a:prstGeom>
            <a:noFill/>
          </p:spPr>
          <p:txBody>
            <a:bodyPr wrap="none" lIns="0" tIns="0" rIns="0" bIns="0" anchor="b" anchorCtr="0">
              <a:noAutofit/>
            </a:bodyPr>
            <a:lstStyle>
              <a:defPPr>
                <a:defRPr lang="zh-CN"/>
              </a:defPPr>
              <a:lvl1pPr algn="r">
                <a:defRPr>
                  <a:solidFill>
                    <a:schemeClr val="accent1">
                      <a:lumMod val="100000"/>
                    </a:schemeClr>
                  </a:solidFill>
                  <a:latin typeface="+mj-ea"/>
                  <a:ea typeface="+mj-ea"/>
                </a:defRPr>
              </a:lvl1pPr>
            </a:lstStyle>
            <a:p>
              <a:pPr algn="l"/>
              <a:r>
                <a:rPr lang="zh-CN" altLang="en-US" dirty="0">
                  <a:solidFill>
                    <a:schemeClr val="accent4"/>
                  </a:solidFill>
                </a:rPr>
                <a:t>标题内容</a:t>
              </a:r>
            </a:p>
          </p:txBody>
        </p:sp>
        <p:sp>
          <p:nvSpPr>
            <p:cNvPr id="76" name="TextBox 61">
              <a:extLst>
                <a:ext uri="{FF2B5EF4-FFF2-40B4-BE49-F238E27FC236}">
                  <a16:creationId xmlns:a16="http://schemas.microsoft.com/office/drawing/2014/main" xmlns="" id="{07BCF570-4F55-4ACB-B068-A100FF2B4C1A}"/>
                </a:ext>
              </a:extLst>
            </p:cNvPr>
            <p:cNvSpPr txBox="1">
              <a:spLocks/>
            </p:cNvSpPr>
            <p:nvPr/>
          </p:nvSpPr>
          <p:spPr>
            <a:xfrm>
              <a:off x="8980171" y="2713817"/>
              <a:ext cx="2085109" cy="812530"/>
            </a:xfrm>
            <a:prstGeom prst="rect">
              <a:avLst/>
            </a:prstGeom>
          </p:spPr>
          <p:txBody>
            <a:bodyPr vert="horz" wrap="squar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110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1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100" dirty="0">
                  <a:solidFill>
                    <a:schemeClr val="tx2"/>
                  </a:solidFill>
                  <a:latin typeface="+mn-ea"/>
                </a:rPr>
                <a:t>策划设计制作等全程服务，凭借自身优势和专业化的独特视角为客户提供优质的</a:t>
              </a:r>
              <a:r>
                <a:rPr lang="en-US" altLang="zh-CN" sz="11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100" dirty="0">
                  <a:solidFill>
                    <a:schemeClr val="tx2"/>
                  </a:solidFill>
                  <a:latin typeface="+mn-ea"/>
                </a:rPr>
                <a:t>服务。</a:t>
              </a:r>
            </a:p>
          </p:txBody>
        </p: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xmlns="" id="{F7DBA25C-92C5-41D7-9E5A-7F69349E4D7D}"/>
              </a:ext>
            </a:extLst>
          </p:cNvPr>
          <p:cNvGrpSpPr/>
          <p:nvPr/>
        </p:nvGrpSpPr>
        <p:grpSpPr>
          <a:xfrm>
            <a:off x="1403668" y="4246099"/>
            <a:ext cx="2085109" cy="1201882"/>
            <a:chOff x="1289368" y="4246099"/>
            <a:chExt cx="2085109" cy="1201882"/>
          </a:xfrm>
        </p:grpSpPr>
        <p:sp>
          <p:nvSpPr>
            <p:cNvPr id="78" name="TextBox 51">
              <a:extLst>
                <a:ext uri="{FF2B5EF4-FFF2-40B4-BE49-F238E27FC236}">
                  <a16:creationId xmlns:a16="http://schemas.microsoft.com/office/drawing/2014/main" xmlns="" id="{2DBA5CE6-BF4F-4FD1-8817-6D4B39001E53}"/>
                </a:ext>
              </a:extLst>
            </p:cNvPr>
            <p:cNvSpPr txBox="1"/>
            <p:nvPr/>
          </p:nvSpPr>
          <p:spPr>
            <a:xfrm>
              <a:off x="1289368" y="4246099"/>
              <a:ext cx="1068736" cy="276999"/>
            </a:xfrm>
            <a:prstGeom prst="rect">
              <a:avLst/>
            </a:prstGeom>
            <a:noFill/>
          </p:spPr>
          <p:txBody>
            <a:bodyPr wrap="none" lIns="0" tIns="0" rIns="0" bIns="0" anchor="b" anchorCtr="0">
              <a:noAutofit/>
            </a:bodyPr>
            <a:lstStyle>
              <a:defPPr>
                <a:defRPr lang="zh-CN"/>
              </a:defPPr>
              <a:lvl1pPr algn="r">
                <a:defRPr>
                  <a:solidFill>
                    <a:schemeClr val="accent1">
                      <a:lumMod val="100000"/>
                    </a:schemeClr>
                  </a:solidFill>
                  <a:latin typeface="+mj-ea"/>
                  <a:ea typeface="+mj-ea"/>
                </a:defRPr>
              </a:lvl1pPr>
            </a:lstStyle>
            <a:p>
              <a:pPr algn="l"/>
              <a:r>
                <a:rPr lang="zh-CN" altLang="en-US" dirty="0">
                  <a:solidFill>
                    <a:schemeClr val="accent2"/>
                  </a:solidFill>
                </a:rPr>
                <a:t>标题内容</a:t>
              </a:r>
            </a:p>
          </p:txBody>
        </p:sp>
        <p:sp>
          <p:nvSpPr>
            <p:cNvPr id="79" name="TextBox 61">
              <a:extLst>
                <a:ext uri="{FF2B5EF4-FFF2-40B4-BE49-F238E27FC236}">
                  <a16:creationId xmlns:a16="http://schemas.microsoft.com/office/drawing/2014/main" xmlns="" id="{307AFA3A-17AB-4EAC-9E0F-9D0A7A44A207}"/>
                </a:ext>
              </a:extLst>
            </p:cNvPr>
            <p:cNvSpPr txBox="1">
              <a:spLocks/>
            </p:cNvSpPr>
            <p:nvPr/>
          </p:nvSpPr>
          <p:spPr>
            <a:xfrm>
              <a:off x="1289368" y="4635451"/>
              <a:ext cx="2085109" cy="812530"/>
            </a:xfrm>
            <a:prstGeom prst="rect">
              <a:avLst/>
            </a:prstGeom>
          </p:spPr>
          <p:txBody>
            <a:bodyPr vert="horz" wrap="squar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110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1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100" dirty="0">
                  <a:solidFill>
                    <a:schemeClr val="tx2"/>
                  </a:solidFill>
                  <a:latin typeface="+mn-ea"/>
                </a:rPr>
                <a:t>策划设计制作等全程服务，凭借自身优势和专业化的独特视角为客户提供优质的</a:t>
              </a:r>
              <a:r>
                <a:rPr lang="en-US" altLang="zh-CN" sz="11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100" dirty="0">
                  <a:solidFill>
                    <a:schemeClr val="tx2"/>
                  </a:solidFill>
                  <a:latin typeface="+mn-ea"/>
                </a:rPr>
                <a:t>服务。</a:t>
              </a:r>
            </a:p>
          </p:txBody>
        </p:sp>
      </p:grpSp>
      <p:grpSp>
        <p:nvGrpSpPr>
          <p:cNvPr id="80" name="组合 79">
            <a:extLst>
              <a:ext uri="{FF2B5EF4-FFF2-40B4-BE49-F238E27FC236}">
                <a16:creationId xmlns:a16="http://schemas.microsoft.com/office/drawing/2014/main" xmlns="" id="{66742D65-F9AF-41D8-9AD7-0EA3902A77B7}"/>
              </a:ext>
            </a:extLst>
          </p:cNvPr>
          <p:cNvGrpSpPr/>
          <p:nvPr/>
        </p:nvGrpSpPr>
        <p:grpSpPr>
          <a:xfrm>
            <a:off x="8840471" y="4246099"/>
            <a:ext cx="2085109" cy="1201882"/>
            <a:chOff x="8980171" y="4246099"/>
            <a:chExt cx="2085109" cy="1201882"/>
          </a:xfrm>
        </p:grpSpPr>
        <p:sp>
          <p:nvSpPr>
            <p:cNvPr id="81" name="TextBox 57">
              <a:extLst>
                <a:ext uri="{FF2B5EF4-FFF2-40B4-BE49-F238E27FC236}">
                  <a16:creationId xmlns:a16="http://schemas.microsoft.com/office/drawing/2014/main" xmlns="" id="{AD786203-8574-46E6-8432-0DB80570C327}"/>
                </a:ext>
              </a:extLst>
            </p:cNvPr>
            <p:cNvSpPr txBox="1"/>
            <p:nvPr/>
          </p:nvSpPr>
          <p:spPr>
            <a:xfrm>
              <a:off x="8984019" y="4246099"/>
              <a:ext cx="1068736" cy="276999"/>
            </a:xfrm>
            <a:prstGeom prst="rect">
              <a:avLst/>
            </a:prstGeom>
            <a:noFill/>
          </p:spPr>
          <p:txBody>
            <a:bodyPr wrap="none" lIns="0" tIns="0" rIns="0" bIns="0" anchor="b" anchorCtr="0">
              <a:noAutofit/>
            </a:bodyPr>
            <a:lstStyle>
              <a:defPPr>
                <a:defRPr lang="zh-CN"/>
              </a:defPPr>
              <a:lvl1pPr algn="r">
                <a:defRPr>
                  <a:solidFill>
                    <a:schemeClr val="accent1">
                      <a:lumMod val="100000"/>
                    </a:schemeClr>
                  </a:solidFill>
                  <a:latin typeface="+mj-ea"/>
                  <a:ea typeface="+mj-ea"/>
                </a:defRPr>
              </a:lvl1pPr>
            </a:lstStyle>
            <a:p>
              <a:pPr algn="l"/>
              <a:r>
                <a:rPr lang="zh-CN" altLang="en-US" dirty="0">
                  <a:solidFill>
                    <a:schemeClr val="accent3"/>
                  </a:solidFill>
                </a:rPr>
                <a:t>标题内容</a:t>
              </a:r>
            </a:p>
          </p:txBody>
        </p:sp>
        <p:sp>
          <p:nvSpPr>
            <p:cNvPr id="82" name="TextBox 61">
              <a:extLst>
                <a:ext uri="{FF2B5EF4-FFF2-40B4-BE49-F238E27FC236}">
                  <a16:creationId xmlns:a16="http://schemas.microsoft.com/office/drawing/2014/main" xmlns="" id="{55EE3081-CE58-46FA-BF5D-D0FE9873DEFB}"/>
                </a:ext>
              </a:extLst>
            </p:cNvPr>
            <p:cNvSpPr txBox="1">
              <a:spLocks/>
            </p:cNvSpPr>
            <p:nvPr/>
          </p:nvSpPr>
          <p:spPr>
            <a:xfrm>
              <a:off x="8980171" y="4635451"/>
              <a:ext cx="2085109" cy="812530"/>
            </a:xfrm>
            <a:prstGeom prst="rect">
              <a:avLst/>
            </a:prstGeom>
          </p:spPr>
          <p:txBody>
            <a:bodyPr vert="horz" wrap="squar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110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1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100" dirty="0">
                  <a:solidFill>
                    <a:schemeClr val="tx2"/>
                  </a:solidFill>
                  <a:latin typeface="+mn-ea"/>
                </a:rPr>
                <a:t>策划设计制作等全程服务，凭借自身优势和专业化的独特视角为客户提供优质的</a:t>
              </a:r>
              <a:r>
                <a:rPr lang="en-US" altLang="zh-CN" sz="11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100" dirty="0">
                  <a:solidFill>
                    <a:schemeClr val="tx2"/>
                  </a:solidFill>
                  <a:latin typeface="+mn-ea"/>
                </a:rPr>
                <a:t>服务。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47000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airplan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7 L 0.03138 -3.7037E-7 " pathEditMode="relative" rAng="0" ptsTypes="AA">
                                      <p:cBhvr>
                                        <p:cTn id="43" dur="1500" spd="-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0.03138 -3.7037E-7 " pathEditMode="relative" rAng="0" ptsTypes="AA">
                                      <p:cBhvr>
                                        <p:cTn id="49" dur="1500" spd="-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03138 -2.96296E-6 " pathEditMode="relative" rAng="0" ptsTypes="AA">
                                      <p:cBhvr>
                                        <p:cTn id="55" dur="1500" spd="-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03138 -2.96296E-6 " pathEditMode="relative" rAng="0" ptsTypes="AA">
                                      <p:cBhvr>
                                        <p:cTn id="61" dur="1500" spd="-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6217086" y="1912986"/>
            <a:ext cx="4811277" cy="2684413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1163638" y="1912986"/>
            <a:ext cx="4811277" cy="2684413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TextBox 6"/>
          <p:cNvSpPr txBox="1"/>
          <p:nvPr/>
        </p:nvSpPr>
        <p:spPr>
          <a:xfrm>
            <a:off x="1163637" y="4930183"/>
            <a:ext cx="4811278" cy="1106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solidFill>
                  <a:schemeClr val="bg2">
                    <a:lumMod val="50000"/>
                  </a:schemeClr>
                </a:solidFill>
                <a:latin typeface="Campton Light DEMO" panose="00000500000000000000" pitchFamily="50" charset="0"/>
                <a:cs typeface="Lato Light"/>
              </a:defRPr>
            </a:lvl1pPr>
          </a:lstStyle>
          <a:p>
            <a:pPr marL="171450" indent="-171450">
              <a:lnSpc>
                <a:spcPct val="120000"/>
              </a:lnSpc>
              <a:spcAft>
                <a:spcPts val="1000"/>
              </a:spcAft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tx2"/>
                </a:solidFill>
              </a:rPr>
              <a:t>我们长期为客户提供专业的</a:t>
            </a:r>
            <a:r>
              <a:rPr lang="en-US" altLang="zh-CN" dirty="0">
                <a:solidFill>
                  <a:schemeClr val="tx2"/>
                </a:solidFill>
              </a:rPr>
              <a:t>PPT</a:t>
            </a:r>
            <a:r>
              <a:rPr lang="zh-CN" altLang="en-US" dirty="0">
                <a:solidFill>
                  <a:schemeClr val="tx2"/>
                </a:solidFill>
              </a:rPr>
              <a:t>策划、设计制作等全程服务，在迈向大数据时代的今天，我们不断发展创新</a:t>
            </a:r>
            <a:endParaRPr lang="en-US" altLang="zh-CN" dirty="0">
              <a:solidFill>
                <a:schemeClr val="tx2"/>
              </a:solidFill>
            </a:endParaRPr>
          </a:p>
          <a:p>
            <a:pPr marL="171450" indent="-171450">
              <a:lnSpc>
                <a:spcPct val="120000"/>
              </a:lnSpc>
              <a:spcAft>
                <a:spcPts val="1000"/>
              </a:spcAft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tx2"/>
                </a:solidFill>
              </a:rPr>
              <a:t>凭借自身优势和专业化的独特视角，为客户提供优质的</a:t>
            </a:r>
            <a:r>
              <a:rPr lang="en-US" altLang="zh-CN" dirty="0">
                <a:solidFill>
                  <a:schemeClr val="tx2"/>
                </a:solidFill>
              </a:rPr>
              <a:t>PPT</a:t>
            </a:r>
            <a:r>
              <a:rPr lang="zh-CN" altLang="en-US" dirty="0">
                <a:solidFill>
                  <a:schemeClr val="tx2"/>
                </a:solidFill>
              </a:rPr>
              <a:t>服务，助你演绎精彩人生。</a:t>
            </a:r>
            <a:endParaRPr lang="en-US" altLang="zh-CN" dirty="0">
              <a:solidFill>
                <a:schemeClr val="tx2"/>
              </a:solidFill>
            </a:endParaRPr>
          </a:p>
        </p:txBody>
      </p:sp>
      <p:sp>
        <p:nvSpPr>
          <p:cNvPr id="29" name="TextBox 6"/>
          <p:cNvSpPr txBox="1"/>
          <p:nvPr/>
        </p:nvSpPr>
        <p:spPr>
          <a:xfrm>
            <a:off x="6217085" y="4930183"/>
            <a:ext cx="4811278" cy="1106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solidFill>
                  <a:schemeClr val="bg2">
                    <a:lumMod val="50000"/>
                  </a:schemeClr>
                </a:solidFill>
                <a:latin typeface="Campton Light DEMO" panose="00000500000000000000" pitchFamily="50" charset="0"/>
                <a:cs typeface="Lato Light"/>
              </a:defRPr>
            </a:lvl1pPr>
          </a:lstStyle>
          <a:p>
            <a:pPr marL="171450" indent="-171450">
              <a:lnSpc>
                <a:spcPct val="120000"/>
              </a:lnSpc>
              <a:spcAft>
                <a:spcPts val="1000"/>
              </a:spcAft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tx2"/>
                </a:solidFill>
              </a:rPr>
              <a:t>我们长期为客户提供专业的</a:t>
            </a:r>
            <a:r>
              <a:rPr lang="en-US" altLang="zh-CN" dirty="0">
                <a:solidFill>
                  <a:schemeClr val="tx2"/>
                </a:solidFill>
              </a:rPr>
              <a:t>PPT</a:t>
            </a:r>
            <a:r>
              <a:rPr lang="zh-CN" altLang="en-US" dirty="0">
                <a:solidFill>
                  <a:schemeClr val="tx2"/>
                </a:solidFill>
              </a:rPr>
              <a:t>策划、设计制作等全程服务，在迈向大数据时代的今天，我们不断发展创新</a:t>
            </a:r>
            <a:endParaRPr lang="en-US" altLang="zh-CN" dirty="0">
              <a:solidFill>
                <a:schemeClr val="tx2"/>
              </a:solidFill>
            </a:endParaRPr>
          </a:p>
          <a:p>
            <a:pPr marL="171450" indent="-171450">
              <a:lnSpc>
                <a:spcPct val="120000"/>
              </a:lnSpc>
              <a:spcAft>
                <a:spcPts val="1000"/>
              </a:spcAft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tx2"/>
                </a:solidFill>
              </a:rPr>
              <a:t>凭借自身优势和专业化的独特视角，为客户提供优质的</a:t>
            </a:r>
            <a:r>
              <a:rPr lang="en-US" altLang="zh-CN" dirty="0">
                <a:solidFill>
                  <a:schemeClr val="tx2"/>
                </a:solidFill>
              </a:rPr>
              <a:t>PPT</a:t>
            </a:r>
            <a:r>
              <a:rPr lang="zh-CN" altLang="en-US" dirty="0">
                <a:solidFill>
                  <a:schemeClr val="tx2"/>
                </a:solidFill>
              </a:rPr>
              <a:t>服务，助你演绎精彩人生。</a:t>
            </a:r>
            <a:endParaRPr lang="en-US" altLang="zh-CN" dirty="0">
              <a:solidFill>
                <a:schemeClr val="tx2"/>
              </a:solidFill>
            </a:endParaRPr>
          </a:p>
        </p:txBody>
      </p:sp>
      <p:sp>
        <p:nvSpPr>
          <p:cNvPr id="13" name="MH_Entry_1"/>
          <p:cNvSpPr/>
          <p:nvPr>
            <p:custDataLst>
              <p:tags r:id="rId2"/>
            </p:custDataLst>
          </p:nvPr>
        </p:nvSpPr>
        <p:spPr>
          <a:xfrm>
            <a:off x="1389127" y="242449"/>
            <a:ext cx="4402666" cy="800219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000" b="1" spc="-300" dirty="0">
                <a:solidFill>
                  <a:schemeClr val="accent1"/>
                </a:solidFill>
                <a:latin typeface="+mj-ea"/>
                <a:ea typeface="+mj-ea"/>
                <a:sym typeface="Arial" panose="020B0604020202020204" pitchFamily="34" charset="0"/>
              </a:rPr>
              <a:t>添加相关标题文字</a:t>
            </a:r>
          </a:p>
        </p:txBody>
      </p:sp>
    </p:spTree>
    <p:extLst>
      <p:ext uri="{BB962C8B-B14F-4D97-AF65-F5344CB8AC3E}">
        <p14:creationId xmlns:p14="http://schemas.microsoft.com/office/powerpoint/2010/main" val="37980862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airplan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1.66667E-6 0.11111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5" presetClass="path" presetSubtype="0" decel="10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1.45833E-6 2.96296E-6 L -1.45833E-6 0.11111 " pathEditMode="relative" rAng="0" ptsTypes="AA">
                                      <p:cBhvr>
                                        <p:cTn id="18" dur="15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4" grpId="0" animBg="1"/>
      <p:bldP spid="24" grpId="1" animBg="1"/>
      <p:bldP spid="25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MH_Entry_1"/>
          <p:cNvSpPr/>
          <p:nvPr>
            <p:custDataLst>
              <p:tags r:id="rId2"/>
            </p:custDataLst>
          </p:nvPr>
        </p:nvSpPr>
        <p:spPr>
          <a:xfrm>
            <a:off x="1389127" y="242449"/>
            <a:ext cx="4402666" cy="800219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000" b="1" spc="-300" dirty="0">
                <a:solidFill>
                  <a:schemeClr val="accent1"/>
                </a:solidFill>
                <a:latin typeface="+mj-ea"/>
                <a:ea typeface="+mj-ea"/>
                <a:sym typeface="Arial" panose="020B0604020202020204" pitchFamily="34" charset="0"/>
              </a:rPr>
              <a:t>添加相关标题文字</a:t>
            </a:r>
          </a:p>
        </p:txBody>
      </p:sp>
      <p:grpSp>
        <p:nvGrpSpPr>
          <p:cNvPr id="50" name="Group 4"/>
          <p:cNvGrpSpPr>
            <a:grpSpLocks noChangeAspect="1"/>
          </p:cNvGrpSpPr>
          <p:nvPr/>
        </p:nvGrpSpPr>
        <p:grpSpPr bwMode="auto">
          <a:xfrm>
            <a:off x="1190904" y="2039619"/>
            <a:ext cx="2080182" cy="1761279"/>
            <a:chOff x="914" y="1471"/>
            <a:chExt cx="1195" cy="1144"/>
          </a:xfrm>
          <a:solidFill>
            <a:schemeClr val="accent1"/>
          </a:solidFill>
        </p:grpSpPr>
        <p:sp>
          <p:nvSpPr>
            <p:cNvPr id="51" name="Freeform 5"/>
            <p:cNvSpPr>
              <a:spLocks/>
            </p:cNvSpPr>
            <p:nvPr/>
          </p:nvSpPr>
          <p:spPr bwMode="auto">
            <a:xfrm>
              <a:off x="914" y="1471"/>
              <a:ext cx="1195" cy="118"/>
            </a:xfrm>
            <a:custGeom>
              <a:avLst/>
              <a:gdLst>
                <a:gd name="T0" fmla="*/ 768 w 792"/>
                <a:gd name="T1" fmla="*/ 0 h 78"/>
                <a:gd name="T2" fmla="*/ 747 w 792"/>
                <a:gd name="T3" fmla="*/ 20 h 78"/>
                <a:gd name="T4" fmla="*/ 45 w 792"/>
                <a:gd name="T5" fmla="*/ 20 h 78"/>
                <a:gd name="T6" fmla="*/ 24 w 792"/>
                <a:gd name="T7" fmla="*/ 0 h 78"/>
                <a:gd name="T8" fmla="*/ 0 w 792"/>
                <a:gd name="T9" fmla="*/ 39 h 78"/>
                <a:gd name="T10" fmla="*/ 24 w 792"/>
                <a:gd name="T11" fmla="*/ 78 h 78"/>
                <a:gd name="T12" fmla="*/ 45 w 792"/>
                <a:gd name="T13" fmla="*/ 58 h 78"/>
                <a:gd name="T14" fmla="*/ 747 w 792"/>
                <a:gd name="T15" fmla="*/ 58 h 78"/>
                <a:gd name="T16" fmla="*/ 768 w 792"/>
                <a:gd name="T17" fmla="*/ 78 h 78"/>
                <a:gd name="T18" fmla="*/ 792 w 792"/>
                <a:gd name="T19" fmla="*/ 39 h 78"/>
                <a:gd name="T20" fmla="*/ 768 w 792"/>
                <a:gd name="T21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2" h="78">
                  <a:moveTo>
                    <a:pt x="768" y="0"/>
                  </a:moveTo>
                  <a:cubicBezTo>
                    <a:pt x="759" y="0"/>
                    <a:pt x="751" y="8"/>
                    <a:pt x="747" y="20"/>
                  </a:cubicBezTo>
                  <a:cubicBezTo>
                    <a:pt x="45" y="20"/>
                    <a:pt x="45" y="20"/>
                    <a:pt x="45" y="20"/>
                  </a:cubicBezTo>
                  <a:cubicBezTo>
                    <a:pt x="41" y="8"/>
                    <a:pt x="33" y="0"/>
                    <a:pt x="24" y="0"/>
                  </a:cubicBezTo>
                  <a:cubicBezTo>
                    <a:pt x="11" y="0"/>
                    <a:pt x="0" y="17"/>
                    <a:pt x="0" y="39"/>
                  </a:cubicBezTo>
                  <a:cubicBezTo>
                    <a:pt x="0" y="60"/>
                    <a:pt x="11" y="78"/>
                    <a:pt x="24" y="78"/>
                  </a:cubicBezTo>
                  <a:cubicBezTo>
                    <a:pt x="33" y="78"/>
                    <a:pt x="41" y="69"/>
                    <a:pt x="45" y="58"/>
                  </a:cubicBezTo>
                  <a:cubicBezTo>
                    <a:pt x="747" y="58"/>
                    <a:pt x="747" y="58"/>
                    <a:pt x="747" y="58"/>
                  </a:cubicBezTo>
                  <a:cubicBezTo>
                    <a:pt x="751" y="69"/>
                    <a:pt x="759" y="78"/>
                    <a:pt x="768" y="78"/>
                  </a:cubicBezTo>
                  <a:cubicBezTo>
                    <a:pt x="781" y="78"/>
                    <a:pt x="792" y="60"/>
                    <a:pt x="792" y="39"/>
                  </a:cubicBezTo>
                  <a:cubicBezTo>
                    <a:pt x="792" y="17"/>
                    <a:pt x="781" y="0"/>
                    <a:pt x="768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4000">
                <a:latin typeface="Agency FB" panose="020B0503020202020204" pitchFamily="34" charset="0"/>
              </a:endParaRPr>
            </a:p>
          </p:txBody>
        </p:sp>
        <p:sp>
          <p:nvSpPr>
            <p:cNvPr id="52" name="Freeform 6"/>
            <p:cNvSpPr>
              <a:spLocks/>
            </p:cNvSpPr>
            <p:nvPr/>
          </p:nvSpPr>
          <p:spPr bwMode="auto">
            <a:xfrm>
              <a:off x="1009" y="1500"/>
              <a:ext cx="1005" cy="1115"/>
            </a:xfrm>
            <a:custGeom>
              <a:avLst/>
              <a:gdLst>
                <a:gd name="T0" fmla="*/ 502 w 1005"/>
                <a:gd name="T1" fmla="*/ 916 h 1115"/>
                <a:gd name="T2" fmla="*/ 1005 w 1005"/>
                <a:gd name="T3" fmla="*/ 1115 h 1115"/>
                <a:gd name="T4" fmla="*/ 1005 w 1005"/>
                <a:gd name="T5" fmla="*/ 0 h 1115"/>
                <a:gd name="T6" fmla="*/ 0 w 1005"/>
                <a:gd name="T7" fmla="*/ 0 h 1115"/>
                <a:gd name="T8" fmla="*/ 0 w 1005"/>
                <a:gd name="T9" fmla="*/ 1115 h 1115"/>
                <a:gd name="T10" fmla="*/ 502 w 1005"/>
                <a:gd name="T11" fmla="*/ 916 h 1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5" h="1115">
                  <a:moveTo>
                    <a:pt x="502" y="916"/>
                  </a:moveTo>
                  <a:lnTo>
                    <a:pt x="1005" y="1115"/>
                  </a:lnTo>
                  <a:lnTo>
                    <a:pt x="1005" y="0"/>
                  </a:lnTo>
                  <a:lnTo>
                    <a:pt x="0" y="0"/>
                  </a:lnTo>
                  <a:lnTo>
                    <a:pt x="0" y="1115"/>
                  </a:lnTo>
                  <a:lnTo>
                    <a:pt x="502" y="9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0" rIns="91440" bIns="18000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6000">
                  <a:solidFill>
                    <a:schemeClr val="bg1"/>
                  </a:solidFill>
                  <a:latin typeface="Agency FB" panose="020B0503020202020204" pitchFamily="34" charset="0"/>
                </a:rPr>
                <a:t>A</a:t>
              </a:r>
              <a:endParaRPr lang="zh-CN" altLang="en-US" sz="6000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</p:grpSp>
      <p:sp>
        <p:nvSpPr>
          <p:cNvPr id="53" name="矩形 52"/>
          <p:cNvSpPr/>
          <p:nvPr/>
        </p:nvSpPr>
        <p:spPr>
          <a:xfrm>
            <a:off x="1568448" y="3934445"/>
            <a:ext cx="13250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标题内容</a:t>
            </a:r>
          </a:p>
        </p:txBody>
      </p:sp>
      <p:grpSp>
        <p:nvGrpSpPr>
          <p:cNvPr id="54" name="Group 4"/>
          <p:cNvGrpSpPr>
            <a:grpSpLocks noChangeAspect="1"/>
          </p:cNvGrpSpPr>
          <p:nvPr/>
        </p:nvGrpSpPr>
        <p:grpSpPr bwMode="auto">
          <a:xfrm>
            <a:off x="3766906" y="2039619"/>
            <a:ext cx="2080182" cy="1761279"/>
            <a:chOff x="914" y="1471"/>
            <a:chExt cx="1195" cy="1144"/>
          </a:xfrm>
          <a:solidFill>
            <a:schemeClr val="accent2"/>
          </a:solidFill>
        </p:grpSpPr>
        <p:sp>
          <p:nvSpPr>
            <p:cNvPr id="55" name="Freeform 5"/>
            <p:cNvSpPr>
              <a:spLocks/>
            </p:cNvSpPr>
            <p:nvPr/>
          </p:nvSpPr>
          <p:spPr bwMode="auto">
            <a:xfrm>
              <a:off x="914" y="1471"/>
              <a:ext cx="1195" cy="118"/>
            </a:xfrm>
            <a:custGeom>
              <a:avLst/>
              <a:gdLst>
                <a:gd name="T0" fmla="*/ 768 w 792"/>
                <a:gd name="T1" fmla="*/ 0 h 78"/>
                <a:gd name="T2" fmla="*/ 747 w 792"/>
                <a:gd name="T3" fmla="*/ 20 h 78"/>
                <a:gd name="T4" fmla="*/ 45 w 792"/>
                <a:gd name="T5" fmla="*/ 20 h 78"/>
                <a:gd name="T6" fmla="*/ 24 w 792"/>
                <a:gd name="T7" fmla="*/ 0 h 78"/>
                <a:gd name="T8" fmla="*/ 0 w 792"/>
                <a:gd name="T9" fmla="*/ 39 h 78"/>
                <a:gd name="T10" fmla="*/ 24 w 792"/>
                <a:gd name="T11" fmla="*/ 78 h 78"/>
                <a:gd name="T12" fmla="*/ 45 w 792"/>
                <a:gd name="T13" fmla="*/ 58 h 78"/>
                <a:gd name="T14" fmla="*/ 747 w 792"/>
                <a:gd name="T15" fmla="*/ 58 h 78"/>
                <a:gd name="T16" fmla="*/ 768 w 792"/>
                <a:gd name="T17" fmla="*/ 78 h 78"/>
                <a:gd name="T18" fmla="*/ 792 w 792"/>
                <a:gd name="T19" fmla="*/ 39 h 78"/>
                <a:gd name="T20" fmla="*/ 768 w 792"/>
                <a:gd name="T21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2" h="78">
                  <a:moveTo>
                    <a:pt x="768" y="0"/>
                  </a:moveTo>
                  <a:cubicBezTo>
                    <a:pt x="759" y="0"/>
                    <a:pt x="751" y="8"/>
                    <a:pt x="747" y="20"/>
                  </a:cubicBezTo>
                  <a:cubicBezTo>
                    <a:pt x="45" y="20"/>
                    <a:pt x="45" y="20"/>
                    <a:pt x="45" y="20"/>
                  </a:cubicBezTo>
                  <a:cubicBezTo>
                    <a:pt x="41" y="8"/>
                    <a:pt x="33" y="0"/>
                    <a:pt x="24" y="0"/>
                  </a:cubicBezTo>
                  <a:cubicBezTo>
                    <a:pt x="11" y="0"/>
                    <a:pt x="0" y="17"/>
                    <a:pt x="0" y="39"/>
                  </a:cubicBezTo>
                  <a:cubicBezTo>
                    <a:pt x="0" y="60"/>
                    <a:pt x="11" y="78"/>
                    <a:pt x="24" y="78"/>
                  </a:cubicBezTo>
                  <a:cubicBezTo>
                    <a:pt x="33" y="78"/>
                    <a:pt x="41" y="69"/>
                    <a:pt x="45" y="58"/>
                  </a:cubicBezTo>
                  <a:cubicBezTo>
                    <a:pt x="747" y="58"/>
                    <a:pt x="747" y="58"/>
                    <a:pt x="747" y="58"/>
                  </a:cubicBezTo>
                  <a:cubicBezTo>
                    <a:pt x="751" y="69"/>
                    <a:pt x="759" y="78"/>
                    <a:pt x="768" y="78"/>
                  </a:cubicBezTo>
                  <a:cubicBezTo>
                    <a:pt x="781" y="78"/>
                    <a:pt x="792" y="60"/>
                    <a:pt x="792" y="39"/>
                  </a:cubicBezTo>
                  <a:cubicBezTo>
                    <a:pt x="792" y="17"/>
                    <a:pt x="781" y="0"/>
                    <a:pt x="768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4000">
                <a:latin typeface="Agency FB" panose="020B0503020202020204" pitchFamily="34" charset="0"/>
              </a:endParaRPr>
            </a:p>
          </p:txBody>
        </p:sp>
        <p:sp>
          <p:nvSpPr>
            <p:cNvPr id="56" name="Freeform 6"/>
            <p:cNvSpPr>
              <a:spLocks/>
            </p:cNvSpPr>
            <p:nvPr/>
          </p:nvSpPr>
          <p:spPr bwMode="auto">
            <a:xfrm>
              <a:off x="1009" y="1500"/>
              <a:ext cx="1005" cy="1115"/>
            </a:xfrm>
            <a:custGeom>
              <a:avLst/>
              <a:gdLst>
                <a:gd name="T0" fmla="*/ 502 w 1005"/>
                <a:gd name="T1" fmla="*/ 916 h 1115"/>
                <a:gd name="T2" fmla="*/ 1005 w 1005"/>
                <a:gd name="T3" fmla="*/ 1115 h 1115"/>
                <a:gd name="T4" fmla="*/ 1005 w 1005"/>
                <a:gd name="T5" fmla="*/ 0 h 1115"/>
                <a:gd name="T6" fmla="*/ 0 w 1005"/>
                <a:gd name="T7" fmla="*/ 0 h 1115"/>
                <a:gd name="T8" fmla="*/ 0 w 1005"/>
                <a:gd name="T9" fmla="*/ 1115 h 1115"/>
                <a:gd name="T10" fmla="*/ 502 w 1005"/>
                <a:gd name="T11" fmla="*/ 916 h 1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5" h="1115">
                  <a:moveTo>
                    <a:pt x="502" y="916"/>
                  </a:moveTo>
                  <a:lnTo>
                    <a:pt x="1005" y="1115"/>
                  </a:lnTo>
                  <a:lnTo>
                    <a:pt x="1005" y="0"/>
                  </a:lnTo>
                  <a:lnTo>
                    <a:pt x="0" y="0"/>
                  </a:lnTo>
                  <a:lnTo>
                    <a:pt x="0" y="1115"/>
                  </a:lnTo>
                  <a:lnTo>
                    <a:pt x="502" y="9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0" rIns="91440" bIns="18000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6000" dirty="0">
                  <a:solidFill>
                    <a:schemeClr val="bg1"/>
                  </a:solidFill>
                  <a:latin typeface="Agency FB" panose="020B0503020202020204" pitchFamily="34" charset="0"/>
                </a:rPr>
                <a:t>B</a:t>
              </a:r>
              <a:endParaRPr lang="zh-CN" altLang="en-US" sz="6000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</p:grpSp>
      <p:sp>
        <p:nvSpPr>
          <p:cNvPr id="57" name="矩形 56"/>
          <p:cNvSpPr/>
          <p:nvPr/>
        </p:nvSpPr>
        <p:spPr>
          <a:xfrm>
            <a:off x="4144450" y="3934445"/>
            <a:ext cx="13250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chemeClr val="accent2"/>
                </a:solidFill>
                <a:latin typeface="+mj-ea"/>
                <a:ea typeface="+mj-ea"/>
              </a:rPr>
              <a:t>标题内容</a:t>
            </a:r>
          </a:p>
        </p:txBody>
      </p:sp>
      <p:grpSp>
        <p:nvGrpSpPr>
          <p:cNvPr id="58" name="Group 4"/>
          <p:cNvGrpSpPr>
            <a:grpSpLocks noChangeAspect="1"/>
          </p:cNvGrpSpPr>
          <p:nvPr/>
        </p:nvGrpSpPr>
        <p:grpSpPr bwMode="auto">
          <a:xfrm>
            <a:off x="6342908" y="2039619"/>
            <a:ext cx="2080182" cy="1761279"/>
            <a:chOff x="914" y="1471"/>
            <a:chExt cx="1195" cy="1144"/>
          </a:xfrm>
          <a:solidFill>
            <a:schemeClr val="accent3"/>
          </a:solidFill>
        </p:grpSpPr>
        <p:sp>
          <p:nvSpPr>
            <p:cNvPr id="59" name="Freeform 5"/>
            <p:cNvSpPr>
              <a:spLocks/>
            </p:cNvSpPr>
            <p:nvPr/>
          </p:nvSpPr>
          <p:spPr bwMode="auto">
            <a:xfrm>
              <a:off x="914" y="1471"/>
              <a:ext cx="1195" cy="118"/>
            </a:xfrm>
            <a:custGeom>
              <a:avLst/>
              <a:gdLst>
                <a:gd name="T0" fmla="*/ 768 w 792"/>
                <a:gd name="T1" fmla="*/ 0 h 78"/>
                <a:gd name="T2" fmla="*/ 747 w 792"/>
                <a:gd name="T3" fmla="*/ 20 h 78"/>
                <a:gd name="T4" fmla="*/ 45 w 792"/>
                <a:gd name="T5" fmla="*/ 20 h 78"/>
                <a:gd name="T6" fmla="*/ 24 w 792"/>
                <a:gd name="T7" fmla="*/ 0 h 78"/>
                <a:gd name="T8" fmla="*/ 0 w 792"/>
                <a:gd name="T9" fmla="*/ 39 h 78"/>
                <a:gd name="T10" fmla="*/ 24 w 792"/>
                <a:gd name="T11" fmla="*/ 78 h 78"/>
                <a:gd name="T12" fmla="*/ 45 w 792"/>
                <a:gd name="T13" fmla="*/ 58 h 78"/>
                <a:gd name="T14" fmla="*/ 747 w 792"/>
                <a:gd name="T15" fmla="*/ 58 h 78"/>
                <a:gd name="T16" fmla="*/ 768 w 792"/>
                <a:gd name="T17" fmla="*/ 78 h 78"/>
                <a:gd name="T18" fmla="*/ 792 w 792"/>
                <a:gd name="T19" fmla="*/ 39 h 78"/>
                <a:gd name="T20" fmla="*/ 768 w 792"/>
                <a:gd name="T21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2" h="78">
                  <a:moveTo>
                    <a:pt x="768" y="0"/>
                  </a:moveTo>
                  <a:cubicBezTo>
                    <a:pt x="759" y="0"/>
                    <a:pt x="751" y="8"/>
                    <a:pt x="747" y="20"/>
                  </a:cubicBezTo>
                  <a:cubicBezTo>
                    <a:pt x="45" y="20"/>
                    <a:pt x="45" y="20"/>
                    <a:pt x="45" y="20"/>
                  </a:cubicBezTo>
                  <a:cubicBezTo>
                    <a:pt x="41" y="8"/>
                    <a:pt x="33" y="0"/>
                    <a:pt x="24" y="0"/>
                  </a:cubicBezTo>
                  <a:cubicBezTo>
                    <a:pt x="11" y="0"/>
                    <a:pt x="0" y="17"/>
                    <a:pt x="0" y="39"/>
                  </a:cubicBezTo>
                  <a:cubicBezTo>
                    <a:pt x="0" y="60"/>
                    <a:pt x="11" y="78"/>
                    <a:pt x="24" y="78"/>
                  </a:cubicBezTo>
                  <a:cubicBezTo>
                    <a:pt x="33" y="78"/>
                    <a:pt x="41" y="69"/>
                    <a:pt x="45" y="58"/>
                  </a:cubicBezTo>
                  <a:cubicBezTo>
                    <a:pt x="747" y="58"/>
                    <a:pt x="747" y="58"/>
                    <a:pt x="747" y="58"/>
                  </a:cubicBezTo>
                  <a:cubicBezTo>
                    <a:pt x="751" y="69"/>
                    <a:pt x="759" y="78"/>
                    <a:pt x="768" y="78"/>
                  </a:cubicBezTo>
                  <a:cubicBezTo>
                    <a:pt x="781" y="78"/>
                    <a:pt x="792" y="60"/>
                    <a:pt x="792" y="39"/>
                  </a:cubicBezTo>
                  <a:cubicBezTo>
                    <a:pt x="792" y="17"/>
                    <a:pt x="781" y="0"/>
                    <a:pt x="768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4000">
                <a:latin typeface="Agency FB" panose="020B0503020202020204" pitchFamily="34" charset="0"/>
              </a:endParaRPr>
            </a:p>
          </p:txBody>
        </p:sp>
        <p:sp>
          <p:nvSpPr>
            <p:cNvPr id="60" name="Freeform 6"/>
            <p:cNvSpPr>
              <a:spLocks/>
            </p:cNvSpPr>
            <p:nvPr/>
          </p:nvSpPr>
          <p:spPr bwMode="auto">
            <a:xfrm>
              <a:off x="1009" y="1500"/>
              <a:ext cx="1005" cy="1115"/>
            </a:xfrm>
            <a:custGeom>
              <a:avLst/>
              <a:gdLst>
                <a:gd name="T0" fmla="*/ 502 w 1005"/>
                <a:gd name="T1" fmla="*/ 916 h 1115"/>
                <a:gd name="T2" fmla="*/ 1005 w 1005"/>
                <a:gd name="T3" fmla="*/ 1115 h 1115"/>
                <a:gd name="T4" fmla="*/ 1005 w 1005"/>
                <a:gd name="T5" fmla="*/ 0 h 1115"/>
                <a:gd name="T6" fmla="*/ 0 w 1005"/>
                <a:gd name="T7" fmla="*/ 0 h 1115"/>
                <a:gd name="T8" fmla="*/ 0 w 1005"/>
                <a:gd name="T9" fmla="*/ 1115 h 1115"/>
                <a:gd name="T10" fmla="*/ 502 w 1005"/>
                <a:gd name="T11" fmla="*/ 916 h 1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5" h="1115">
                  <a:moveTo>
                    <a:pt x="502" y="916"/>
                  </a:moveTo>
                  <a:lnTo>
                    <a:pt x="1005" y="1115"/>
                  </a:lnTo>
                  <a:lnTo>
                    <a:pt x="1005" y="0"/>
                  </a:lnTo>
                  <a:lnTo>
                    <a:pt x="0" y="0"/>
                  </a:lnTo>
                  <a:lnTo>
                    <a:pt x="0" y="1115"/>
                  </a:lnTo>
                  <a:lnTo>
                    <a:pt x="502" y="9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0" rIns="91440" bIns="18000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6000" dirty="0">
                  <a:solidFill>
                    <a:schemeClr val="bg1"/>
                  </a:solidFill>
                  <a:latin typeface="Agency FB" panose="020B0503020202020204" pitchFamily="34" charset="0"/>
                </a:rPr>
                <a:t>C</a:t>
              </a:r>
              <a:endParaRPr lang="zh-CN" altLang="en-US" sz="6000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</p:grpSp>
      <p:sp>
        <p:nvSpPr>
          <p:cNvPr id="61" name="矩形 60"/>
          <p:cNvSpPr/>
          <p:nvPr/>
        </p:nvSpPr>
        <p:spPr>
          <a:xfrm>
            <a:off x="6720452" y="3934445"/>
            <a:ext cx="13250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chemeClr val="accent3"/>
                </a:solidFill>
                <a:latin typeface="+mj-ea"/>
                <a:ea typeface="+mj-ea"/>
              </a:rPr>
              <a:t>标题内容</a:t>
            </a:r>
          </a:p>
        </p:txBody>
      </p:sp>
      <p:grpSp>
        <p:nvGrpSpPr>
          <p:cNvPr id="62" name="Group 4"/>
          <p:cNvGrpSpPr>
            <a:grpSpLocks noChangeAspect="1"/>
          </p:cNvGrpSpPr>
          <p:nvPr/>
        </p:nvGrpSpPr>
        <p:grpSpPr bwMode="auto">
          <a:xfrm>
            <a:off x="8918911" y="2039619"/>
            <a:ext cx="2080182" cy="1761279"/>
            <a:chOff x="914" y="1471"/>
            <a:chExt cx="1195" cy="1144"/>
          </a:xfrm>
          <a:solidFill>
            <a:schemeClr val="accent4"/>
          </a:solidFill>
        </p:grpSpPr>
        <p:sp>
          <p:nvSpPr>
            <p:cNvPr id="63" name="Freeform 5"/>
            <p:cNvSpPr>
              <a:spLocks/>
            </p:cNvSpPr>
            <p:nvPr/>
          </p:nvSpPr>
          <p:spPr bwMode="auto">
            <a:xfrm>
              <a:off x="914" y="1471"/>
              <a:ext cx="1195" cy="118"/>
            </a:xfrm>
            <a:custGeom>
              <a:avLst/>
              <a:gdLst>
                <a:gd name="T0" fmla="*/ 768 w 792"/>
                <a:gd name="T1" fmla="*/ 0 h 78"/>
                <a:gd name="T2" fmla="*/ 747 w 792"/>
                <a:gd name="T3" fmla="*/ 20 h 78"/>
                <a:gd name="T4" fmla="*/ 45 w 792"/>
                <a:gd name="T5" fmla="*/ 20 h 78"/>
                <a:gd name="T6" fmla="*/ 24 w 792"/>
                <a:gd name="T7" fmla="*/ 0 h 78"/>
                <a:gd name="T8" fmla="*/ 0 w 792"/>
                <a:gd name="T9" fmla="*/ 39 h 78"/>
                <a:gd name="T10" fmla="*/ 24 w 792"/>
                <a:gd name="T11" fmla="*/ 78 h 78"/>
                <a:gd name="T12" fmla="*/ 45 w 792"/>
                <a:gd name="T13" fmla="*/ 58 h 78"/>
                <a:gd name="T14" fmla="*/ 747 w 792"/>
                <a:gd name="T15" fmla="*/ 58 h 78"/>
                <a:gd name="T16" fmla="*/ 768 w 792"/>
                <a:gd name="T17" fmla="*/ 78 h 78"/>
                <a:gd name="T18" fmla="*/ 792 w 792"/>
                <a:gd name="T19" fmla="*/ 39 h 78"/>
                <a:gd name="T20" fmla="*/ 768 w 792"/>
                <a:gd name="T21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2" h="78">
                  <a:moveTo>
                    <a:pt x="768" y="0"/>
                  </a:moveTo>
                  <a:cubicBezTo>
                    <a:pt x="759" y="0"/>
                    <a:pt x="751" y="8"/>
                    <a:pt x="747" y="20"/>
                  </a:cubicBezTo>
                  <a:cubicBezTo>
                    <a:pt x="45" y="20"/>
                    <a:pt x="45" y="20"/>
                    <a:pt x="45" y="20"/>
                  </a:cubicBezTo>
                  <a:cubicBezTo>
                    <a:pt x="41" y="8"/>
                    <a:pt x="33" y="0"/>
                    <a:pt x="24" y="0"/>
                  </a:cubicBezTo>
                  <a:cubicBezTo>
                    <a:pt x="11" y="0"/>
                    <a:pt x="0" y="17"/>
                    <a:pt x="0" y="39"/>
                  </a:cubicBezTo>
                  <a:cubicBezTo>
                    <a:pt x="0" y="60"/>
                    <a:pt x="11" y="78"/>
                    <a:pt x="24" y="78"/>
                  </a:cubicBezTo>
                  <a:cubicBezTo>
                    <a:pt x="33" y="78"/>
                    <a:pt x="41" y="69"/>
                    <a:pt x="45" y="58"/>
                  </a:cubicBezTo>
                  <a:cubicBezTo>
                    <a:pt x="747" y="58"/>
                    <a:pt x="747" y="58"/>
                    <a:pt x="747" y="58"/>
                  </a:cubicBezTo>
                  <a:cubicBezTo>
                    <a:pt x="751" y="69"/>
                    <a:pt x="759" y="78"/>
                    <a:pt x="768" y="78"/>
                  </a:cubicBezTo>
                  <a:cubicBezTo>
                    <a:pt x="781" y="78"/>
                    <a:pt x="792" y="60"/>
                    <a:pt x="792" y="39"/>
                  </a:cubicBezTo>
                  <a:cubicBezTo>
                    <a:pt x="792" y="17"/>
                    <a:pt x="781" y="0"/>
                    <a:pt x="768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4000">
                <a:latin typeface="Agency FB" panose="020B0503020202020204" pitchFamily="34" charset="0"/>
              </a:endParaRPr>
            </a:p>
          </p:txBody>
        </p:sp>
        <p:sp>
          <p:nvSpPr>
            <p:cNvPr id="64" name="Freeform 6"/>
            <p:cNvSpPr>
              <a:spLocks/>
            </p:cNvSpPr>
            <p:nvPr/>
          </p:nvSpPr>
          <p:spPr bwMode="auto">
            <a:xfrm>
              <a:off x="1009" y="1500"/>
              <a:ext cx="1005" cy="1115"/>
            </a:xfrm>
            <a:custGeom>
              <a:avLst/>
              <a:gdLst>
                <a:gd name="T0" fmla="*/ 502 w 1005"/>
                <a:gd name="T1" fmla="*/ 916 h 1115"/>
                <a:gd name="T2" fmla="*/ 1005 w 1005"/>
                <a:gd name="T3" fmla="*/ 1115 h 1115"/>
                <a:gd name="T4" fmla="*/ 1005 w 1005"/>
                <a:gd name="T5" fmla="*/ 0 h 1115"/>
                <a:gd name="T6" fmla="*/ 0 w 1005"/>
                <a:gd name="T7" fmla="*/ 0 h 1115"/>
                <a:gd name="T8" fmla="*/ 0 w 1005"/>
                <a:gd name="T9" fmla="*/ 1115 h 1115"/>
                <a:gd name="T10" fmla="*/ 502 w 1005"/>
                <a:gd name="T11" fmla="*/ 916 h 1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5" h="1115">
                  <a:moveTo>
                    <a:pt x="502" y="916"/>
                  </a:moveTo>
                  <a:lnTo>
                    <a:pt x="1005" y="1115"/>
                  </a:lnTo>
                  <a:lnTo>
                    <a:pt x="1005" y="0"/>
                  </a:lnTo>
                  <a:lnTo>
                    <a:pt x="0" y="0"/>
                  </a:lnTo>
                  <a:lnTo>
                    <a:pt x="0" y="1115"/>
                  </a:lnTo>
                  <a:lnTo>
                    <a:pt x="502" y="9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0" rIns="91440" bIns="18000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6000" dirty="0">
                  <a:solidFill>
                    <a:schemeClr val="bg1"/>
                  </a:solidFill>
                  <a:latin typeface="Agency FB" panose="020B0503020202020204" pitchFamily="34" charset="0"/>
                </a:rPr>
                <a:t>D</a:t>
              </a:r>
              <a:endParaRPr lang="zh-CN" altLang="en-US" sz="6000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</p:grpSp>
      <p:sp>
        <p:nvSpPr>
          <p:cNvPr id="65" name="矩形 64"/>
          <p:cNvSpPr/>
          <p:nvPr/>
        </p:nvSpPr>
        <p:spPr>
          <a:xfrm>
            <a:off x="9296455" y="3934445"/>
            <a:ext cx="13250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chemeClr val="accent4"/>
                </a:solidFill>
                <a:latin typeface="+mj-ea"/>
                <a:ea typeface="+mj-ea"/>
              </a:rPr>
              <a:t>标题内容</a:t>
            </a:r>
          </a:p>
        </p:txBody>
      </p:sp>
      <p:sp>
        <p:nvSpPr>
          <p:cNvPr id="66" name="矩形 65"/>
          <p:cNvSpPr/>
          <p:nvPr/>
        </p:nvSpPr>
        <p:spPr>
          <a:xfrm>
            <a:off x="1314931" y="4449870"/>
            <a:ext cx="1832128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策划、设计制作等全程服务，凭借自身优势和专业化的独特视角为客户提供优质的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服务。</a:t>
            </a:r>
          </a:p>
        </p:txBody>
      </p:sp>
      <p:sp>
        <p:nvSpPr>
          <p:cNvPr id="67" name="矩形 66"/>
          <p:cNvSpPr/>
          <p:nvPr/>
        </p:nvSpPr>
        <p:spPr>
          <a:xfrm>
            <a:off x="3890933" y="4449870"/>
            <a:ext cx="1832128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策划、设计制作等全程服务，凭借自身优势和专业化的独特视角为客户提供优质的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服务。</a:t>
            </a:r>
          </a:p>
        </p:txBody>
      </p:sp>
      <p:sp>
        <p:nvSpPr>
          <p:cNvPr id="68" name="矩形 67"/>
          <p:cNvSpPr/>
          <p:nvPr/>
        </p:nvSpPr>
        <p:spPr>
          <a:xfrm>
            <a:off x="6466935" y="4449870"/>
            <a:ext cx="1832128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策划、设计制作等全程服务，凭借自身优势和专业化的独特视角为客户提供优质的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服务。</a:t>
            </a:r>
          </a:p>
        </p:txBody>
      </p:sp>
      <p:sp>
        <p:nvSpPr>
          <p:cNvPr id="69" name="矩形 68"/>
          <p:cNvSpPr/>
          <p:nvPr/>
        </p:nvSpPr>
        <p:spPr>
          <a:xfrm>
            <a:off x="9042937" y="4449870"/>
            <a:ext cx="1832128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策划、设计制作等全程服务，凭借自身优势和专业化的独特视角为客户提供优质的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服务。</a:t>
            </a:r>
          </a:p>
        </p:txBody>
      </p:sp>
    </p:spTree>
    <p:extLst>
      <p:ext uri="{BB962C8B-B14F-4D97-AF65-F5344CB8AC3E}">
        <p14:creationId xmlns:p14="http://schemas.microsoft.com/office/powerpoint/2010/main" val="330034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airplan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45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95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6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9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4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50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35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38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50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7" grpId="0"/>
      <p:bldP spid="61" grpId="0"/>
      <p:bldP spid="65" grpId="0"/>
      <p:bldP spid="66" grpId="0"/>
      <p:bldP spid="67" grpId="0"/>
      <p:bldP spid="68" grpId="0"/>
      <p:bldP spid="6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E9EF821-ACBD-469F-9981-D2BF5B0064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65"/>
          <a:stretch/>
        </p:blipFill>
        <p:spPr>
          <a:xfrm flipH="1">
            <a:off x="0" y="3746500"/>
            <a:ext cx="12192000" cy="3085562"/>
          </a:xfrm>
          <a:prstGeom prst="rect">
            <a:avLst/>
          </a:prstGeom>
        </p:spPr>
      </p:pic>
      <p:sp>
        <p:nvSpPr>
          <p:cNvPr id="18" name="MH_Entry_1"/>
          <p:cNvSpPr/>
          <p:nvPr>
            <p:custDataLst>
              <p:tags r:id="rId2"/>
            </p:custDataLst>
          </p:nvPr>
        </p:nvSpPr>
        <p:spPr>
          <a:xfrm>
            <a:off x="2236124" y="2585752"/>
            <a:ext cx="8139776" cy="1320361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6600" b="1" spc="-300" dirty="0">
                <a:solidFill>
                  <a:schemeClr val="accent1"/>
                </a:solidFill>
                <a:latin typeface="+mj-ea"/>
                <a:ea typeface="+mj-ea"/>
                <a:sym typeface="Arial" panose="020B0604020202020204" pitchFamily="34" charset="0"/>
              </a:rPr>
              <a:t>添加相关标题文字</a:t>
            </a:r>
          </a:p>
        </p:txBody>
      </p:sp>
      <p:sp>
        <p:nvSpPr>
          <p:cNvPr id="19" name="MH_Entry_1"/>
          <p:cNvSpPr/>
          <p:nvPr>
            <p:custDataLst>
              <p:tags r:id="rId3"/>
            </p:custDataLst>
          </p:nvPr>
        </p:nvSpPr>
        <p:spPr>
          <a:xfrm>
            <a:off x="5188972" y="1206262"/>
            <a:ext cx="1814056" cy="1456681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9600" dirty="0">
                <a:solidFill>
                  <a:schemeClr val="accent1"/>
                </a:solidFill>
                <a:latin typeface="appo paint" panose="00000400000000000000" pitchFamily="2" charset="0"/>
                <a:ea typeface="+mj-ea"/>
                <a:sym typeface="Arial" panose="020B0604020202020204" pitchFamily="34" charset="0"/>
              </a:rPr>
              <a:t>04</a:t>
            </a:r>
            <a:endParaRPr lang="zh-CN" altLang="en-US" sz="9600" dirty="0">
              <a:solidFill>
                <a:schemeClr val="accent1"/>
              </a:solidFill>
              <a:latin typeface="appo paint" panose="00000400000000000000" pitchFamily="2" charset="0"/>
              <a:ea typeface="+mj-ea"/>
              <a:sym typeface="Arial" panose="020B0604020202020204" pitchFamily="34" charset="0"/>
            </a:endParaRPr>
          </a:p>
        </p:txBody>
      </p:sp>
      <p:sp>
        <p:nvSpPr>
          <p:cNvPr id="20" name="Shape 104"/>
          <p:cNvSpPr/>
          <p:nvPr/>
        </p:nvSpPr>
        <p:spPr>
          <a:xfrm>
            <a:off x="3410412" y="3887426"/>
            <a:ext cx="579120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60" rIns="22860">
            <a:spAutoFit/>
          </a:bodyPr>
          <a:lstStyle>
            <a:lvl1pPr>
              <a:defRPr sz="3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ctr"/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Nullam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quis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risus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eget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urna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mollis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ornare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vel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eu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leo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.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Aenean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lacinia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bibendum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nulla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sed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consectetur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. Cras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justo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odio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dapibus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ac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facilisis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in,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egestas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eget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quam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. Integer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posuere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erat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E60AC39-B52A-4E08-8BF7-FE83274218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87" y="367349"/>
            <a:ext cx="1970145" cy="164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73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airplane"/>
      </p:transition>
    </mc:Choice>
    <mc:Fallback>
      <p:transition spd="slow" advClick="0" advTm="3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9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257300" y="5376711"/>
            <a:ext cx="967153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策划、设计制作等全程服务，凭借自身优势和专业化的独特视角为客户提供优质的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服务，助你演绎精彩人生。我们长期为客户提供专业的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策划、设计制作等全程服务，凭借自身优势和专业化的独特视角为客户提供优质的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服务。</a:t>
            </a:r>
          </a:p>
          <a:p>
            <a:pPr algn="ctr">
              <a:lnSpc>
                <a:spcPct val="120000"/>
              </a:lnSpc>
              <a:defRPr/>
            </a:pPr>
            <a:endParaRPr lang="zh-CN" altLang="en-US" sz="1200" dirty="0">
              <a:solidFill>
                <a:schemeClr val="tx2"/>
              </a:solidFill>
              <a:latin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163638" y="1973942"/>
            <a:ext cx="1857829" cy="2917371"/>
            <a:chOff x="1335314" y="1770742"/>
            <a:chExt cx="1857829" cy="2917371"/>
          </a:xfrm>
        </p:grpSpPr>
        <p:sp>
          <p:nvSpPr>
            <p:cNvPr id="5" name="矩形 4"/>
            <p:cNvSpPr/>
            <p:nvPr/>
          </p:nvSpPr>
          <p:spPr>
            <a:xfrm>
              <a:off x="1335314" y="1770742"/>
              <a:ext cx="1857829" cy="2917371"/>
            </a:xfrm>
            <a:prstGeom prst="rect">
              <a:avLst/>
            </a:prstGeom>
            <a:noFill/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190" dirty="0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853859" y="2858839"/>
              <a:ext cx="820738" cy="24622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>
                <a:defRPr sz="600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  <a:gs pos="53000">
                        <a:schemeClr val="accent3"/>
                      </a:gs>
                    </a:gsLst>
                    <a:lin ang="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r>
                <a:rPr lang="zh-CN" alt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标题内容</a:t>
              </a:r>
            </a:p>
          </p:txBody>
        </p:sp>
        <p:sp>
          <p:nvSpPr>
            <p:cNvPr id="7" name="矩形 6"/>
            <p:cNvSpPr/>
            <p:nvPr/>
          </p:nvSpPr>
          <p:spPr>
            <a:xfrm>
              <a:off x="1582057" y="3275598"/>
              <a:ext cx="1364344" cy="11501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just">
                <a:lnSpc>
                  <a:spcPct val="120000"/>
                </a:lnSpc>
                <a:defRPr/>
              </a:pPr>
              <a:r>
                <a:rPr lang="zh-CN" altLang="en-US" sz="105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05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050" dirty="0">
                  <a:solidFill>
                    <a:schemeClr val="tx2"/>
                  </a:solidFill>
                  <a:latin typeface="+mn-ea"/>
                </a:rPr>
                <a:t>策划设计制作等全程服务，凭借自身优势和专业化的独特视角为客户提供优质的</a:t>
              </a:r>
              <a:r>
                <a:rPr lang="en-US" altLang="zh-CN" sz="105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050" dirty="0">
                  <a:solidFill>
                    <a:schemeClr val="tx2"/>
                  </a:solidFill>
                  <a:latin typeface="+mn-ea"/>
                </a:rPr>
                <a:t>服务。</a:t>
              </a:r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1979562" y="2025301"/>
              <a:ext cx="569332" cy="571210"/>
            </a:xfrm>
            <a:prstGeom prst="ellipse">
              <a:avLst/>
            </a:prstGeom>
            <a:solidFill>
              <a:schemeClr val="accent1"/>
            </a:solidFill>
            <a:ln w="1270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+mj-lt"/>
                </a:rPr>
                <a:t>A</a:t>
              </a:r>
              <a:endParaRPr lang="zh-CN" altLang="en-US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165362" y="1973942"/>
            <a:ext cx="1857829" cy="2917371"/>
            <a:chOff x="1335314" y="1770742"/>
            <a:chExt cx="1857829" cy="2917371"/>
          </a:xfrm>
        </p:grpSpPr>
        <p:sp>
          <p:nvSpPr>
            <p:cNvPr id="10" name="矩形 9"/>
            <p:cNvSpPr/>
            <p:nvPr/>
          </p:nvSpPr>
          <p:spPr>
            <a:xfrm>
              <a:off x="1335314" y="1770742"/>
              <a:ext cx="1857829" cy="2917371"/>
            </a:xfrm>
            <a:prstGeom prst="rect">
              <a:avLst/>
            </a:prstGeom>
            <a:noFill/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190" dirty="0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853859" y="2858839"/>
              <a:ext cx="820738" cy="24622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>
                <a:defRPr sz="600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  <a:gs pos="53000">
                        <a:schemeClr val="accent3"/>
                      </a:gs>
                    </a:gsLst>
                    <a:lin ang="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r>
                <a:rPr lang="zh-CN" alt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标题内容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1582057" y="3275598"/>
              <a:ext cx="1364344" cy="11501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just">
                <a:lnSpc>
                  <a:spcPct val="120000"/>
                </a:lnSpc>
                <a:defRPr/>
              </a:pPr>
              <a:r>
                <a:rPr lang="zh-CN" altLang="en-US" sz="105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05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050" dirty="0">
                  <a:solidFill>
                    <a:schemeClr val="tx2"/>
                  </a:solidFill>
                  <a:latin typeface="+mn-ea"/>
                </a:rPr>
                <a:t>策划设计制作等全程服务，凭借自身优势和专业化的独特视角为客户提供优质的</a:t>
              </a:r>
              <a:r>
                <a:rPr lang="en-US" altLang="zh-CN" sz="105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050" dirty="0">
                  <a:solidFill>
                    <a:schemeClr val="tx2"/>
                  </a:solidFill>
                  <a:latin typeface="+mn-ea"/>
                </a:rPr>
                <a:t>服务。</a:t>
              </a:r>
            </a:p>
          </p:txBody>
        </p:sp>
        <p:sp>
          <p:nvSpPr>
            <p:cNvPr id="13" name="Oval 7"/>
            <p:cNvSpPr>
              <a:spLocks noChangeArrowheads="1"/>
            </p:cNvSpPr>
            <p:nvPr/>
          </p:nvSpPr>
          <p:spPr bwMode="auto">
            <a:xfrm>
              <a:off x="1979562" y="2025301"/>
              <a:ext cx="569332" cy="571210"/>
            </a:xfrm>
            <a:prstGeom prst="ellipse">
              <a:avLst/>
            </a:prstGeom>
            <a:solidFill>
              <a:schemeClr val="accent1"/>
            </a:solidFill>
            <a:ln w="1270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+mj-lt"/>
                </a:rPr>
                <a:t>B</a:t>
              </a:r>
              <a:endParaRPr lang="zh-CN" altLang="en-US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5167086" y="1973942"/>
            <a:ext cx="1857829" cy="2917371"/>
            <a:chOff x="1335314" y="1770742"/>
            <a:chExt cx="1857829" cy="2917371"/>
          </a:xfrm>
        </p:grpSpPr>
        <p:sp>
          <p:nvSpPr>
            <p:cNvPr id="15" name="矩形 14"/>
            <p:cNvSpPr/>
            <p:nvPr/>
          </p:nvSpPr>
          <p:spPr>
            <a:xfrm>
              <a:off x="1335314" y="1770742"/>
              <a:ext cx="1857829" cy="2917371"/>
            </a:xfrm>
            <a:prstGeom prst="rect">
              <a:avLst/>
            </a:prstGeom>
            <a:solidFill>
              <a:schemeClr val="accent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190" dirty="0">
                <a:solidFill>
                  <a:schemeClr val="bg1"/>
                </a:solidFill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853859" y="2858839"/>
              <a:ext cx="820738" cy="246221"/>
            </a:xfrm>
            <a:prstGeom prst="rect">
              <a:avLst/>
            </a:prstGeom>
            <a:ln>
              <a:noFill/>
            </a:ln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>
                <a:defRPr sz="600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  <a:gs pos="53000">
                        <a:schemeClr val="accent3"/>
                      </a:gs>
                    </a:gsLst>
                    <a:lin ang="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r>
                <a:rPr lang="zh-CN" altLang="en-US" sz="1600" dirty="0">
                  <a:solidFill>
                    <a:schemeClr val="bg1"/>
                  </a:solidFill>
                </a:rPr>
                <a:t>标题内容</a:t>
              </a:r>
            </a:p>
          </p:txBody>
        </p:sp>
        <p:sp>
          <p:nvSpPr>
            <p:cNvPr id="17" name="矩形 16"/>
            <p:cNvSpPr/>
            <p:nvPr/>
          </p:nvSpPr>
          <p:spPr>
            <a:xfrm>
              <a:off x="1582057" y="3275598"/>
              <a:ext cx="1364344" cy="1163395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just">
                <a:lnSpc>
                  <a:spcPct val="120000"/>
                </a:lnSpc>
                <a:defRPr/>
              </a:pPr>
              <a:r>
                <a:rPr lang="zh-CN" altLang="en-US" sz="1050" dirty="0">
                  <a:solidFill>
                    <a:schemeClr val="bg1"/>
                  </a:solidFill>
                  <a:latin typeface="+mn-ea"/>
                </a:rPr>
                <a:t>我们长期为客户提供专业的</a:t>
              </a:r>
              <a:r>
                <a:rPr lang="en-US" altLang="zh-CN" sz="1050" dirty="0">
                  <a:solidFill>
                    <a:schemeClr val="bg1"/>
                  </a:solidFill>
                  <a:latin typeface="+mn-ea"/>
                </a:rPr>
                <a:t>PPT</a:t>
              </a:r>
              <a:r>
                <a:rPr lang="zh-CN" altLang="en-US" sz="1050" dirty="0">
                  <a:solidFill>
                    <a:schemeClr val="bg1"/>
                  </a:solidFill>
                  <a:latin typeface="+mn-ea"/>
                </a:rPr>
                <a:t>策划设计制作等全程服务，凭借自身优势和专业化的独特视角为客户提供优质的</a:t>
              </a:r>
              <a:r>
                <a:rPr lang="en-US" altLang="zh-CN" sz="1050" dirty="0">
                  <a:solidFill>
                    <a:schemeClr val="bg1"/>
                  </a:solidFill>
                  <a:latin typeface="+mn-ea"/>
                </a:rPr>
                <a:t>PPT</a:t>
              </a:r>
              <a:r>
                <a:rPr lang="zh-CN" altLang="en-US" sz="1050" dirty="0">
                  <a:solidFill>
                    <a:schemeClr val="bg1"/>
                  </a:solidFill>
                  <a:latin typeface="+mn-ea"/>
                </a:rPr>
                <a:t>服务。</a:t>
              </a:r>
            </a:p>
          </p:txBody>
        </p:sp>
        <p:sp>
          <p:nvSpPr>
            <p:cNvPr id="18" name="Oval 7"/>
            <p:cNvSpPr>
              <a:spLocks noChangeArrowheads="1"/>
            </p:cNvSpPr>
            <p:nvPr/>
          </p:nvSpPr>
          <p:spPr bwMode="auto">
            <a:xfrm>
              <a:off x="1979562" y="2025301"/>
              <a:ext cx="569332" cy="571210"/>
            </a:xfrm>
            <a:prstGeom prst="ellipse">
              <a:avLst/>
            </a:prstGeom>
            <a:solidFill>
              <a:schemeClr val="bg2"/>
            </a:solidFill>
            <a:ln w="1270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accent1"/>
                  </a:solidFill>
                  <a:latin typeface="+mj-lt"/>
                </a:rPr>
                <a:t>C</a:t>
              </a:r>
              <a:endParaRPr lang="zh-CN" altLang="en-US" dirty="0">
                <a:solidFill>
                  <a:schemeClr val="accent1"/>
                </a:solidFill>
                <a:latin typeface="+mj-lt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168810" y="1973942"/>
            <a:ext cx="1857829" cy="2917371"/>
            <a:chOff x="1335314" y="1770742"/>
            <a:chExt cx="1857829" cy="2917371"/>
          </a:xfrm>
        </p:grpSpPr>
        <p:sp>
          <p:nvSpPr>
            <p:cNvPr id="20" name="矩形 19"/>
            <p:cNvSpPr/>
            <p:nvPr/>
          </p:nvSpPr>
          <p:spPr>
            <a:xfrm>
              <a:off x="1335314" y="1770742"/>
              <a:ext cx="1857829" cy="2917371"/>
            </a:xfrm>
            <a:prstGeom prst="rect">
              <a:avLst/>
            </a:prstGeom>
            <a:noFill/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190" dirty="0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853859" y="2858839"/>
              <a:ext cx="820738" cy="24622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>
                <a:defRPr sz="600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  <a:gs pos="53000">
                        <a:schemeClr val="accent3"/>
                      </a:gs>
                    </a:gsLst>
                    <a:lin ang="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r>
                <a:rPr lang="zh-CN" alt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标题内容</a:t>
              </a:r>
            </a:p>
          </p:txBody>
        </p:sp>
        <p:sp>
          <p:nvSpPr>
            <p:cNvPr id="22" name="矩形 21"/>
            <p:cNvSpPr/>
            <p:nvPr/>
          </p:nvSpPr>
          <p:spPr>
            <a:xfrm>
              <a:off x="1582057" y="3275598"/>
              <a:ext cx="1364344" cy="11501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just">
                <a:lnSpc>
                  <a:spcPct val="120000"/>
                </a:lnSpc>
                <a:defRPr/>
              </a:pPr>
              <a:r>
                <a:rPr lang="zh-CN" altLang="en-US" sz="105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05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050" dirty="0">
                  <a:solidFill>
                    <a:schemeClr val="tx2"/>
                  </a:solidFill>
                  <a:latin typeface="+mn-ea"/>
                </a:rPr>
                <a:t>策划设计制作等全程服务，凭借自身优势和专业化的独特视角为客户提供优质的</a:t>
              </a:r>
              <a:r>
                <a:rPr lang="en-US" altLang="zh-CN" sz="105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050" dirty="0">
                  <a:solidFill>
                    <a:schemeClr val="tx2"/>
                  </a:solidFill>
                  <a:latin typeface="+mn-ea"/>
                </a:rPr>
                <a:t>服务。</a:t>
              </a:r>
            </a:p>
          </p:txBody>
        </p:sp>
        <p:sp>
          <p:nvSpPr>
            <p:cNvPr id="23" name="Oval 7"/>
            <p:cNvSpPr>
              <a:spLocks noChangeArrowheads="1"/>
            </p:cNvSpPr>
            <p:nvPr/>
          </p:nvSpPr>
          <p:spPr bwMode="auto">
            <a:xfrm>
              <a:off x="1979562" y="2025301"/>
              <a:ext cx="569332" cy="571210"/>
            </a:xfrm>
            <a:prstGeom prst="ellipse">
              <a:avLst/>
            </a:prstGeom>
            <a:solidFill>
              <a:schemeClr val="accent1"/>
            </a:solidFill>
            <a:ln w="1270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+mj-lt"/>
                </a:rPr>
                <a:t>D</a:t>
              </a:r>
              <a:endParaRPr lang="zh-CN" altLang="en-US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9170534" y="1973942"/>
            <a:ext cx="1857829" cy="2917371"/>
            <a:chOff x="1335314" y="1770742"/>
            <a:chExt cx="1857829" cy="2917371"/>
          </a:xfrm>
        </p:grpSpPr>
        <p:sp>
          <p:nvSpPr>
            <p:cNvPr id="25" name="矩形 24"/>
            <p:cNvSpPr/>
            <p:nvPr/>
          </p:nvSpPr>
          <p:spPr>
            <a:xfrm>
              <a:off x="1335314" y="1770742"/>
              <a:ext cx="1857829" cy="2917371"/>
            </a:xfrm>
            <a:prstGeom prst="rect">
              <a:avLst/>
            </a:prstGeom>
            <a:noFill/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190" dirty="0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853859" y="2858839"/>
              <a:ext cx="820738" cy="24622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>
                <a:defRPr sz="600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  <a:gs pos="53000">
                        <a:schemeClr val="accent3"/>
                      </a:gs>
                    </a:gsLst>
                    <a:lin ang="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r>
                <a:rPr lang="zh-CN" alt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标题内容</a:t>
              </a:r>
            </a:p>
          </p:txBody>
        </p:sp>
        <p:sp>
          <p:nvSpPr>
            <p:cNvPr id="27" name="矩形 26"/>
            <p:cNvSpPr/>
            <p:nvPr/>
          </p:nvSpPr>
          <p:spPr>
            <a:xfrm>
              <a:off x="1582057" y="3275598"/>
              <a:ext cx="1364344" cy="11501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just">
                <a:lnSpc>
                  <a:spcPct val="120000"/>
                </a:lnSpc>
                <a:defRPr/>
              </a:pPr>
              <a:r>
                <a:rPr lang="zh-CN" altLang="en-US" sz="105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05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050" dirty="0">
                  <a:solidFill>
                    <a:schemeClr val="tx2"/>
                  </a:solidFill>
                  <a:latin typeface="+mn-ea"/>
                </a:rPr>
                <a:t>策划设计制作等全程服务，凭借自身优势和专业化的独特视角为客户提供优质的</a:t>
              </a:r>
              <a:r>
                <a:rPr lang="en-US" altLang="zh-CN" sz="105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050" dirty="0">
                  <a:solidFill>
                    <a:schemeClr val="tx2"/>
                  </a:solidFill>
                  <a:latin typeface="+mn-ea"/>
                </a:rPr>
                <a:t>服务。</a:t>
              </a:r>
            </a:p>
          </p:txBody>
        </p:sp>
        <p:sp>
          <p:nvSpPr>
            <p:cNvPr id="28" name="Oval 7"/>
            <p:cNvSpPr>
              <a:spLocks noChangeArrowheads="1"/>
            </p:cNvSpPr>
            <p:nvPr/>
          </p:nvSpPr>
          <p:spPr bwMode="auto">
            <a:xfrm>
              <a:off x="1979562" y="2025301"/>
              <a:ext cx="569332" cy="571210"/>
            </a:xfrm>
            <a:prstGeom prst="ellipse">
              <a:avLst/>
            </a:prstGeom>
            <a:solidFill>
              <a:schemeClr val="accent1"/>
            </a:solidFill>
            <a:ln w="1270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+mj-lt"/>
                </a:rPr>
                <a:t>E</a:t>
              </a:r>
              <a:endParaRPr lang="zh-CN" altLang="en-US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30" name="MH_Entry_1"/>
          <p:cNvSpPr/>
          <p:nvPr>
            <p:custDataLst>
              <p:tags r:id="rId2"/>
            </p:custDataLst>
          </p:nvPr>
        </p:nvSpPr>
        <p:spPr>
          <a:xfrm>
            <a:off x="1389127" y="242449"/>
            <a:ext cx="4402666" cy="800219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000" b="1" spc="-300" dirty="0">
                <a:solidFill>
                  <a:schemeClr val="accent1"/>
                </a:solidFill>
                <a:latin typeface="+mj-ea"/>
                <a:ea typeface="+mj-ea"/>
                <a:sym typeface="Arial" panose="020B0604020202020204" pitchFamily="34" charset="0"/>
              </a:rPr>
              <a:t>添加相关标题文字</a:t>
            </a:r>
          </a:p>
        </p:txBody>
      </p:sp>
    </p:spTree>
    <p:extLst>
      <p:ext uri="{BB962C8B-B14F-4D97-AF65-F5344CB8AC3E}">
        <p14:creationId xmlns:p14="http://schemas.microsoft.com/office/powerpoint/2010/main" val="14024534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airplan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4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4.16667E-7 -3.7037E-7 L 4.16667E-7 0.05 " pathEditMode="relative" rAng="0" ptsTypes="AA">
                                      <p:cBhvr>
                                        <p:cTn id="33" dur="1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MH_Entry_1"/>
          <p:cNvSpPr/>
          <p:nvPr>
            <p:custDataLst>
              <p:tags r:id="rId2"/>
            </p:custDataLst>
          </p:nvPr>
        </p:nvSpPr>
        <p:spPr>
          <a:xfrm>
            <a:off x="1389127" y="242449"/>
            <a:ext cx="4402666" cy="800219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000" b="1" spc="-300" dirty="0">
                <a:solidFill>
                  <a:schemeClr val="accent1"/>
                </a:solidFill>
                <a:latin typeface="+mj-ea"/>
                <a:ea typeface="+mj-ea"/>
                <a:sym typeface="Arial" panose="020B0604020202020204" pitchFamily="34" charset="0"/>
              </a:rPr>
              <a:t>添加相关标题文字</a:t>
            </a:r>
          </a:p>
        </p:txBody>
      </p:sp>
      <p:sp>
        <p:nvSpPr>
          <p:cNvPr id="53" name="矩形 52"/>
          <p:cNvSpPr/>
          <p:nvPr/>
        </p:nvSpPr>
        <p:spPr>
          <a:xfrm>
            <a:off x="1163638" y="1920875"/>
            <a:ext cx="3116262" cy="1901825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1163638" y="4041775"/>
            <a:ext cx="3116262" cy="1901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矩形 54"/>
          <p:cNvSpPr/>
          <p:nvPr/>
        </p:nvSpPr>
        <p:spPr>
          <a:xfrm>
            <a:off x="4537869" y="1920875"/>
            <a:ext cx="3116262" cy="19018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矩形 55"/>
          <p:cNvSpPr/>
          <p:nvPr/>
        </p:nvSpPr>
        <p:spPr>
          <a:xfrm>
            <a:off x="4537869" y="4041775"/>
            <a:ext cx="3116262" cy="1901825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7912100" y="1920875"/>
            <a:ext cx="3116262" cy="1901825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7912100" y="4041775"/>
            <a:ext cx="3116262" cy="19018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矩形 58"/>
          <p:cNvSpPr/>
          <p:nvPr/>
        </p:nvSpPr>
        <p:spPr>
          <a:xfrm>
            <a:off x="4749854" y="2179729"/>
            <a:ext cx="2692291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bg1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策划设计制作等全程服务，凭借自身优势和专业化的独特视角为客户提供优质的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bg1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服务。</a:t>
            </a:r>
          </a:p>
        </p:txBody>
      </p:sp>
      <p:sp>
        <p:nvSpPr>
          <p:cNvPr id="60" name="任意多边形: 形状 59"/>
          <p:cNvSpPr/>
          <p:nvPr/>
        </p:nvSpPr>
        <p:spPr>
          <a:xfrm>
            <a:off x="5918749" y="3285412"/>
            <a:ext cx="354501" cy="325962"/>
          </a:xfrm>
          <a:custGeom>
            <a:avLst/>
            <a:gdLst>
              <a:gd name="connsiteX0" fmla="*/ 190208 w 354501"/>
              <a:gd name="connsiteY0" fmla="*/ 0 h 325962"/>
              <a:gd name="connsiteX1" fmla="*/ 185831 w 354501"/>
              <a:gd name="connsiteY1" fmla="*/ 286410 h 325962"/>
              <a:gd name="connsiteX2" fmla="*/ 325799 w 354501"/>
              <a:gd name="connsiteY2" fmla="*/ 146441 h 325962"/>
              <a:gd name="connsiteX3" fmla="*/ 340370 w 354501"/>
              <a:gd name="connsiteY3" fmla="*/ 131871 h 325962"/>
              <a:gd name="connsiteX4" fmla="*/ 354501 w 354501"/>
              <a:gd name="connsiteY4" fmla="*/ 146002 h 325962"/>
              <a:gd name="connsiteX5" fmla="*/ 174542 w 354501"/>
              <a:gd name="connsiteY5" fmla="*/ 325962 h 325962"/>
              <a:gd name="connsiteX6" fmla="*/ 0 w 354501"/>
              <a:gd name="connsiteY6" fmla="*/ 151420 h 325962"/>
              <a:gd name="connsiteX7" fmla="*/ 14570 w 354501"/>
              <a:gd name="connsiteY7" fmla="*/ 136850 h 325962"/>
              <a:gd name="connsiteX8" fmla="*/ 28702 w 354501"/>
              <a:gd name="connsiteY8" fmla="*/ 150982 h 325962"/>
              <a:gd name="connsiteX9" fmla="*/ 165358 w 354501"/>
              <a:gd name="connsiteY9" fmla="*/ 287638 h 325962"/>
              <a:gd name="connsiteX10" fmla="*/ 169750 w 354501"/>
              <a:gd name="connsiteY10" fmla="*/ 312 h 32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4501" h="325962">
                <a:moveTo>
                  <a:pt x="190208" y="0"/>
                </a:moveTo>
                <a:lnTo>
                  <a:pt x="185831" y="286410"/>
                </a:lnTo>
                <a:lnTo>
                  <a:pt x="325799" y="146441"/>
                </a:lnTo>
                <a:lnTo>
                  <a:pt x="340370" y="131871"/>
                </a:lnTo>
                <a:lnTo>
                  <a:pt x="354501" y="146002"/>
                </a:lnTo>
                <a:lnTo>
                  <a:pt x="174542" y="325962"/>
                </a:lnTo>
                <a:lnTo>
                  <a:pt x="0" y="151420"/>
                </a:lnTo>
                <a:lnTo>
                  <a:pt x="14570" y="136850"/>
                </a:lnTo>
                <a:lnTo>
                  <a:pt x="28702" y="150982"/>
                </a:lnTo>
                <a:lnTo>
                  <a:pt x="165358" y="287638"/>
                </a:lnTo>
                <a:lnTo>
                  <a:pt x="169750" y="3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351">
              <a:solidFill>
                <a:schemeClr val="tx1"/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1380353" y="4756282"/>
            <a:ext cx="2692291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bg1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策划设计制作等全程服务，凭借自身优势和专业化的独特视角为客户提供优质的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bg1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服务。</a:t>
            </a:r>
          </a:p>
        </p:txBody>
      </p:sp>
      <p:sp>
        <p:nvSpPr>
          <p:cNvPr id="62" name="任意多边形: 形状 61"/>
          <p:cNvSpPr/>
          <p:nvPr/>
        </p:nvSpPr>
        <p:spPr>
          <a:xfrm rot="10800000">
            <a:off x="2544519" y="4320783"/>
            <a:ext cx="354501" cy="325962"/>
          </a:xfrm>
          <a:custGeom>
            <a:avLst/>
            <a:gdLst>
              <a:gd name="connsiteX0" fmla="*/ 190208 w 354501"/>
              <a:gd name="connsiteY0" fmla="*/ 0 h 325962"/>
              <a:gd name="connsiteX1" fmla="*/ 185831 w 354501"/>
              <a:gd name="connsiteY1" fmla="*/ 286410 h 325962"/>
              <a:gd name="connsiteX2" fmla="*/ 325799 w 354501"/>
              <a:gd name="connsiteY2" fmla="*/ 146441 h 325962"/>
              <a:gd name="connsiteX3" fmla="*/ 340370 w 354501"/>
              <a:gd name="connsiteY3" fmla="*/ 131871 h 325962"/>
              <a:gd name="connsiteX4" fmla="*/ 354501 w 354501"/>
              <a:gd name="connsiteY4" fmla="*/ 146002 h 325962"/>
              <a:gd name="connsiteX5" fmla="*/ 174542 w 354501"/>
              <a:gd name="connsiteY5" fmla="*/ 325962 h 325962"/>
              <a:gd name="connsiteX6" fmla="*/ 0 w 354501"/>
              <a:gd name="connsiteY6" fmla="*/ 151420 h 325962"/>
              <a:gd name="connsiteX7" fmla="*/ 14570 w 354501"/>
              <a:gd name="connsiteY7" fmla="*/ 136850 h 325962"/>
              <a:gd name="connsiteX8" fmla="*/ 28702 w 354501"/>
              <a:gd name="connsiteY8" fmla="*/ 150982 h 325962"/>
              <a:gd name="connsiteX9" fmla="*/ 165358 w 354501"/>
              <a:gd name="connsiteY9" fmla="*/ 287638 h 325962"/>
              <a:gd name="connsiteX10" fmla="*/ 169750 w 354501"/>
              <a:gd name="connsiteY10" fmla="*/ 312 h 32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4501" h="325962">
                <a:moveTo>
                  <a:pt x="190208" y="0"/>
                </a:moveTo>
                <a:lnTo>
                  <a:pt x="185831" y="286410"/>
                </a:lnTo>
                <a:lnTo>
                  <a:pt x="325799" y="146441"/>
                </a:lnTo>
                <a:lnTo>
                  <a:pt x="340370" y="131871"/>
                </a:lnTo>
                <a:lnTo>
                  <a:pt x="354501" y="146002"/>
                </a:lnTo>
                <a:lnTo>
                  <a:pt x="174542" y="325962"/>
                </a:lnTo>
                <a:lnTo>
                  <a:pt x="0" y="151420"/>
                </a:lnTo>
                <a:lnTo>
                  <a:pt x="14570" y="136850"/>
                </a:lnTo>
                <a:lnTo>
                  <a:pt x="28702" y="150982"/>
                </a:lnTo>
                <a:lnTo>
                  <a:pt x="165358" y="287638"/>
                </a:lnTo>
                <a:lnTo>
                  <a:pt x="169750" y="3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351">
              <a:solidFill>
                <a:schemeClr val="tx1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8128816" y="4756282"/>
            <a:ext cx="2692291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bg1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策划设计制作等全程服务，凭借自身优势和专业化的独特视角为客户提供优质的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bg1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服务。</a:t>
            </a:r>
          </a:p>
        </p:txBody>
      </p:sp>
      <p:sp>
        <p:nvSpPr>
          <p:cNvPr id="64" name="任意多边形: 形状 63"/>
          <p:cNvSpPr/>
          <p:nvPr/>
        </p:nvSpPr>
        <p:spPr>
          <a:xfrm rot="10800000">
            <a:off x="9292982" y="4320783"/>
            <a:ext cx="354501" cy="325962"/>
          </a:xfrm>
          <a:custGeom>
            <a:avLst/>
            <a:gdLst>
              <a:gd name="connsiteX0" fmla="*/ 190208 w 354501"/>
              <a:gd name="connsiteY0" fmla="*/ 0 h 325962"/>
              <a:gd name="connsiteX1" fmla="*/ 185831 w 354501"/>
              <a:gd name="connsiteY1" fmla="*/ 286410 h 325962"/>
              <a:gd name="connsiteX2" fmla="*/ 325799 w 354501"/>
              <a:gd name="connsiteY2" fmla="*/ 146441 h 325962"/>
              <a:gd name="connsiteX3" fmla="*/ 340370 w 354501"/>
              <a:gd name="connsiteY3" fmla="*/ 131871 h 325962"/>
              <a:gd name="connsiteX4" fmla="*/ 354501 w 354501"/>
              <a:gd name="connsiteY4" fmla="*/ 146002 h 325962"/>
              <a:gd name="connsiteX5" fmla="*/ 174542 w 354501"/>
              <a:gd name="connsiteY5" fmla="*/ 325962 h 325962"/>
              <a:gd name="connsiteX6" fmla="*/ 0 w 354501"/>
              <a:gd name="connsiteY6" fmla="*/ 151420 h 325962"/>
              <a:gd name="connsiteX7" fmla="*/ 14570 w 354501"/>
              <a:gd name="connsiteY7" fmla="*/ 136850 h 325962"/>
              <a:gd name="connsiteX8" fmla="*/ 28702 w 354501"/>
              <a:gd name="connsiteY8" fmla="*/ 150982 h 325962"/>
              <a:gd name="connsiteX9" fmla="*/ 165358 w 354501"/>
              <a:gd name="connsiteY9" fmla="*/ 287638 h 325962"/>
              <a:gd name="connsiteX10" fmla="*/ 169750 w 354501"/>
              <a:gd name="connsiteY10" fmla="*/ 312 h 32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4501" h="325962">
                <a:moveTo>
                  <a:pt x="190208" y="0"/>
                </a:moveTo>
                <a:lnTo>
                  <a:pt x="185831" y="286410"/>
                </a:lnTo>
                <a:lnTo>
                  <a:pt x="325799" y="146441"/>
                </a:lnTo>
                <a:lnTo>
                  <a:pt x="340370" y="131871"/>
                </a:lnTo>
                <a:lnTo>
                  <a:pt x="354501" y="146002"/>
                </a:lnTo>
                <a:lnTo>
                  <a:pt x="174542" y="325962"/>
                </a:lnTo>
                <a:lnTo>
                  <a:pt x="0" y="151420"/>
                </a:lnTo>
                <a:lnTo>
                  <a:pt x="14570" y="136850"/>
                </a:lnTo>
                <a:lnTo>
                  <a:pt x="28702" y="150982"/>
                </a:lnTo>
                <a:lnTo>
                  <a:pt x="165358" y="287638"/>
                </a:lnTo>
                <a:lnTo>
                  <a:pt x="169750" y="3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35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1365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airplan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00"/>
                            </p:stCondLst>
                            <p:childTnLst>
                              <p:par>
                                <p:cTn id="1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8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3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925"/>
                            </p:stCondLst>
                            <p:childTnLst>
                              <p:par>
                                <p:cTn id="4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425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5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5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/>
      <p:bldP spid="60" grpId="0" animBg="1"/>
      <p:bldP spid="61" grpId="0"/>
      <p:bldP spid="62" grpId="0" animBg="1"/>
      <p:bldP spid="63" grpId="0"/>
      <p:bldP spid="6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MH_Entry_1"/>
          <p:cNvSpPr/>
          <p:nvPr>
            <p:custDataLst>
              <p:tags r:id="rId2"/>
            </p:custDataLst>
          </p:nvPr>
        </p:nvSpPr>
        <p:spPr>
          <a:xfrm>
            <a:off x="1389127" y="242449"/>
            <a:ext cx="4402666" cy="800219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000" b="1" spc="-300" dirty="0">
                <a:solidFill>
                  <a:schemeClr val="accent1"/>
                </a:solidFill>
                <a:latin typeface="+mj-ea"/>
                <a:ea typeface="+mj-ea"/>
                <a:sym typeface="Arial" panose="020B0604020202020204" pitchFamily="34" charset="0"/>
              </a:rPr>
              <a:t>添加相关标题文字</a:t>
            </a:r>
          </a:p>
        </p:txBody>
      </p:sp>
      <p:grpSp>
        <p:nvGrpSpPr>
          <p:cNvPr id="32" name="Group 24">
            <a:extLst>
              <a:ext uri="{FF2B5EF4-FFF2-40B4-BE49-F238E27FC236}">
                <a16:creationId xmlns:a16="http://schemas.microsoft.com/office/drawing/2014/main" xmlns="" id="{592FFCAC-99D8-4091-8B34-B768D3A17D80}"/>
              </a:ext>
            </a:extLst>
          </p:cNvPr>
          <p:cNvGrpSpPr>
            <a:grpSpLocks/>
          </p:cNvGrpSpPr>
          <p:nvPr/>
        </p:nvGrpSpPr>
        <p:grpSpPr bwMode="auto">
          <a:xfrm>
            <a:off x="5014913" y="2079625"/>
            <a:ext cx="2182812" cy="4048125"/>
            <a:chOff x="5044417" y="1711307"/>
            <a:chExt cx="2181904" cy="4048144"/>
          </a:xfrm>
        </p:grpSpPr>
        <p:grpSp>
          <p:nvGrpSpPr>
            <p:cNvPr id="34" name="Group 64">
              <a:extLst>
                <a:ext uri="{FF2B5EF4-FFF2-40B4-BE49-F238E27FC236}">
                  <a16:creationId xmlns:a16="http://schemas.microsoft.com/office/drawing/2014/main" xmlns="" id="{AC8925A2-28EC-45A8-8D3E-69945C080A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39048" y="5133608"/>
              <a:ext cx="1189361" cy="625843"/>
              <a:chOff x="5615826" y="5607526"/>
              <a:chExt cx="957725" cy="480705"/>
            </a:xfrm>
          </p:grpSpPr>
          <p:sp>
            <p:nvSpPr>
              <p:cNvPr id="52" name="Freeform 7">
                <a:extLst>
                  <a:ext uri="{FF2B5EF4-FFF2-40B4-BE49-F238E27FC236}">
                    <a16:creationId xmlns:a16="http://schemas.microsoft.com/office/drawing/2014/main" xmlns="" id="{F07E90B7-D27B-4D97-A05D-A47EC92BA9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5826" y="5607526"/>
                <a:ext cx="957725" cy="480705"/>
              </a:xfrm>
              <a:custGeom>
                <a:avLst/>
                <a:gdLst>
                  <a:gd name="T0" fmla="*/ 478863 w 520"/>
                  <a:gd name="T1" fmla="*/ 480705 h 261"/>
                  <a:gd name="T2" fmla="*/ 0 w 520"/>
                  <a:gd name="T3" fmla="*/ 0 h 261"/>
                  <a:gd name="T4" fmla="*/ 957725 w 520"/>
                  <a:gd name="T5" fmla="*/ 0 h 261"/>
                  <a:gd name="T6" fmla="*/ 478863 w 520"/>
                  <a:gd name="T7" fmla="*/ 480705 h 26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20" h="261">
                    <a:moveTo>
                      <a:pt x="260" y="261"/>
                    </a:moveTo>
                    <a:lnTo>
                      <a:pt x="0" y="0"/>
                    </a:lnTo>
                    <a:lnTo>
                      <a:pt x="520" y="0"/>
                    </a:lnTo>
                    <a:lnTo>
                      <a:pt x="260" y="261"/>
                    </a:lnTo>
                    <a:close/>
                  </a:path>
                </a:pathLst>
              </a:custGeom>
              <a:solidFill>
                <a:srgbClr val="ECAE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" name="Freeform 13">
                <a:extLst>
                  <a:ext uri="{FF2B5EF4-FFF2-40B4-BE49-F238E27FC236}">
                    <a16:creationId xmlns:a16="http://schemas.microsoft.com/office/drawing/2014/main" xmlns="" id="{B8D4679C-11BA-456E-BCB0-11728C881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4713" y="5944571"/>
                <a:ext cx="279950" cy="143659"/>
              </a:xfrm>
              <a:custGeom>
                <a:avLst/>
                <a:gdLst>
                  <a:gd name="T0" fmla="*/ 139975 w 152"/>
                  <a:gd name="T1" fmla="*/ 143659 h 78"/>
                  <a:gd name="T2" fmla="*/ 279950 w 152"/>
                  <a:gd name="T3" fmla="*/ 0 h 78"/>
                  <a:gd name="T4" fmla="*/ 0 w 152"/>
                  <a:gd name="T5" fmla="*/ 0 h 78"/>
                  <a:gd name="T6" fmla="*/ 0 w 152"/>
                  <a:gd name="T7" fmla="*/ 0 h 78"/>
                  <a:gd name="T8" fmla="*/ 139975 w 152"/>
                  <a:gd name="T9" fmla="*/ 14365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2" h="78">
                    <a:moveTo>
                      <a:pt x="76" y="78"/>
                    </a:moveTo>
                    <a:lnTo>
                      <a:pt x="152" y="0"/>
                    </a:lnTo>
                    <a:lnTo>
                      <a:pt x="0" y="0"/>
                    </a:lnTo>
                    <a:lnTo>
                      <a:pt x="76" y="78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" name="Freeform 20">
                <a:extLst>
                  <a:ext uri="{FF2B5EF4-FFF2-40B4-BE49-F238E27FC236}">
                    <a16:creationId xmlns:a16="http://schemas.microsoft.com/office/drawing/2014/main" xmlns="" id="{586FD5C8-DB05-423E-A602-F9D522AC4E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4093" y="5607806"/>
                <a:ext cx="479172" cy="480425"/>
              </a:xfrm>
              <a:custGeom>
                <a:avLst/>
                <a:gdLst>
                  <a:gd name="T0" fmla="*/ 0 w 260"/>
                  <a:gd name="T1" fmla="*/ 261 h 261"/>
                  <a:gd name="T2" fmla="*/ 260 w 260"/>
                  <a:gd name="T3" fmla="*/ 0 h 261"/>
                  <a:gd name="T4" fmla="*/ 0 w 260"/>
                  <a:gd name="T5" fmla="*/ 0 h 261"/>
                  <a:gd name="T6" fmla="*/ 0 w 260"/>
                  <a:gd name="T7" fmla="*/ 261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0" h="261">
                    <a:moveTo>
                      <a:pt x="0" y="261"/>
                    </a:moveTo>
                    <a:lnTo>
                      <a:pt x="260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  <a:alpha val="1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defTabSz="91437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>
                  <a:latin typeface="+mn-lt"/>
                </a:endParaRPr>
              </a:p>
            </p:txBody>
          </p:sp>
        </p:grpSp>
        <p:grpSp>
          <p:nvGrpSpPr>
            <p:cNvPr id="35" name="Group 97">
              <a:extLst>
                <a:ext uri="{FF2B5EF4-FFF2-40B4-BE49-F238E27FC236}">
                  <a16:creationId xmlns:a16="http://schemas.microsoft.com/office/drawing/2014/main" xmlns="" id="{E35F9443-982A-48EE-903B-EA209CD908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4417" y="1711307"/>
              <a:ext cx="2181904" cy="3570264"/>
              <a:chOff x="3702295" y="1271646"/>
              <a:chExt cx="1777754" cy="2908951"/>
            </a:xfrm>
          </p:grpSpPr>
          <p:grpSp>
            <p:nvGrpSpPr>
              <p:cNvPr id="36" name="Group 92">
                <a:extLst>
                  <a:ext uri="{FF2B5EF4-FFF2-40B4-BE49-F238E27FC236}">
                    <a16:creationId xmlns:a16="http://schemas.microsoft.com/office/drawing/2014/main" xmlns="" id="{1C6CF646-121C-48F9-A83B-4EC0FFACB1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02295" y="1284998"/>
                <a:ext cx="643627" cy="2895596"/>
                <a:chOff x="3702295" y="1284998"/>
                <a:chExt cx="643627" cy="2895596"/>
              </a:xfrm>
            </p:grpSpPr>
            <p:sp>
              <p:nvSpPr>
                <p:cNvPr id="49" name="Pentagon 16">
                  <a:extLst>
                    <a:ext uri="{FF2B5EF4-FFF2-40B4-BE49-F238E27FC236}">
                      <a16:creationId xmlns:a16="http://schemas.microsoft.com/office/drawing/2014/main" xmlns="" id="{A4D2DF40-7CB7-4FC1-BA34-A848B2C288A1}"/>
                    </a:ext>
                  </a:extLst>
                </p:cNvPr>
                <p:cNvSpPr/>
                <p:nvPr/>
              </p:nvSpPr>
              <p:spPr>
                <a:xfrm rot="5400000" flipV="1">
                  <a:off x="3767393" y="3601859"/>
                  <a:ext cx="918354" cy="239189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377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baseline="-25000" dirty="0"/>
                </a:p>
              </p:txBody>
            </p:sp>
            <p:sp>
              <p:nvSpPr>
                <p:cNvPr id="50" name="Round Same Side Corner Rectangle 17">
                  <a:extLst>
                    <a:ext uri="{FF2B5EF4-FFF2-40B4-BE49-F238E27FC236}">
                      <a16:creationId xmlns:a16="http://schemas.microsoft.com/office/drawing/2014/main" xmlns="" id="{6C69A5CC-B06F-4CF7-9C25-924772E7E466}"/>
                    </a:ext>
                  </a:extLst>
                </p:cNvPr>
                <p:cNvSpPr/>
                <p:nvPr/>
              </p:nvSpPr>
              <p:spPr>
                <a:xfrm rot="10800000" flipV="1">
                  <a:off x="3702295" y="1284581"/>
                  <a:ext cx="405975" cy="1478421"/>
                </a:xfrm>
                <a:prstGeom prst="round2Same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377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51" name="Rectangle 44">
                  <a:extLst>
                    <a:ext uri="{FF2B5EF4-FFF2-40B4-BE49-F238E27FC236}">
                      <a16:creationId xmlns:a16="http://schemas.microsoft.com/office/drawing/2014/main" xmlns="" id="{10FD50AE-AF24-4262-BFC9-0D393A2FC6F5}"/>
                    </a:ext>
                  </a:extLst>
                </p:cNvPr>
                <p:cNvSpPr/>
                <p:nvPr/>
              </p:nvSpPr>
              <p:spPr>
                <a:xfrm rot="5400000" flipV="1">
                  <a:off x="3773300" y="2691997"/>
                  <a:ext cx="500567" cy="642577"/>
                </a:xfrm>
                <a:custGeom>
                  <a:avLst/>
                  <a:gdLst>
                    <a:gd name="connsiteX0" fmla="*/ 0 w 2419494"/>
                    <a:gd name="connsiteY0" fmla="*/ 0 h 605633"/>
                    <a:gd name="connsiteX1" fmla="*/ 2419494 w 2419494"/>
                    <a:gd name="connsiteY1" fmla="*/ 0 h 605633"/>
                    <a:gd name="connsiteX2" fmla="*/ 2419494 w 2419494"/>
                    <a:gd name="connsiteY2" fmla="*/ 605633 h 605633"/>
                    <a:gd name="connsiteX3" fmla="*/ 0 w 2419494"/>
                    <a:gd name="connsiteY3" fmla="*/ 605633 h 605633"/>
                    <a:gd name="connsiteX4" fmla="*/ 0 w 2419494"/>
                    <a:gd name="connsiteY4" fmla="*/ 0 h 605633"/>
                    <a:gd name="connsiteX0" fmla="*/ 0 w 2727503"/>
                    <a:gd name="connsiteY0" fmla="*/ 0 h 1414156"/>
                    <a:gd name="connsiteX1" fmla="*/ 2419494 w 2727503"/>
                    <a:gd name="connsiteY1" fmla="*/ 0 h 1414156"/>
                    <a:gd name="connsiteX2" fmla="*/ 2727503 w 2727503"/>
                    <a:gd name="connsiteY2" fmla="*/ 1414156 h 1414156"/>
                    <a:gd name="connsiteX3" fmla="*/ 0 w 2727503"/>
                    <a:gd name="connsiteY3" fmla="*/ 605633 h 1414156"/>
                    <a:gd name="connsiteX4" fmla="*/ 0 w 2727503"/>
                    <a:gd name="connsiteY4" fmla="*/ 0 h 1414156"/>
                    <a:gd name="connsiteX0" fmla="*/ 0 w 2737127"/>
                    <a:gd name="connsiteY0" fmla="*/ 0 h 1414156"/>
                    <a:gd name="connsiteX1" fmla="*/ 2737127 w 2737127"/>
                    <a:gd name="connsiteY1" fmla="*/ 981777 h 1414156"/>
                    <a:gd name="connsiteX2" fmla="*/ 2727503 w 2737127"/>
                    <a:gd name="connsiteY2" fmla="*/ 1414156 h 1414156"/>
                    <a:gd name="connsiteX3" fmla="*/ 0 w 2737127"/>
                    <a:gd name="connsiteY3" fmla="*/ 605633 h 1414156"/>
                    <a:gd name="connsiteX4" fmla="*/ 0 w 2737127"/>
                    <a:gd name="connsiteY4" fmla="*/ 0 h 1414156"/>
                    <a:gd name="connsiteX0" fmla="*/ 0 w 2737127"/>
                    <a:gd name="connsiteY0" fmla="*/ 0 h 1414156"/>
                    <a:gd name="connsiteX1" fmla="*/ 2737127 w 2737127"/>
                    <a:gd name="connsiteY1" fmla="*/ 596766 h 1414156"/>
                    <a:gd name="connsiteX2" fmla="*/ 2727503 w 2737127"/>
                    <a:gd name="connsiteY2" fmla="*/ 1414156 h 1414156"/>
                    <a:gd name="connsiteX3" fmla="*/ 0 w 2737127"/>
                    <a:gd name="connsiteY3" fmla="*/ 605633 h 1414156"/>
                    <a:gd name="connsiteX4" fmla="*/ 0 w 2737127"/>
                    <a:gd name="connsiteY4" fmla="*/ 0 h 1414156"/>
                    <a:gd name="connsiteX0" fmla="*/ 0 w 2753637"/>
                    <a:gd name="connsiteY0" fmla="*/ 0 h 961768"/>
                    <a:gd name="connsiteX1" fmla="*/ 2737127 w 2753637"/>
                    <a:gd name="connsiteY1" fmla="*/ 596766 h 961768"/>
                    <a:gd name="connsiteX2" fmla="*/ 2753637 w 2753637"/>
                    <a:gd name="connsiteY2" fmla="*/ 961768 h 961768"/>
                    <a:gd name="connsiteX3" fmla="*/ 0 w 2753637"/>
                    <a:gd name="connsiteY3" fmla="*/ 605633 h 961768"/>
                    <a:gd name="connsiteX4" fmla="*/ 0 w 2753637"/>
                    <a:gd name="connsiteY4" fmla="*/ 0 h 961768"/>
                    <a:gd name="connsiteX0" fmla="*/ 0 w 2737127"/>
                    <a:gd name="connsiteY0" fmla="*/ 0 h 952243"/>
                    <a:gd name="connsiteX1" fmla="*/ 2737127 w 2737127"/>
                    <a:gd name="connsiteY1" fmla="*/ 596766 h 952243"/>
                    <a:gd name="connsiteX2" fmla="*/ 2734242 w 2737127"/>
                    <a:gd name="connsiteY2" fmla="*/ 952243 h 952243"/>
                    <a:gd name="connsiteX3" fmla="*/ 0 w 2737127"/>
                    <a:gd name="connsiteY3" fmla="*/ 605633 h 952243"/>
                    <a:gd name="connsiteX4" fmla="*/ 0 w 2737127"/>
                    <a:gd name="connsiteY4" fmla="*/ 0 h 952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27" h="952243">
                      <a:moveTo>
                        <a:pt x="0" y="0"/>
                      </a:moveTo>
                      <a:lnTo>
                        <a:pt x="2737127" y="596766"/>
                      </a:lnTo>
                      <a:cubicBezTo>
                        <a:pt x="2736165" y="715258"/>
                        <a:pt x="2735204" y="833751"/>
                        <a:pt x="2734242" y="952243"/>
                      </a:cubicBezTo>
                      <a:lnTo>
                        <a:pt x="0" y="60563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  <a:alpha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377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37" name="Group 93">
                <a:extLst>
                  <a:ext uri="{FF2B5EF4-FFF2-40B4-BE49-F238E27FC236}">
                    <a16:creationId xmlns:a16="http://schemas.microsoft.com/office/drawing/2014/main" xmlns="" id="{4B0C05F8-A858-4CC2-8973-90D0FEB261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37850" y="1284996"/>
                <a:ext cx="455190" cy="2895599"/>
                <a:chOff x="4137850" y="1284996"/>
                <a:chExt cx="455190" cy="2895599"/>
              </a:xfrm>
            </p:grpSpPr>
            <p:sp>
              <p:nvSpPr>
                <p:cNvPr id="46" name="Pentagon 13">
                  <a:extLst>
                    <a:ext uri="{FF2B5EF4-FFF2-40B4-BE49-F238E27FC236}">
                      <a16:creationId xmlns:a16="http://schemas.microsoft.com/office/drawing/2014/main" xmlns="" id="{AFFCD387-9AEB-4BB9-AED3-5F2A6E95DEEE}"/>
                    </a:ext>
                  </a:extLst>
                </p:cNvPr>
                <p:cNvSpPr/>
                <p:nvPr/>
              </p:nvSpPr>
              <p:spPr>
                <a:xfrm rot="5400000" flipV="1">
                  <a:off x="4007875" y="3595395"/>
                  <a:ext cx="918354" cy="252118"/>
                </a:xfrm>
                <a:prstGeom prst="homePlat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377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baseline="-25000" dirty="0"/>
                </a:p>
              </p:txBody>
            </p:sp>
            <p:sp>
              <p:nvSpPr>
                <p:cNvPr id="47" name="Rectangle 44">
                  <a:extLst>
                    <a:ext uri="{FF2B5EF4-FFF2-40B4-BE49-F238E27FC236}">
                      <a16:creationId xmlns:a16="http://schemas.microsoft.com/office/drawing/2014/main" xmlns="" id="{C22EEBEE-E6F4-4C1A-BBDD-C148F2877BEF}"/>
                    </a:ext>
                  </a:extLst>
                </p:cNvPr>
                <p:cNvSpPr/>
                <p:nvPr/>
              </p:nvSpPr>
              <p:spPr>
                <a:xfrm rot="5400000" flipV="1">
                  <a:off x="4112689" y="2788319"/>
                  <a:ext cx="503154" cy="452519"/>
                </a:xfrm>
                <a:custGeom>
                  <a:avLst/>
                  <a:gdLst>
                    <a:gd name="connsiteX0" fmla="*/ 0 w 2419494"/>
                    <a:gd name="connsiteY0" fmla="*/ 0 h 605633"/>
                    <a:gd name="connsiteX1" fmla="*/ 2419494 w 2419494"/>
                    <a:gd name="connsiteY1" fmla="*/ 0 h 605633"/>
                    <a:gd name="connsiteX2" fmla="*/ 2419494 w 2419494"/>
                    <a:gd name="connsiteY2" fmla="*/ 605633 h 605633"/>
                    <a:gd name="connsiteX3" fmla="*/ 0 w 2419494"/>
                    <a:gd name="connsiteY3" fmla="*/ 605633 h 605633"/>
                    <a:gd name="connsiteX4" fmla="*/ 0 w 2419494"/>
                    <a:gd name="connsiteY4" fmla="*/ 0 h 605633"/>
                    <a:gd name="connsiteX0" fmla="*/ 0 w 2727503"/>
                    <a:gd name="connsiteY0" fmla="*/ 0 h 1414156"/>
                    <a:gd name="connsiteX1" fmla="*/ 2419494 w 2727503"/>
                    <a:gd name="connsiteY1" fmla="*/ 0 h 1414156"/>
                    <a:gd name="connsiteX2" fmla="*/ 2727503 w 2727503"/>
                    <a:gd name="connsiteY2" fmla="*/ 1414156 h 1414156"/>
                    <a:gd name="connsiteX3" fmla="*/ 0 w 2727503"/>
                    <a:gd name="connsiteY3" fmla="*/ 605633 h 1414156"/>
                    <a:gd name="connsiteX4" fmla="*/ 0 w 2727503"/>
                    <a:gd name="connsiteY4" fmla="*/ 0 h 1414156"/>
                    <a:gd name="connsiteX0" fmla="*/ 0 w 2737127"/>
                    <a:gd name="connsiteY0" fmla="*/ 0 h 1414156"/>
                    <a:gd name="connsiteX1" fmla="*/ 2737127 w 2737127"/>
                    <a:gd name="connsiteY1" fmla="*/ 981777 h 1414156"/>
                    <a:gd name="connsiteX2" fmla="*/ 2727503 w 2737127"/>
                    <a:gd name="connsiteY2" fmla="*/ 1414156 h 1414156"/>
                    <a:gd name="connsiteX3" fmla="*/ 0 w 2737127"/>
                    <a:gd name="connsiteY3" fmla="*/ 605633 h 1414156"/>
                    <a:gd name="connsiteX4" fmla="*/ 0 w 2737127"/>
                    <a:gd name="connsiteY4" fmla="*/ 0 h 1414156"/>
                    <a:gd name="connsiteX0" fmla="*/ 0 w 2737127"/>
                    <a:gd name="connsiteY0" fmla="*/ 0 h 1414156"/>
                    <a:gd name="connsiteX1" fmla="*/ 2737127 w 2737127"/>
                    <a:gd name="connsiteY1" fmla="*/ 596766 h 1414156"/>
                    <a:gd name="connsiteX2" fmla="*/ 2727503 w 2737127"/>
                    <a:gd name="connsiteY2" fmla="*/ 1414156 h 1414156"/>
                    <a:gd name="connsiteX3" fmla="*/ 0 w 2737127"/>
                    <a:gd name="connsiteY3" fmla="*/ 605633 h 1414156"/>
                    <a:gd name="connsiteX4" fmla="*/ 0 w 2737127"/>
                    <a:gd name="connsiteY4" fmla="*/ 0 h 1414156"/>
                    <a:gd name="connsiteX0" fmla="*/ 0 w 2753637"/>
                    <a:gd name="connsiteY0" fmla="*/ 0 h 961768"/>
                    <a:gd name="connsiteX1" fmla="*/ 2737127 w 2753637"/>
                    <a:gd name="connsiteY1" fmla="*/ 596766 h 961768"/>
                    <a:gd name="connsiteX2" fmla="*/ 2753637 w 2753637"/>
                    <a:gd name="connsiteY2" fmla="*/ 961768 h 961768"/>
                    <a:gd name="connsiteX3" fmla="*/ 0 w 2753637"/>
                    <a:gd name="connsiteY3" fmla="*/ 605633 h 961768"/>
                    <a:gd name="connsiteX4" fmla="*/ 0 w 2753637"/>
                    <a:gd name="connsiteY4" fmla="*/ 0 h 961768"/>
                    <a:gd name="connsiteX0" fmla="*/ 0 w 2737127"/>
                    <a:gd name="connsiteY0" fmla="*/ 0 h 952243"/>
                    <a:gd name="connsiteX1" fmla="*/ 2737127 w 2737127"/>
                    <a:gd name="connsiteY1" fmla="*/ 596766 h 952243"/>
                    <a:gd name="connsiteX2" fmla="*/ 2734242 w 2737127"/>
                    <a:gd name="connsiteY2" fmla="*/ 952243 h 952243"/>
                    <a:gd name="connsiteX3" fmla="*/ 0 w 2737127"/>
                    <a:gd name="connsiteY3" fmla="*/ 605633 h 952243"/>
                    <a:gd name="connsiteX4" fmla="*/ 0 w 2737127"/>
                    <a:gd name="connsiteY4" fmla="*/ 0 h 952243"/>
                    <a:gd name="connsiteX0" fmla="*/ 0 w 2750715"/>
                    <a:gd name="connsiteY0" fmla="*/ 0 h 952243"/>
                    <a:gd name="connsiteX1" fmla="*/ 2750715 w 2750715"/>
                    <a:gd name="connsiteY1" fmla="*/ 429126 h 952243"/>
                    <a:gd name="connsiteX2" fmla="*/ 2734242 w 2750715"/>
                    <a:gd name="connsiteY2" fmla="*/ 952243 h 952243"/>
                    <a:gd name="connsiteX3" fmla="*/ 0 w 2750715"/>
                    <a:gd name="connsiteY3" fmla="*/ 605633 h 952243"/>
                    <a:gd name="connsiteX4" fmla="*/ 0 w 2750715"/>
                    <a:gd name="connsiteY4" fmla="*/ 0 h 952243"/>
                    <a:gd name="connsiteX0" fmla="*/ 0 w 2750715"/>
                    <a:gd name="connsiteY0" fmla="*/ 0 h 723643"/>
                    <a:gd name="connsiteX1" fmla="*/ 2750715 w 2750715"/>
                    <a:gd name="connsiteY1" fmla="*/ 429126 h 723643"/>
                    <a:gd name="connsiteX2" fmla="*/ 2747830 w 2750715"/>
                    <a:gd name="connsiteY2" fmla="*/ 723643 h 723643"/>
                    <a:gd name="connsiteX3" fmla="*/ 0 w 2750715"/>
                    <a:gd name="connsiteY3" fmla="*/ 605633 h 723643"/>
                    <a:gd name="connsiteX4" fmla="*/ 0 w 2750715"/>
                    <a:gd name="connsiteY4" fmla="*/ 0 h 723643"/>
                    <a:gd name="connsiteX0" fmla="*/ 0 w 2750715"/>
                    <a:gd name="connsiteY0" fmla="*/ 0 h 723643"/>
                    <a:gd name="connsiteX1" fmla="*/ 2750715 w 2750715"/>
                    <a:gd name="connsiteY1" fmla="*/ 391026 h 723643"/>
                    <a:gd name="connsiteX2" fmla="*/ 2747830 w 2750715"/>
                    <a:gd name="connsiteY2" fmla="*/ 723643 h 723643"/>
                    <a:gd name="connsiteX3" fmla="*/ 0 w 2750715"/>
                    <a:gd name="connsiteY3" fmla="*/ 605633 h 723643"/>
                    <a:gd name="connsiteX4" fmla="*/ 0 w 2750715"/>
                    <a:gd name="connsiteY4" fmla="*/ 0 h 723643"/>
                    <a:gd name="connsiteX0" fmla="*/ 0 w 2752254"/>
                    <a:gd name="connsiteY0" fmla="*/ 0 h 742693"/>
                    <a:gd name="connsiteX1" fmla="*/ 2750715 w 2752254"/>
                    <a:gd name="connsiteY1" fmla="*/ 391026 h 742693"/>
                    <a:gd name="connsiteX2" fmla="*/ 2752076 w 2752254"/>
                    <a:gd name="connsiteY2" fmla="*/ 742693 h 742693"/>
                    <a:gd name="connsiteX3" fmla="*/ 0 w 2752254"/>
                    <a:gd name="connsiteY3" fmla="*/ 605633 h 742693"/>
                    <a:gd name="connsiteX4" fmla="*/ 0 w 2752254"/>
                    <a:gd name="connsiteY4" fmla="*/ 0 h 742693"/>
                    <a:gd name="connsiteX0" fmla="*/ 0 w 2760622"/>
                    <a:gd name="connsiteY0" fmla="*/ 0 h 642680"/>
                    <a:gd name="connsiteX1" fmla="*/ 2750715 w 2760622"/>
                    <a:gd name="connsiteY1" fmla="*/ 391026 h 642680"/>
                    <a:gd name="connsiteX2" fmla="*/ 2760567 w 2760622"/>
                    <a:gd name="connsiteY2" fmla="*/ 642680 h 642680"/>
                    <a:gd name="connsiteX3" fmla="*/ 0 w 2760622"/>
                    <a:gd name="connsiteY3" fmla="*/ 605633 h 642680"/>
                    <a:gd name="connsiteX4" fmla="*/ 0 w 2760622"/>
                    <a:gd name="connsiteY4" fmla="*/ 0 h 642680"/>
                    <a:gd name="connsiteX0" fmla="*/ 0 w 2752252"/>
                    <a:gd name="connsiteY0" fmla="*/ 0 h 747455"/>
                    <a:gd name="connsiteX1" fmla="*/ 2750715 w 2752252"/>
                    <a:gd name="connsiteY1" fmla="*/ 391026 h 747455"/>
                    <a:gd name="connsiteX2" fmla="*/ 2752074 w 2752252"/>
                    <a:gd name="connsiteY2" fmla="*/ 747455 h 747455"/>
                    <a:gd name="connsiteX3" fmla="*/ 0 w 2752252"/>
                    <a:gd name="connsiteY3" fmla="*/ 605633 h 747455"/>
                    <a:gd name="connsiteX4" fmla="*/ 0 w 2752252"/>
                    <a:gd name="connsiteY4" fmla="*/ 0 h 747455"/>
                    <a:gd name="connsiteX0" fmla="*/ 0 w 2752252"/>
                    <a:gd name="connsiteY0" fmla="*/ 0 h 747455"/>
                    <a:gd name="connsiteX1" fmla="*/ 2750715 w 2752252"/>
                    <a:gd name="connsiteY1" fmla="*/ 282677 h 747455"/>
                    <a:gd name="connsiteX2" fmla="*/ 2752074 w 2752252"/>
                    <a:gd name="connsiteY2" fmla="*/ 747455 h 747455"/>
                    <a:gd name="connsiteX3" fmla="*/ 0 w 2752252"/>
                    <a:gd name="connsiteY3" fmla="*/ 605633 h 747455"/>
                    <a:gd name="connsiteX4" fmla="*/ 0 w 2752252"/>
                    <a:gd name="connsiteY4" fmla="*/ 0 h 747455"/>
                    <a:gd name="connsiteX0" fmla="*/ 0 w 2752252"/>
                    <a:gd name="connsiteY0" fmla="*/ 0 h 648135"/>
                    <a:gd name="connsiteX1" fmla="*/ 2750715 w 2752252"/>
                    <a:gd name="connsiteY1" fmla="*/ 282677 h 648135"/>
                    <a:gd name="connsiteX2" fmla="*/ 2752074 w 2752252"/>
                    <a:gd name="connsiteY2" fmla="*/ 648135 h 648135"/>
                    <a:gd name="connsiteX3" fmla="*/ 0 w 2752252"/>
                    <a:gd name="connsiteY3" fmla="*/ 605633 h 648135"/>
                    <a:gd name="connsiteX4" fmla="*/ 0 w 2752252"/>
                    <a:gd name="connsiteY4" fmla="*/ 0 h 648135"/>
                    <a:gd name="connsiteX0" fmla="*/ 0 w 2752252"/>
                    <a:gd name="connsiteY0" fmla="*/ 0 h 618791"/>
                    <a:gd name="connsiteX1" fmla="*/ 2750715 w 2752252"/>
                    <a:gd name="connsiteY1" fmla="*/ 282677 h 618791"/>
                    <a:gd name="connsiteX2" fmla="*/ 2752074 w 2752252"/>
                    <a:gd name="connsiteY2" fmla="*/ 618791 h 618791"/>
                    <a:gd name="connsiteX3" fmla="*/ 0 w 2752252"/>
                    <a:gd name="connsiteY3" fmla="*/ 605633 h 618791"/>
                    <a:gd name="connsiteX4" fmla="*/ 0 w 2752252"/>
                    <a:gd name="connsiteY4" fmla="*/ 0 h 618791"/>
                    <a:gd name="connsiteX0" fmla="*/ 0 w 2752252"/>
                    <a:gd name="connsiteY0" fmla="*/ 0 h 634592"/>
                    <a:gd name="connsiteX1" fmla="*/ 2750715 w 2752252"/>
                    <a:gd name="connsiteY1" fmla="*/ 282677 h 634592"/>
                    <a:gd name="connsiteX2" fmla="*/ 2752074 w 2752252"/>
                    <a:gd name="connsiteY2" fmla="*/ 634592 h 634592"/>
                    <a:gd name="connsiteX3" fmla="*/ 0 w 2752252"/>
                    <a:gd name="connsiteY3" fmla="*/ 605633 h 634592"/>
                    <a:gd name="connsiteX4" fmla="*/ 0 w 2752252"/>
                    <a:gd name="connsiteY4" fmla="*/ 0 h 634592"/>
                    <a:gd name="connsiteX0" fmla="*/ 0 w 2750715"/>
                    <a:gd name="connsiteY0" fmla="*/ 0 h 634592"/>
                    <a:gd name="connsiteX1" fmla="*/ 2750715 w 2750715"/>
                    <a:gd name="connsiteY1" fmla="*/ 282677 h 634592"/>
                    <a:gd name="connsiteX2" fmla="*/ 2747826 w 2750715"/>
                    <a:gd name="connsiteY2" fmla="*/ 634592 h 634592"/>
                    <a:gd name="connsiteX3" fmla="*/ 0 w 2750715"/>
                    <a:gd name="connsiteY3" fmla="*/ 605633 h 634592"/>
                    <a:gd name="connsiteX4" fmla="*/ 0 w 2750715"/>
                    <a:gd name="connsiteY4" fmla="*/ 0 h 634592"/>
                    <a:gd name="connsiteX0" fmla="*/ 0 w 2750715"/>
                    <a:gd name="connsiteY0" fmla="*/ 0 h 636849"/>
                    <a:gd name="connsiteX1" fmla="*/ 2750715 w 2750715"/>
                    <a:gd name="connsiteY1" fmla="*/ 282677 h 636849"/>
                    <a:gd name="connsiteX2" fmla="*/ 2743581 w 2750715"/>
                    <a:gd name="connsiteY2" fmla="*/ 636849 h 636849"/>
                    <a:gd name="connsiteX3" fmla="*/ 0 w 2750715"/>
                    <a:gd name="connsiteY3" fmla="*/ 605633 h 636849"/>
                    <a:gd name="connsiteX4" fmla="*/ 0 w 2750715"/>
                    <a:gd name="connsiteY4" fmla="*/ 0 h 636849"/>
                    <a:gd name="connsiteX0" fmla="*/ 0 w 2752252"/>
                    <a:gd name="connsiteY0" fmla="*/ 0 h 636849"/>
                    <a:gd name="connsiteX1" fmla="*/ 2750715 w 2752252"/>
                    <a:gd name="connsiteY1" fmla="*/ 282677 h 636849"/>
                    <a:gd name="connsiteX2" fmla="*/ 2752074 w 2752252"/>
                    <a:gd name="connsiteY2" fmla="*/ 636849 h 636849"/>
                    <a:gd name="connsiteX3" fmla="*/ 0 w 2752252"/>
                    <a:gd name="connsiteY3" fmla="*/ 605633 h 636849"/>
                    <a:gd name="connsiteX4" fmla="*/ 0 w 2752252"/>
                    <a:gd name="connsiteY4" fmla="*/ 0 h 636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52252" h="636849">
                      <a:moveTo>
                        <a:pt x="0" y="0"/>
                      </a:moveTo>
                      <a:lnTo>
                        <a:pt x="2750715" y="282677"/>
                      </a:lnTo>
                      <a:cubicBezTo>
                        <a:pt x="2749753" y="401169"/>
                        <a:pt x="2753036" y="518357"/>
                        <a:pt x="2752074" y="636849"/>
                      </a:cubicBezTo>
                      <a:lnTo>
                        <a:pt x="0" y="60563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  <a:alpha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377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48" name="Round Same Side Corner Rectangle 15">
                  <a:extLst>
                    <a:ext uri="{FF2B5EF4-FFF2-40B4-BE49-F238E27FC236}">
                      <a16:creationId xmlns:a16="http://schemas.microsoft.com/office/drawing/2014/main" xmlns="" id="{29EB816E-06C6-470F-A62E-1603FF8E1816}"/>
                    </a:ext>
                  </a:extLst>
                </p:cNvPr>
                <p:cNvSpPr/>
                <p:nvPr/>
              </p:nvSpPr>
              <p:spPr>
                <a:xfrm rot="10800000" flipV="1">
                  <a:off x="4138006" y="1284580"/>
                  <a:ext cx="431833" cy="1478421"/>
                </a:xfrm>
                <a:prstGeom prst="round2Same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377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38" name="Group 95">
                <a:extLst>
                  <a:ext uri="{FF2B5EF4-FFF2-40B4-BE49-F238E27FC236}">
                    <a16:creationId xmlns:a16="http://schemas.microsoft.com/office/drawing/2014/main" xmlns="" id="{B68C9B58-C635-4E9E-9CC4-CE72FBC816F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35703" y="1284997"/>
                <a:ext cx="644346" cy="2895600"/>
                <a:chOff x="4835703" y="1284997"/>
                <a:chExt cx="644346" cy="2895600"/>
              </a:xfrm>
            </p:grpSpPr>
            <p:sp>
              <p:nvSpPr>
                <p:cNvPr id="43" name="Round Same Side Corner Rectangle 10">
                  <a:extLst>
                    <a:ext uri="{FF2B5EF4-FFF2-40B4-BE49-F238E27FC236}">
                      <a16:creationId xmlns:a16="http://schemas.microsoft.com/office/drawing/2014/main" xmlns="" id="{AF62AF00-8948-45D1-ABB8-58EC7B430843}"/>
                    </a:ext>
                  </a:extLst>
                </p:cNvPr>
                <p:cNvSpPr/>
                <p:nvPr/>
              </p:nvSpPr>
              <p:spPr>
                <a:xfrm rot="10800000" flipV="1">
                  <a:off x="5074075" y="1284581"/>
                  <a:ext cx="405974" cy="1478421"/>
                </a:xfrm>
                <a:prstGeom prst="round2Same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377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44" name="Pentagon 11">
                  <a:extLst>
                    <a:ext uri="{FF2B5EF4-FFF2-40B4-BE49-F238E27FC236}">
                      <a16:creationId xmlns:a16="http://schemas.microsoft.com/office/drawing/2014/main" xmlns="" id="{CD2A3091-7DBD-4FFA-AE62-A7D6979728DC}"/>
                    </a:ext>
                  </a:extLst>
                </p:cNvPr>
                <p:cNvSpPr/>
                <p:nvPr/>
              </p:nvSpPr>
              <p:spPr>
                <a:xfrm rot="5400000">
                  <a:off x="4495302" y="3601859"/>
                  <a:ext cx="919648" cy="237896"/>
                </a:xfrm>
                <a:prstGeom prst="homePlat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377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baseline="-25000" dirty="0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xmlns="" id="{88BEF69A-648F-47A0-AEFC-A6BD34133487}"/>
                    </a:ext>
                  </a:extLst>
                </p:cNvPr>
                <p:cNvSpPr/>
                <p:nvPr/>
              </p:nvSpPr>
              <p:spPr>
                <a:xfrm rot="5400000">
                  <a:off x="4909123" y="2692643"/>
                  <a:ext cx="500567" cy="641285"/>
                </a:xfrm>
                <a:custGeom>
                  <a:avLst/>
                  <a:gdLst>
                    <a:gd name="connsiteX0" fmla="*/ 0 w 2419494"/>
                    <a:gd name="connsiteY0" fmla="*/ 0 h 605633"/>
                    <a:gd name="connsiteX1" fmla="*/ 2419494 w 2419494"/>
                    <a:gd name="connsiteY1" fmla="*/ 0 h 605633"/>
                    <a:gd name="connsiteX2" fmla="*/ 2419494 w 2419494"/>
                    <a:gd name="connsiteY2" fmla="*/ 605633 h 605633"/>
                    <a:gd name="connsiteX3" fmla="*/ 0 w 2419494"/>
                    <a:gd name="connsiteY3" fmla="*/ 605633 h 605633"/>
                    <a:gd name="connsiteX4" fmla="*/ 0 w 2419494"/>
                    <a:gd name="connsiteY4" fmla="*/ 0 h 605633"/>
                    <a:gd name="connsiteX0" fmla="*/ 0 w 2727503"/>
                    <a:gd name="connsiteY0" fmla="*/ 0 h 1414156"/>
                    <a:gd name="connsiteX1" fmla="*/ 2419494 w 2727503"/>
                    <a:gd name="connsiteY1" fmla="*/ 0 h 1414156"/>
                    <a:gd name="connsiteX2" fmla="*/ 2727503 w 2727503"/>
                    <a:gd name="connsiteY2" fmla="*/ 1414156 h 1414156"/>
                    <a:gd name="connsiteX3" fmla="*/ 0 w 2727503"/>
                    <a:gd name="connsiteY3" fmla="*/ 605633 h 1414156"/>
                    <a:gd name="connsiteX4" fmla="*/ 0 w 2727503"/>
                    <a:gd name="connsiteY4" fmla="*/ 0 h 1414156"/>
                    <a:gd name="connsiteX0" fmla="*/ 0 w 2737127"/>
                    <a:gd name="connsiteY0" fmla="*/ 0 h 1414156"/>
                    <a:gd name="connsiteX1" fmla="*/ 2737127 w 2737127"/>
                    <a:gd name="connsiteY1" fmla="*/ 981777 h 1414156"/>
                    <a:gd name="connsiteX2" fmla="*/ 2727503 w 2737127"/>
                    <a:gd name="connsiteY2" fmla="*/ 1414156 h 1414156"/>
                    <a:gd name="connsiteX3" fmla="*/ 0 w 2737127"/>
                    <a:gd name="connsiteY3" fmla="*/ 605633 h 1414156"/>
                    <a:gd name="connsiteX4" fmla="*/ 0 w 2737127"/>
                    <a:gd name="connsiteY4" fmla="*/ 0 h 1414156"/>
                    <a:gd name="connsiteX0" fmla="*/ 0 w 2737127"/>
                    <a:gd name="connsiteY0" fmla="*/ 0 h 1414156"/>
                    <a:gd name="connsiteX1" fmla="*/ 2737127 w 2737127"/>
                    <a:gd name="connsiteY1" fmla="*/ 596766 h 1414156"/>
                    <a:gd name="connsiteX2" fmla="*/ 2727503 w 2737127"/>
                    <a:gd name="connsiteY2" fmla="*/ 1414156 h 1414156"/>
                    <a:gd name="connsiteX3" fmla="*/ 0 w 2737127"/>
                    <a:gd name="connsiteY3" fmla="*/ 605633 h 1414156"/>
                    <a:gd name="connsiteX4" fmla="*/ 0 w 2737127"/>
                    <a:gd name="connsiteY4" fmla="*/ 0 h 1414156"/>
                    <a:gd name="connsiteX0" fmla="*/ 0 w 2753637"/>
                    <a:gd name="connsiteY0" fmla="*/ 0 h 961768"/>
                    <a:gd name="connsiteX1" fmla="*/ 2737127 w 2753637"/>
                    <a:gd name="connsiteY1" fmla="*/ 596766 h 961768"/>
                    <a:gd name="connsiteX2" fmla="*/ 2753637 w 2753637"/>
                    <a:gd name="connsiteY2" fmla="*/ 961768 h 961768"/>
                    <a:gd name="connsiteX3" fmla="*/ 0 w 2753637"/>
                    <a:gd name="connsiteY3" fmla="*/ 605633 h 961768"/>
                    <a:gd name="connsiteX4" fmla="*/ 0 w 2753637"/>
                    <a:gd name="connsiteY4" fmla="*/ 0 h 961768"/>
                    <a:gd name="connsiteX0" fmla="*/ 0 w 2737127"/>
                    <a:gd name="connsiteY0" fmla="*/ 0 h 952243"/>
                    <a:gd name="connsiteX1" fmla="*/ 2737127 w 2737127"/>
                    <a:gd name="connsiteY1" fmla="*/ 596766 h 952243"/>
                    <a:gd name="connsiteX2" fmla="*/ 2734242 w 2737127"/>
                    <a:gd name="connsiteY2" fmla="*/ 952243 h 952243"/>
                    <a:gd name="connsiteX3" fmla="*/ 0 w 2737127"/>
                    <a:gd name="connsiteY3" fmla="*/ 605633 h 952243"/>
                    <a:gd name="connsiteX4" fmla="*/ 0 w 2737127"/>
                    <a:gd name="connsiteY4" fmla="*/ 0 h 952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27" h="952243">
                      <a:moveTo>
                        <a:pt x="0" y="0"/>
                      </a:moveTo>
                      <a:lnTo>
                        <a:pt x="2737127" y="596766"/>
                      </a:lnTo>
                      <a:cubicBezTo>
                        <a:pt x="2736165" y="715258"/>
                        <a:pt x="2735204" y="833751"/>
                        <a:pt x="2734242" y="952243"/>
                      </a:cubicBezTo>
                      <a:lnTo>
                        <a:pt x="0" y="60563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  <a:alpha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377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39" name="Group 94">
                <a:extLst>
                  <a:ext uri="{FF2B5EF4-FFF2-40B4-BE49-F238E27FC236}">
                    <a16:creationId xmlns:a16="http://schemas.microsoft.com/office/drawing/2014/main" xmlns="" id="{8EFA7FF6-C0D4-4D0F-8358-ACD48F1E58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88095" y="1271646"/>
                <a:ext cx="455861" cy="2908949"/>
                <a:chOff x="4588095" y="1271646"/>
                <a:chExt cx="455861" cy="2908949"/>
              </a:xfrm>
            </p:grpSpPr>
            <p:sp>
              <p:nvSpPr>
                <p:cNvPr id="40" name="Round Same Side Corner Rectangle 7">
                  <a:extLst>
                    <a:ext uri="{FF2B5EF4-FFF2-40B4-BE49-F238E27FC236}">
                      <a16:creationId xmlns:a16="http://schemas.microsoft.com/office/drawing/2014/main" xmlns="" id="{0794F2F3-5680-470C-938C-8C2E8B7484A5}"/>
                    </a:ext>
                  </a:extLst>
                </p:cNvPr>
                <p:cNvSpPr/>
                <p:nvPr/>
              </p:nvSpPr>
              <p:spPr>
                <a:xfrm rot="10800000" flipV="1">
                  <a:off x="4609919" y="1271646"/>
                  <a:ext cx="434419" cy="1491356"/>
                </a:xfrm>
                <a:prstGeom prst="round2Same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377"/>
                  <a:endParaRPr lang="en-US" baseline="-25000" dirty="0"/>
                </a:p>
              </p:txBody>
            </p:sp>
            <p:sp>
              <p:nvSpPr>
                <p:cNvPr id="41" name="Pentagon 8">
                  <a:extLst>
                    <a:ext uri="{FF2B5EF4-FFF2-40B4-BE49-F238E27FC236}">
                      <a16:creationId xmlns:a16="http://schemas.microsoft.com/office/drawing/2014/main" xmlns="" id="{06BDEC61-DD37-42EF-8476-0E92F935E3A6}"/>
                    </a:ext>
                  </a:extLst>
                </p:cNvPr>
                <p:cNvSpPr/>
                <p:nvPr/>
              </p:nvSpPr>
              <p:spPr>
                <a:xfrm rot="5400000">
                  <a:off x="4255468" y="3596040"/>
                  <a:ext cx="917061" cy="252118"/>
                </a:xfrm>
                <a:prstGeom prst="homePlat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377"/>
                  <a:endParaRPr lang="en-US" baseline="-25000" dirty="0"/>
                </a:p>
              </p:txBody>
            </p:sp>
            <p:sp>
              <p:nvSpPr>
                <p:cNvPr id="42" name="Rectangle 44">
                  <a:extLst>
                    <a:ext uri="{FF2B5EF4-FFF2-40B4-BE49-F238E27FC236}">
                      <a16:creationId xmlns:a16="http://schemas.microsoft.com/office/drawing/2014/main" xmlns="" id="{C549AE49-ECF9-48AF-938A-5EFBAEBE9158}"/>
                    </a:ext>
                  </a:extLst>
                </p:cNvPr>
                <p:cNvSpPr/>
                <p:nvPr/>
              </p:nvSpPr>
              <p:spPr>
                <a:xfrm rot="5400000">
                  <a:off x="4565855" y="2787672"/>
                  <a:ext cx="503154" cy="453813"/>
                </a:xfrm>
                <a:custGeom>
                  <a:avLst/>
                  <a:gdLst>
                    <a:gd name="connsiteX0" fmla="*/ 0 w 2419494"/>
                    <a:gd name="connsiteY0" fmla="*/ 0 h 605633"/>
                    <a:gd name="connsiteX1" fmla="*/ 2419494 w 2419494"/>
                    <a:gd name="connsiteY1" fmla="*/ 0 h 605633"/>
                    <a:gd name="connsiteX2" fmla="*/ 2419494 w 2419494"/>
                    <a:gd name="connsiteY2" fmla="*/ 605633 h 605633"/>
                    <a:gd name="connsiteX3" fmla="*/ 0 w 2419494"/>
                    <a:gd name="connsiteY3" fmla="*/ 605633 h 605633"/>
                    <a:gd name="connsiteX4" fmla="*/ 0 w 2419494"/>
                    <a:gd name="connsiteY4" fmla="*/ 0 h 605633"/>
                    <a:gd name="connsiteX0" fmla="*/ 0 w 2727503"/>
                    <a:gd name="connsiteY0" fmla="*/ 0 h 1414156"/>
                    <a:gd name="connsiteX1" fmla="*/ 2419494 w 2727503"/>
                    <a:gd name="connsiteY1" fmla="*/ 0 h 1414156"/>
                    <a:gd name="connsiteX2" fmla="*/ 2727503 w 2727503"/>
                    <a:gd name="connsiteY2" fmla="*/ 1414156 h 1414156"/>
                    <a:gd name="connsiteX3" fmla="*/ 0 w 2727503"/>
                    <a:gd name="connsiteY3" fmla="*/ 605633 h 1414156"/>
                    <a:gd name="connsiteX4" fmla="*/ 0 w 2727503"/>
                    <a:gd name="connsiteY4" fmla="*/ 0 h 1414156"/>
                    <a:gd name="connsiteX0" fmla="*/ 0 w 2737127"/>
                    <a:gd name="connsiteY0" fmla="*/ 0 h 1414156"/>
                    <a:gd name="connsiteX1" fmla="*/ 2737127 w 2737127"/>
                    <a:gd name="connsiteY1" fmla="*/ 981777 h 1414156"/>
                    <a:gd name="connsiteX2" fmla="*/ 2727503 w 2737127"/>
                    <a:gd name="connsiteY2" fmla="*/ 1414156 h 1414156"/>
                    <a:gd name="connsiteX3" fmla="*/ 0 w 2737127"/>
                    <a:gd name="connsiteY3" fmla="*/ 605633 h 1414156"/>
                    <a:gd name="connsiteX4" fmla="*/ 0 w 2737127"/>
                    <a:gd name="connsiteY4" fmla="*/ 0 h 1414156"/>
                    <a:gd name="connsiteX0" fmla="*/ 0 w 2737127"/>
                    <a:gd name="connsiteY0" fmla="*/ 0 h 1414156"/>
                    <a:gd name="connsiteX1" fmla="*/ 2737127 w 2737127"/>
                    <a:gd name="connsiteY1" fmla="*/ 596766 h 1414156"/>
                    <a:gd name="connsiteX2" fmla="*/ 2727503 w 2737127"/>
                    <a:gd name="connsiteY2" fmla="*/ 1414156 h 1414156"/>
                    <a:gd name="connsiteX3" fmla="*/ 0 w 2737127"/>
                    <a:gd name="connsiteY3" fmla="*/ 605633 h 1414156"/>
                    <a:gd name="connsiteX4" fmla="*/ 0 w 2737127"/>
                    <a:gd name="connsiteY4" fmla="*/ 0 h 1414156"/>
                    <a:gd name="connsiteX0" fmla="*/ 0 w 2753637"/>
                    <a:gd name="connsiteY0" fmla="*/ 0 h 961768"/>
                    <a:gd name="connsiteX1" fmla="*/ 2737127 w 2753637"/>
                    <a:gd name="connsiteY1" fmla="*/ 596766 h 961768"/>
                    <a:gd name="connsiteX2" fmla="*/ 2753637 w 2753637"/>
                    <a:gd name="connsiteY2" fmla="*/ 961768 h 961768"/>
                    <a:gd name="connsiteX3" fmla="*/ 0 w 2753637"/>
                    <a:gd name="connsiteY3" fmla="*/ 605633 h 961768"/>
                    <a:gd name="connsiteX4" fmla="*/ 0 w 2753637"/>
                    <a:gd name="connsiteY4" fmla="*/ 0 h 961768"/>
                    <a:gd name="connsiteX0" fmla="*/ 0 w 2737127"/>
                    <a:gd name="connsiteY0" fmla="*/ 0 h 952243"/>
                    <a:gd name="connsiteX1" fmla="*/ 2737127 w 2737127"/>
                    <a:gd name="connsiteY1" fmla="*/ 596766 h 952243"/>
                    <a:gd name="connsiteX2" fmla="*/ 2734242 w 2737127"/>
                    <a:gd name="connsiteY2" fmla="*/ 952243 h 952243"/>
                    <a:gd name="connsiteX3" fmla="*/ 0 w 2737127"/>
                    <a:gd name="connsiteY3" fmla="*/ 605633 h 952243"/>
                    <a:gd name="connsiteX4" fmla="*/ 0 w 2737127"/>
                    <a:gd name="connsiteY4" fmla="*/ 0 h 952243"/>
                    <a:gd name="connsiteX0" fmla="*/ 0 w 2750715"/>
                    <a:gd name="connsiteY0" fmla="*/ 0 h 952243"/>
                    <a:gd name="connsiteX1" fmla="*/ 2750715 w 2750715"/>
                    <a:gd name="connsiteY1" fmla="*/ 429126 h 952243"/>
                    <a:gd name="connsiteX2" fmla="*/ 2734242 w 2750715"/>
                    <a:gd name="connsiteY2" fmla="*/ 952243 h 952243"/>
                    <a:gd name="connsiteX3" fmla="*/ 0 w 2750715"/>
                    <a:gd name="connsiteY3" fmla="*/ 605633 h 952243"/>
                    <a:gd name="connsiteX4" fmla="*/ 0 w 2750715"/>
                    <a:gd name="connsiteY4" fmla="*/ 0 h 952243"/>
                    <a:gd name="connsiteX0" fmla="*/ 0 w 2750715"/>
                    <a:gd name="connsiteY0" fmla="*/ 0 h 723643"/>
                    <a:gd name="connsiteX1" fmla="*/ 2750715 w 2750715"/>
                    <a:gd name="connsiteY1" fmla="*/ 429126 h 723643"/>
                    <a:gd name="connsiteX2" fmla="*/ 2747830 w 2750715"/>
                    <a:gd name="connsiteY2" fmla="*/ 723643 h 723643"/>
                    <a:gd name="connsiteX3" fmla="*/ 0 w 2750715"/>
                    <a:gd name="connsiteY3" fmla="*/ 605633 h 723643"/>
                    <a:gd name="connsiteX4" fmla="*/ 0 w 2750715"/>
                    <a:gd name="connsiteY4" fmla="*/ 0 h 723643"/>
                    <a:gd name="connsiteX0" fmla="*/ 0 w 2750715"/>
                    <a:gd name="connsiteY0" fmla="*/ 0 h 723643"/>
                    <a:gd name="connsiteX1" fmla="*/ 2750715 w 2750715"/>
                    <a:gd name="connsiteY1" fmla="*/ 391026 h 723643"/>
                    <a:gd name="connsiteX2" fmla="*/ 2747830 w 2750715"/>
                    <a:gd name="connsiteY2" fmla="*/ 723643 h 723643"/>
                    <a:gd name="connsiteX3" fmla="*/ 0 w 2750715"/>
                    <a:gd name="connsiteY3" fmla="*/ 605633 h 723643"/>
                    <a:gd name="connsiteX4" fmla="*/ 0 w 2750715"/>
                    <a:gd name="connsiteY4" fmla="*/ 0 h 723643"/>
                    <a:gd name="connsiteX0" fmla="*/ 0 w 2752254"/>
                    <a:gd name="connsiteY0" fmla="*/ 0 h 742693"/>
                    <a:gd name="connsiteX1" fmla="*/ 2750715 w 2752254"/>
                    <a:gd name="connsiteY1" fmla="*/ 391026 h 742693"/>
                    <a:gd name="connsiteX2" fmla="*/ 2752076 w 2752254"/>
                    <a:gd name="connsiteY2" fmla="*/ 742693 h 742693"/>
                    <a:gd name="connsiteX3" fmla="*/ 0 w 2752254"/>
                    <a:gd name="connsiteY3" fmla="*/ 605633 h 742693"/>
                    <a:gd name="connsiteX4" fmla="*/ 0 w 2752254"/>
                    <a:gd name="connsiteY4" fmla="*/ 0 h 742693"/>
                    <a:gd name="connsiteX0" fmla="*/ 0 w 2760622"/>
                    <a:gd name="connsiteY0" fmla="*/ 0 h 642680"/>
                    <a:gd name="connsiteX1" fmla="*/ 2750715 w 2760622"/>
                    <a:gd name="connsiteY1" fmla="*/ 391026 h 642680"/>
                    <a:gd name="connsiteX2" fmla="*/ 2760567 w 2760622"/>
                    <a:gd name="connsiteY2" fmla="*/ 642680 h 642680"/>
                    <a:gd name="connsiteX3" fmla="*/ 0 w 2760622"/>
                    <a:gd name="connsiteY3" fmla="*/ 605633 h 642680"/>
                    <a:gd name="connsiteX4" fmla="*/ 0 w 2760622"/>
                    <a:gd name="connsiteY4" fmla="*/ 0 h 642680"/>
                    <a:gd name="connsiteX0" fmla="*/ 0 w 2752252"/>
                    <a:gd name="connsiteY0" fmla="*/ 0 h 747455"/>
                    <a:gd name="connsiteX1" fmla="*/ 2750715 w 2752252"/>
                    <a:gd name="connsiteY1" fmla="*/ 391026 h 747455"/>
                    <a:gd name="connsiteX2" fmla="*/ 2752074 w 2752252"/>
                    <a:gd name="connsiteY2" fmla="*/ 747455 h 747455"/>
                    <a:gd name="connsiteX3" fmla="*/ 0 w 2752252"/>
                    <a:gd name="connsiteY3" fmla="*/ 605633 h 747455"/>
                    <a:gd name="connsiteX4" fmla="*/ 0 w 2752252"/>
                    <a:gd name="connsiteY4" fmla="*/ 0 h 747455"/>
                    <a:gd name="connsiteX0" fmla="*/ 0 w 2752252"/>
                    <a:gd name="connsiteY0" fmla="*/ 0 h 747455"/>
                    <a:gd name="connsiteX1" fmla="*/ 2750715 w 2752252"/>
                    <a:gd name="connsiteY1" fmla="*/ 282677 h 747455"/>
                    <a:gd name="connsiteX2" fmla="*/ 2752074 w 2752252"/>
                    <a:gd name="connsiteY2" fmla="*/ 747455 h 747455"/>
                    <a:gd name="connsiteX3" fmla="*/ 0 w 2752252"/>
                    <a:gd name="connsiteY3" fmla="*/ 605633 h 747455"/>
                    <a:gd name="connsiteX4" fmla="*/ 0 w 2752252"/>
                    <a:gd name="connsiteY4" fmla="*/ 0 h 747455"/>
                    <a:gd name="connsiteX0" fmla="*/ 0 w 2752252"/>
                    <a:gd name="connsiteY0" fmla="*/ 0 h 648135"/>
                    <a:gd name="connsiteX1" fmla="*/ 2750715 w 2752252"/>
                    <a:gd name="connsiteY1" fmla="*/ 282677 h 648135"/>
                    <a:gd name="connsiteX2" fmla="*/ 2752074 w 2752252"/>
                    <a:gd name="connsiteY2" fmla="*/ 648135 h 648135"/>
                    <a:gd name="connsiteX3" fmla="*/ 0 w 2752252"/>
                    <a:gd name="connsiteY3" fmla="*/ 605633 h 648135"/>
                    <a:gd name="connsiteX4" fmla="*/ 0 w 2752252"/>
                    <a:gd name="connsiteY4" fmla="*/ 0 h 648135"/>
                    <a:gd name="connsiteX0" fmla="*/ 0 w 2752252"/>
                    <a:gd name="connsiteY0" fmla="*/ 0 h 618791"/>
                    <a:gd name="connsiteX1" fmla="*/ 2750715 w 2752252"/>
                    <a:gd name="connsiteY1" fmla="*/ 282677 h 618791"/>
                    <a:gd name="connsiteX2" fmla="*/ 2752074 w 2752252"/>
                    <a:gd name="connsiteY2" fmla="*/ 618791 h 618791"/>
                    <a:gd name="connsiteX3" fmla="*/ 0 w 2752252"/>
                    <a:gd name="connsiteY3" fmla="*/ 605633 h 618791"/>
                    <a:gd name="connsiteX4" fmla="*/ 0 w 2752252"/>
                    <a:gd name="connsiteY4" fmla="*/ 0 h 618791"/>
                    <a:gd name="connsiteX0" fmla="*/ 0 w 2752252"/>
                    <a:gd name="connsiteY0" fmla="*/ 0 h 634592"/>
                    <a:gd name="connsiteX1" fmla="*/ 2750715 w 2752252"/>
                    <a:gd name="connsiteY1" fmla="*/ 282677 h 634592"/>
                    <a:gd name="connsiteX2" fmla="*/ 2752074 w 2752252"/>
                    <a:gd name="connsiteY2" fmla="*/ 634592 h 634592"/>
                    <a:gd name="connsiteX3" fmla="*/ 0 w 2752252"/>
                    <a:gd name="connsiteY3" fmla="*/ 605633 h 634592"/>
                    <a:gd name="connsiteX4" fmla="*/ 0 w 2752252"/>
                    <a:gd name="connsiteY4" fmla="*/ 0 h 634592"/>
                    <a:gd name="connsiteX0" fmla="*/ 0 w 2750715"/>
                    <a:gd name="connsiteY0" fmla="*/ 0 h 634592"/>
                    <a:gd name="connsiteX1" fmla="*/ 2750715 w 2750715"/>
                    <a:gd name="connsiteY1" fmla="*/ 282677 h 634592"/>
                    <a:gd name="connsiteX2" fmla="*/ 2747826 w 2750715"/>
                    <a:gd name="connsiteY2" fmla="*/ 634592 h 634592"/>
                    <a:gd name="connsiteX3" fmla="*/ 0 w 2750715"/>
                    <a:gd name="connsiteY3" fmla="*/ 605633 h 634592"/>
                    <a:gd name="connsiteX4" fmla="*/ 0 w 2750715"/>
                    <a:gd name="connsiteY4" fmla="*/ 0 h 634592"/>
                    <a:gd name="connsiteX0" fmla="*/ 0 w 2750715"/>
                    <a:gd name="connsiteY0" fmla="*/ 0 h 636849"/>
                    <a:gd name="connsiteX1" fmla="*/ 2750715 w 2750715"/>
                    <a:gd name="connsiteY1" fmla="*/ 282677 h 636849"/>
                    <a:gd name="connsiteX2" fmla="*/ 2743581 w 2750715"/>
                    <a:gd name="connsiteY2" fmla="*/ 636849 h 636849"/>
                    <a:gd name="connsiteX3" fmla="*/ 0 w 2750715"/>
                    <a:gd name="connsiteY3" fmla="*/ 605633 h 636849"/>
                    <a:gd name="connsiteX4" fmla="*/ 0 w 2750715"/>
                    <a:gd name="connsiteY4" fmla="*/ 0 h 636849"/>
                    <a:gd name="connsiteX0" fmla="*/ 0 w 2752252"/>
                    <a:gd name="connsiteY0" fmla="*/ 0 h 636849"/>
                    <a:gd name="connsiteX1" fmla="*/ 2750715 w 2752252"/>
                    <a:gd name="connsiteY1" fmla="*/ 282677 h 636849"/>
                    <a:gd name="connsiteX2" fmla="*/ 2752074 w 2752252"/>
                    <a:gd name="connsiteY2" fmla="*/ 636849 h 636849"/>
                    <a:gd name="connsiteX3" fmla="*/ 0 w 2752252"/>
                    <a:gd name="connsiteY3" fmla="*/ 605633 h 636849"/>
                    <a:gd name="connsiteX4" fmla="*/ 0 w 2752252"/>
                    <a:gd name="connsiteY4" fmla="*/ 0 h 636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52252" h="636849">
                      <a:moveTo>
                        <a:pt x="0" y="0"/>
                      </a:moveTo>
                      <a:lnTo>
                        <a:pt x="2750715" y="282677"/>
                      </a:lnTo>
                      <a:cubicBezTo>
                        <a:pt x="2749753" y="401169"/>
                        <a:pt x="2753036" y="518357"/>
                        <a:pt x="2752074" y="636849"/>
                      </a:cubicBezTo>
                      <a:lnTo>
                        <a:pt x="0" y="60563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>
                    <a:lumMod val="75000"/>
                    <a:alpha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377"/>
                  <a:endParaRPr lang="en-US" dirty="0"/>
                </a:p>
              </p:txBody>
            </p:sp>
          </p:grpSp>
        </p:grpSp>
      </p:grpSp>
      <p:sp>
        <p:nvSpPr>
          <p:cNvPr id="55" name="Oval 21">
            <a:extLst>
              <a:ext uri="{FF2B5EF4-FFF2-40B4-BE49-F238E27FC236}">
                <a16:creationId xmlns:a16="http://schemas.microsoft.com/office/drawing/2014/main" xmlns="" id="{ECE853A0-ACDD-4506-8A8B-7BFB130CD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5388" y="3336925"/>
            <a:ext cx="274637" cy="274638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zh-CN" altLang="zh-CN"/>
          </a:p>
        </p:txBody>
      </p:sp>
      <p:sp>
        <p:nvSpPr>
          <p:cNvPr id="56" name="Oval 22">
            <a:extLst>
              <a:ext uri="{FF2B5EF4-FFF2-40B4-BE49-F238E27FC236}">
                <a16:creationId xmlns:a16="http://schemas.microsoft.com/office/drawing/2014/main" xmlns="" id="{A2B6A707-08A8-448D-B725-80180C9B2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6563" y="2603500"/>
            <a:ext cx="274637" cy="274638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zh-CN" altLang="zh-CN"/>
          </a:p>
        </p:txBody>
      </p:sp>
      <p:cxnSp>
        <p:nvCxnSpPr>
          <p:cNvPr id="57" name="Straight Connector 26">
            <a:extLst>
              <a:ext uri="{FF2B5EF4-FFF2-40B4-BE49-F238E27FC236}">
                <a16:creationId xmlns:a16="http://schemas.microsoft.com/office/drawing/2014/main" xmlns="" id="{38377396-C643-451E-854C-B70D88174D33}"/>
              </a:ext>
            </a:extLst>
          </p:cNvPr>
          <p:cNvCxnSpPr/>
          <p:nvPr/>
        </p:nvCxnSpPr>
        <p:spPr>
          <a:xfrm>
            <a:off x="6924675" y="2738438"/>
            <a:ext cx="1495425" cy="1587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27">
            <a:extLst>
              <a:ext uri="{FF2B5EF4-FFF2-40B4-BE49-F238E27FC236}">
                <a16:creationId xmlns:a16="http://schemas.microsoft.com/office/drawing/2014/main" xmlns="" id="{2B7FE436-66BF-435D-9EC9-2D792AC6EB35}"/>
              </a:ext>
            </a:extLst>
          </p:cNvPr>
          <p:cNvCxnSpPr/>
          <p:nvPr/>
        </p:nvCxnSpPr>
        <p:spPr>
          <a:xfrm>
            <a:off x="6411913" y="3473450"/>
            <a:ext cx="1555750" cy="7127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val 28">
            <a:extLst>
              <a:ext uri="{FF2B5EF4-FFF2-40B4-BE49-F238E27FC236}">
                <a16:creationId xmlns:a16="http://schemas.microsoft.com/office/drawing/2014/main" xmlns="" id="{DF7D1797-1AEE-4438-9A38-4C56DD9C7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1275" y="2603500"/>
            <a:ext cx="274638" cy="274638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zh-CN" altLang="zh-CN"/>
          </a:p>
        </p:txBody>
      </p:sp>
      <p:cxnSp>
        <p:nvCxnSpPr>
          <p:cNvPr id="60" name="Straight Connector 29">
            <a:extLst>
              <a:ext uri="{FF2B5EF4-FFF2-40B4-BE49-F238E27FC236}">
                <a16:creationId xmlns:a16="http://schemas.microsoft.com/office/drawing/2014/main" xmlns="" id="{A6D95A8C-A547-429C-8202-663F535AFFF9}"/>
              </a:ext>
            </a:extLst>
          </p:cNvPr>
          <p:cNvCxnSpPr/>
          <p:nvPr/>
        </p:nvCxnSpPr>
        <p:spPr>
          <a:xfrm>
            <a:off x="3751263" y="2738438"/>
            <a:ext cx="1495425" cy="1587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30">
            <a:extLst>
              <a:ext uri="{FF2B5EF4-FFF2-40B4-BE49-F238E27FC236}">
                <a16:creationId xmlns:a16="http://schemas.microsoft.com/office/drawing/2014/main" xmlns="" id="{1C3696E7-4868-437B-9469-B8760D8512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2613" y="3336925"/>
            <a:ext cx="274637" cy="274638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zh-CN" altLang="zh-CN"/>
          </a:p>
        </p:txBody>
      </p:sp>
      <p:cxnSp>
        <p:nvCxnSpPr>
          <p:cNvPr id="62" name="Straight Connector 71">
            <a:extLst>
              <a:ext uri="{FF2B5EF4-FFF2-40B4-BE49-F238E27FC236}">
                <a16:creationId xmlns:a16="http://schemas.microsoft.com/office/drawing/2014/main" xmlns="" id="{4CEF4FF0-E6BC-4737-8563-C41C6E550583}"/>
              </a:ext>
            </a:extLst>
          </p:cNvPr>
          <p:cNvCxnSpPr/>
          <p:nvPr/>
        </p:nvCxnSpPr>
        <p:spPr>
          <a:xfrm flipH="1">
            <a:off x="4246563" y="3473450"/>
            <a:ext cx="1557337" cy="7127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组合 62">
            <a:extLst>
              <a:ext uri="{FF2B5EF4-FFF2-40B4-BE49-F238E27FC236}">
                <a16:creationId xmlns:a16="http://schemas.microsoft.com/office/drawing/2014/main" xmlns="" id="{79585603-AAAB-474A-AE29-F6CB5366B3C9}"/>
              </a:ext>
            </a:extLst>
          </p:cNvPr>
          <p:cNvGrpSpPr/>
          <p:nvPr/>
        </p:nvGrpSpPr>
        <p:grpSpPr>
          <a:xfrm>
            <a:off x="1616077" y="2527638"/>
            <a:ext cx="2354261" cy="1432834"/>
            <a:chOff x="1163638" y="2217765"/>
            <a:chExt cx="2354261" cy="1432834"/>
          </a:xfrm>
        </p:grpSpPr>
        <p:sp>
          <p:nvSpPr>
            <p:cNvPr id="64" name="矩形 63">
              <a:extLst>
                <a:ext uri="{FF2B5EF4-FFF2-40B4-BE49-F238E27FC236}">
                  <a16:creationId xmlns:a16="http://schemas.microsoft.com/office/drawing/2014/main" xmlns="" id="{2AF7C450-3F35-4C79-B425-DCDB47C0CF88}"/>
                </a:ext>
              </a:extLst>
            </p:cNvPr>
            <p:cNvSpPr/>
            <p:nvPr/>
          </p:nvSpPr>
          <p:spPr>
            <a:xfrm>
              <a:off x="1163638" y="2671870"/>
              <a:ext cx="2354261" cy="97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策划、设计制作等全程服务，凭借自身优势和专业化的独特视角为客户提供优质的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服务。</a:t>
              </a:r>
            </a:p>
          </p:txBody>
        </p: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xmlns="" id="{B46F87E4-3B80-415C-A962-DAF2BAF40A83}"/>
                </a:ext>
              </a:extLst>
            </p:cNvPr>
            <p:cNvSpPr/>
            <p:nvPr/>
          </p:nvSpPr>
          <p:spPr>
            <a:xfrm>
              <a:off x="1163638" y="2217765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chemeClr val="accent1"/>
                  </a:solidFill>
                  <a:latin typeface="+mj-ea"/>
                  <a:ea typeface="+mj-ea"/>
                </a:rPr>
                <a:t>标题内容</a:t>
              </a:r>
            </a:p>
          </p:txBody>
        </p: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xmlns="" id="{A706C855-9E97-4F40-9F35-C4DFBF7D3724}"/>
              </a:ext>
            </a:extLst>
          </p:cNvPr>
          <p:cNvGrpSpPr/>
          <p:nvPr/>
        </p:nvGrpSpPr>
        <p:grpSpPr>
          <a:xfrm>
            <a:off x="2697163" y="4151241"/>
            <a:ext cx="2354261" cy="1432834"/>
            <a:chOff x="1163638" y="2217765"/>
            <a:chExt cx="2354261" cy="1432834"/>
          </a:xfrm>
        </p:grpSpPr>
        <p:sp>
          <p:nvSpPr>
            <p:cNvPr id="67" name="矩形 66">
              <a:extLst>
                <a:ext uri="{FF2B5EF4-FFF2-40B4-BE49-F238E27FC236}">
                  <a16:creationId xmlns:a16="http://schemas.microsoft.com/office/drawing/2014/main" xmlns="" id="{21B9D4FB-8EDC-4DB6-AA5C-72736255A733}"/>
                </a:ext>
              </a:extLst>
            </p:cNvPr>
            <p:cNvSpPr/>
            <p:nvPr/>
          </p:nvSpPr>
          <p:spPr>
            <a:xfrm>
              <a:off x="1163638" y="2671870"/>
              <a:ext cx="2354261" cy="97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策划、设计制作等全程服务，凭借自身优势和专业化的独特视角为客户提供优质的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服务。</a:t>
              </a:r>
            </a:p>
          </p:txBody>
        </p:sp>
        <p:sp>
          <p:nvSpPr>
            <p:cNvPr id="68" name="矩形 67">
              <a:extLst>
                <a:ext uri="{FF2B5EF4-FFF2-40B4-BE49-F238E27FC236}">
                  <a16:creationId xmlns:a16="http://schemas.microsoft.com/office/drawing/2014/main" xmlns="" id="{2CC06A15-0B98-47D5-86D7-1E2ED75BFFAD}"/>
                </a:ext>
              </a:extLst>
            </p:cNvPr>
            <p:cNvSpPr/>
            <p:nvPr/>
          </p:nvSpPr>
          <p:spPr>
            <a:xfrm>
              <a:off x="1163638" y="2217765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chemeClr val="accent2"/>
                  </a:solidFill>
                  <a:latin typeface="+mj-ea"/>
                  <a:ea typeface="+mj-ea"/>
                </a:rPr>
                <a:t>标题内容</a:t>
              </a:r>
            </a:p>
          </p:txBody>
        </p:sp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xmlns="" id="{845CAA2F-2602-4F1C-ABDF-3A6CFC439012}"/>
              </a:ext>
            </a:extLst>
          </p:cNvPr>
          <p:cNvGrpSpPr/>
          <p:nvPr/>
        </p:nvGrpSpPr>
        <p:grpSpPr>
          <a:xfrm>
            <a:off x="8250239" y="2527638"/>
            <a:ext cx="2354261" cy="1432834"/>
            <a:chOff x="1163638" y="2217765"/>
            <a:chExt cx="2354261" cy="1432834"/>
          </a:xfrm>
        </p:grpSpPr>
        <p:sp>
          <p:nvSpPr>
            <p:cNvPr id="70" name="矩形 69">
              <a:extLst>
                <a:ext uri="{FF2B5EF4-FFF2-40B4-BE49-F238E27FC236}">
                  <a16:creationId xmlns:a16="http://schemas.microsoft.com/office/drawing/2014/main" xmlns="" id="{34A06C31-5669-4B22-B9F4-F3B4C545FA67}"/>
                </a:ext>
              </a:extLst>
            </p:cNvPr>
            <p:cNvSpPr/>
            <p:nvPr/>
          </p:nvSpPr>
          <p:spPr>
            <a:xfrm>
              <a:off x="1163638" y="2671870"/>
              <a:ext cx="2354261" cy="97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策划、设计制作等全程服务，凭借自身优势和专业化的独特视角为客户提供优质的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服务。</a:t>
              </a:r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xmlns="" id="{C43BAF22-7AF5-4FA0-A465-99B63F62F0EC}"/>
                </a:ext>
              </a:extLst>
            </p:cNvPr>
            <p:cNvSpPr/>
            <p:nvPr/>
          </p:nvSpPr>
          <p:spPr>
            <a:xfrm>
              <a:off x="2307311" y="2217765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sz="2000" dirty="0">
                  <a:solidFill>
                    <a:schemeClr val="accent4"/>
                  </a:solidFill>
                  <a:latin typeface="+mj-ea"/>
                  <a:ea typeface="+mj-ea"/>
                </a:rPr>
                <a:t>标题内容</a:t>
              </a:r>
            </a:p>
          </p:txBody>
        </p:sp>
      </p:grpSp>
      <p:grpSp>
        <p:nvGrpSpPr>
          <p:cNvPr id="101" name="组合 100">
            <a:extLst>
              <a:ext uri="{FF2B5EF4-FFF2-40B4-BE49-F238E27FC236}">
                <a16:creationId xmlns:a16="http://schemas.microsoft.com/office/drawing/2014/main" xmlns="" id="{8E27F80A-280C-46A8-89AE-8AB5BC82A496}"/>
              </a:ext>
            </a:extLst>
          </p:cNvPr>
          <p:cNvGrpSpPr/>
          <p:nvPr/>
        </p:nvGrpSpPr>
        <p:grpSpPr>
          <a:xfrm>
            <a:off x="7234593" y="4151241"/>
            <a:ext cx="2354261" cy="1432834"/>
            <a:chOff x="1163638" y="2217765"/>
            <a:chExt cx="2354261" cy="1432834"/>
          </a:xfrm>
        </p:grpSpPr>
        <p:sp>
          <p:nvSpPr>
            <p:cNvPr id="102" name="矩形 101">
              <a:extLst>
                <a:ext uri="{FF2B5EF4-FFF2-40B4-BE49-F238E27FC236}">
                  <a16:creationId xmlns:a16="http://schemas.microsoft.com/office/drawing/2014/main" xmlns="" id="{4188021E-5912-4AE8-8913-9BB78D1F1C05}"/>
                </a:ext>
              </a:extLst>
            </p:cNvPr>
            <p:cNvSpPr/>
            <p:nvPr/>
          </p:nvSpPr>
          <p:spPr>
            <a:xfrm>
              <a:off x="1163638" y="2671870"/>
              <a:ext cx="2354261" cy="97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策划、设计制作等全程服务，凭借自身优势和专业化的独特视角为客户提供优质的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服务。</a:t>
              </a:r>
            </a:p>
          </p:txBody>
        </p:sp>
        <p:sp>
          <p:nvSpPr>
            <p:cNvPr id="103" name="矩形 102">
              <a:extLst>
                <a:ext uri="{FF2B5EF4-FFF2-40B4-BE49-F238E27FC236}">
                  <a16:creationId xmlns:a16="http://schemas.microsoft.com/office/drawing/2014/main" xmlns="" id="{3D45CA1E-8C9F-4873-96C6-AC8DC118C1E7}"/>
                </a:ext>
              </a:extLst>
            </p:cNvPr>
            <p:cNvSpPr/>
            <p:nvPr/>
          </p:nvSpPr>
          <p:spPr>
            <a:xfrm>
              <a:off x="2307311" y="2217765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sz="2000" dirty="0">
                  <a:solidFill>
                    <a:schemeClr val="accent3"/>
                  </a:solidFill>
                  <a:latin typeface="+mj-ea"/>
                  <a:ea typeface="+mj-ea"/>
                </a:rPr>
                <a:t>标题内容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99703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airplan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9" grpId="0" animBg="1"/>
      <p:bldP spid="6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5"/>
          <p:cNvSpPr>
            <a:spLocks/>
          </p:cNvSpPr>
          <p:nvPr/>
        </p:nvSpPr>
        <p:spPr bwMode="auto">
          <a:xfrm>
            <a:off x="1163638" y="3402013"/>
            <a:ext cx="2467361" cy="676275"/>
          </a:xfrm>
          <a:custGeom>
            <a:avLst/>
            <a:gdLst>
              <a:gd name="T0" fmla="*/ 1776 w 3300"/>
              <a:gd name="T1" fmla="*/ 126 h 731"/>
              <a:gd name="T2" fmla="*/ 1650 w 3300"/>
              <a:gd name="T3" fmla="*/ 0 h 731"/>
              <a:gd name="T4" fmla="*/ 1524 w 3300"/>
              <a:gd name="T5" fmla="*/ 126 h 731"/>
              <a:gd name="T6" fmla="*/ 120 w 3300"/>
              <a:gd name="T7" fmla="*/ 126 h 731"/>
              <a:gd name="T8" fmla="*/ 0 w 3300"/>
              <a:gd name="T9" fmla="*/ 246 h 731"/>
              <a:gd name="T10" fmla="*/ 0 w 3300"/>
              <a:gd name="T11" fmla="*/ 611 h 731"/>
              <a:gd name="T12" fmla="*/ 120 w 3300"/>
              <a:gd name="T13" fmla="*/ 731 h 731"/>
              <a:gd name="T14" fmla="*/ 3300 w 3300"/>
              <a:gd name="T15" fmla="*/ 731 h 731"/>
              <a:gd name="T16" fmla="*/ 3300 w 3300"/>
              <a:gd name="T17" fmla="*/ 126 h 731"/>
              <a:gd name="T18" fmla="*/ 1776 w 3300"/>
              <a:gd name="T19" fmla="*/ 126 h 7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300" h="731">
                <a:moveTo>
                  <a:pt x="1776" y="126"/>
                </a:moveTo>
                <a:cubicBezTo>
                  <a:pt x="1650" y="0"/>
                  <a:pt x="1650" y="0"/>
                  <a:pt x="1650" y="0"/>
                </a:cubicBezTo>
                <a:cubicBezTo>
                  <a:pt x="1524" y="126"/>
                  <a:pt x="1524" y="126"/>
                  <a:pt x="1524" y="126"/>
                </a:cubicBezTo>
                <a:cubicBezTo>
                  <a:pt x="120" y="126"/>
                  <a:pt x="120" y="126"/>
                  <a:pt x="120" y="126"/>
                </a:cubicBezTo>
                <a:cubicBezTo>
                  <a:pt x="54" y="126"/>
                  <a:pt x="0" y="180"/>
                  <a:pt x="0" y="246"/>
                </a:cubicBezTo>
                <a:cubicBezTo>
                  <a:pt x="0" y="611"/>
                  <a:pt x="0" y="611"/>
                  <a:pt x="0" y="611"/>
                </a:cubicBezTo>
                <a:cubicBezTo>
                  <a:pt x="0" y="678"/>
                  <a:pt x="54" y="731"/>
                  <a:pt x="120" y="731"/>
                </a:cubicBezTo>
                <a:cubicBezTo>
                  <a:pt x="3300" y="731"/>
                  <a:pt x="3300" y="731"/>
                  <a:pt x="3300" y="731"/>
                </a:cubicBezTo>
                <a:cubicBezTo>
                  <a:pt x="3300" y="126"/>
                  <a:pt x="3300" y="126"/>
                  <a:pt x="3300" y="126"/>
                </a:cubicBezTo>
                <a:lnTo>
                  <a:pt x="1776" y="12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wrap="none" tIns="18000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</a:rPr>
              <a:t>标题内容</a:t>
            </a:r>
          </a:p>
        </p:txBody>
      </p:sp>
      <p:sp>
        <p:nvSpPr>
          <p:cNvPr id="58" name="Freeform 6"/>
          <p:cNvSpPr>
            <a:spLocks/>
          </p:cNvSpPr>
          <p:nvPr/>
        </p:nvSpPr>
        <p:spPr bwMode="auto">
          <a:xfrm>
            <a:off x="3621840" y="3517900"/>
            <a:ext cx="2468968" cy="676275"/>
          </a:xfrm>
          <a:custGeom>
            <a:avLst/>
            <a:gdLst>
              <a:gd name="T0" fmla="*/ 1537 w 1537"/>
              <a:gd name="T1" fmla="*/ 0 h 426"/>
              <a:gd name="T2" fmla="*/ 0 w 1537"/>
              <a:gd name="T3" fmla="*/ 0 h 426"/>
              <a:gd name="T4" fmla="*/ 0 w 1537"/>
              <a:gd name="T5" fmla="*/ 353 h 426"/>
              <a:gd name="T6" fmla="*/ 710 w 1537"/>
              <a:gd name="T7" fmla="*/ 353 h 426"/>
              <a:gd name="T8" fmla="*/ 768 w 1537"/>
              <a:gd name="T9" fmla="*/ 426 h 426"/>
              <a:gd name="T10" fmla="*/ 827 w 1537"/>
              <a:gd name="T11" fmla="*/ 353 h 426"/>
              <a:gd name="T12" fmla="*/ 1537 w 1537"/>
              <a:gd name="T13" fmla="*/ 353 h 426"/>
              <a:gd name="T14" fmla="*/ 1537 w 1537"/>
              <a:gd name="T15" fmla="*/ 0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37" h="426">
                <a:moveTo>
                  <a:pt x="1537" y="0"/>
                </a:moveTo>
                <a:lnTo>
                  <a:pt x="0" y="0"/>
                </a:lnTo>
                <a:lnTo>
                  <a:pt x="0" y="353"/>
                </a:lnTo>
                <a:lnTo>
                  <a:pt x="710" y="353"/>
                </a:lnTo>
                <a:lnTo>
                  <a:pt x="768" y="426"/>
                </a:lnTo>
                <a:lnTo>
                  <a:pt x="827" y="353"/>
                </a:lnTo>
                <a:lnTo>
                  <a:pt x="1537" y="353"/>
                </a:lnTo>
                <a:lnTo>
                  <a:pt x="153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bIns="18000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</a:rPr>
              <a:t>标题内容</a:t>
            </a:r>
          </a:p>
        </p:txBody>
      </p:sp>
      <p:sp>
        <p:nvSpPr>
          <p:cNvPr id="59" name="Freeform 7"/>
          <p:cNvSpPr>
            <a:spLocks/>
          </p:cNvSpPr>
          <p:nvPr/>
        </p:nvSpPr>
        <p:spPr bwMode="auto">
          <a:xfrm>
            <a:off x="6093859" y="3402013"/>
            <a:ext cx="2468968" cy="676275"/>
          </a:xfrm>
          <a:custGeom>
            <a:avLst/>
            <a:gdLst>
              <a:gd name="T0" fmla="*/ 827 w 1537"/>
              <a:gd name="T1" fmla="*/ 73 h 426"/>
              <a:gd name="T2" fmla="*/ 769 w 1537"/>
              <a:gd name="T3" fmla="*/ 0 h 426"/>
              <a:gd name="T4" fmla="*/ 710 w 1537"/>
              <a:gd name="T5" fmla="*/ 73 h 426"/>
              <a:gd name="T6" fmla="*/ 0 w 1537"/>
              <a:gd name="T7" fmla="*/ 73 h 426"/>
              <a:gd name="T8" fmla="*/ 0 w 1537"/>
              <a:gd name="T9" fmla="*/ 426 h 426"/>
              <a:gd name="T10" fmla="*/ 1537 w 1537"/>
              <a:gd name="T11" fmla="*/ 426 h 426"/>
              <a:gd name="T12" fmla="*/ 1537 w 1537"/>
              <a:gd name="T13" fmla="*/ 73 h 426"/>
              <a:gd name="T14" fmla="*/ 827 w 1537"/>
              <a:gd name="T15" fmla="*/ 73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37" h="426">
                <a:moveTo>
                  <a:pt x="827" y="73"/>
                </a:moveTo>
                <a:lnTo>
                  <a:pt x="769" y="0"/>
                </a:lnTo>
                <a:lnTo>
                  <a:pt x="710" y="73"/>
                </a:lnTo>
                <a:lnTo>
                  <a:pt x="0" y="73"/>
                </a:lnTo>
                <a:lnTo>
                  <a:pt x="0" y="426"/>
                </a:lnTo>
                <a:lnTo>
                  <a:pt x="1537" y="426"/>
                </a:lnTo>
                <a:lnTo>
                  <a:pt x="1537" y="73"/>
                </a:lnTo>
                <a:lnTo>
                  <a:pt x="827" y="7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  <a:extLst/>
        </p:spPr>
        <p:txBody>
          <a:bodyPr wrap="none" tIns="18000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</a:rPr>
              <a:t>标题内容</a:t>
            </a:r>
          </a:p>
        </p:txBody>
      </p:sp>
      <p:sp>
        <p:nvSpPr>
          <p:cNvPr id="60" name="Freeform 8"/>
          <p:cNvSpPr>
            <a:spLocks/>
          </p:cNvSpPr>
          <p:nvPr/>
        </p:nvSpPr>
        <p:spPr bwMode="auto">
          <a:xfrm>
            <a:off x="8561002" y="3517900"/>
            <a:ext cx="2467361" cy="676275"/>
          </a:xfrm>
          <a:custGeom>
            <a:avLst/>
            <a:gdLst>
              <a:gd name="T0" fmla="*/ 3180 w 3300"/>
              <a:gd name="T1" fmla="*/ 0 h 731"/>
              <a:gd name="T2" fmla="*/ 0 w 3300"/>
              <a:gd name="T3" fmla="*/ 0 h 731"/>
              <a:gd name="T4" fmla="*/ 0 w 3300"/>
              <a:gd name="T5" fmla="*/ 605 h 731"/>
              <a:gd name="T6" fmla="*/ 1524 w 3300"/>
              <a:gd name="T7" fmla="*/ 605 h 731"/>
              <a:gd name="T8" fmla="*/ 1650 w 3300"/>
              <a:gd name="T9" fmla="*/ 731 h 731"/>
              <a:gd name="T10" fmla="*/ 1775 w 3300"/>
              <a:gd name="T11" fmla="*/ 605 h 731"/>
              <a:gd name="T12" fmla="*/ 3180 w 3300"/>
              <a:gd name="T13" fmla="*/ 605 h 731"/>
              <a:gd name="T14" fmla="*/ 3300 w 3300"/>
              <a:gd name="T15" fmla="*/ 485 h 731"/>
              <a:gd name="T16" fmla="*/ 3300 w 3300"/>
              <a:gd name="T17" fmla="*/ 120 h 731"/>
              <a:gd name="T18" fmla="*/ 3180 w 3300"/>
              <a:gd name="T19" fmla="*/ 0 h 7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300" h="731">
                <a:moveTo>
                  <a:pt x="318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605"/>
                  <a:pt x="0" y="605"/>
                  <a:pt x="0" y="605"/>
                </a:cubicBezTo>
                <a:cubicBezTo>
                  <a:pt x="1524" y="605"/>
                  <a:pt x="1524" y="605"/>
                  <a:pt x="1524" y="605"/>
                </a:cubicBezTo>
                <a:cubicBezTo>
                  <a:pt x="1650" y="731"/>
                  <a:pt x="1650" y="731"/>
                  <a:pt x="1650" y="731"/>
                </a:cubicBezTo>
                <a:cubicBezTo>
                  <a:pt x="1775" y="605"/>
                  <a:pt x="1775" y="605"/>
                  <a:pt x="1775" y="605"/>
                </a:cubicBezTo>
                <a:cubicBezTo>
                  <a:pt x="3180" y="605"/>
                  <a:pt x="3180" y="605"/>
                  <a:pt x="3180" y="605"/>
                </a:cubicBezTo>
                <a:cubicBezTo>
                  <a:pt x="3246" y="605"/>
                  <a:pt x="3300" y="552"/>
                  <a:pt x="3300" y="485"/>
                </a:cubicBezTo>
                <a:cubicBezTo>
                  <a:pt x="3300" y="120"/>
                  <a:pt x="3300" y="120"/>
                  <a:pt x="3300" y="120"/>
                </a:cubicBezTo>
                <a:cubicBezTo>
                  <a:pt x="3300" y="54"/>
                  <a:pt x="3246" y="0"/>
                  <a:pt x="318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bIns="18000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</a:rPr>
              <a:t>标题内容</a:t>
            </a:r>
          </a:p>
        </p:txBody>
      </p:sp>
      <p:sp>
        <p:nvSpPr>
          <p:cNvPr id="61" name="文本占位符 12"/>
          <p:cNvSpPr txBox="1">
            <a:spLocks/>
          </p:cNvSpPr>
          <p:nvPr/>
        </p:nvSpPr>
        <p:spPr>
          <a:xfrm>
            <a:off x="1668112" y="4555113"/>
            <a:ext cx="1458412" cy="115296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1500" dirty="0">
                <a:solidFill>
                  <a:schemeClr val="accent1"/>
                </a:solidFill>
                <a:effectLst/>
              </a:rPr>
              <a:t>01</a:t>
            </a:r>
            <a:endParaRPr lang="zh-CN" altLang="en-US" sz="115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62" name="文本占位符 12"/>
          <p:cNvSpPr txBox="1">
            <a:spLocks/>
          </p:cNvSpPr>
          <p:nvPr/>
        </p:nvSpPr>
        <p:spPr>
          <a:xfrm>
            <a:off x="4127118" y="2056676"/>
            <a:ext cx="1458412" cy="115296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1500" dirty="0">
                <a:solidFill>
                  <a:schemeClr val="accent2"/>
                </a:solidFill>
                <a:effectLst/>
              </a:rPr>
              <a:t>02</a:t>
            </a:r>
            <a:endParaRPr lang="zh-CN" altLang="en-US" sz="11500" dirty="0">
              <a:solidFill>
                <a:schemeClr val="accent2"/>
              </a:solidFill>
              <a:effectLst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3630999" y="4451935"/>
            <a:ext cx="2516076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策划、设计制作等全程服务，凭借自身优势和专业化的独特视角为客户提供优质的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服务。</a:t>
            </a:r>
          </a:p>
        </p:txBody>
      </p:sp>
      <p:sp>
        <p:nvSpPr>
          <p:cNvPr id="64" name="文本占位符 12"/>
          <p:cNvSpPr txBox="1">
            <a:spLocks/>
          </p:cNvSpPr>
          <p:nvPr/>
        </p:nvSpPr>
        <p:spPr>
          <a:xfrm>
            <a:off x="6599137" y="4555113"/>
            <a:ext cx="1458412" cy="115296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1500" dirty="0">
                <a:solidFill>
                  <a:schemeClr val="accent3"/>
                </a:solidFill>
                <a:effectLst/>
              </a:rPr>
              <a:t>03</a:t>
            </a:r>
            <a:endParaRPr lang="zh-CN" altLang="en-US" sz="11500" dirty="0">
              <a:solidFill>
                <a:schemeClr val="accent3"/>
              </a:solidFill>
              <a:effectLst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6107883" y="2005400"/>
            <a:ext cx="2516076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策划、设计制作等全程服务，凭借自身优势和专业化的独特视角为客户提供优质的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服务。</a:t>
            </a:r>
          </a:p>
        </p:txBody>
      </p:sp>
      <p:sp>
        <p:nvSpPr>
          <p:cNvPr id="66" name="文本占位符 12"/>
          <p:cNvSpPr txBox="1">
            <a:spLocks/>
          </p:cNvSpPr>
          <p:nvPr/>
        </p:nvSpPr>
        <p:spPr>
          <a:xfrm>
            <a:off x="9065476" y="2056676"/>
            <a:ext cx="1458412" cy="115296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1500" dirty="0">
                <a:solidFill>
                  <a:schemeClr val="accent4"/>
                </a:solidFill>
                <a:effectLst/>
              </a:rPr>
              <a:t>04</a:t>
            </a:r>
            <a:endParaRPr lang="zh-CN" altLang="en-US" sz="11500" dirty="0">
              <a:solidFill>
                <a:schemeClr val="accent4"/>
              </a:solidFill>
              <a:effectLst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8536644" y="4459468"/>
            <a:ext cx="2516076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策划、设计制作等全程服务，凭借自身优势和专业化的独特视角为客户提供优质的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服务。</a:t>
            </a:r>
          </a:p>
        </p:txBody>
      </p:sp>
      <p:sp>
        <p:nvSpPr>
          <p:cNvPr id="68" name="矩形 67"/>
          <p:cNvSpPr/>
          <p:nvPr/>
        </p:nvSpPr>
        <p:spPr>
          <a:xfrm>
            <a:off x="1163638" y="2005400"/>
            <a:ext cx="2516076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策划、设计制作等全程服务，凭借自身优势和专业化的独特视角为客户提供优质的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服务。</a:t>
            </a:r>
          </a:p>
        </p:txBody>
      </p:sp>
      <p:sp>
        <p:nvSpPr>
          <p:cNvPr id="16" name="MH_Entry_1"/>
          <p:cNvSpPr/>
          <p:nvPr>
            <p:custDataLst>
              <p:tags r:id="rId2"/>
            </p:custDataLst>
          </p:nvPr>
        </p:nvSpPr>
        <p:spPr>
          <a:xfrm>
            <a:off x="1389127" y="242449"/>
            <a:ext cx="4402666" cy="800219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000" b="1" spc="-300" dirty="0">
                <a:solidFill>
                  <a:schemeClr val="accent1"/>
                </a:solidFill>
                <a:latin typeface="+mj-ea"/>
                <a:ea typeface="+mj-ea"/>
                <a:sym typeface="Arial" panose="020B0604020202020204" pitchFamily="34" charset="0"/>
              </a:rPr>
              <a:t>添加相关标题文字</a:t>
            </a:r>
          </a:p>
        </p:txBody>
      </p:sp>
    </p:spTree>
    <p:extLst>
      <p:ext uri="{BB962C8B-B14F-4D97-AF65-F5344CB8AC3E}">
        <p14:creationId xmlns:p14="http://schemas.microsoft.com/office/powerpoint/2010/main" val="12801492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airplan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59259E-6 L 2.29167E-6 0.05 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50"/>
                            </p:stCondLst>
                            <p:childTnLst>
                              <p:par>
                                <p:cTn id="2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1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1.45833E-6 0.05 " pathEditMode="relative" rAng="0" ptsTypes="AA">
                                      <p:cBhvr>
                                        <p:cTn id="37" dur="1000" spd="-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100"/>
                            </p:stCondLst>
                            <p:childTnLst>
                              <p:par>
                                <p:cTn id="3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1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6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3.54167E-6 0.05 " pathEditMode="relative" rAng="0" ptsTypes="AA">
                                      <p:cBhvr>
                                        <p:cTn id="54" dur="1000" spd="-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650"/>
                            </p:stCondLst>
                            <p:childTnLst>
                              <p:par>
                                <p:cTn id="5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65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2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4.79167E-6 0.05 " pathEditMode="relative" rAng="0" ptsTypes="AA">
                                      <p:cBhvr>
                                        <p:cTn id="71" dur="1000" spd="-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61" grpId="0"/>
      <p:bldP spid="62" grpId="0"/>
      <p:bldP spid="63" grpId="0"/>
      <p:bldP spid="63" grpId="1"/>
      <p:bldP spid="64" grpId="0"/>
      <p:bldP spid="65" grpId="0"/>
      <p:bldP spid="65" grpId="1"/>
      <p:bldP spid="66" grpId="0"/>
      <p:bldP spid="67" grpId="0"/>
      <p:bldP spid="67" grpId="1"/>
      <p:bldP spid="68" grpId="0"/>
      <p:bldP spid="68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0CE8D506-4362-4D56-AF26-5A2A4C2BF5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92BC066-F24A-48C2-8401-14AAD5B3B3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7220"/>
            <a:ext cx="12192000" cy="35307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871036" y="1777148"/>
            <a:ext cx="619592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800" b="1" spc="-1000" dirty="0">
                <a:solidFill>
                  <a:schemeClr val="accent1"/>
                </a:solidFill>
              </a:rPr>
              <a:t>感谢您的聆听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844587" y="3147462"/>
            <a:ext cx="6248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spc="-300" dirty="0">
                <a:solidFill>
                  <a:schemeClr val="accent2"/>
                </a:solidFill>
              </a:rPr>
              <a:t>框架完整的教学设计、说课试讲、公开讲课</a:t>
            </a:r>
            <a:r>
              <a:rPr lang="en-US" altLang="zh-CN" sz="2400" spc="-300" dirty="0">
                <a:solidFill>
                  <a:schemeClr val="accent2"/>
                </a:solidFill>
              </a:rPr>
              <a:t>PPT</a:t>
            </a:r>
            <a:r>
              <a:rPr lang="zh-CN" altLang="en-US" sz="2400" spc="-300" dirty="0">
                <a:solidFill>
                  <a:schemeClr val="accent2"/>
                </a:solidFill>
              </a:rPr>
              <a:t>模板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3879850" y="3898449"/>
            <a:ext cx="1815142" cy="400110"/>
            <a:chOff x="1479248" y="3522411"/>
            <a:chExt cx="1815142" cy="400110"/>
          </a:xfrm>
        </p:grpSpPr>
        <p:sp>
          <p:nvSpPr>
            <p:cNvPr id="7" name="Freeform 62"/>
            <p:cNvSpPr>
              <a:spLocks noEditPoints="1"/>
            </p:cNvSpPr>
            <p:nvPr/>
          </p:nvSpPr>
          <p:spPr bwMode="auto">
            <a:xfrm>
              <a:off x="1479248" y="3650369"/>
              <a:ext cx="265356" cy="144194"/>
            </a:xfrm>
            <a:custGeom>
              <a:avLst/>
              <a:gdLst>
                <a:gd name="T0" fmla="*/ 76 w 112"/>
                <a:gd name="T1" fmla="*/ 1 h 61"/>
                <a:gd name="T2" fmla="*/ 6 w 112"/>
                <a:gd name="T3" fmla="*/ 48 h 61"/>
                <a:gd name="T4" fmla="*/ 82 w 112"/>
                <a:gd name="T5" fmla="*/ 37 h 61"/>
                <a:gd name="T6" fmla="*/ 81 w 112"/>
                <a:gd name="T7" fmla="*/ 32 h 61"/>
                <a:gd name="T8" fmla="*/ 88 w 112"/>
                <a:gd name="T9" fmla="*/ 26 h 61"/>
                <a:gd name="T10" fmla="*/ 6 w 112"/>
                <a:gd name="T11" fmla="*/ 21 h 61"/>
                <a:gd name="T12" fmla="*/ 15 w 112"/>
                <a:gd name="T13" fmla="*/ 21 h 61"/>
                <a:gd name="T14" fmla="*/ 12 w 112"/>
                <a:gd name="T15" fmla="*/ 31 h 61"/>
                <a:gd name="T16" fmla="*/ 13 w 112"/>
                <a:gd name="T17" fmla="*/ 33 h 61"/>
                <a:gd name="T18" fmla="*/ 23 w 112"/>
                <a:gd name="T19" fmla="*/ 31 h 61"/>
                <a:gd name="T20" fmla="*/ 14 w 112"/>
                <a:gd name="T21" fmla="*/ 40 h 61"/>
                <a:gd name="T22" fmla="*/ 48 w 112"/>
                <a:gd name="T23" fmla="*/ 26 h 61"/>
                <a:gd name="T24" fmla="*/ 59 w 112"/>
                <a:gd name="T25" fmla="*/ 20 h 61"/>
                <a:gd name="T26" fmla="*/ 36 w 112"/>
                <a:gd name="T27" fmla="*/ 35 h 61"/>
                <a:gd name="T28" fmla="*/ 89 w 112"/>
                <a:gd name="T29" fmla="*/ 16 h 61"/>
                <a:gd name="T30" fmla="*/ 78 w 112"/>
                <a:gd name="T31" fmla="*/ 15 h 61"/>
                <a:gd name="T32" fmla="*/ 78 w 112"/>
                <a:gd name="T33" fmla="*/ 7 h 61"/>
                <a:gd name="T34" fmla="*/ 49 w 112"/>
                <a:gd name="T35" fmla="*/ 33 h 61"/>
                <a:gd name="T36" fmla="*/ 75 w 112"/>
                <a:gd name="T37" fmla="*/ 18 h 61"/>
                <a:gd name="T38" fmla="*/ 79 w 112"/>
                <a:gd name="T39" fmla="*/ 20 h 61"/>
                <a:gd name="T40" fmla="*/ 81 w 112"/>
                <a:gd name="T41" fmla="*/ 21 h 61"/>
                <a:gd name="T42" fmla="*/ 80 w 112"/>
                <a:gd name="T43" fmla="*/ 18 h 61"/>
                <a:gd name="T44" fmla="*/ 77 w 112"/>
                <a:gd name="T45" fmla="*/ 15 h 61"/>
                <a:gd name="T46" fmla="*/ 76 w 112"/>
                <a:gd name="T47" fmla="*/ 5 h 61"/>
                <a:gd name="T48" fmla="*/ 10 w 112"/>
                <a:gd name="T49" fmla="*/ 42 h 61"/>
                <a:gd name="T50" fmla="*/ 10 w 112"/>
                <a:gd name="T51" fmla="*/ 36 h 61"/>
                <a:gd name="T52" fmla="*/ 9 w 112"/>
                <a:gd name="T53" fmla="*/ 43 h 61"/>
                <a:gd name="T54" fmla="*/ 35 w 112"/>
                <a:gd name="T55" fmla="*/ 26 h 61"/>
                <a:gd name="T56" fmla="*/ 10 w 112"/>
                <a:gd name="T57" fmla="*/ 34 h 61"/>
                <a:gd name="T58" fmla="*/ 9 w 112"/>
                <a:gd name="T59" fmla="*/ 30 h 61"/>
                <a:gd name="T60" fmla="*/ 15 w 112"/>
                <a:gd name="T61" fmla="*/ 26 h 61"/>
                <a:gd name="T62" fmla="*/ 7 w 112"/>
                <a:gd name="T63" fmla="*/ 23 h 61"/>
                <a:gd name="T64" fmla="*/ 17 w 112"/>
                <a:gd name="T65" fmla="*/ 46 h 61"/>
                <a:gd name="T66" fmla="*/ 66 w 112"/>
                <a:gd name="T67" fmla="*/ 22 h 61"/>
                <a:gd name="T68" fmla="*/ 78 w 112"/>
                <a:gd name="T69" fmla="*/ 19 h 61"/>
                <a:gd name="T70" fmla="*/ 48 w 112"/>
                <a:gd name="T71" fmla="*/ 40 h 61"/>
                <a:gd name="T72" fmla="*/ 49 w 112"/>
                <a:gd name="T73" fmla="*/ 44 h 61"/>
                <a:gd name="T74" fmla="*/ 94 w 112"/>
                <a:gd name="T75" fmla="*/ 19 h 61"/>
                <a:gd name="T76" fmla="*/ 42 w 112"/>
                <a:gd name="T77" fmla="*/ 45 h 61"/>
                <a:gd name="T78" fmla="*/ 66 w 112"/>
                <a:gd name="T79" fmla="*/ 42 h 61"/>
                <a:gd name="T80" fmla="*/ 84 w 112"/>
                <a:gd name="T81" fmla="*/ 29 h 61"/>
                <a:gd name="T82" fmla="*/ 74 w 112"/>
                <a:gd name="T83" fmla="*/ 39 h 61"/>
                <a:gd name="T84" fmla="*/ 98 w 112"/>
                <a:gd name="T85" fmla="*/ 25 h 61"/>
                <a:gd name="T86" fmla="*/ 43 w 112"/>
                <a:gd name="T87" fmla="*/ 45 h 61"/>
                <a:gd name="T88" fmla="*/ 79 w 112"/>
                <a:gd name="T89" fmla="*/ 32 h 61"/>
                <a:gd name="T90" fmla="*/ 78 w 112"/>
                <a:gd name="T91" fmla="*/ 52 h 61"/>
                <a:gd name="T92" fmla="*/ 98 w 112"/>
                <a:gd name="T93" fmla="*/ 36 h 61"/>
                <a:gd name="T94" fmla="*/ 78 w 112"/>
                <a:gd name="T95" fmla="*/ 46 h 61"/>
                <a:gd name="T96" fmla="*/ 99 w 112"/>
                <a:gd name="T97" fmla="*/ 31 h 61"/>
                <a:gd name="T98" fmla="*/ 97 w 112"/>
                <a:gd name="T99" fmla="*/ 40 h 61"/>
                <a:gd name="T100" fmla="*/ 89 w 112"/>
                <a:gd name="T101" fmla="*/ 45 h 61"/>
                <a:gd name="T102" fmla="*/ 107 w 112"/>
                <a:gd name="T103" fmla="*/ 31 h 61"/>
                <a:gd name="T104" fmla="*/ 103 w 112"/>
                <a:gd name="T105" fmla="*/ 31 h 61"/>
                <a:gd name="T106" fmla="*/ 78 w 112"/>
                <a:gd name="T107" fmla="*/ 44 h 61"/>
                <a:gd name="T108" fmla="*/ 76 w 112"/>
                <a:gd name="T109" fmla="*/ 41 h 61"/>
                <a:gd name="T110" fmla="*/ 91 w 112"/>
                <a:gd name="T111" fmla="*/ 3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2" h="61">
                  <a:moveTo>
                    <a:pt x="77" y="60"/>
                  </a:moveTo>
                  <a:cubicBezTo>
                    <a:pt x="78" y="61"/>
                    <a:pt x="78" y="61"/>
                    <a:pt x="79" y="60"/>
                  </a:cubicBezTo>
                  <a:cubicBezTo>
                    <a:pt x="89" y="50"/>
                    <a:pt x="101" y="41"/>
                    <a:pt x="111" y="31"/>
                  </a:cubicBezTo>
                  <a:cubicBezTo>
                    <a:pt x="112" y="31"/>
                    <a:pt x="112" y="30"/>
                    <a:pt x="112" y="30"/>
                  </a:cubicBezTo>
                  <a:cubicBezTo>
                    <a:pt x="112" y="29"/>
                    <a:pt x="111" y="29"/>
                    <a:pt x="111" y="29"/>
                  </a:cubicBezTo>
                  <a:cubicBezTo>
                    <a:pt x="106" y="23"/>
                    <a:pt x="99" y="18"/>
                    <a:pt x="93" y="14"/>
                  </a:cubicBezTo>
                  <a:cubicBezTo>
                    <a:pt x="87" y="9"/>
                    <a:pt x="81" y="5"/>
                    <a:pt x="76" y="1"/>
                  </a:cubicBezTo>
                  <a:cubicBezTo>
                    <a:pt x="75" y="0"/>
                    <a:pt x="75" y="0"/>
                    <a:pt x="74" y="1"/>
                  </a:cubicBezTo>
                  <a:cubicBezTo>
                    <a:pt x="74" y="1"/>
                    <a:pt x="73" y="1"/>
                    <a:pt x="73" y="2"/>
                  </a:cubicBezTo>
                  <a:cubicBezTo>
                    <a:pt x="74" y="7"/>
                    <a:pt x="73" y="12"/>
                    <a:pt x="72" y="17"/>
                  </a:cubicBezTo>
                  <a:cubicBezTo>
                    <a:pt x="49" y="17"/>
                    <a:pt x="25" y="19"/>
                    <a:pt x="2" y="16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7" y="26"/>
                    <a:pt x="8" y="38"/>
                    <a:pt x="6" y="48"/>
                  </a:cubicBezTo>
                  <a:cubicBezTo>
                    <a:pt x="6" y="48"/>
                    <a:pt x="6" y="49"/>
                    <a:pt x="6" y="49"/>
                  </a:cubicBezTo>
                  <a:cubicBezTo>
                    <a:pt x="6" y="49"/>
                    <a:pt x="7" y="49"/>
                    <a:pt x="7" y="49"/>
                  </a:cubicBezTo>
                  <a:cubicBezTo>
                    <a:pt x="30" y="49"/>
                    <a:pt x="53" y="47"/>
                    <a:pt x="75" y="47"/>
                  </a:cubicBezTo>
                  <a:cubicBezTo>
                    <a:pt x="75" y="51"/>
                    <a:pt x="75" y="55"/>
                    <a:pt x="75" y="59"/>
                  </a:cubicBezTo>
                  <a:cubicBezTo>
                    <a:pt x="75" y="60"/>
                    <a:pt x="76" y="61"/>
                    <a:pt x="77" y="60"/>
                  </a:cubicBezTo>
                  <a:close/>
                  <a:moveTo>
                    <a:pt x="69" y="44"/>
                  </a:moveTo>
                  <a:cubicBezTo>
                    <a:pt x="74" y="42"/>
                    <a:pt x="77" y="39"/>
                    <a:pt x="82" y="37"/>
                  </a:cubicBezTo>
                  <a:cubicBezTo>
                    <a:pt x="82" y="37"/>
                    <a:pt x="82" y="37"/>
                    <a:pt x="82" y="37"/>
                  </a:cubicBezTo>
                  <a:cubicBezTo>
                    <a:pt x="79" y="39"/>
                    <a:pt x="76" y="41"/>
                    <a:pt x="73" y="44"/>
                  </a:cubicBezTo>
                  <a:cubicBezTo>
                    <a:pt x="71" y="44"/>
                    <a:pt x="70" y="44"/>
                    <a:pt x="69" y="44"/>
                  </a:cubicBezTo>
                  <a:close/>
                  <a:moveTo>
                    <a:pt x="58" y="44"/>
                  </a:moveTo>
                  <a:cubicBezTo>
                    <a:pt x="63" y="42"/>
                    <a:pt x="68" y="39"/>
                    <a:pt x="73" y="36"/>
                  </a:cubicBezTo>
                  <a:cubicBezTo>
                    <a:pt x="79" y="32"/>
                    <a:pt x="84" y="30"/>
                    <a:pt x="90" y="27"/>
                  </a:cubicBezTo>
                  <a:cubicBezTo>
                    <a:pt x="87" y="29"/>
                    <a:pt x="84" y="31"/>
                    <a:pt x="81" y="32"/>
                  </a:cubicBezTo>
                  <a:cubicBezTo>
                    <a:pt x="74" y="36"/>
                    <a:pt x="68" y="40"/>
                    <a:pt x="62" y="44"/>
                  </a:cubicBezTo>
                  <a:cubicBezTo>
                    <a:pt x="62" y="44"/>
                    <a:pt x="61" y="44"/>
                    <a:pt x="61" y="44"/>
                  </a:cubicBezTo>
                  <a:cubicBezTo>
                    <a:pt x="60" y="44"/>
                    <a:pt x="59" y="44"/>
                    <a:pt x="58" y="44"/>
                  </a:cubicBezTo>
                  <a:close/>
                  <a:moveTo>
                    <a:pt x="49" y="45"/>
                  </a:moveTo>
                  <a:cubicBezTo>
                    <a:pt x="64" y="38"/>
                    <a:pt x="77" y="30"/>
                    <a:pt x="91" y="23"/>
                  </a:cubicBezTo>
                  <a:cubicBezTo>
                    <a:pt x="93" y="22"/>
                    <a:pt x="98" y="19"/>
                    <a:pt x="94" y="22"/>
                  </a:cubicBezTo>
                  <a:cubicBezTo>
                    <a:pt x="92" y="23"/>
                    <a:pt x="90" y="24"/>
                    <a:pt x="88" y="26"/>
                  </a:cubicBezTo>
                  <a:cubicBezTo>
                    <a:pt x="85" y="28"/>
                    <a:pt x="81" y="30"/>
                    <a:pt x="77" y="32"/>
                  </a:cubicBezTo>
                  <a:cubicBezTo>
                    <a:pt x="70" y="36"/>
                    <a:pt x="63" y="41"/>
                    <a:pt x="56" y="44"/>
                  </a:cubicBezTo>
                  <a:cubicBezTo>
                    <a:pt x="54" y="44"/>
                    <a:pt x="51" y="45"/>
                    <a:pt x="49" y="45"/>
                  </a:cubicBezTo>
                  <a:close/>
                  <a:moveTo>
                    <a:pt x="5" y="19"/>
                  </a:moveTo>
                  <a:cubicBezTo>
                    <a:pt x="6" y="19"/>
                    <a:pt x="7" y="19"/>
                    <a:pt x="8" y="19"/>
                  </a:cubicBezTo>
                  <a:cubicBezTo>
                    <a:pt x="8" y="20"/>
                    <a:pt x="7" y="20"/>
                    <a:pt x="6" y="20"/>
                  </a:cubicBezTo>
                  <a:cubicBezTo>
                    <a:pt x="5" y="20"/>
                    <a:pt x="6" y="21"/>
                    <a:pt x="6" y="21"/>
                  </a:cubicBezTo>
                  <a:cubicBezTo>
                    <a:pt x="6" y="21"/>
                    <a:pt x="10" y="19"/>
                    <a:pt x="9" y="21"/>
                  </a:cubicBezTo>
                  <a:cubicBezTo>
                    <a:pt x="8" y="21"/>
                    <a:pt x="7" y="22"/>
                    <a:pt x="7" y="22"/>
                  </a:cubicBezTo>
                  <a:cubicBezTo>
                    <a:pt x="6" y="21"/>
                    <a:pt x="5" y="20"/>
                    <a:pt x="5" y="19"/>
                  </a:cubicBezTo>
                  <a:close/>
                  <a:moveTo>
                    <a:pt x="21" y="20"/>
                  </a:moveTo>
                  <a:cubicBezTo>
                    <a:pt x="18" y="21"/>
                    <a:pt x="16" y="23"/>
                    <a:pt x="14" y="25"/>
                  </a:cubicBezTo>
                  <a:cubicBezTo>
                    <a:pt x="13" y="25"/>
                    <a:pt x="8" y="27"/>
                    <a:pt x="9" y="26"/>
                  </a:cubicBezTo>
                  <a:cubicBezTo>
                    <a:pt x="11" y="24"/>
                    <a:pt x="13" y="23"/>
                    <a:pt x="15" y="21"/>
                  </a:cubicBezTo>
                  <a:cubicBezTo>
                    <a:pt x="15" y="21"/>
                    <a:pt x="15" y="20"/>
                    <a:pt x="15" y="20"/>
                  </a:cubicBezTo>
                  <a:cubicBezTo>
                    <a:pt x="12" y="21"/>
                    <a:pt x="10" y="22"/>
                    <a:pt x="7" y="23"/>
                  </a:cubicBezTo>
                  <a:cubicBezTo>
                    <a:pt x="6" y="23"/>
                    <a:pt x="9" y="21"/>
                    <a:pt x="9" y="21"/>
                  </a:cubicBezTo>
                  <a:cubicBezTo>
                    <a:pt x="10" y="21"/>
                    <a:pt x="10" y="20"/>
                    <a:pt x="10" y="20"/>
                  </a:cubicBezTo>
                  <a:cubicBezTo>
                    <a:pt x="14" y="20"/>
                    <a:pt x="17" y="20"/>
                    <a:pt x="21" y="20"/>
                  </a:cubicBezTo>
                  <a:close/>
                  <a:moveTo>
                    <a:pt x="31" y="20"/>
                  </a:moveTo>
                  <a:cubicBezTo>
                    <a:pt x="24" y="23"/>
                    <a:pt x="19" y="29"/>
                    <a:pt x="12" y="31"/>
                  </a:cubicBezTo>
                  <a:cubicBezTo>
                    <a:pt x="8" y="33"/>
                    <a:pt x="12" y="31"/>
                    <a:pt x="14" y="30"/>
                  </a:cubicBezTo>
                  <a:cubicBezTo>
                    <a:pt x="16" y="29"/>
                    <a:pt x="18" y="28"/>
                    <a:pt x="20" y="26"/>
                  </a:cubicBezTo>
                  <a:cubicBezTo>
                    <a:pt x="23" y="25"/>
                    <a:pt x="26" y="23"/>
                    <a:pt x="29" y="20"/>
                  </a:cubicBezTo>
                  <a:cubicBezTo>
                    <a:pt x="30" y="20"/>
                    <a:pt x="30" y="20"/>
                    <a:pt x="31" y="20"/>
                  </a:cubicBezTo>
                  <a:close/>
                  <a:moveTo>
                    <a:pt x="38" y="20"/>
                  </a:moveTo>
                  <a:cubicBezTo>
                    <a:pt x="29" y="24"/>
                    <a:pt x="22" y="30"/>
                    <a:pt x="13" y="34"/>
                  </a:cubicBezTo>
                  <a:cubicBezTo>
                    <a:pt x="9" y="35"/>
                    <a:pt x="10" y="35"/>
                    <a:pt x="13" y="33"/>
                  </a:cubicBezTo>
                  <a:cubicBezTo>
                    <a:pt x="16" y="32"/>
                    <a:pt x="19" y="30"/>
                    <a:pt x="21" y="29"/>
                  </a:cubicBezTo>
                  <a:cubicBezTo>
                    <a:pt x="26" y="26"/>
                    <a:pt x="30" y="24"/>
                    <a:pt x="34" y="20"/>
                  </a:cubicBezTo>
                  <a:cubicBezTo>
                    <a:pt x="36" y="20"/>
                    <a:pt x="37" y="20"/>
                    <a:pt x="38" y="20"/>
                  </a:cubicBezTo>
                  <a:close/>
                  <a:moveTo>
                    <a:pt x="44" y="20"/>
                  </a:moveTo>
                  <a:cubicBezTo>
                    <a:pt x="33" y="25"/>
                    <a:pt x="24" y="33"/>
                    <a:pt x="13" y="38"/>
                  </a:cubicBezTo>
                  <a:cubicBezTo>
                    <a:pt x="7" y="40"/>
                    <a:pt x="12" y="37"/>
                    <a:pt x="14" y="36"/>
                  </a:cubicBezTo>
                  <a:cubicBezTo>
                    <a:pt x="17" y="34"/>
                    <a:pt x="20" y="32"/>
                    <a:pt x="23" y="31"/>
                  </a:cubicBezTo>
                  <a:cubicBezTo>
                    <a:pt x="29" y="28"/>
                    <a:pt x="35" y="24"/>
                    <a:pt x="41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2" y="20"/>
                    <a:pt x="43" y="20"/>
                    <a:pt x="44" y="20"/>
                  </a:cubicBezTo>
                  <a:close/>
                  <a:moveTo>
                    <a:pt x="51" y="20"/>
                  </a:moveTo>
                  <a:cubicBezTo>
                    <a:pt x="45" y="22"/>
                    <a:pt x="40" y="26"/>
                    <a:pt x="35" y="29"/>
                  </a:cubicBezTo>
                  <a:cubicBezTo>
                    <a:pt x="31" y="31"/>
                    <a:pt x="28" y="33"/>
                    <a:pt x="24" y="34"/>
                  </a:cubicBezTo>
                  <a:cubicBezTo>
                    <a:pt x="21" y="36"/>
                    <a:pt x="17" y="38"/>
                    <a:pt x="14" y="40"/>
                  </a:cubicBezTo>
                  <a:cubicBezTo>
                    <a:pt x="12" y="41"/>
                    <a:pt x="11" y="42"/>
                    <a:pt x="10" y="43"/>
                  </a:cubicBezTo>
                  <a:cubicBezTo>
                    <a:pt x="12" y="41"/>
                    <a:pt x="14" y="39"/>
                    <a:pt x="16" y="38"/>
                  </a:cubicBezTo>
                  <a:cubicBezTo>
                    <a:pt x="19" y="35"/>
                    <a:pt x="23" y="33"/>
                    <a:pt x="26" y="31"/>
                  </a:cubicBezTo>
                  <a:cubicBezTo>
                    <a:pt x="33" y="28"/>
                    <a:pt x="40" y="24"/>
                    <a:pt x="46" y="20"/>
                  </a:cubicBezTo>
                  <a:cubicBezTo>
                    <a:pt x="48" y="20"/>
                    <a:pt x="49" y="20"/>
                    <a:pt x="51" y="20"/>
                  </a:cubicBezTo>
                  <a:close/>
                  <a:moveTo>
                    <a:pt x="59" y="20"/>
                  </a:moveTo>
                  <a:cubicBezTo>
                    <a:pt x="55" y="22"/>
                    <a:pt x="52" y="24"/>
                    <a:pt x="48" y="26"/>
                  </a:cubicBezTo>
                  <a:cubicBezTo>
                    <a:pt x="45" y="28"/>
                    <a:pt x="42" y="29"/>
                    <a:pt x="39" y="31"/>
                  </a:cubicBezTo>
                  <a:cubicBezTo>
                    <a:pt x="31" y="35"/>
                    <a:pt x="23" y="39"/>
                    <a:pt x="15" y="44"/>
                  </a:cubicBezTo>
                  <a:cubicBezTo>
                    <a:pt x="14" y="44"/>
                    <a:pt x="13" y="45"/>
                    <a:pt x="12" y="45"/>
                  </a:cubicBezTo>
                  <a:cubicBezTo>
                    <a:pt x="14" y="44"/>
                    <a:pt x="15" y="43"/>
                    <a:pt x="16" y="43"/>
                  </a:cubicBezTo>
                  <a:cubicBezTo>
                    <a:pt x="21" y="40"/>
                    <a:pt x="25" y="37"/>
                    <a:pt x="29" y="34"/>
                  </a:cubicBezTo>
                  <a:cubicBezTo>
                    <a:pt x="37" y="29"/>
                    <a:pt x="45" y="24"/>
                    <a:pt x="54" y="20"/>
                  </a:cubicBezTo>
                  <a:cubicBezTo>
                    <a:pt x="56" y="20"/>
                    <a:pt x="57" y="20"/>
                    <a:pt x="59" y="20"/>
                  </a:cubicBezTo>
                  <a:close/>
                  <a:moveTo>
                    <a:pt x="69" y="19"/>
                  </a:moveTo>
                  <a:cubicBezTo>
                    <a:pt x="63" y="22"/>
                    <a:pt x="58" y="26"/>
                    <a:pt x="52" y="29"/>
                  </a:cubicBezTo>
                  <a:cubicBezTo>
                    <a:pt x="48" y="31"/>
                    <a:pt x="44" y="33"/>
                    <a:pt x="40" y="35"/>
                  </a:cubicBezTo>
                  <a:cubicBezTo>
                    <a:pt x="35" y="37"/>
                    <a:pt x="31" y="40"/>
                    <a:pt x="26" y="42"/>
                  </a:cubicBezTo>
                  <a:cubicBezTo>
                    <a:pt x="24" y="43"/>
                    <a:pt x="21" y="44"/>
                    <a:pt x="19" y="45"/>
                  </a:cubicBezTo>
                  <a:cubicBezTo>
                    <a:pt x="20" y="45"/>
                    <a:pt x="22" y="44"/>
                    <a:pt x="23" y="43"/>
                  </a:cubicBezTo>
                  <a:cubicBezTo>
                    <a:pt x="28" y="40"/>
                    <a:pt x="32" y="37"/>
                    <a:pt x="36" y="35"/>
                  </a:cubicBezTo>
                  <a:cubicBezTo>
                    <a:pt x="40" y="33"/>
                    <a:pt x="43" y="30"/>
                    <a:pt x="47" y="28"/>
                  </a:cubicBezTo>
                  <a:cubicBezTo>
                    <a:pt x="47" y="28"/>
                    <a:pt x="47" y="28"/>
                    <a:pt x="48" y="28"/>
                  </a:cubicBezTo>
                  <a:cubicBezTo>
                    <a:pt x="52" y="25"/>
                    <a:pt x="57" y="22"/>
                    <a:pt x="61" y="20"/>
                  </a:cubicBezTo>
                  <a:cubicBezTo>
                    <a:pt x="64" y="20"/>
                    <a:pt x="67" y="20"/>
                    <a:pt x="69" y="19"/>
                  </a:cubicBezTo>
                  <a:close/>
                  <a:moveTo>
                    <a:pt x="91" y="16"/>
                  </a:moveTo>
                  <a:cubicBezTo>
                    <a:pt x="90" y="16"/>
                    <a:pt x="89" y="16"/>
                    <a:pt x="88" y="17"/>
                  </a:cubicBezTo>
                  <a:cubicBezTo>
                    <a:pt x="88" y="16"/>
                    <a:pt x="89" y="16"/>
                    <a:pt x="89" y="16"/>
                  </a:cubicBezTo>
                  <a:cubicBezTo>
                    <a:pt x="90" y="15"/>
                    <a:pt x="90" y="15"/>
                    <a:pt x="89" y="15"/>
                  </a:cubicBezTo>
                  <a:cubicBezTo>
                    <a:pt x="86" y="15"/>
                    <a:pt x="84" y="16"/>
                    <a:pt x="81" y="17"/>
                  </a:cubicBezTo>
                  <a:cubicBezTo>
                    <a:pt x="80" y="17"/>
                    <a:pt x="75" y="19"/>
                    <a:pt x="78" y="17"/>
                  </a:cubicBezTo>
                  <a:cubicBezTo>
                    <a:pt x="80" y="16"/>
                    <a:pt x="82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1" y="14"/>
                    <a:pt x="80" y="15"/>
                    <a:pt x="78" y="16"/>
                  </a:cubicBezTo>
                  <a:cubicBezTo>
                    <a:pt x="74" y="18"/>
                    <a:pt x="78" y="15"/>
                    <a:pt x="78" y="15"/>
                  </a:cubicBezTo>
                  <a:cubicBezTo>
                    <a:pt x="80" y="14"/>
                    <a:pt x="81" y="13"/>
                    <a:pt x="82" y="13"/>
                  </a:cubicBezTo>
                  <a:cubicBezTo>
                    <a:pt x="83" y="12"/>
                    <a:pt x="82" y="12"/>
                    <a:pt x="82" y="12"/>
                  </a:cubicBezTo>
                  <a:cubicBezTo>
                    <a:pt x="81" y="13"/>
                    <a:pt x="77" y="14"/>
                    <a:pt x="76" y="15"/>
                  </a:cubicBezTo>
                  <a:cubicBezTo>
                    <a:pt x="77" y="13"/>
                    <a:pt x="79" y="12"/>
                    <a:pt x="80" y="11"/>
                  </a:cubicBezTo>
                  <a:cubicBezTo>
                    <a:pt x="80" y="10"/>
                    <a:pt x="80" y="10"/>
                    <a:pt x="79" y="10"/>
                  </a:cubicBezTo>
                  <a:cubicBezTo>
                    <a:pt x="76" y="12"/>
                    <a:pt x="78" y="9"/>
                    <a:pt x="79" y="8"/>
                  </a:cubicBezTo>
                  <a:cubicBezTo>
                    <a:pt x="79" y="7"/>
                    <a:pt x="79" y="7"/>
                    <a:pt x="78" y="7"/>
                  </a:cubicBezTo>
                  <a:cubicBezTo>
                    <a:pt x="76" y="8"/>
                    <a:pt x="76" y="7"/>
                    <a:pt x="77" y="5"/>
                  </a:cubicBezTo>
                  <a:cubicBezTo>
                    <a:pt x="82" y="9"/>
                    <a:pt x="87" y="13"/>
                    <a:pt x="91" y="16"/>
                  </a:cubicBezTo>
                  <a:close/>
                  <a:moveTo>
                    <a:pt x="80" y="18"/>
                  </a:moveTo>
                  <a:cubicBezTo>
                    <a:pt x="64" y="25"/>
                    <a:pt x="49" y="35"/>
                    <a:pt x="34" y="43"/>
                  </a:cubicBezTo>
                  <a:cubicBezTo>
                    <a:pt x="33" y="43"/>
                    <a:pt x="27" y="47"/>
                    <a:pt x="31" y="44"/>
                  </a:cubicBezTo>
                  <a:cubicBezTo>
                    <a:pt x="33" y="43"/>
                    <a:pt x="35" y="41"/>
                    <a:pt x="37" y="40"/>
                  </a:cubicBezTo>
                  <a:cubicBezTo>
                    <a:pt x="41" y="38"/>
                    <a:pt x="45" y="35"/>
                    <a:pt x="49" y="33"/>
                  </a:cubicBezTo>
                  <a:cubicBezTo>
                    <a:pt x="57" y="29"/>
                    <a:pt x="64" y="23"/>
                    <a:pt x="72" y="19"/>
                  </a:cubicBezTo>
                  <a:cubicBezTo>
                    <a:pt x="73" y="19"/>
                    <a:pt x="73" y="19"/>
                    <a:pt x="74" y="19"/>
                  </a:cubicBezTo>
                  <a:cubicBezTo>
                    <a:pt x="74" y="19"/>
                    <a:pt x="75" y="19"/>
                    <a:pt x="75" y="19"/>
                  </a:cubicBezTo>
                  <a:cubicBezTo>
                    <a:pt x="75" y="19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6" y="18"/>
                    <a:pt x="76" y="18"/>
                    <a:pt x="77" y="17"/>
                  </a:cubicBezTo>
                  <a:cubicBezTo>
                    <a:pt x="76" y="18"/>
                    <a:pt x="76" y="18"/>
                    <a:pt x="75" y="18"/>
                  </a:cubicBezTo>
                  <a:cubicBezTo>
                    <a:pt x="75" y="19"/>
                    <a:pt x="76" y="19"/>
                    <a:pt x="76" y="19"/>
                  </a:cubicBezTo>
                  <a:cubicBezTo>
                    <a:pt x="78" y="19"/>
                    <a:pt x="79" y="18"/>
                    <a:pt x="81" y="17"/>
                  </a:cubicBezTo>
                  <a:cubicBezTo>
                    <a:pt x="82" y="17"/>
                    <a:pt x="83" y="17"/>
                    <a:pt x="84" y="16"/>
                  </a:cubicBezTo>
                  <a:cubicBezTo>
                    <a:pt x="85" y="16"/>
                    <a:pt x="88" y="16"/>
                    <a:pt x="88" y="16"/>
                  </a:cubicBezTo>
                  <a:cubicBezTo>
                    <a:pt x="87" y="17"/>
                    <a:pt x="86" y="17"/>
                    <a:pt x="84" y="18"/>
                  </a:cubicBezTo>
                  <a:cubicBezTo>
                    <a:pt x="84" y="18"/>
                    <a:pt x="84" y="18"/>
                    <a:pt x="83" y="18"/>
                  </a:cubicBezTo>
                  <a:cubicBezTo>
                    <a:pt x="82" y="19"/>
                    <a:pt x="81" y="19"/>
                    <a:pt x="79" y="20"/>
                  </a:cubicBezTo>
                  <a:cubicBezTo>
                    <a:pt x="78" y="20"/>
                    <a:pt x="77" y="20"/>
                    <a:pt x="78" y="21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76" y="21"/>
                    <a:pt x="76" y="22"/>
                    <a:pt x="77" y="22"/>
                  </a:cubicBezTo>
                  <a:cubicBezTo>
                    <a:pt x="81" y="21"/>
                    <a:pt x="84" y="19"/>
                    <a:pt x="88" y="17"/>
                  </a:cubicBezTo>
                  <a:cubicBezTo>
                    <a:pt x="89" y="17"/>
                    <a:pt x="90" y="17"/>
                    <a:pt x="91" y="17"/>
                  </a:cubicBezTo>
                  <a:cubicBezTo>
                    <a:pt x="90" y="17"/>
                    <a:pt x="88" y="18"/>
                    <a:pt x="87" y="19"/>
                  </a:cubicBezTo>
                  <a:cubicBezTo>
                    <a:pt x="85" y="20"/>
                    <a:pt x="83" y="20"/>
                    <a:pt x="81" y="21"/>
                  </a:cubicBezTo>
                  <a:cubicBezTo>
                    <a:pt x="76" y="24"/>
                    <a:pt x="72" y="27"/>
                    <a:pt x="68" y="30"/>
                  </a:cubicBezTo>
                  <a:cubicBezTo>
                    <a:pt x="62" y="33"/>
                    <a:pt x="57" y="35"/>
                    <a:pt x="52" y="37"/>
                  </a:cubicBezTo>
                  <a:cubicBezTo>
                    <a:pt x="47" y="40"/>
                    <a:pt x="43" y="42"/>
                    <a:pt x="38" y="44"/>
                  </a:cubicBezTo>
                  <a:cubicBezTo>
                    <a:pt x="34" y="46"/>
                    <a:pt x="40" y="42"/>
                    <a:pt x="41" y="42"/>
                  </a:cubicBezTo>
                  <a:cubicBezTo>
                    <a:pt x="43" y="40"/>
                    <a:pt x="46" y="39"/>
                    <a:pt x="49" y="37"/>
                  </a:cubicBezTo>
                  <a:cubicBezTo>
                    <a:pt x="59" y="31"/>
                    <a:pt x="70" y="26"/>
                    <a:pt x="80" y="19"/>
                  </a:cubicBezTo>
                  <a:cubicBezTo>
                    <a:pt x="80" y="19"/>
                    <a:pt x="80" y="18"/>
                    <a:pt x="80" y="18"/>
                  </a:cubicBezTo>
                  <a:close/>
                  <a:moveTo>
                    <a:pt x="76" y="8"/>
                  </a:moveTo>
                  <a:cubicBezTo>
                    <a:pt x="76" y="8"/>
                    <a:pt x="76" y="8"/>
                    <a:pt x="76" y="8"/>
                  </a:cubicBezTo>
                  <a:cubicBezTo>
                    <a:pt x="77" y="8"/>
                    <a:pt x="78" y="8"/>
                    <a:pt x="78" y="8"/>
                  </a:cubicBezTo>
                  <a:cubicBezTo>
                    <a:pt x="77" y="9"/>
                    <a:pt x="77" y="10"/>
                    <a:pt x="76" y="11"/>
                  </a:cubicBezTo>
                  <a:cubicBezTo>
                    <a:pt x="76" y="10"/>
                    <a:pt x="76" y="9"/>
                    <a:pt x="76" y="8"/>
                  </a:cubicBezTo>
                  <a:close/>
                  <a:moveTo>
                    <a:pt x="75" y="16"/>
                  </a:moveTo>
                  <a:cubicBezTo>
                    <a:pt x="76" y="15"/>
                    <a:pt x="76" y="15"/>
                    <a:pt x="77" y="15"/>
                  </a:cubicBezTo>
                  <a:cubicBezTo>
                    <a:pt x="76" y="16"/>
                    <a:pt x="76" y="16"/>
                    <a:pt x="75" y="17"/>
                  </a:cubicBezTo>
                  <a:cubicBezTo>
                    <a:pt x="75" y="16"/>
                    <a:pt x="75" y="16"/>
                    <a:pt x="75" y="16"/>
                  </a:cubicBezTo>
                  <a:close/>
                  <a:moveTo>
                    <a:pt x="76" y="13"/>
                  </a:moveTo>
                  <a:cubicBezTo>
                    <a:pt x="77" y="12"/>
                    <a:pt x="78" y="12"/>
                    <a:pt x="79" y="11"/>
                  </a:cubicBezTo>
                  <a:cubicBezTo>
                    <a:pt x="78" y="12"/>
                    <a:pt x="77" y="13"/>
                    <a:pt x="76" y="14"/>
                  </a:cubicBezTo>
                  <a:cubicBezTo>
                    <a:pt x="76" y="14"/>
                    <a:pt x="76" y="13"/>
                    <a:pt x="76" y="13"/>
                  </a:cubicBezTo>
                  <a:close/>
                  <a:moveTo>
                    <a:pt x="76" y="5"/>
                  </a:moveTo>
                  <a:cubicBezTo>
                    <a:pt x="76" y="5"/>
                    <a:pt x="76" y="6"/>
                    <a:pt x="76" y="6"/>
                  </a:cubicBezTo>
                  <a:cubicBezTo>
                    <a:pt x="76" y="5"/>
                    <a:pt x="76" y="5"/>
                    <a:pt x="76" y="5"/>
                  </a:cubicBezTo>
                  <a:cubicBezTo>
                    <a:pt x="76" y="5"/>
                    <a:pt x="76" y="5"/>
                    <a:pt x="76" y="5"/>
                  </a:cubicBezTo>
                  <a:cubicBezTo>
                    <a:pt x="76" y="5"/>
                    <a:pt x="76" y="5"/>
                    <a:pt x="76" y="5"/>
                  </a:cubicBezTo>
                  <a:close/>
                  <a:moveTo>
                    <a:pt x="10" y="39"/>
                  </a:moveTo>
                  <a:cubicBezTo>
                    <a:pt x="12" y="39"/>
                    <a:pt x="14" y="38"/>
                    <a:pt x="16" y="37"/>
                  </a:cubicBezTo>
                  <a:cubicBezTo>
                    <a:pt x="14" y="38"/>
                    <a:pt x="12" y="40"/>
                    <a:pt x="10" y="42"/>
                  </a:cubicBezTo>
                  <a:cubicBezTo>
                    <a:pt x="10" y="41"/>
                    <a:pt x="10" y="40"/>
                    <a:pt x="10" y="39"/>
                  </a:cubicBezTo>
                  <a:close/>
                  <a:moveTo>
                    <a:pt x="10" y="36"/>
                  </a:moveTo>
                  <a:cubicBezTo>
                    <a:pt x="19" y="32"/>
                    <a:pt x="27" y="26"/>
                    <a:pt x="37" y="22"/>
                  </a:cubicBezTo>
                  <a:cubicBezTo>
                    <a:pt x="36" y="22"/>
                    <a:pt x="35" y="23"/>
                    <a:pt x="35" y="23"/>
                  </a:cubicBezTo>
                  <a:cubicBezTo>
                    <a:pt x="32" y="25"/>
                    <a:pt x="29" y="27"/>
                    <a:pt x="26" y="28"/>
                  </a:cubicBezTo>
                  <a:cubicBezTo>
                    <a:pt x="20" y="31"/>
                    <a:pt x="15" y="34"/>
                    <a:pt x="10" y="38"/>
                  </a:cubicBezTo>
                  <a:cubicBezTo>
                    <a:pt x="10" y="37"/>
                    <a:pt x="10" y="36"/>
                    <a:pt x="10" y="36"/>
                  </a:cubicBezTo>
                  <a:close/>
                  <a:moveTo>
                    <a:pt x="9" y="28"/>
                  </a:moveTo>
                  <a:cubicBezTo>
                    <a:pt x="12" y="27"/>
                    <a:pt x="15" y="24"/>
                    <a:pt x="19" y="22"/>
                  </a:cubicBezTo>
                  <a:cubicBezTo>
                    <a:pt x="19" y="22"/>
                    <a:pt x="20" y="21"/>
                    <a:pt x="21" y="21"/>
                  </a:cubicBezTo>
                  <a:cubicBezTo>
                    <a:pt x="19" y="22"/>
                    <a:pt x="17" y="23"/>
                    <a:pt x="16" y="25"/>
                  </a:cubicBezTo>
                  <a:cubicBezTo>
                    <a:pt x="14" y="26"/>
                    <a:pt x="11" y="28"/>
                    <a:pt x="9" y="29"/>
                  </a:cubicBezTo>
                  <a:cubicBezTo>
                    <a:pt x="9" y="29"/>
                    <a:pt x="9" y="28"/>
                    <a:pt x="9" y="28"/>
                  </a:cubicBezTo>
                  <a:close/>
                  <a:moveTo>
                    <a:pt x="9" y="43"/>
                  </a:moveTo>
                  <a:cubicBezTo>
                    <a:pt x="12" y="42"/>
                    <a:pt x="14" y="41"/>
                    <a:pt x="16" y="39"/>
                  </a:cubicBezTo>
                  <a:cubicBezTo>
                    <a:pt x="20" y="37"/>
                    <a:pt x="24" y="35"/>
                    <a:pt x="28" y="33"/>
                  </a:cubicBezTo>
                  <a:cubicBezTo>
                    <a:pt x="33" y="31"/>
                    <a:pt x="38" y="28"/>
                    <a:pt x="43" y="25"/>
                  </a:cubicBezTo>
                  <a:cubicBezTo>
                    <a:pt x="39" y="27"/>
                    <a:pt x="35" y="30"/>
                    <a:pt x="32" y="32"/>
                  </a:cubicBezTo>
                  <a:cubicBezTo>
                    <a:pt x="24" y="36"/>
                    <a:pt x="17" y="42"/>
                    <a:pt x="9" y="46"/>
                  </a:cubicBezTo>
                  <a:cubicBezTo>
                    <a:pt x="9" y="45"/>
                    <a:pt x="9" y="44"/>
                    <a:pt x="9" y="43"/>
                  </a:cubicBezTo>
                  <a:close/>
                  <a:moveTo>
                    <a:pt x="35" y="26"/>
                  </a:moveTo>
                  <a:cubicBezTo>
                    <a:pt x="35" y="26"/>
                    <a:pt x="35" y="26"/>
                    <a:pt x="35" y="26"/>
                  </a:cubicBezTo>
                  <a:cubicBezTo>
                    <a:pt x="37" y="25"/>
                    <a:pt x="38" y="24"/>
                    <a:pt x="40" y="23"/>
                  </a:cubicBezTo>
                  <a:cubicBezTo>
                    <a:pt x="41" y="23"/>
                    <a:pt x="47" y="19"/>
                    <a:pt x="43" y="21"/>
                  </a:cubicBezTo>
                  <a:cubicBezTo>
                    <a:pt x="41" y="23"/>
                    <a:pt x="38" y="24"/>
                    <a:pt x="35" y="26"/>
                  </a:cubicBezTo>
                  <a:close/>
                  <a:moveTo>
                    <a:pt x="31" y="22"/>
                  </a:moveTo>
                  <a:cubicBezTo>
                    <a:pt x="28" y="24"/>
                    <a:pt x="26" y="25"/>
                    <a:pt x="24" y="27"/>
                  </a:cubicBezTo>
                  <a:cubicBezTo>
                    <a:pt x="19" y="29"/>
                    <a:pt x="14" y="32"/>
                    <a:pt x="10" y="34"/>
                  </a:cubicBezTo>
                  <a:cubicBezTo>
                    <a:pt x="10" y="34"/>
                    <a:pt x="10" y="33"/>
                    <a:pt x="10" y="32"/>
                  </a:cubicBezTo>
                  <a:cubicBezTo>
                    <a:pt x="17" y="32"/>
                    <a:pt x="23" y="26"/>
                    <a:pt x="29" y="22"/>
                  </a:cubicBezTo>
                  <a:cubicBezTo>
                    <a:pt x="30" y="22"/>
                    <a:pt x="31" y="21"/>
                    <a:pt x="32" y="20"/>
                  </a:cubicBezTo>
                  <a:cubicBezTo>
                    <a:pt x="32" y="20"/>
                    <a:pt x="33" y="20"/>
                    <a:pt x="33" y="20"/>
                  </a:cubicBezTo>
                  <a:cubicBezTo>
                    <a:pt x="33" y="21"/>
                    <a:pt x="32" y="21"/>
                    <a:pt x="31" y="22"/>
                  </a:cubicBezTo>
                  <a:close/>
                  <a:moveTo>
                    <a:pt x="9" y="31"/>
                  </a:moveTo>
                  <a:cubicBezTo>
                    <a:pt x="9" y="31"/>
                    <a:pt x="9" y="31"/>
                    <a:pt x="9" y="30"/>
                  </a:cubicBezTo>
                  <a:cubicBezTo>
                    <a:pt x="13" y="29"/>
                    <a:pt x="16" y="28"/>
                    <a:pt x="19" y="26"/>
                  </a:cubicBezTo>
                  <a:cubicBezTo>
                    <a:pt x="20" y="25"/>
                    <a:pt x="22" y="23"/>
                    <a:pt x="24" y="22"/>
                  </a:cubicBezTo>
                  <a:cubicBezTo>
                    <a:pt x="25" y="22"/>
                    <a:pt x="27" y="21"/>
                    <a:pt x="28" y="20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3" y="25"/>
                    <a:pt x="15" y="28"/>
                    <a:pt x="9" y="31"/>
                  </a:cubicBezTo>
                  <a:close/>
                  <a:moveTo>
                    <a:pt x="13" y="28"/>
                  </a:moveTo>
                  <a:cubicBezTo>
                    <a:pt x="6" y="32"/>
                    <a:pt x="13" y="27"/>
                    <a:pt x="15" y="26"/>
                  </a:cubicBezTo>
                  <a:cubicBezTo>
                    <a:pt x="17" y="24"/>
                    <a:pt x="20" y="22"/>
                    <a:pt x="22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4" y="20"/>
                    <a:pt x="25" y="20"/>
                    <a:pt x="26" y="20"/>
                  </a:cubicBezTo>
                  <a:cubicBezTo>
                    <a:pt x="22" y="23"/>
                    <a:pt x="17" y="26"/>
                    <a:pt x="13" y="28"/>
                  </a:cubicBezTo>
                  <a:close/>
                  <a:moveTo>
                    <a:pt x="13" y="21"/>
                  </a:moveTo>
                  <a:cubicBezTo>
                    <a:pt x="12" y="22"/>
                    <a:pt x="10" y="25"/>
                    <a:pt x="8" y="26"/>
                  </a:cubicBezTo>
                  <a:cubicBezTo>
                    <a:pt x="8" y="25"/>
                    <a:pt x="8" y="24"/>
                    <a:pt x="7" y="23"/>
                  </a:cubicBezTo>
                  <a:cubicBezTo>
                    <a:pt x="9" y="23"/>
                    <a:pt x="11" y="22"/>
                    <a:pt x="13" y="21"/>
                  </a:cubicBezTo>
                  <a:close/>
                  <a:moveTo>
                    <a:pt x="19" y="42"/>
                  </a:moveTo>
                  <a:cubicBezTo>
                    <a:pt x="24" y="39"/>
                    <a:pt x="29" y="37"/>
                    <a:pt x="33" y="35"/>
                  </a:cubicBezTo>
                  <a:cubicBezTo>
                    <a:pt x="36" y="33"/>
                    <a:pt x="40" y="32"/>
                    <a:pt x="43" y="30"/>
                  </a:cubicBezTo>
                  <a:cubicBezTo>
                    <a:pt x="42" y="30"/>
                    <a:pt x="42" y="31"/>
                    <a:pt x="41" y="31"/>
                  </a:cubicBezTo>
                  <a:cubicBezTo>
                    <a:pt x="33" y="36"/>
                    <a:pt x="25" y="41"/>
                    <a:pt x="17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4" y="46"/>
                    <a:pt x="12" y="46"/>
                    <a:pt x="9" y="47"/>
                  </a:cubicBezTo>
                  <a:cubicBezTo>
                    <a:pt x="13" y="46"/>
                    <a:pt x="16" y="44"/>
                    <a:pt x="19" y="42"/>
                  </a:cubicBezTo>
                  <a:close/>
                  <a:moveTo>
                    <a:pt x="40" y="35"/>
                  </a:moveTo>
                  <a:cubicBezTo>
                    <a:pt x="44" y="33"/>
                    <a:pt x="48" y="32"/>
                    <a:pt x="52" y="30"/>
                  </a:cubicBezTo>
                  <a:cubicBezTo>
                    <a:pt x="56" y="27"/>
                    <a:pt x="60" y="25"/>
                    <a:pt x="64" y="23"/>
                  </a:cubicBezTo>
                  <a:cubicBezTo>
                    <a:pt x="66" y="22"/>
                    <a:pt x="68" y="21"/>
                    <a:pt x="70" y="20"/>
                  </a:cubicBezTo>
                  <a:cubicBezTo>
                    <a:pt x="69" y="20"/>
                    <a:pt x="67" y="21"/>
                    <a:pt x="66" y="22"/>
                  </a:cubicBezTo>
                  <a:cubicBezTo>
                    <a:pt x="62" y="24"/>
                    <a:pt x="57" y="27"/>
                    <a:pt x="53" y="30"/>
                  </a:cubicBezTo>
                  <a:cubicBezTo>
                    <a:pt x="44" y="35"/>
                    <a:pt x="36" y="40"/>
                    <a:pt x="28" y="45"/>
                  </a:cubicBezTo>
                  <a:cubicBezTo>
                    <a:pt x="27" y="46"/>
                    <a:pt x="27" y="46"/>
                    <a:pt x="28" y="46"/>
                  </a:cubicBezTo>
                  <a:cubicBezTo>
                    <a:pt x="24" y="46"/>
                    <a:pt x="21" y="46"/>
                    <a:pt x="18" y="46"/>
                  </a:cubicBezTo>
                  <a:cubicBezTo>
                    <a:pt x="26" y="44"/>
                    <a:pt x="33" y="39"/>
                    <a:pt x="40" y="35"/>
                  </a:cubicBezTo>
                  <a:close/>
                  <a:moveTo>
                    <a:pt x="74" y="22"/>
                  </a:moveTo>
                  <a:cubicBezTo>
                    <a:pt x="75" y="21"/>
                    <a:pt x="76" y="20"/>
                    <a:pt x="78" y="19"/>
                  </a:cubicBezTo>
                  <a:cubicBezTo>
                    <a:pt x="76" y="21"/>
                    <a:pt x="74" y="22"/>
                    <a:pt x="72" y="23"/>
                  </a:cubicBezTo>
                  <a:cubicBezTo>
                    <a:pt x="67" y="26"/>
                    <a:pt x="63" y="28"/>
                    <a:pt x="59" y="30"/>
                  </a:cubicBezTo>
                  <a:cubicBezTo>
                    <a:pt x="51" y="35"/>
                    <a:pt x="43" y="40"/>
                    <a:pt x="34" y="45"/>
                  </a:cubicBezTo>
                  <a:cubicBezTo>
                    <a:pt x="34" y="45"/>
                    <a:pt x="34" y="45"/>
                    <a:pt x="34" y="46"/>
                  </a:cubicBezTo>
                  <a:cubicBezTo>
                    <a:pt x="32" y="46"/>
                    <a:pt x="30" y="46"/>
                    <a:pt x="28" y="46"/>
                  </a:cubicBezTo>
                  <a:cubicBezTo>
                    <a:pt x="44" y="39"/>
                    <a:pt x="58" y="29"/>
                    <a:pt x="74" y="22"/>
                  </a:cubicBezTo>
                  <a:close/>
                  <a:moveTo>
                    <a:pt x="48" y="40"/>
                  </a:moveTo>
                  <a:cubicBezTo>
                    <a:pt x="53" y="37"/>
                    <a:pt x="58" y="35"/>
                    <a:pt x="63" y="33"/>
                  </a:cubicBezTo>
                  <a:cubicBezTo>
                    <a:pt x="68" y="30"/>
                    <a:pt x="73" y="28"/>
                    <a:pt x="78" y="24"/>
                  </a:cubicBezTo>
                  <a:cubicBezTo>
                    <a:pt x="82" y="21"/>
                    <a:pt x="88" y="20"/>
                    <a:pt x="92" y="17"/>
                  </a:cubicBezTo>
                  <a:cubicBezTo>
                    <a:pt x="94" y="18"/>
                    <a:pt x="95" y="19"/>
                    <a:pt x="96" y="20"/>
                  </a:cubicBezTo>
                  <a:cubicBezTo>
                    <a:pt x="89" y="22"/>
                    <a:pt x="84" y="27"/>
                    <a:pt x="78" y="30"/>
                  </a:cubicBezTo>
                  <a:cubicBezTo>
                    <a:pt x="69" y="34"/>
                    <a:pt x="61" y="39"/>
                    <a:pt x="52" y="42"/>
                  </a:cubicBezTo>
                  <a:cubicBezTo>
                    <a:pt x="51" y="43"/>
                    <a:pt x="50" y="43"/>
                    <a:pt x="49" y="44"/>
                  </a:cubicBezTo>
                  <a:cubicBezTo>
                    <a:pt x="50" y="43"/>
                    <a:pt x="51" y="42"/>
                    <a:pt x="52" y="41"/>
                  </a:cubicBezTo>
                  <a:cubicBezTo>
                    <a:pt x="54" y="40"/>
                    <a:pt x="56" y="39"/>
                    <a:pt x="57" y="38"/>
                  </a:cubicBezTo>
                  <a:cubicBezTo>
                    <a:pt x="60" y="36"/>
                    <a:pt x="64" y="35"/>
                    <a:pt x="67" y="33"/>
                  </a:cubicBezTo>
                  <a:cubicBezTo>
                    <a:pt x="67" y="33"/>
                    <a:pt x="67" y="33"/>
                    <a:pt x="67" y="33"/>
                  </a:cubicBezTo>
                  <a:cubicBezTo>
                    <a:pt x="73" y="31"/>
                    <a:pt x="78" y="28"/>
                    <a:pt x="83" y="25"/>
                  </a:cubicBezTo>
                  <a:cubicBezTo>
                    <a:pt x="87" y="23"/>
                    <a:pt x="90" y="21"/>
                    <a:pt x="94" y="19"/>
                  </a:cubicBezTo>
                  <a:cubicBezTo>
                    <a:pt x="95" y="19"/>
                    <a:pt x="94" y="19"/>
                    <a:pt x="94" y="19"/>
                  </a:cubicBezTo>
                  <a:cubicBezTo>
                    <a:pt x="93" y="19"/>
                    <a:pt x="93" y="19"/>
                    <a:pt x="92" y="19"/>
                  </a:cubicBezTo>
                  <a:cubicBezTo>
                    <a:pt x="92" y="19"/>
                    <a:pt x="92" y="20"/>
                    <a:pt x="91" y="20"/>
                  </a:cubicBezTo>
                  <a:cubicBezTo>
                    <a:pt x="89" y="21"/>
                    <a:pt x="87" y="22"/>
                    <a:pt x="85" y="23"/>
                  </a:cubicBezTo>
                  <a:cubicBezTo>
                    <a:pt x="84" y="24"/>
                    <a:pt x="82" y="24"/>
                    <a:pt x="81" y="25"/>
                  </a:cubicBezTo>
                  <a:cubicBezTo>
                    <a:pt x="77" y="27"/>
                    <a:pt x="72" y="30"/>
                    <a:pt x="68" y="32"/>
                  </a:cubicBezTo>
                  <a:cubicBezTo>
                    <a:pt x="68" y="32"/>
                    <a:pt x="67" y="32"/>
                    <a:pt x="67" y="33"/>
                  </a:cubicBezTo>
                  <a:cubicBezTo>
                    <a:pt x="58" y="36"/>
                    <a:pt x="50" y="40"/>
                    <a:pt x="42" y="45"/>
                  </a:cubicBezTo>
                  <a:cubicBezTo>
                    <a:pt x="42" y="45"/>
                    <a:pt x="42" y="45"/>
                    <a:pt x="42" y="45"/>
                  </a:cubicBezTo>
                  <a:cubicBezTo>
                    <a:pt x="39" y="45"/>
                    <a:pt x="37" y="45"/>
                    <a:pt x="35" y="45"/>
                  </a:cubicBezTo>
                  <a:cubicBezTo>
                    <a:pt x="40" y="45"/>
                    <a:pt x="44" y="42"/>
                    <a:pt x="48" y="40"/>
                  </a:cubicBezTo>
                  <a:close/>
                  <a:moveTo>
                    <a:pt x="101" y="23"/>
                  </a:moveTo>
                  <a:cubicBezTo>
                    <a:pt x="92" y="27"/>
                    <a:pt x="85" y="31"/>
                    <a:pt x="77" y="36"/>
                  </a:cubicBezTo>
                  <a:cubicBezTo>
                    <a:pt x="74" y="38"/>
                    <a:pt x="70" y="40"/>
                    <a:pt x="66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8" y="41"/>
                    <a:pt x="70" y="39"/>
                    <a:pt x="72" y="38"/>
                  </a:cubicBezTo>
                  <a:cubicBezTo>
                    <a:pt x="80" y="34"/>
                    <a:pt x="88" y="29"/>
                    <a:pt x="95" y="24"/>
                  </a:cubicBezTo>
                  <a:cubicBezTo>
                    <a:pt x="95" y="24"/>
                    <a:pt x="96" y="24"/>
                    <a:pt x="96" y="24"/>
                  </a:cubicBezTo>
                  <a:cubicBezTo>
                    <a:pt x="96" y="24"/>
                    <a:pt x="97" y="23"/>
                    <a:pt x="97" y="23"/>
                  </a:cubicBezTo>
                  <a:cubicBezTo>
                    <a:pt x="98" y="23"/>
                    <a:pt x="97" y="22"/>
                    <a:pt x="97" y="22"/>
                  </a:cubicBezTo>
                  <a:cubicBezTo>
                    <a:pt x="93" y="25"/>
                    <a:pt x="88" y="27"/>
                    <a:pt x="84" y="29"/>
                  </a:cubicBezTo>
                  <a:cubicBezTo>
                    <a:pt x="88" y="27"/>
                    <a:pt x="93" y="24"/>
                    <a:pt x="97" y="21"/>
                  </a:cubicBezTo>
                  <a:cubicBezTo>
                    <a:pt x="98" y="21"/>
                    <a:pt x="99" y="22"/>
                    <a:pt x="101" y="23"/>
                  </a:cubicBezTo>
                  <a:close/>
                  <a:moveTo>
                    <a:pt x="103" y="25"/>
                  </a:moveTo>
                  <a:cubicBezTo>
                    <a:pt x="97" y="27"/>
                    <a:pt x="92" y="30"/>
                    <a:pt x="87" y="33"/>
                  </a:cubicBezTo>
                  <a:cubicBezTo>
                    <a:pt x="83" y="35"/>
                    <a:pt x="80" y="36"/>
                    <a:pt x="77" y="39"/>
                  </a:cubicBezTo>
                  <a:cubicBezTo>
                    <a:pt x="75" y="40"/>
                    <a:pt x="74" y="41"/>
                    <a:pt x="72" y="42"/>
                  </a:cubicBezTo>
                  <a:cubicBezTo>
                    <a:pt x="65" y="46"/>
                    <a:pt x="72" y="40"/>
                    <a:pt x="74" y="39"/>
                  </a:cubicBezTo>
                  <a:cubicBezTo>
                    <a:pt x="75" y="38"/>
                    <a:pt x="76" y="38"/>
                    <a:pt x="77" y="37"/>
                  </a:cubicBezTo>
                  <a:cubicBezTo>
                    <a:pt x="78" y="36"/>
                    <a:pt x="80" y="35"/>
                    <a:pt x="81" y="35"/>
                  </a:cubicBezTo>
                  <a:cubicBezTo>
                    <a:pt x="88" y="31"/>
                    <a:pt x="95" y="28"/>
                    <a:pt x="101" y="24"/>
                  </a:cubicBezTo>
                  <a:cubicBezTo>
                    <a:pt x="102" y="24"/>
                    <a:pt x="102" y="25"/>
                    <a:pt x="103" y="25"/>
                  </a:cubicBezTo>
                  <a:close/>
                  <a:moveTo>
                    <a:pt x="86" y="31"/>
                  </a:moveTo>
                  <a:cubicBezTo>
                    <a:pt x="90" y="29"/>
                    <a:pt x="94" y="27"/>
                    <a:pt x="98" y="25"/>
                  </a:cubicBezTo>
                  <a:cubicBezTo>
                    <a:pt x="98" y="25"/>
                    <a:pt x="98" y="25"/>
                    <a:pt x="98" y="25"/>
                  </a:cubicBezTo>
                  <a:cubicBezTo>
                    <a:pt x="98" y="25"/>
                    <a:pt x="98" y="25"/>
                    <a:pt x="98" y="25"/>
                  </a:cubicBezTo>
                  <a:cubicBezTo>
                    <a:pt x="96" y="27"/>
                    <a:pt x="94" y="28"/>
                    <a:pt x="91" y="29"/>
                  </a:cubicBezTo>
                  <a:cubicBezTo>
                    <a:pt x="90" y="30"/>
                    <a:pt x="88" y="30"/>
                    <a:pt x="86" y="31"/>
                  </a:cubicBezTo>
                  <a:close/>
                  <a:moveTo>
                    <a:pt x="56" y="38"/>
                  </a:moveTo>
                  <a:cubicBezTo>
                    <a:pt x="53" y="40"/>
                    <a:pt x="50" y="42"/>
                    <a:pt x="47" y="45"/>
                  </a:cubicBezTo>
                  <a:cubicBezTo>
                    <a:pt x="47" y="45"/>
                    <a:pt x="47" y="45"/>
                    <a:pt x="47" y="45"/>
                  </a:cubicBezTo>
                  <a:cubicBezTo>
                    <a:pt x="46" y="45"/>
                    <a:pt x="44" y="45"/>
                    <a:pt x="43" y="45"/>
                  </a:cubicBezTo>
                  <a:cubicBezTo>
                    <a:pt x="47" y="43"/>
                    <a:pt x="51" y="40"/>
                    <a:pt x="56" y="38"/>
                  </a:cubicBezTo>
                  <a:close/>
                  <a:moveTo>
                    <a:pt x="79" y="32"/>
                  </a:moveTo>
                  <a:cubicBezTo>
                    <a:pt x="78" y="32"/>
                    <a:pt x="77" y="33"/>
                    <a:pt x="76" y="33"/>
                  </a:cubicBezTo>
                  <a:cubicBezTo>
                    <a:pt x="72" y="35"/>
                    <a:pt x="69" y="37"/>
                    <a:pt x="66" y="39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6" y="39"/>
                    <a:pt x="67" y="38"/>
                    <a:pt x="68" y="37"/>
                  </a:cubicBezTo>
                  <a:cubicBezTo>
                    <a:pt x="72" y="35"/>
                    <a:pt x="75" y="34"/>
                    <a:pt x="79" y="32"/>
                  </a:cubicBezTo>
                  <a:cubicBezTo>
                    <a:pt x="79" y="32"/>
                    <a:pt x="79" y="32"/>
                    <a:pt x="79" y="32"/>
                  </a:cubicBezTo>
                  <a:close/>
                  <a:moveTo>
                    <a:pt x="71" y="40"/>
                  </a:moveTo>
                  <a:cubicBezTo>
                    <a:pt x="70" y="41"/>
                    <a:pt x="68" y="42"/>
                    <a:pt x="67" y="44"/>
                  </a:cubicBezTo>
                  <a:cubicBezTo>
                    <a:pt x="67" y="44"/>
                    <a:pt x="67" y="44"/>
                    <a:pt x="67" y="44"/>
                  </a:cubicBezTo>
                  <a:cubicBezTo>
                    <a:pt x="66" y="44"/>
                    <a:pt x="65" y="44"/>
                    <a:pt x="63" y="44"/>
                  </a:cubicBezTo>
                  <a:cubicBezTo>
                    <a:pt x="66" y="43"/>
                    <a:pt x="69" y="41"/>
                    <a:pt x="71" y="40"/>
                  </a:cubicBezTo>
                  <a:close/>
                  <a:moveTo>
                    <a:pt x="78" y="52"/>
                  </a:moveTo>
                  <a:cubicBezTo>
                    <a:pt x="83" y="49"/>
                    <a:pt x="88" y="46"/>
                    <a:pt x="93" y="43"/>
                  </a:cubicBezTo>
                  <a:cubicBezTo>
                    <a:pt x="91" y="44"/>
                    <a:pt x="90" y="45"/>
                    <a:pt x="89" y="46"/>
                  </a:cubicBezTo>
                  <a:cubicBezTo>
                    <a:pt x="85" y="49"/>
                    <a:pt x="81" y="51"/>
                    <a:pt x="78" y="55"/>
                  </a:cubicBezTo>
                  <a:cubicBezTo>
                    <a:pt x="78" y="54"/>
                    <a:pt x="78" y="53"/>
                    <a:pt x="78" y="52"/>
                  </a:cubicBezTo>
                  <a:close/>
                  <a:moveTo>
                    <a:pt x="78" y="47"/>
                  </a:moveTo>
                  <a:cubicBezTo>
                    <a:pt x="83" y="46"/>
                    <a:pt x="87" y="44"/>
                    <a:pt x="90" y="41"/>
                  </a:cubicBezTo>
                  <a:cubicBezTo>
                    <a:pt x="93" y="39"/>
                    <a:pt x="95" y="37"/>
                    <a:pt x="98" y="36"/>
                  </a:cubicBezTo>
                  <a:cubicBezTo>
                    <a:pt x="98" y="35"/>
                    <a:pt x="98" y="35"/>
                    <a:pt x="99" y="35"/>
                  </a:cubicBezTo>
                  <a:cubicBezTo>
                    <a:pt x="96" y="37"/>
                    <a:pt x="93" y="39"/>
                    <a:pt x="91" y="42"/>
                  </a:cubicBezTo>
                  <a:cubicBezTo>
                    <a:pt x="87" y="45"/>
                    <a:pt x="82" y="47"/>
                    <a:pt x="78" y="50"/>
                  </a:cubicBezTo>
                  <a:cubicBezTo>
                    <a:pt x="78" y="49"/>
                    <a:pt x="78" y="48"/>
                    <a:pt x="78" y="47"/>
                  </a:cubicBezTo>
                  <a:close/>
                  <a:moveTo>
                    <a:pt x="78" y="45"/>
                  </a:moveTo>
                  <a:cubicBezTo>
                    <a:pt x="81" y="44"/>
                    <a:pt x="83" y="43"/>
                    <a:pt x="85" y="41"/>
                  </a:cubicBezTo>
                  <a:cubicBezTo>
                    <a:pt x="83" y="43"/>
                    <a:pt x="80" y="44"/>
                    <a:pt x="78" y="46"/>
                  </a:cubicBezTo>
                  <a:cubicBezTo>
                    <a:pt x="78" y="46"/>
                    <a:pt x="78" y="45"/>
                    <a:pt x="78" y="45"/>
                  </a:cubicBezTo>
                  <a:cubicBezTo>
                    <a:pt x="78" y="45"/>
                    <a:pt x="78" y="45"/>
                    <a:pt x="78" y="45"/>
                  </a:cubicBezTo>
                  <a:close/>
                  <a:moveTo>
                    <a:pt x="78" y="44"/>
                  </a:moveTo>
                  <a:cubicBezTo>
                    <a:pt x="77" y="44"/>
                    <a:pt x="77" y="44"/>
                    <a:pt x="77" y="44"/>
                  </a:cubicBezTo>
                  <a:cubicBezTo>
                    <a:pt x="76" y="44"/>
                    <a:pt x="76" y="44"/>
                    <a:pt x="75" y="44"/>
                  </a:cubicBezTo>
                  <a:cubicBezTo>
                    <a:pt x="78" y="42"/>
                    <a:pt x="81" y="40"/>
                    <a:pt x="84" y="38"/>
                  </a:cubicBezTo>
                  <a:cubicBezTo>
                    <a:pt x="89" y="35"/>
                    <a:pt x="94" y="33"/>
                    <a:pt x="99" y="31"/>
                  </a:cubicBezTo>
                  <a:cubicBezTo>
                    <a:pt x="98" y="31"/>
                    <a:pt x="97" y="31"/>
                    <a:pt x="97" y="32"/>
                  </a:cubicBezTo>
                  <a:cubicBezTo>
                    <a:pt x="94" y="33"/>
                    <a:pt x="92" y="34"/>
                    <a:pt x="90" y="35"/>
                  </a:cubicBezTo>
                  <a:cubicBezTo>
                    <a:pt x="85" y="38"/>
                    <a:pt x="81" y="41"/>
                    <a:pt x="78" y="44"/>
                  </a:cubicBezTo>
                  <a:close/>
                  <a:moveTo>
                    <a:pt x="78" y="57"/>
                  </a:moveTo>
                  <a:cubicBezTo>
                    <a:pt x="78" y="56"/>
                    <a:pt x="78" y="56"/>
                    <a:pt x="78" y="56"/>
                  </a:cubicBezTo>
                  <a:cubicBezTo>
                    <a:pt x="81" y="52"/>
                    <a:pt x="84" y="50"/>
                    <a:pt x="88" y="47"/>
                  </a:cubicBezTo>
                  <a:cubicBezTo>
                    <a:pt x="91" y="45"/>
                    <a:pt x="94" y="43"/>
                    <a:pt x="97" y="40"/>
                  </a:cubicBezTo>
                  <a:cubicBezTo>
                    <a:pt x="97" y="40"/>
                    <a:pt x="98" y="39"/>
                    <a:pt x="99" y="39"/>
                  </a:cubicBezTo>
                  <a:cubicBezTo>
                    <a:pt x="92" y="45"/>
                    <a:pt x="85" y="50"/>
                    <a:pt x="78" y="57"/>
                  </a:cubicBezTo>
                  <a:close/>
                  <a:moveTo>
                    <a:pt x="108" y="30"/>
                  </a:moveTo>
                  <a:cubicBezTo>
                    <a:pt x="107" y="31"/>
                    <a:pt x="106" y="32"/>
                    <a:pt x="106" y="32"/>
                  </a:cubicBezTo>
                  <a:cubicBezTo>
                    <a:pt x="105" y="32"/>
                    <a:pt x="105" y="32"/>
                    <a:pt x="105" y="32"/>
                  </a:cubicBezTo>
                  <a:cubicBezTo>
                    <a:pt x="102" y="34"/>
                    <a:pt x="100" y="37"/>
                    <a:pt x="97" y="39"/>
                  </a:cubicBezTo>
                  <a:cubicBezTo>
                    <a:pt x="95" y="41"/>
                    <a:pt x="92" y="43"/>
                    <a:pt x="89" y="45"/>
                  </a:cubicBezTo>
                  <a:cubicBezTo>
                    <a:pt x="86" y="47"/>
                    <a:pt x="82" y="48"/>
                    <a:pt x="79" y="50"/>
                  </a:cubicBezTo>
                  <a:cubicBezTo>
                    <a:pt x="80" y="49"/>
                    <a:pt x="81" y="49"/>
                    <a:pt x="83" y="48"/>
                  </a:cubicBezTo>
                  <a:cubicBezTo>
                    <a:pt x="84" y="47"/>
                    <a:pt x="86" y="46"/>
                    <a:pt x="87" y="45"/>
                  </a:cubicBezTo>
                  <a:cubicBezTo>
                    <a:pt x="90" y="43"/>
                    <a:pt x="92" y="41"/>
                    <a:pt x="95" y="39"/>
                  </a:cubicBezTo>
                  <a:cubicBezTo>
                    <a:pt x="98" y="36"/>
                    <a:pt x="101" y="34"/>
                    <a:pt x="104" y="32"/>
                  </a:cubicBezTo>
                  <a:cubicBezTo>
                    <a:pt x="105" y="32"/>
                    <a:pt x="105" y="32"/>
                    <a:pt x="105" y="32"/>
                  </a:cubicBezTo>
                  <a:cubicBezTo>
                    <a:pt x="106" y="31"/>
                    <a:pt x="106" y="31"/>
                    <a:pt x="107" y="31"/>
                  </a:cubicBezTo>
                  <a:cubicBezTo>
                    <a:pt x="107" y="30"/>
                    <a:pt x="107" y="30"/>
                    <a:pt x="107" y="30"/>
                  </a:cubicBezTo>
                  <a:cubicBezTo>
                    <a:pt x="102" y="33"/>
                    <a:pt x="98" y="35"/>
                    <a:pt x="93" y="37"/>
                  </a:cubicBezTo>
                  <a:cubicBezTo>
                    <a:pt x="89" y="40"/>
                    <a:pt x="85" y="44"/>
                    <a:pt x="80" y="46"/>
                  </a:cubicBezTo>
                  <a:cubicBezTo>
                    <a:pt x="79" y="47"/>
                    <a:pt x="79" y="47"/>
                    <a:pt x="79" y="46"/>
                  </a:cubicBezTo>
                  <a:cubicBezTo>
                    <a:pt x="81" y="45"/>
                    <a:pt x="83" y="44"/>
                    <a:pt x="84" y="42"/>
                  </a:cubicBezTo>
                  <a:cubicBezTo>
                    <a:pt x="87" y="41"/>
                    <a:pt x="89" y="39"/>
                    <a:pt x="91" y="38"/>
                  </a:cubicBezTo>
                  <a:cubicBezTo>
                    <a:pt x="95" y="35"/>
                    <a:pt x="99" y="33"/>
                    <a:pt x="103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5" y="30"/>
                    <a:pt x="105" y="29"/>
                    <a:pt x="106" y="29"/>
                  </a:cubicBezTo>
                  <a:cubicBezTo>
                    <a:pt x="106" y="29"/>
                    <a:pt x="106" y="28"/>
                    <a:pt x="106" y="28"/>
                  </a:cubicBezTo>
                  <a:cubicBezTo>
                    <a:pt x="101" y="31"/>
                    <a:pt x="97" y="32"/>
                    <a:pt x="93" y="35"/>
                  </a:cubicBezTo>
                  <a:cubicBezTo>
                    <a:pt x="88" y="38"/>
                    <a:pt x="84" y="41"/>
                    <a:pt x="80" y="43"/>
                  </a:cubicBezTo>
                  <a:cubicBezTo>
                    <a:pt x="79" y="44"/>
                    <a:pt x="79" y="44"/>
                    <a:pt x="78" y="44"/>
                  </a:cubicBezTo>
                  <a:cubicBezTo>
                    <a:pt x="78" y="44"/>
                    <a:pt x="78" y="44"/>
                    <a:pt x="78" y="44"/>
                  </a:cubicBezTo>
                  <a:cubicBezTo>
                    <a:pt x="80" y="43"/>
                    <a:pt x="81" y="42"/>
                    <a:pt x="83" y="41"/>
                  </a:cubicBezTo>
                  <a:cubicBezTo>
                    <a:pt x="85" y="39"/>
                    <a:pt x="88" y="37"/>
                    <a:pt x="90" y="36"/>
                  </a:cubicBezTo>
                  <a:cubicBezTo>
                    <a:pt x="94" y="33"/>
                    <a:pt x="99" y="32"/>
                    <a:pt x="104" y="29"/>
                  </a:cubicBezTo>
                  <a:cubicBezTo>
                    <a:pt x="104" y="28"/>
                    <a:pt x="104" y="28"/>
                    <a:pt x="103" y="28"/>
                  </a:cubicBezTo>
                  <a:cubicBezTo>
                    <a:pt x="95" y="31"/>
                    <a:pt x="88" y="35"/>
                    <a:pt x="81" y="39"/>
                  </a:cubicBezTo>
                  <a:cubicBezTo>
                    <a:pt x="80" y="40"/>
                    <a:pt x="78" y="41"/>
                    <a:pt x="76" y="42"/>
                  </a:cubicBezTo>
                  <a:cubicBezTo>
                    <a:pt x="71" y="45"/>
                    <a:pt x="75" y="42"/>
                    <a:pt x="76" y="41"/>
                  </a:cubicBezTo>
                  <a:cubicBezTo>
                    <a:pt x="80" y="39"/>
                    <a:pt x="83" y="37"/>
                    <a:pt x="86" y="34"/>
                  </a:cubicBezTo>
                  <a:cubicBezTo>
                    <a:pt x="92" y="32"/>
                    <a:pt x="98" y="29"/>
                    <a:pt x="103" y="26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5" y="27"/>
                    <a:pt x="107" y="28"/>
                    <a:pt x="108" y="30"/>
                  </a:cubicBezTo>
                  <a:close/>
                  <a:moveTo>
                    <a:pt x="88" y="39"/>
                  </a:moveTo>
                  <a:cubicBezTo>
                    <a:pt x="90" y="37"/>
                    <a:pt x="93" y="36"/>
                    <a:pt x="95" y="35"/>
                  </a:cubicBezTo>
                  <a:cubicBezTo>
                    <a:pt x="93" y="35"/>
                    <a:pt x="92" y="36"/>
                    <a:pt x="91" y="37"/>
                  </a:cubicBezTo>
                  <a:cubicBezTo>
                    <a:pt x="90" y="38"/>
                    <a:pt x="89" y="38"/>
                    <a:pt x="88" y="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801674" y="3522411"/>
              <a:ext cx="14927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spc="-300" dirty="0">
                  <a:solidFill>
                    <a:schemeClr val="accent1"/>
                  </a:solidFill>
                </a:rPr>
                <a:t>讲师：李老师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969000" y="3883936"/>
            <a:ext cx="2009473" cy="400110"/>
            <a:chOff x="3568398" y="3522411"/>
            <a:chExt cx="2009473" cy="400110"/>
          </a:xfrm>
        </p:grpSpPr>
        <p:sp>
          <p:nvSpPr>
            <p:cNvPr id="9" name="文本框 8"/>
            <p:cNvSpPr txBox="1"/>
            <p:nvPr/>
          </p:nvSpPr>
          <p:spPr>
            <a:xfrm>
              <a:off x="3854322" y="3522411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spc="-300" dirty="0">
                  <a:solidFill>
                    <a:schemeClr val="accent1"/>
                  </a:solidFill>
                </a:rPr>
                <a:t>班级：</a:t>
              </a:r>
              <a:r>
                <a:rPr lang="en-US" altLang="zh-CN" sz="2000" spc="-300" dirty="0">
                  <a:solidFill>
                    <a:schemeClr val="accent1"/>
                  </a:solidFill>
                </a:rPr>
                <a:t>1</a:t>
              </a:r>
              <a:r>
                <a:rPr lang="zh-CN" altLang="en-US" sz="2000" spc="-300" dirty="0">
                  <a:solidFill>
                    <a:schemeClr val="accent1"/>
                  </a:solidFill>
                </a:rPr>
                <a:t>年级</a:t>
              </a:r>
              <a:r>
                <a:rPr lang="en-US" altLang="zh-CN" sz="2000" spc="-300" dirty="0">
                  <a:solidFill>
                    <a:schemeClr val="accent1"/>
                  </a:solidFill>
                </a:rPr>
                <a:t>6</a:t>
              </a:r>
              <a:r>
                <a:rPr lang="zh-CN" altLang="en-US" sz="2000" spc="-300" dirty="0">
                  <a:solidFill>
                    <a:schemeClr val="accent1"/>
                  </a:solidFill>
                </a:rPr>
                <a:t>班</a:t>
              </a:r>
            </a:p>
          </p:txBody>
        </p:sp>
        <p:sp>
          <p:nvSpPr>
            <p:cNvPr id="11" name="Freeform 62"/>
            <p:cNvSpPr>
              <a:spLocks noEditPoints="1"/>
            </p:cNvSpPr>
            <p:nvPr/>
          </p:nvSpPr>
          <p:spPr bwMode="auto">
            <a:xfrm>
              <a:off x="3568398" y="3650369"/>
              <a:ext cx="265356" cy="144194"/>
            </a:xfrm>
            <a:custGeom>
              <a:avLst/>
              <a:gdLst>
                <a:gd name="T0" fmla="*/ 76 w 112"/>
                <a:gd name="T1" fmla="*/ 1 h 61"/>
                <a:gd name="T2" fmla="*/ 6 w 112"/>
                <a:gd name="T3" fmla="*/ 48 h 61"/>
                <a:gd name="T4" fmla="*/ 82 w 112"/>
                <a:gd name="T5" fmla="*/ 37 h 61"/>
                <a:gd name="T6" fmla="*/ 81 w 112"/>
                <a:gd name="T7" fmla="*/ 32 h 61"/>
                <a:gd name="T8" fmla="*/ 88 w 112"/>
                <a:gd name="T9" fmla="*/ 26 h 61"/>
                <a:gd name="T10" fmla="*/ 6 w 112"/>
                <a:gd name="T11" fmla="*/ 21 h 61"/>
                <a:gd name="T12" fmla="*/ 15 w 112"/>
                <a:gd name="T13" fmla="*/ 21 h 61"/>
                <a:gd name="T14" fmla="*/ 12 w 112"/>
                <a:gd name="T15" fmla="*/ 31 h 61"/>
                <a:gd name="T16" fmla="*/ 13 w 112"/>
                <a:gd name="T17" fmla="*/ 33 h 61"/>
                <a:gd name="T18" fmla="*/ 23 w 112"/>
                <a:gd name="T19" fmla="*/ 31 h 61"/>
                <a:gd name="T20" fmla="*/ 14 w 112"/>
                <a:gd name="T21" fmla="*/ 40 h 61"/>
                <a:gd name="T22" fmla="*/ 48 w 112"/>
                <a:gd name="T23" fmla="*/ 26 h 61"/>
                <a:gd name="T24" fmla="*/ 59 w 112"/>
                <a:gd name="T25" fmla="*/ 20 h 61"/>
                <a:gd name="T26" fmla="*/ 36 w 112"/>
                <a:gd name="T27" fmla="*/ 35 h 61"/>
                <a:gd name="T28" fmla="*/ 89 w 112"/>
                <a:gd name="T29" fmla="*/ 16 h 61"/>
                <a:gd name="T30" fmla="*/ 78 w 112"/>
                <a:gd name="T31" fmla="*/ 15 h 61"/>
                <a:gd name="T32" fmla="*/ 78 w 112"/>
                <a:gd name="T33" fmla="*/ 7 h 61"/>
                <a:gd name="T34" fmla="*/ 49 w 112"/>
                <a:gd name="T35" fmla="*/ 33 h 61"/>
                <a:gd name="T36" fmla="*/ 75 w 112"/>
                <a:gd name="T37" fmla="*/ 18 h 61"/>
                <a:gd name="T38" fmla="*/ 79 w 112"/>
                <a:gd name="T39" fmla="*/ 20 h 61"/>
                <a:gd name="T40" fmla="*/ 81 w 112"/>
                <a:gd name="T41" fmla="*/ 21 h 61"/>
                <a:gd name="T42" fmla="*/ 80 w 112"/>
                <a:gd name="T43" fmla="*/ 18 h 61"/>
                <a:gd name="T44" fmla="*/ 77 w 112"/>
                <a:gd name="T45" fmla="*/ 15 h 61"/>
                <a:gd name="T46" fmla="*/ 76 w 112"/>
                <a:gd name="T47" fmla="*/ 5 h 61"/>
                <a:gd name="T48" fmla="*/ 10 w 112"/>
                <a:gd name="T49" fmla="*/ 42 h 61"/>
                <a:gd name="T50" fmla="*/ 10 w 112"/>
                <a:gd name="T51" fmla="*/ 36 h 61"/>
                <a:gd name="T52" fmla="*/ 9 w 112"/>
                <a:gd name="T53" fmla="*/ 43 h 61"/>
                <a:gd name="T54" fmla="*/ 35 w 112"/>
                <a:gd name="T55" fmla="*/ 26 h 61"/>
                <a:gd name="T56" fmla="*/ 10 w 112"/>
                <a:gd name="T57" fmla="*/ 34 h 61"/>
                <a:gd name="T58" fmla="*/ 9 w 112"/>
                <a:gd name="T59" fmla="*/ 30 h 61"/>
                <a:gd name="T60" fmla="*/ 15 w 112"/>
                <a:gd name="T61" fmla="*/ 26 h 61"/>
                <a:gd name="T62" fmla="*/ 7 w 112"/>
                <a:gd name="T63" fmla="*/ 23 h 61"/>
                <a:gd name="T64" fmla="*/ 17 w 112"/>
                <a:gd name="T65" fmla="*/ 46 h 61"/>
                <a:gd name="T66" fmla="*/ 66 w 112"/>
                <a:gd name="T67" fmla="*/ 22 h 61"/>
                <a:gd name="T68" fmla="*/ 78 w 112"/>
                <a:gd name="T69" fmla="*/ 19 h 61"/>
                <a:gd name="T70" fmla="*/ 48 w 112"/>
                <a:gd name="T71" fmla="*/ 40 h 61"/>
                <a:gd name="T72" fmla="*/ 49 w 112"/>
                <a:gd name="T73" fmla="*/ 44 h 61"/>
                <a:gd name="T74" fmla="*/ 94 w 112"/>
                <a:gd name="T75" fmla="*/ 19 h 61"/>
                <a:gd name="T76" fmla="*/ 42 w 112"/>
                <a:gd name="T77" fmla="*/ 45 h 61"/>
                <a:gd name="T78" fmla="*/ 66 w 112"/>
                <a:gd name="T79" fmla="*/ 42 h 61"/>
                <a:gd name="T80" fmla="*/ 84 w 112"/>
                <a:gd name="T81" fmla="*/ 29 h 61"/>
                <a:gd name="T82" fmla="*/ 74 w 112"/>
                <a:gd name="T83" fmla="*/ 39 h 61"/>
                <a:gd name="T84" fmla="*/ 98 w 112"/>
                <a:gd name="T85" fmla="*/ 25 h 61"/>
                <a:gd name="T86" fmla="*/ 43 w 112"/>
                <a:gd name="T87" fmla="*/ 45 h 61"/>
                <a:gd name="T88" fmla="*/ 79 w 112"/>
                <a:gd name="T89" fmla="*/ 32 h 61"/>
                <a:gd name="T90" fmla="*/ 78 w 112"/>
                <a:gd name="T91" fmla="*/ 52 h 61"/>
                <a:gd name="T92" fmla="*/ 98 w 112"/>
                <a:gd name="T93" fmla="*/ 36 h 61"/>
                <a:gd name="T94" fmla="*/ 78 w 112"/>
                <a:gd name="T95" fmla="*/ 46 h 61"/>
                <a:gd name="T96" fmla="*/ 99 w 112"/>
                <a:gd name="T97" fmla="*/ 31 h 61"/>
                <a:gd name="T98" fmla="*/ 97 w 112"/>
                <a:gd name="T99" fmla="*/ 40 h 61"/>
                <a:gd name="T100" fmla="*/ 89 w 112"/>
                <a:gd name="T101" fmla="*/ 45 h 61"/>
                <a:gd name="T102" fmla="*/ 107 w 112"/>
                <a:gd name="T103" fmla="*/ 31 h 61"/>
                <a:gd name="T104" fmla="*/ 103 w 112"/>
                <a:gd name="T105" fmla="*/ 31 h 61"/>
                <a:gd name="T106" fmla="*/ 78 w 112"/>
                <a:gd name="T107" fmla="*/ 44 h 61"/>
                <a:gd name="T108" fmla="*/ 76 w 112"/>
                <a:gd name="T109" fmla="*/ 41 h 61"/>
                <a:gd name="T110" fmla="*/ 91 w 112"/>
                <a:gd name="T111" fmla="*/ 3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2" h="61">
                  <a:moveTo>
                    <a:pt x="77" y="60"/>
                  </a:moveTo>
                  <a:cubicBezTo>
                    <a:pt x="78" y="61"/>
                    <a:pt x="78" y="61"/>
                    <a:pt x="79" y="60"/>
                  </a:cubicBezTo>
                  <a:cubicBezTo>
                    <a:pt x="89" y="50"/>
                    <a:pt x="101" y="41"/>
                    <a:pt x="111" y="31"/>
                  </a:cubicBezTo>
                  <a:cubicBezTo>
                    <a:pt x="112" y="31"/>
                    <a:pt x="112" y="30"/>
                    <a:pt x="112" y="30"/>
                  </a:cubicBezTo>
                  <a:cubicBezTo>
                    <a:pt x="112" y="29"/>
                    <a:pt x="111" y="29"/>
                    <a:pt x="111" y="29"/>
                  </a:cubicBezTo>
                  <a:cubicBezTo>
                    <a:pt x="106" y="23"/>
                    <a:pt x="99" y="18"/>
                    <a:pt x="93" y="14"/>
                  </a:cubicBezTo>
                  <a:cubicBezTo>
                    <a:pt x="87" y="9"/>
                    <a:pt x="81" y="5"/>
                    <a:pt x="76" y="1"/>
                  </a:cubicBezTo>
                  <a:cubicBezTo>
                    <a:pt x="75" y="0"/>
                    <a:pt x="75" y="0"/>
                    <a:pt x="74" y="1"/>
                  </a:cubicBezTo>
                  <a:cubicBezTo>
                    <a:pt x="74" y="1"/>
                    <a:pt x="73" y="1"/>
                    <a:pt x="73" y="2"/>
                  </a:cubicBezTo>
                  <a:cubicBezTo>
                    <a:pt x="74" y="7"/>
                    <a:pt x="73" y="12"/>
                    <a:pt x="72" y="17"/>
                  </a:cubicBezTo>
                  <a:cubicBezTo>
                    <a:pt x="49" y="17"/>
                    <a:pt x="25" y="19"/>
                    <a:pt x="2" y="16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7" y="26"/>
                    <a:pt x="8" y="38"/>
                    <a:pt x="6" y="48"/>
                  </a:cubicBezTo>
                  <a:cubicBezTo>
                    <a:pt x="6" y="48"/>
                    <a:pt x="6" y="49"/>
                    <a:pt x="6" y="49"/>
                  </a:cubicBezTo>
                  <a:cubicBezTo>
                    <a:pt x="6" y="49"/>
                    <a:pt x="7" y="49"/>
                    <a:pt x="7" y="49"/>
                  </a:cubicBezTo>
                  <a:cubicBezTo>
                    <a:pt x="30" y="49"/>
                    <a:pt x="53" y="47"/>
                    <a:pt x="75" y="47"/>
                  </a:cubicBezTo>
                  <a:cubicBezTo>
                    <a:pt x="75" y="51"/>
                    <a:pt x="75" y="55"/>
                    <a:pt x="75" y="59"/>
                  </a:cubicBezTo>
                  <a:cubicBezTo>
                    <a:pt x="75" y="60"/>
                    <a:pt x="76" y="61"/>
                    <a:pt x="77" y="60"/>
                  </a:cubicBezTo>
                  <a:close/>
                  <a:moveTo>
                    <a:pt x="69" y="44"/>
                  </a:moveTo>
                  <a:cubicBezTo>
                    <a:pt x="74" y="42"/>
                    <a:pt x="77" y="39"/>
                    <a:pt x="82" y="37"/>
                  </a:cubicBezTo>
                  <a:cubicBezTo>
                    <a:pt x="82" y="37"/>
                    <a:pt x="82" y="37"/>
                    <a:pt x="82" y="37"/>
                  </a:cubicBezTo>
                  <a:cubicBezTo>
                    <a:pt x="79" y="39"/>
                    <a:pt x="76" y="41"/>
                    <a:pt x="73" y="44"/>
                  </a:cubicBezTo>
                  <a:cubicBezTo>
                    <a:pt x="71" y="44"/>
                    <a:pt x="70" y="44"/>
                    <a:pt x="69" y="44"/>
                  </a:cubicBezTo>
                  <a:close/>
                  <a:moveTo>
                    <a:pt x="58" y="44"/>
                  </a:moveTo>
                  <a:cubicBezTo>
                    <a:pt x="63" y="42"/>
                    <a:pt x="68" y="39"/>
                    <a:pt x="73" y="36"/>
                  </a:cubicBezTo>
                  <a:cubicBezTo>
                    <a:pt x="79" y="32"/>
                    <a:pt x="84" y="30"/>
                    <a:pt x="90" y="27"/>
                  </a:cubicBezTo>
                  <a:cubicBezTo>
                    <a:pt x="87" y="29"/>
                    <a:pt x="84" y="31"/>
                    <a:pt x="81" y="32"/>
                  </a:cubicBezTo>
                  <a:cubicBezTo>
                    <a:pt x="74" y="36"/>
                    <a:pt x="68" y="40"/>
                    <a:pt x="62" y="44"/>
                  </a:cubicBezTo>
                  <a:cubicBezTo>
                    <a:pt x="62" y="44"/>
                    <a:pt x="61" y="44"/>
                    <a:pt x="61" y="44"/>
                  </a:cubicBezTo>
                  <a:cubicBezTo>
                    <a:pt x="60" y="44"/>
                    <a:pt x="59" y="44"/>
                    <a:pt x="58" y="44"/>
                  </a:cubicBezTo>
                  <a:close/>
                  <a:moveTo>
                    <a:pt x="49" y="45"/>
                  </a:moveTo>
                  <a:cubicBezTo>
                    <a:pt x="64" y="38"/>
                    <a:pt x="77" y="30"/>
                    <a:pt x="91" y="23"/>
                  </a:cubicBezTo>
                  <a:cubicBezTo>
                    <a:pt x="93" y="22"/>
                    <a:pt x="98" y="19"/>
                    <a:pt x="94" y="22"/>
                  </a:cubicBezTo>
                  <a:cubicBezTo>
                    <a:pt x="92" y="23"/>
                    <a:pt x="90" y="24"/>
                    <a:pt x="88" y="26"/>
                  </a:cubicBezTo>
                  <a:cubicBezTo>
                    <a:pt x="85" y="28"/>
                    <a:pt x="81" y="30"/>
                    <a:pt x="77" y="32"/>
                  </a:cubicBezTo>
                  <a:cubicBezTo>
                    <a:pt x="70" y="36"/>
                    <a:pt x="63" y="41"/>
                    <a:pt x="56" y="44"/>
                  </a:cubicBezTo>
                  <a:cubicBezTo>
                    <a:pt x="54" y="44"/>
                    <a:pt x="51" y="45"/>
                    <a:pt x="49" y="45"/>
                  </a:cubicBezTo>
                  <a:close/>
                  <a:moveTo>
                    <a:pt x="5" y="19"/>
                  </a:moveTo>
                  <a:cubicBezTo>
                    <a:pt x="6" y="19"/>
                    <a:pt x="7" y="19"/>
                    <a:pt x="8" y="19"/>
                  </a:cubicBezTo>
                  <a:cubicBezTo>
                    <a:pt x="8" y="20"/>
                    <a:pt x="7" y="20"/>
                    <a:pt x="6" y="20"/>
                  </a:cubicBezTo>
                  <a:cubicBezTo>
                    <a:pt x="5" y="20"/>
                    <a:pt x="6" y="21"/>
                    <a:pt x="6" y="21"/>
                  </a:cubicBezTo>
                  <a:cubicBezTo>
                    <a:pt x="6" y="21"/>
                    <a:pt x="10" y="19"/>
                    <a:pt x="9" y="21"/>
                  </a:cubicBezTo>
                  <a:cubicBezTo>
                    <a:pt x="8" y="21"/>
                    <a:pt x="7" y="22"/>
                    <a:pt x="7" y="22"/>
                  </a:cubicBezTo>
                  <a:cubicBezTo>
                    <a:pt x="6" y="21"/>
                    <a:pt x="5" y="20"/>
                    <a:pt x="5" y="19"/>
                  </a:cubicBezTo>
                  <a:close/>
                  <a:moveTo>
                    <a:pt x="21" y="20"/>
                  </a:moveTo>
                  <a:cubicBezTo>
                    <a:pt x="18" y="21"/>
                    <a:pt x="16" y="23"/>
                    <a:pt x="14" y="25"/>
                  </a:cubicBezTo>
                  <a:cubicBezTo>
                    <a:pt x="13" y="25"/>
                    <a:pt x="8" y="27"/>
                    <a:pt x="9" y="26"/>
                  </a:cubicBezTo>
                  <a:cubicBezTo>
                    <a:pt x="11" y="24"/>
                    <a:pt x="13" y="23"/>
                    <a:pt x="15" y="21"/>
                  </a:cubicBezTo>
                  <a:cubicBezTo>
                    <a:pt x="15" y="21"/>
                    <a:pt x="15" y="20"/>
                    <a:pt x="15" y="20"/>
                  </a:cubicBezTo>
                  <a:cubicBezTo>
                    <a:pt x="12" y="21"/>
                    <a:pt x="10" y="22"/>
                    <a:pt x="7" y="23"/>
                  </a:cubicBezTo>
                  <a:cubicBezTo>
                    <a:pt x="6" y="23"/>
                    <a:pt x="9" y="21"/>
                    <a:pt x="9" y="21"/>
                  </a:cubicBezTo>
                  <a:cubicBezTo>
                    <a:pt x="10" y="21"/>
                    <a:pt x="10" y="20"/>
                    <a:pt x="10" y="20"/>
                  </a:cubicBezTo>
                  <a:cubicBezTo>
                    <a:pt x="14" y="20"/>
                    <a:pt x="17" y="20"/>
                    <a:pt x="21" y="20"/>
                  </a:cubicBezTo>
                  <a:close/>
                  <a:moveTo>
                    <a:pt x="31" y="20"/>
                  </a:moveTo>
                  <a:cubicBezTo>
                    <a:pt x="24" y="23"/>
                    <a:pt x="19" y="29"/>
                    <a:pt x="12" y="31"/>
                  </a:cubicBezTo>
                  <a:cubicBezTo>
                    <a:pt x="8" y="33"/>
                    <a:pt x="12" y="31"/>
                    <a:pt x="14" y="30"/>
                  </a:cubicBezTo>
                  <a:cubicBezTo>
                    <a:pt x="16" y="29"/>
                    <a:pt x="18" y="28"/>
                    <a:pt x="20" y="26"/>
                  </a:cubicBezTo>
                  <a:cubicBezTo>
                    <a:pt x="23" y="25"/>
                    <a:pt x="26" y="23"/>
                    <a:pt x="29" y="20"/>
                  </a:cubicBezTo>
                  <a:cubicBezTo>
                    <a:pt x="30" y="20"/>
                    <a:pt x="30" y="20"/>
                    <a:pt x="31" y="20"/>
                  </a:cubicBezTo>
                  <a:close/>
                  <a:moveTo>
                    <a:pt x="38" y="20"/>
                  </a:moveTo>
                  <a:cubicBezTo>
                    <a:pt x="29" y="24"/>
                    <a:pt x="22" y="30"/>
                    <a:pt x="13" y="34"/>
                  </a:cubicBezTo>
                  <a:cubicBezTo>
                    <a:pt x="9" y="35"/>
                    <a:pt x="10" y="35"/>
                    <a:pt x="13" y="33"/>
                  </a:cubicBezTo>
                  <a:cubicBezTo>
                    <a:pt x="16" y="32"/>
                    <a:pt x="19" y="30"/>
                    <a:pt x="21" y="29"/>
                  </a:cubicBezTo>
                  <a:cubicBezTo>
                    <a:pt x="26" y="26"/>
                    <a:pt x="30" y="24"/>
                    <a:pt x="34" y="20"/>
                  </a:cubicBezTo>
                  <a:cubicBezTo>
                    <a:pt x="36" y="20"/>
                    <a:pt x="37" y="20"/>
                    <a:pt x="38" y="20"/>
                  </a:cubicBezTo>
                  <a:close/>
                  <a:moveTo>
                    <a:pt x="44" y="20"/>
                  </a:moveTo>
                  <a:cubicBezTo>
                    <a:pt x="33" y="25"/>
                    <a:pt x="24" y="33"/>
                    <a:pt x="13" y="38"/>
                  </a:cubicBezTo>
                  <a:cubicBezTo>
                    <a:pt x="7" y="40"/>
                    <a:pt x="12" y="37"/>
                    <a:pt x="14" y="36"/>
                  </a:cubicBezTo>
                  <a:cubicBezTo>
                    <a:pt x="17" y="34"/>
                    <a:pt x="20" y="32"/>
                    <a:pt x="23" y="31"/>
                  </a:cubicBezTo>
                  <a:cubicBezTo>
                    <a:pt x="29" y="28"/>
                    <a:pt x="35" y="24"/>
                    <a:pt x="41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2" y="20"/>
                    <a:pt x="43" y="20"/>
                    <a:pt x="44" y="20"/>
                  </a:cubicBezTo>
                  <a:close/>
                  <a:moveTo>
                    <a:pt x="51" y="20"/>
                  </a:moveTo>
                  <a:cubicBezTo>
                    <a:pt x="45" y="22"/>
                    <a:pt x="40" y="26"/>
                    <a:pt x="35" y="29"/>
                  </a:cubicBezTo>
                  <a:cubicBezTo>
                    <a:pt x="31" y="31"/>
                    <a:pt x="28" y="33"/>
                    <a:pt x="24" y="34"/>
                  </a:cubicBezTo>
                  <a:cubicBezTo>
                    <a:pt x="21" y="36"/>
                    <a:pt x="17" y="38"/>
                    <a:pt x="14" y="40"/>
                  </a:cubicBezTo>
                  <a:cubicBezTo>
                    <a:pt x="12" y="41"/>
                    <a:pt x="11" y="42"/>
                    <a:pt x="10" y="43"/>
                  </a:cubicBezTo>
                  <a:cubicBezTo>
                    <a:pt x="12" y="41"/>
                    <a:pt x="14" y="39"/>
                    <a:pt x="16" y="38"/>
                  </a:cubicBezTo>
                  <a:cubicBezTo>
                    <a:pt x="19" y="35"/>
                    <a:pt x="23" y="33"/>
                    <a:pt x="26" y="31"/>
                  </a:cubicBezTo>
                  <a:cubicBezTo>
                    <a:pt x="33" y="28"/>
                    <a:pt x="40" y="24"/>
                    <a:pt x="46" y="20"/>
                  </a:cubicBezTo>
                  <a:cubicBezTo>
                    <a:pt x="48" y="20"/>
                    <a:pt x="49" y="20"/>
                    <a:pt x="51" y="20"/>
                  </a:cubicBezTo>
                  <a:close/>
                  <a:moveTo>
                    <a:pt x="59" y="20"/>
                  </a:moveTo>
                  <a:cubicBezTo>
                    <a:pt x="55" y="22"/>
                    <a:pt x="52" y="24"/>
                    <a:pt x="48" y="26"/>
                  </a:cubicBezTo>
                  <a:cubicBezTo>
                    <a:pt x="45" y="28"/>
                    <a:pt x="42" y="29"/>
                    <a:pt x="39" y="31"/>
                  </a:cubicBezTo>
                  <a:cubicBezTo>
                    <a:pt x="31" y="35"/>
                    <a:pt x="23" y="39"/>
                    <a:pt x="15" y="44"/>
                  </a:cubicBezTo>
                  <a:cubicBezTo>
                    <a:pt x="14" y="44"/>
                    <a:pt x="13" y="45"/>
                    <a:pt x="12" y="45"/>
                  </a:cubicBezTo>
                  <a:cubicBezTo>
                    <a:pt x="14" y="44"/>
                    <a:pt x="15" y="43"/>
                    <a:pt x="16" y="43"/>
                  </a:cubicBezTo>
                  <a:cubicBezTo>
                    <a:pt x="21" y="40"/>
                    <a:pt x="25" y="37"/>
                    <a:pt x="29" y="34"/>
                  </a:cubicBezTo>
                  <a:cubicBezTo>
                    <a:pt x="37" y="29"/>
                    <a:pt x="45" y="24"/>
                    <a:pt x="54" y="20"/>
                  </a:cubicBezTo>
                  <a:cubicBezTo>
                    <a:pt x="56" y="20"/>
                    <a:pt x="57" y="20"/>
                    <a:pt x="59" y="20"/>
                  </a:cubicBezTo>
                  <a:close/>
                  <a:moveTo>
                    <a:pt x="69" y="19"/>
                  </a:moveTo>
                  <a:cubicBezTo>
                    <a:pt x="63" y="22"/>
                    <a:pt x="58" y="26"/>
                    <a:pt x="52" y="29"/>
                  </a:cubicBezTo>
                  <a:cubicBezTo>
                    <a:pt x="48" y="31"/>
                    <a:pt x="44" y="33"/>
                    <a:pt x="40" y="35"/>
                  </a:cubicBezTo>
                  <a:cubicBezTo>
                    <a:pt x="35" y="37"/>
                    <a:pt x="31" y="40"/>
                    <a:pt x="26" y="42"/>
                  </a:cubicBezTo>
                  <a:cubicBezTo>
                    <a:pt x="24" y="43"/>
                    <a:pt x="21" y="44"/>
                    <a:pt x="19" y="45"/>
                  </a:cubicBezTo>
                  <a:cubicBezTo>
                    <a:pt x="20" y="45"/>
                    <a:pt x="22" y="44"/>
                    <a:pt x="23" y="43"/>
                  </a:cubicBezTo>
                  <a:cubicBezTo>
                    <a:pt x="28" y="40"/>
                    <a:pt x="32" y="37"/>
                    <a:pt x="36" y="35"/>
                  </a:cubicBezTo>
                  <a:cubicBezTo>
                    <a:pt x="40" y="33"/>
                    <a:pt x="43" y="30"/>
                    <a:pt x="47" y="28"/>
                  </a:cubicBezTo>
                  <a:cubicBezTo>
                    <a:pt x="47" y="28"/>
                    <a:pt x="47" y="28"/>
                    <a:pt x="48" y="28"/>
                  </a:cubicBezTo>
                  <a:cubicBezTo>
                    <a:pt x="52" y="25"/>
                    <a:pt x="57" y="22"/>
                    <a:pt x="61" y="20"/>
                  </a:cubicBezTo>
                  <a:cubicBezTo>
                    <a:pt x="64" y="20"/>
                    <a:pt x="67" y="20"/>
                    <a:pt x="69" y="19"/>
                  </a:cubicBezTo>
                  <a:close/>
                  <a:moveTo>
                    <a:pt x="91" y="16"/>
                  </a:moveTo>
                  <a:cubicBezTo>
                    <a:pt x="90" y="16"/>
                    <a:pt x="89" y="16"/>
                    <a:pt x="88" y="17"/>
                  </a:cubicBezTo>
                  <a:cubicBezTo>
                    <a:pt x="88" y="16"/>
                    <a:pt x="89" y="16"/>
                    <a:pt x="89" y="16"/>
                  </a:cubicBezTo>
                  <a:cubicBezTo>
                    <a:pt x="90" y="15"/>
                    <a:pt x="90" y="15"/>
                    <a:pt x="89" y="15"/>
                  </a:cubicBezTo>
                  <a:cubicBezTo>
                    <a:pt x="86" y="15"/>
                    <a:pt x="84" y="16"/>
                    <a:pt x="81" y="17"/>
                  </a:cubicBezTo>
                  <a:cubicBezTo>
                    <a:pt x="80" y="17"/>
                    <a:pt x="75" y="19"/>
                    <a:pt x="78" y="17"/>
                  </a:cubicBezTo>
                  <a:cubicBezTo>
                    <a:pt x="80" y="16"/>
                    <a:pt x="82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1" y="14"/>
                    <a:pt x="80" y="15"/>
                    <a:pt x="78" y="16"/>
                  </a:cubicBezTo>
                  <a:cubicBezTo>
                    <a:pt x="74" y="18"/>
                    <a:pt x="78" y="15"/>
                    <a:pt x="78" y="15"/>
                  </a:cubicBezTo>
                  <a:cubicBezTo>
                    <a:pt x="80" y="14"/>
                    <a:pt x="81" y="13"/>
                    <a:pt x="82" y="13"/>
                  </a:cubicBezTo>
                  <a:cubicBezTo>
                    <a:pt x="83" y="12"/>
                    <a:pt x="82" y="12"/>
                    <a:pt x="82" y="12"/>
                  </a:cubicBezTo>
                  <a:cubicBezTo>
                    <a:pt x="81" y="13"/>
                    <a:pt x="77" y="14"/>
                    <a:pt x="76" y="15"/>
                  </a:cubicBezTo>
                  <a:cubicBezTo>
                    <a:pt x="77" y="13"/>
                    <a:pt x="79" y="12"/>
                    <a:pt x="80" y="11"/>
                  </a:cubicBezTo>
                  <a:cubicBezTo>
                    <a:pt x="80" y="10"/>
                    <a:pt x="80" y="10"/>
                    <a:pt x="79" y="10"/>
                  </a:cubicBezTo>
                  <a:cubicBezTo>
                    <a:pt x="76" y="12"/>
                    <a:pt x="78" y="9"/>
                    <a:pt x="79" y="8"/>
                  </a:cubicBezTo>
                  <a:cubicBezTo>
                    <a:pt x="79" y="7"/>
                    <a:pt x="79" y="7"/>
                    <a:pt x="78" y="7"/>
                  </a:cubicBezTo>
                  <a:cubicBezTo>
                    <a:pt x="76" y="8"/>
                    <a:pt x="76" y="7"/>
                    <a:pt x="77" y="5"/>
                  </a:cubicBezTo>
                  <a:cubicBezTo>
                    <a:pt x="82" y="9"/>
                    <a:pt x="87" y="13"/>
                    <a:pt x="91" y="16"/>
                  </a:cubicBezTo>
                  <a:close/>
                  <a:moveTo>
                    <a:pt x="80" y="18"/>
                  </a:moveTo>
                  <a:cubicBezTo>
                    <a:pt x="64" y="25"/>
                    <a:pt x="49" y="35"/>
                    <a:pt x="34" y="43"/>
                  </a:cubicBezTo>
                  <a:cubicBezTo>
                    <a:pt x="33" y="43"/>
                    <a:pt x="27" y="47"/>
                    <a:pt x="31" y="44"/>
                  </a:cubicBezTo>
                  <a:cubicBezTo>
                    <a:pt x="33" y="43"/>
                    <a:pt x="35" y="41"/>
                    <a:pt x="37" y="40"/>
                  </a:cubicBezTo>
                  <a:cubicBezTo>
                    <a:pt x="41" y="38"/>
                    <a:pt x="45" y="35"/>
                    <a:pt x="49" y="33"/>
                  </a:cubicBezTo>
                  <a:cubicBezTo>
                    <a:pt x="57" y="29"/>
                    <a:pt x="64" y="23"/>
                    <a:pt x="72" y="19"/>
                  </a:cubicBezTo>
                  <a:cubicBezTo>
                    <a:pt x="73" y="19"/>
                    <a:pt x="73" y="19"/>
                    <a:pt x="74" y="19"/>
                  </a:cubicBezTo>
                  <a:cubicBezTo>
                    <a:pt x="74" y="19"/>
                    <a:pt x="75" y="19"/>
                    <a:pt x="75" y="19"/>
                  </a:cubicBezTo>
                  <a:cubicBezTo>
                    <a:pt x="75" y="19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6" y="18"/>
                    <a:pt x="76" y="18"/>
                    <a:pt x="77" y="17"/>
                  </a:cubicBezTo>
                  <a:cubicBezTo>
                    <a:pt x="76" y="18"/>
                    <a:pt x="76" y="18"/>
                    <a:pt x="75" y="18"/>
                  </a:cubicBezTo>
                  <a:cubicBezTo>
                    <a:pt x="75" y="19"/>
                    <a:pt x="76" y="19"/>
                    <a:pt x="76" y="19"/>
                  </a:cubicBezTo>
                  <a:cubicBezTo>
                    <a:pt x="78" y="19"/>
                    <a:pt x="79" y="18"/>
                    <a:pt x="81" y="17"/>
                  </a:cubicBezTo>
                  <a:cubicBezTo>
                    <a:pt x="82" y="17"/>
                    <a:pt x="83" y="17"/>
                    <a:pt x="84" y="16"/>
                  </a:cubicBezTo>
                  <a:cubicBezTo>
                    <a:pt x="85" y="16"/>
                    <a:pt x="88" y="16"/>
                    <a:pt x="88" y="16"/>
                  </a:cubicBezTo>
                  <a:cubicBezTo>
                    <a:pt x="87" y="17"/>
                    <a:pt x="86" y="17"/>
                    <a:pt x="84" y="18"/>
                  </a:cubicBezTo>
                  <a:cubicBezTo>
                    <a:pt x="84" y="18"/>
                    <a:pt x="84" y="18"/>
                    <a:pt x="83" y="18"/>
                  </a:cubicBezTo>
                  <a:cubicBezTo>
                    <a:pt x="82" y="19"/>
                    <a:pt x="81" y="19"/>
                    <a:pt x="79" y="20"/>
                  </a:cubicBezTo>
                  <a:cubicBezTo>
                    <a:pt x="78" y="20"/>
                    <a:pt x="77" y="20"/>
                    <a:pt x="78" y="21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76" y="21"/>
                    <a:pt x="76" y="22"/>
                    <a:pt x="77" y="22"/>
                  </a:cubicBezTo>
                  <a:cubicBezTo>
                    <a:pt x="81" y="21"/>
                    <a:pt x="84" y="19"/>
                    <a:pt x="88" y="17"/>
                  </a:cubicBezTo>
                  <a:cubicBezTo>
                    <a:pt x="89" y="17"/>
                    <a:pt x="90" y="17"/>
                    <a:pt x="91" y="17"/>
                  </a:cubicBezTo>
                  <a:cubicBezTo>
                    <a:pt x="90" y="17"/>
                    <a:pt x="88" y="18"/>
                    <a:pt x="87" y="19"/>
                  </a:cubicBezTo>
                  <a:cubicBezTo>
                    <a:pt x="85" y="20"/>
                    <a:pt x="83" y="20"/>
                    <a:pt x="81" y="21"/>
                  </a:cubicBezTo>
                  <a:cubicBezTo>
                    <a:pt x="76" y="24"/>
                    <a:pt x="72" y="27"/>
                    <a:pt x="68" y="30"/>
                  </a:cubicBezTo>
                  <a:cubicBezTo>
                    <a:pt x="62" y="33"/>
                    <a:pt x="57" y="35"/>
                    <a:pt x="52" y="37"/>
                  </a:cubicBezTo>
                  <a:cubicBezTo>
                    <a:pt x="47" y="40"/>
                    <a:pt x="43" y="42"/>
                    <a:pt x="38" y="44"/>
                  </a:cubicBezTo>
                  <a:cubicBezTo>
                    <a:pt x="34" y="46"/>
                    <a:pt x="40" y="42"/>
                    <a:pt x="41" y="42"/>
                  </a:cubicBezTo>
                  <a:cubicBezTo>
                    <a:pt x="43" y="40"/>
                    <a:pt x="46" y="39"/>
                    <a:pt x="49" y="37"/>
                  </a:cubicBezTo>
                  <a:cubicBezTo>
                    <a:pt x="59" y="31"/>
                    <a:pt x="70" y="26"/>
                    <a:pt x="80" y="19"/>
                  </a:cubicBezTo>
                  <a:cubicBezTo>
                    <a:pt x="80" y="19"/>
                    <a:pt x="80" y="18"/>
                    <a:pt x="80" y="18"/>
                  </a:cubicBezTo>
                  <a:close/>
                  <a:moveTo>
                    <a:pt x="76" y="8"/>
                  </a:moveTo>
                  <a:cubicBezTo>
                    <a:pt x="76" y="8"/>
                    <a:pt x="76" y="8"/>
                    <a:pt x="76" y="8"/>
                  </a:cubicBezTo>
                  <a:cubicBezTo>
                    <a:pt x="77" y="8"/>
                    <a:pt x="78" y="8"/>
                    <a:pt x="78" y="8"/>
                  </a:cubicBezTo>
                  <a:cubicBezTo>
                    <a:pt x="77" y="9"/>
                    <a:pt x="77" y="10"/>
                    <a:pt x="76" y="11"/>
                  </a:cubicBezTo>
                  <a:cubicBezTo>
                    <a:pt x="76" y="10"/>
                    <a:pt x="76" y="9"/>
                    <a:pt x="76" y="8"/>
                  </a:cubicBezTo>
                  <a:close/>
                  <a:moveTo>
                    <a:pt x="75" y="16"/>
                  </a:moveTo>
                  <a:cubicBezTo>
                    <a:pt x="76" y="15"/>
                    <a:pt x="76" y="15"/>
                    <a:pt x="77" y="15"/>
                  </a:cubicBezTo>
                  <a:cubicBezTo>
                    <a:pt x="76" y="16"/>
                    <a:pt x="76" y="16"/>
                    <a:pt x="75" y="17"/>
                  </a:cubicBezTo>
                  <a:cubicBezTo>
                    <a:pt x="75" y="16"/>
                    <a:pt x="75" y="16"/>
                    <a:pt x="75" y="16"/>
                  </a:cubicBezTo>
                  <a:close/>
                  <a:moveTo>
                    <a:pt x="76" y="13"/>
                  </a:moveTo>
                  <a:cubicBezTo>
                    <a:pt x="77" y="12"/>
                    <a:pt x="78" y="12"/>
                    <a:pt x="79" y="11"/>
                  </a:cubicBezTo>
                  <a:cubicBezTo>
                    <a:pt x="78" y="12"/>
                    <a:pt x="77" y="13"/>
                    <a:pt x="76" y="14"/>
                  </a:cubicBezTo>
                  <a:cubicBezTo>
                    <a:pt x="76" y="14"/>
                    <a:pt x="76" y="13"/>
                    <a:pt x="76" y="13"/>
                  </a:cubicBezTo>
                  <a:close/>
                  <a:moveTo>
                    <a:pt x="76" y="5"/>
                  </a:moveTo>
                  <a:cubicBezTo>
                    <a:pt x="76" y="5"/>
                    <a:pt x="76" y="6"/>
                    <a:pt x="76" y="6"/>
                  </a:cubicBezTo>
                  <a:cubicBezTo>
                    <a:pt x="76" y="5"/>
                    <a:pt x="76" y="5"/>
                    <a:pt x="76" y="5"/>
                  </a:cubicBezTo>
                  <a:cubicBezTo>
                    <a:pt x="76" y="5"/>
                    <a:pt x="76" y="5"/>
                    <a:pt x="76" y="5"/>
                  </a:cubicBezTo>
                  <a:cubicBezTo>
                    <a:pt x="76" y="5"/>
                    <a:pt x="76" y="5"/>
                    <a:pt x="76" y="5"/>
                  </a:cubicBezTo>
                  <a:close/>
                  <a:moveTo>
                    <a:pt x="10" y="39"/>
                  </a:moveTo>
                  <a:cubicBezTo>
                    <a:pt x="12" y="39"/>
                    <a:pt x="14" y="38"/>
                    <a:pt x="16" y="37"/>
                  </a:cubicBezTo>
                  <a:cubicBezTo>
                    <a:pt x="14" y="38"/>
                    <a:pt x="12" y="40"/>
                    <a:pt x="10" y="42"/>
                  </a:cubicBezTo>
                  <a:cubicBezTo>
                    <a:pt x="10" y="41"/>
                    <a:pt x="10" y="40"/>
                    <a:pt x="10" y="39"/>
                  </a:cubicBezTo>
                  <a:close/>
                  <a:moveTo>
                    <a:pt x="10" y="36"/>
                  </a:moveTo>
                  <a:cubicBezTo>
                    <a:pt x="19" y="32"/>
                    <a:pt x="27" y="26"/>
                    <a:pt x="37" y="22"/>
                  </a:cubicBezTo>
                  <a:cubicBezTo>
                    <a:pt x="36" y="22"/>
                    <a:pt x="35" y="23"/>
                    <a:pt x="35" y="23"/>
                  </a:cubicBezTo>
                  <a:cubicBezTo>
                    <a:pt x="32" y="25"/>
                    <a:pt x="29" y="27"/>
                    <a:pt x="26" y="28"/>
                  </a:cubicBezTo>
                  <a:cubicBezTo>
                    <a:pt x="20" y="31"/>
                    <a:pt x="15" y="34"/>
                    <a:pt x="10" y="38"/>
                  </a:cubicBezTo>
                  <a:cubicBezTo>
                    <a:pt x="10" y="37"/>
                    <a:pt x="10" y="36"/>
                    <a:pt x="10" y="36"/>
                  </a:cubicBezTo>
                  <a:close/>
                  <a:moveTo>
                    <a:pt x="9" y="28"/>
                  </a:moveTo>
                  <a:cubicBezTo>
                    <a:pt x="12" y="27"/>
                    <a:pt x="15" y="24"/>
                    <a:pt x="19" y="22"/>
                  </a:cubicBezTo>
                  <a:cubicBezTo>
                    <a:pt x="19" y="22"/>
                    <a:pt x="20" y="21"/>
                    <a:pt x="21" y="21"/>
                  </a:cubicBezTo>
                  <a:cubicBezTo>
                    <a:pt x="19" y="22"/>
                    <a:pt x="17" y="23"/>
                    <a:pt x="16" y="25"/>
                  </a:cubicBezTo>
                  <a:cubicBezTo>
                    <a:pt x="14" y="26"/>
                    <a:pt x="11" y="28"/>
                    <a:pt x="9" y="29"/>
                  </a:cubicBezTo>
                  <a:cubicBezTo>
                    <a:pt x="9" y="29"/>
                    <a:pt x="9" y="28"/>
                    <a:pt x="9" y="28"/>
                  </a:cubicBezTo>
                  <a:close/>
                  <a:moveTo>
                    <a:pt x="9" y="43"/>
                  </a:moveTo>
                  <a:cubicBezTo>
                    <a:pt x="12" y="42"/>
                    <a:pt x="14" y="41"/>
                    <a:pt x="16" y="39"/>
                  </a:cubicBezTo>
                  <a:cubicBezTo>
                    <a:pt x="20" y="37"/>
                    <a:pt x="24" y="35"/>
                    <a:pt x="28" y="33"/>
                  </a:cubicBezTo>
                  <a:cubicBezTo>
                    <a:pt x="33" y="31"/>
                    <a:pt x="38" y="28"/>
                    <a:pt x="43" y="25"/>
                  </a:cubicBezTo>
                  <a:cubicBezTo>
                    <a:pt x="39" y="27"/>
                    <a:pt x="35" y="30"/>
                    <a:pt x="32" y="32"/>
                  </a:cubicBezTo>
                  <a:cubicBezTo>
                    <a:pt x="24" y="36"/>
                    <a:pt x="17" y="42"/>
                    <a:pt x="9" y="46"/>
                  </a:cubicBezTo>
                  <a:cubicBezTo>
                    <a:pt x="9" y="45"/>
                    <a:pt x="9" y="44"/>
                    <a:pt x="9" y="43"/>
                  </a:cubicBezTo>
                  <a:close/>
                  <a:moveTo>
                    <a:pt x="35" y="26"/>
                  </a:moveTo>
                  <a:cubicBezTo>
                    <a:pt x="35" y="26"/>
                    <a:pt x="35" y="26"/>
                    <a:pt x="35" y="26"/>
                  </a:cubicBezTo>
                  <a:cubicBezTo>
                    <a:pt x="37" y="25"/>
                    <a:pt x="38" y="24"/>
                    <a:pt x="40" y="23"/>
                  </a:cubicBezTo>
                  <a:cubicBezTo>
                    <a:pt x="41" y="23"/>
                    <a:pt x="47" y="19"/>
                    <a:pt x="43" y="21"/>
                  </a:cubicBezTo>
                  <a:cubicBezTo>
                    <a:pt x="41" y="23"/>
                    <a:pt x="38" y="24"/>
                    <a:pt x="35" y="26"/>
                  </a:cubicBezTo>
                  <a:close/>
                  <a:moveTo>
                    <a:pt x="31" y="22"/>
                  </a:moveTo>
                  <a:cubicBezTo>
                    <a:pt x="28" y="24"/>
                    <a:pt x="26" y="25"/>
                    <a:pt x="24" y="27"/>
                  </a:cubicBezTo>
                  <a:cubicBezTo>
                    <a:pt x="19" y="29"/>
                    <a:pt x="14" y="32"/>
                    <a:pt x="10" y="34"/>
                  </a:cubicBezTo>
                  <a:cubicBezTo>
                    <a:pt x="10" y="34"/>
                    <a:pt x="10" y="33"/>
                    <a:pt x="10" y="32"/>
                  </a:cubicBezTo>
                  <a:cubicBezTo>
                    <a:pt x="17" y="32"/>
                    <a:pt x="23" y="26"/>
                    <a:pt x="29" y="22"/>
                  </a:cubicBezTo>
                  <a:cubicBezTo>
                    <a:pt x="30" y="22"/>
                    <a:pt x="31" y="21"/>
                    <a:pt x="32" y="20"/>
                  </a:cubicBezTo>
                  <a:cubicBezTo>
                    <a:pt x="32" y="20"/>
                    <a:pt x="33" y="20"/>
                    <a:pt x="33" y="20"/>
                  </a:cubicBezTo>
                  <a:cubicBezTo>
                    <a:pt x="33" y="21"/>
                    <a:pt x="32" y="21"/>
                    <a:pt x="31" y="22"/>
                  </a:cubicBezTo>
                  <a:close/>
                  <a:moveTo>
                    <a:pt x="9" y="31"/>
                  </a:moveTo>
                  <a:cubicBezTo>
                    <a:pt x="9" y="31"/>
                    <a:pt x="9" y="31"/>
                    <a:pt x="9" y="30"/>
                  </a:cubicBezTo>
                  <a:cubicBezTo>
                    <a:pt x="13" y="29"/>
                    <a:pt x="16" y="28"/>
                    <a:pt x="19" y="26"/>
                  </a:cubicBezTo>
                  <a:cubicBezTo>
                    <a:pt x="20" y="25"/>
                    <a:pt x="22" y="23"/>
                    <a:pt x="24" y="22"/>
                  </a:cubicBezTo>
                  <a:cubicBezTo>
                    <a:pt x="25" y="22"/>
                    <a:pt x="27" y="21"/>
                    <a:pt x="28" y="20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3" y="25"/>
                    <a:pt x="15" y="28"/>
                    <a:pt x="9" y="31"/>
                  </a:cubicBezTo>
                  <a:close/>
                  <a:moveTo>
                    <a:pt x="13" y="28"/>
                  </a:moveTo>
                  <a:cubicBezTo>
                    <a:pt x="6" y="32"/>
                    <a:pt x="13" y="27"/>
                    <a:pt x="15" y="26"/>
                  </a:cubicBezTo>
                  <a:cubicBezTo>
                    <a:pt x="17" y="24"/>
                    <a:pt x="20" y="22"/>
                    <a:pt x="22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4" y="20"/>
                    <a:pt x="25" y="20"/>
                    <a:pt x="26" y="20"/>
                  </a:cubicBezTo>
                  <a:cubicBezTo>
                    <a:pt x="22" y="23"/>
                    <a:pt x="17" y="26"/>
                    <a:pt x="13" y="28"/>
                  </a:cubicBezTo>
                  <a:close/>
                  <a:moveTo>
                    <a:pt x="13" y="21"/>
                  </a:moveTo>
                  <a:cubicBezTo>
                    <a:pt x="12" y="22"/>
                    <a:pt x="10" y="25"/>
                    <a:pt x="8" y="26"/>
                  </a:cubicBezTo>
                  <a:cubicBezTo>
                    <a:pt x="8" y="25"/>
                    <a:pt x="8" y="24"/>
                    <a:pt x="7" y="23"/>
                  </a:cubicBezTo>
                  <a:cubicBezTo>
                    <a:pt x="9" y="23"/>
                    <a:pt x="11" y="22"/>
                    <a:pt x="13" y="21"/>
                  </a:cubicBezTo>
                  <a:close/>
                  <a:moveTo>
                    <a:pt x="19" y="42"/>
                  </a:moveTo>
                  <a:cubicBezTo>
                    <a:pt x="24" y="39"/>
                    <a:pt x="29" y="37"/>
                    <a:pt x="33" y="35"/>
                  </a:cubicBezTo>
                  <a:cubicBezTo>
                    <a:pt x="36" y="33"/>
                    <a:pt x="40" y="32"/>
                    <a:pt x="43" y="30"/>
                  </a:cubicBezTo>
                  <a:cubicBezTo>
                    <a:pt x="42" y="30"/>
                    <a:pt x="42" y="31"/>
                    <a:pt x="41" y="31"/>
                  </a:cubicBezTo>
                  <a:cubicBezTo>
                    <a:pt x="33" y="36"/>
                    <a:pt x="25" y="41"/>
                    <a:pt x="17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4" y="46"/>
                    <a:pt x="12" y="46"/>
                    <a:pt x="9" y="47"/>
                  </a:cubicBezTo>
                  <a:cubicBezTo>
                    <a:pt x="13" y="46"/>
                    <a:pt x="16" y="44"/>
                    <a:pt x="19" y="42"/>
                  </a:cubicBezTo>
                  <a:close/>
                  <a:moveTo>
                    <a:pt x="40" y="35"/>
                  </a:moveTo>
                  <a:cubicBezTo>
                    <a:pt x="44" y="33"/>
                    <a:pt x="48" y="32"/>
                    <a:pt x="52" y="30"/>
                  </a:cubicBezTo>
                  <a:cubicBezTo>
                    <a:pt x="56" y="27"/>
                    <a:pt x="60" y="25"/>
                    <a:pt x="64" y="23"/>
                  </a:cubicBezTo>
                  <a:cubicBezTo>
                    <a:pt x="66" y="22"/>
                    <a:pt x="68" y="21"/>
                    <a:pt x="70" y="20"/>
                  </a:cubicBezTo>
                  <a:cubicBezTo>
                    <a:pt x="69" y="20"/>
                    <a:pt x="67" y="21"/>
                    <a:pt x="66" y="22"/>
                  </a:cubicBezTo>
                  <a:cubicBezTo>
                    <a:pt x="62" y="24"/>
                    <a:pt x="57" y="27"/>
                    <a:pt x="53" y="30"/>
                  </a:cubicBezTo>
                  <a:cubicBezTo>
                    <a:pt x="44" y="35"/>
                    <a:pt x="36" y="40"/>
                    <a:pt x="28" y="45"/>
                  </a:cubicBezTo>
                  <a:cubicBezTo>
                    <a:pt x="27" y="46"/>
                    <a:pt x="27" y="46"/>
                    <a:pt x="28" y="46"/>
                  </a:cubicBezTo>
                  <a:cubicBezTo>
                    <a:pt x="24" y="46"/>
                    <a:pt x="21" y="46"/>
                    <a:pt x="18" y="46"/>
                  </a:cubicBezTo>
                  <a:cubicBezTo>
                    <a:pt x="26" y="44"/>
                    <a:pt x="33" y="39"/>
                    <a:pt x="40" y="35"/>
                  </a:cubicBezTo>
                  <a:close/>
                  <a:moveTo>
                    <a:pt x="74" y="22"/>
                  </a:moveTo>
                  <a:cubicBezTo>
                    <a:pt x="75" y="21"/>
                    <a:pt x="76" y="20"/>
                    <a:pt x="78" y="19"/>
                  </a:cubicBezTo>
                  <a:cubicBezTo>
                    <a:pt x="76" y="21"/>
                    <a:pt x="74" y="22"/>
                    <a:pt x="72" y="23"/>
                  </a:cubicBezTo>
                  <a:cubicBezTo>
                    <a:pt x="67" y="26"/>
                    <a:pt x="63" y="28"/>
                    <a:pt x="59" y="30"/>
                  </a:cubicBezTo>
                  <a:cubicBezTo>
                    <a:pt x="51" y="35"/>
                    <a:pt x="43" y="40"/>
                    <a:pt x="34" y="45"/>
                  </a:cubicBezTo>
                  <a:cubicBezTo>
                    <a:pt x="34" y="45"/>
                    <a:pt x="34" y="45"/>
                    <a:pt x="34" y="46"/>
                  </a:cubicBezTo>
                  <a:cubicBezTo>
                    <a:pt x="32" y="46"/>
                    <a:pt x="30" y="46"/>
                    <a:pt x="28" y="46"/>
                  </a:cubicBezTo>
                  <a:cubicBezTo>
                    <a:pt x="44" y="39"/>
                    <a:pt x="58" y="29"/>
                    <a:pt x="74" y="22"/>
                  </a:cubicBezTo>
                  <a:close/>
                  <a:moveTo>
                    <a:pt x="48" y="40"/>
                  </a:moveTo>
                  <a:cubicBezTo>
                    <a:pt x="53" y="37"/>
                    <a:pt x="58" y="35"/>
                    <a:pt x="63" y="33"/>
                  </a:cubicBezTo>
                  <a:cubicBezTo>
                    <a:pt x="68" y="30"/>
                    <a:pt x="73" y="28"/>
                    <a:pt x="78" y="24"/>
                  </a:cubicBezTo>
                  <a:cubicBezTo>
                    <a:pt x="82" y="21"/>
                    <a:pt x="88" y="20"/>
                    <a:pt x="92" y="17"/>
                  </a:cubicBezTo>
                  <a:cubicBezTo>
                    <a:pt x="94" y="18"/>
                    <a:pt x="95" y="19"/>
                    <a:pt x="96" y="20"/>
                  </a:cubicBezTo>
                  <a:cubicBezTo>
                    <a:pt x="89" y="22"/>
                    <a:pt x="84" y="27"/>
                    <a:pt x="78" y="30"/>
                  </a:cubicBezTo>
                  <a:cubicBezTo>
                    <a:pt x="69" y="34"/>
                    <a:pt x="61" y="39"/>
                    <a:pt x="52" y="42"/>
                  </a:cubicBezTo>
                  <a:cubicBezTo>
                    <a:pt x="51" y="43"/>
                    <a:pt x="50" y="43"/>
                    <a:pt x="49" y="44"/>
                  </a:cubicBezTo>
                  <a:cubicBezTo>
                    <a:pt x="50" y="43"/>
                    <a:pt x="51" y="42"/>
                    <a:pt x="52" y="41"/>
                  </a:cubicBezTo>
                  <a:cubicBezTo>
                    <a:pt x="54" y="40"/>
                    <a:pt x="56" y="39"/>
                    <a:pt x="57" y="38"/>
                  </a:cubicBezTo>
                  <a:cubicBezTo>
                    <a:pt x="60" y="36"/>
                    <a:pt x="64" y="35"/>
                    <a:pt x="67" y="33"/>
                  </a:cubicBezTo>
                  <a:cubicBezTo>
                    <a:pt x="67" y="33"/>
                    <a:pt x="67" y="33"/>
                    <a:pt x="67" y="33"/>
                  </a:cubicBezTo>
                  <a:cubicBezTo>
                    <a:pt x="73" y="31"/>
                    <a:pt x="78" y="28"/>
                    <a:pt x="83" y="25"/>
                  </a:cubicBezTo>
                  <a:cubicBezTo>
                    <a:pt x="87" y="23"/>
                    <a:pt x="90" y="21"/>
                    <a:pt x="94" y="19"/>
                  </a:cubicBezTo>
                  <a:cubicBezTo>
                    <a:pt x="95" y="19"/>
                    <a:pt x="94" y="19"/>
                    <a:pt x="94" y="19"/>
                  </a:cubicBezTo>
                  <a:cubicBezTo>
                    <a:pt x="93" y="19"/>
                    <a:pt x="93" y="19"/>
                    <a:pt x="92" y="19"/>
                  </a:cubicBezTo>
                  <a:cubicBezTo>
                    <a:pt x="92" y="19"/>
                    <a:pt x="92" y="20"/>
                    <a:pt x="91" y="20"/>
                  </a:cubicBezTo>
                  <a:cubicBezTo>
                    <a:pt x="89" y="21"/>
                    <a:pt x="87" y="22"/>
                    <a:pt x="85" y="23"/>
                  </a:cubicBezTo>
                  <a:cubicBezTo>
                    <a:pt x="84" y="24"/>
                    <a:pt x="82" y="24"/>
                    <a:pt x="81" y="25"/>
                  </a:cubicBezTo>
                  <a:cubicBezTo>
                    <a:pt x="77" y="27"/>
                    <a:pt x="72" y="30"/>
                    <a:pt x="68" y="32"/>
                  </a:cubicBezTo>
                  <a:cubicBezTo>
                    <a:pt x="68" y="32"/>
                    <a:pt x="67" y="32"/>
                    <a:pt x="67" y="33"/>
                  </a:cubicBezTo>
                  <a:cubicBezTo>
                    <a:pt x="58" y="36"/>
                    <a:pt x="50" y="40"/>
                    <a:pt x="42" y="45"/>
                  </a:cubicBezTo>
                  <a:cubicBezTo>
                    <a:pt x="42" y="45"/>
                    <a:pt x="42" y="45"/>
                    <a:pt x="42" y="45"/>
                  </a:cubicBezTo>
                  <a:cubicBezTo>
                    <a:pt x="39" y="45"/>
                    <a:pt x="37" y="45"/>
                    <a:pt x="35" y="45"/>
                  </a:cubicBezTo>
                  <a:cubicBezTo>
                    <a:pt x="40" y="45"/>
                    <a:pt x="44" y="42"/>
                    <a:pt x="48" y="40"/>
                  </a:cubicBezTo>
                  <a:close/>
                  <a:moveTo>
                    <a:pt x="101" y="23"/>
                  </a:moveTo>
                  <a:cubicBezTo>
                    <a:pt x="92" y="27"/>
                    <a:pt x="85" y="31"/>
                    <a:pt x="77" y="36"/>
                  </a:cubicBezTo>
                  <a:cubicBezTo>
                    <a:pt x="74" y="38"/>
                    <a:pt x="70" y="40"/>
                    <a:pt x="66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8" y="41"/>
                    <a:pt x="70" y="39"/>
                    <a:pt x="72" y="38"/>
                  </a:cubicBezTo>
                  <a:cubicBezTo>
                    <a:pt x="80" y="34"/>
                    <a:pt x="88" y="29"/>
                    <a:pt x="95" y="24"/>
                  </a:cubicBezTo>
                  <a:cubicBezTo>
                    <a:pt x="95" y="24"/>
                    <a:pt x="96" y="24"/>
                    <a:pt x="96" y="24"/>
                  </a:cubicBezTo>
                  <a:cubicBezTo>
                    <a:pt x="96" y="24"/>
                    <a:pt x="97" y="23"/>
                    <a:pt x="97" y="23"/>
                  </a:cubicBezTo>
                  <a:cubicBezTo>
                    <a:pt x="98" y="23"/>
                    <a:pt x="97" y="22"/>
                    <a:pt x="97" y="22"/>
                  </a:cubicBezTo>
                  <a:cubicBezTo>
                    <a:pt x="93" y="25"/>
                    <a:pt x="88" y="27"/>
                    <a:pt x="84" y="29"/>
                  </a:cubicBezTo>
                  <a:cubicBezTo>
                    <a:pt x="88" y="27"/>
                    <a:pt x="93" y="24"/>
                    <a:pt x="97" y="21"/>
                  </a:cubicBezTo>
                  <a:cubicBezTo>
                    <a:pt x="98" y="21"/>
                    <a:pt x="99" y="22"/>
                    <a:pt x="101" y="23"/>
                  </a:cubicBezTo>
                  <a:close/>
                  <a:moveTo>
                    <a:pt x="103" y="25"/>
                  </a:moveTo>
                  <a:cubicBezTo>
                    <a:pt x="97" y="27"/>
                    <a:pt x="92" y="30"/>
                    <a:pt x="87" y="33"/>
                  </a:cubicBezTo>
                  <a:cubicBezTo>
                    <a:pt x="83" y="35"/>
                    <a:pt x="80" y="36"/>
                    <a:pt x="77" y="39"/>
                  </a:cubicBezTo>
                  <a:cubicBezTo>
                    <a:pt x="75" y="40"/>
                    <a:pt x="74" y="41"/>
                    <a:pt x="72" y="42"/>
                  </a:cubicBezTo>
                  <a:cubicBezTo>
                    <a:pt x="65" y="46"/>
                    <a:pt x="72" y="40"/>
                    <a:pt x="74" y="39"/>
                  </a:cubicBezTo>
                  <a:cubicBezTo>
                    <a:pt x="75" y="38"/>
                    <a:pt x="76" y="38"/>
                    <a:pt x="77" y="37"/>
                  </a:cubicBezTo>
                  <a:cubicBezTo>
                    <a:pt x="78" y="36"/>
                    <a:pt x="80" y="35"/>
                    <a:pt x="81" y="35"/>
                  </a:cubicBezTo>
                  <a:cubicBezTo>
                    <a:pt x="88" y="31"/>
                    <a:pt x="95" y="28"/>
                    <a:pt x="101" y="24"/>
                  </a:cubicBezTo>
                  <a:cubicBezTo>
                    <a:pt x="102" y="24"/>
                    <a:pt x="102" y="25"/>
                    <a:pt x="103" y="25"/>
                  </a:cubicBezTo>
                  <a:close/>
                  <a:moveTo>
                    <a:pt x="86" y="31"/>
                  </a:moveTo>
                  <a:cubicBezTo>
                    <a:pt x="90" y="29"/>
                    <a:pt x="94" y="27"/>
                    <a:pt x="98" y="25"/>
                  </a:cubicBezTo>
                  <a:cubicBezTo>
                    <a:pt x="98" y="25"/>
                    <a:pt x="98" y="25"/>
                    <a:pt x="98" y="25"/>
                  </a:cubicBezTo>
                  <a:cubicBezTo>
                    <a:pt x="98" y="25"/>
                    <a:pt x="98" y="25"/>
                    <a:pt x="98" y="25"/>
                  </a:cubicBezTo>
                  <a:cubicBezTo>
                    <a:pt x="96" y="27"/>
                    <a:pt x="94" y="28"/>
                    <a:pt x="91" y="29"/>
                  </a:cubicBezTo>
                  <a:cubicBezTo>
                    <a:pt x="90" y="30"/>
                    <a:pt x="88" y="30"/>
                    <a:pt x="86" y="31"/>
                  </a:cubicBezTo>
                  <a:close/>
                  <a:moveTo>
                    <a:pt x="56" y="38"/>
                  </a:moveTo>
                  <a:cubicBezTo>
                    <a:pt x="53" y="40"/>
                    <a:pt x="50" y="42"/>
                    <a:pt x="47" y="45"/>
                  </a:cubicBezTo>
                  <a:cubicBezTo>
                    <a:pt x="47" y="45"/>
                    <a:pt x="47" y="45"/>
                    <a:pt x="47" y="45"/>
                  </a:cubicBezTo>
                  <a:cubicBezTo>
                    <a:pt x="46" y="45"/>
                    <a:pt x="44" y="45"/>
                    <a:pt x="43" y="45"/>
                  </a:cubicBezTo>
                  <a:cubicBezTo>
                    <a:pt x="47" y="43"/>
                    <a:pt x="51" y="40"/>
                    <a:pt x="56" y="38"/>
                  </a:cubicBezTo>
                  <a:close/>
                  <a:moveTo>
                    <a:pt x="79" y="32"/>
                  </a:moveTo>
                  <a:cubicBezTo>
                    <a:pt x="78" y="32"/>
                    <a:pt x="77" y="33"/>
                    <a:pt x="76" y="33"/>
                  </a:cubicBezTo>
                  <a:cubicBezTo>
                    <a:pt x="72" y="35"/>
                    <a:pt x="69" y="37"/>
                    <a:pt x="66" y="39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6" y="39"/>
                    <a:pt x="67" y="38"/>
                    <a:pt x="68" y="37"/>
                  </a:cubicBezTo>
                  <a:cubicBezTo>
                    <a:pt x="72" y="35"/>
                    <a:pt x="75" y="34"/>
                    <a:pt x="79" y="32"/>
                  </a:cubicBezTo>
                  <a:cubicBezTo>
                    <a:pt x="79" y="32"/>
                    <a:pt x="79" y="32"/>
                    <a:pt x="79" y="32"/>
                  </a:cubicBezTo>
                  <a:close/>
                  <a:moveTo>
                    <a:pt x="71" y="40"/>
                  </a:moveTo>
                  <a:cubicBezTo>
                    <a:pt x="70" y="41"/>
                    <a:pt x="68" y="42"/>
                    <a:pt x="67" y="44"/>
                  </a:cubicBezTo>
                  <a:cubicBezTo>
                    <a:pt x="67" y="44"/>
                    <a:pt x="67" y="44"/>
                    <a:pt x="67" y="44"/>
                  </a:cubicBezTo>
                  <a:cubicBezTo>
                    <a:pt x="66" y="44"/>
                    <a:pt x="65" y="44"/>
                    <a:pt x="63" y="44"/>
                  </a:cubicBezTo>
                  <a:cubicBezTo>
                    <a:pt x="66" y="43"/>
                    <a:pt x="69" y="41"/>
                    <a:pt x="71" y="40"/>
                  </a:cubicBezTo>
                  <a:close/>
                  <a:moveTo>
                    <a:pt x="78" y="52"/>
                  </a:moveTo>
                  <a:cubicBezTo>
                    <a:pt x="83" y="49"/>
                    <a:pt x="88" y="46"/>
                    <a:pt x="93" y="43"/>
                  </a:cubicBezTo>
                  <a:cubicBezTo>
                    <a:pt x="91" y="44"/>
                    <a:pt x="90" y="45"/>
                    <a:pt x="89" y="46"/>
                  </a:cubicBezTo>
                  <a:cubicBezTo>
                    <a:pt x="85" y="49"/>
                    <a:pt x="81" y="51"/>
                    <a:pt x="78" y="55"/>
                  </a:cubicBezTo>
                  <a:cubicBezTo>
                    <a:pt x="78" y="54"/>
                    <a:pt x="78" y="53"/>
                    <a:pt x="78" y="52"/>
                  </a:cubicBezTo>
                  <a:close/>
                  <a:moveTo>
                    <a:pt x="78" y="47"/>
                  </a:moveTo>
                  <a:cubicBezTo>
                    <a:pt x="83" y="46"/>
                    <a:pt x="87" y="44"/>
                    <a:pt x="90" y="41"/>
                  </a:cubicBezTo>
                  <a:cubicBezTo>
                    <a:pt x="93" y="39"/>
                    <a:pt x="95" y="37"/>
                    <a:pt x="98" y="36"/>
                  </a:cubicBezTo>
                  <a:cubicBezTo>
                    <a:pt x="98" y="35"/>
                    <a:pt x="98" y="35"/>
                    <a:pt x="99" y="35"/>
                  </a:cubicBezTo>
                  <a:cubicBezTo>
                    <a:pt x="96" y="37"/>
                    <a:pt x="93" y="39"/>
                    <a:pt x="91" y="42"/>
                  </a:cubicBezTo>
                  <a:cubicBezTo>
                    <a:pt x="87" y="45"/>
                    <a:pt x="82" y="47"/>
                    <a:pt x="78" y="50"/>
                  </a:cubicBezTo>
                  <a:cubicBezTo>
                    <a:pt x="78" y="49"/>
                    <a:pt x="78" y="48"/>
                    <a:pt x="78" y="47"/>
                  </a:cubicBezTo>
                  <a:close/>
                  <a:moveTo>
                    <a:pt x="78" y="45"/>
                  </a:moveTo>
                  <a:cubicBezTo>
                    <a:pt x="81" y="44"/>
                    <a:pt x="83" y="43"/>
                    <a:pt x="85" y="41"/>
                  </a:cubicBezTo>
                  <a:cubicBezTo>
                    <a:pt x="83" y="43"/>
                    <a:pt x="80" y="44"/>
                    <a:pt x="78" y="46"/>
                  </a:cubicBezTo>
                  <a:cubicBezTo>
                    <a:pt x="78" y="46"/>
                    <a:pt x="78" y="45"/>
                    <a:pt x="78" y="45"/>
                  </a:cubicBezTo>
                  <a:cubicBezTo>
                    <a:pt x="78" y="45"/>
                    <a:pt x="78" y="45"/>
                    <a:pt x="78" y="45"/>
                  </a:cubicBezTo>
                  <a:close/>
                  <a:moveTo>
                    <a:pt x="78" y="44"/>
                  </a:moveTo>
                  <a:cubicBezTo>
                    <a:pt x="77" y="44"/>
                    <a:pt x="77" y="44"/>
                    <a:pt x="77" y="44"/>
                  </a:cubicBezTo>
                  <a:cubicBezTo>
                    <a:pt x="76" y="44"/>
                    <a:pt x="76" y="44"/>
                    <a:pt x="75" y="44"/>
                  </a:cubicBezTo>
                  <a:cubicBezTo>
                    <a:pt x="78" y="42"/>
                    <a:pt x="81" y="40"/>
                    <a:pt x="84" y="38"/>
                  </a:cubicBezTo>
                  <a:cubicBezTo>
                    <a:pt x="89" y="35"/>
                    <a:pt x="94" y="33"/>
                    <a:pt x="99" y="31"/>
                  </a:cubicBezTo>
                  <a:cubicBezTo>
                    <a:pt x="98" y="31"/>
                    <a:pt x="97" y="31"/>
                    <a:pt x="97" y="32"/>
                  </a:cubicBezTo>
                  <a:cubicBezTo>
                    <a:pt x="94" y="33"/>
                    <a:pt x="92" y="34"/>
                    <a:pt x="90" y="35"/>
                  </a:cubicBezTo>
                  <a:cubicBezTo>
                    <a:pt x="85" y="38"/>
                    <a:pt x="81" y="41"/>
                    <a:pt x="78" y="44"/>
                  </a:cubicBezTo>
                  <a:close/>
                  <a:moveTo>
                    <a:pt x="78" y="57"/>
                  </a:moveTo>
                  <a:cubicBezTo>
                    <a:pt x="78" y="56"/>
                    <a:pt x="78" y="56"/>
                    <a:pt x="78" y="56"/>
                  </a:cubicBezTo>
                  <a:cubicBezTo>
                    <a:pt x="81" y="52"/>
                    <a:pt x="84" y="50"/>
                    <a:pt x="88" y="47"/>
                  </a:cubicBezTo>
                  <a:cubicBezTo>
                    <a:pt x="91" y="45"/>
                    <a:pt x="94" y="43"/>
                    <a:pt x="97" y="40"/>
                  </a:cubicBezTo>
                  <a:cubicBezTo>
                    <a:pt x="97" y="40"/>
                    <a:pt x="98" y="39"/>
                    <a:pt x="99" y="39"/>
                  </a:cubicBezTo>
                  <a:cubicBezTo>
                    <a:pt x="92" y="45"/>
                    <a:pt x="85" y="50"/>
                    <a:pt x="78" y="57"/>
                  </a:cubicBezTo>
                  <a:close/>
                  <a:moveTo>
                    <a:pt x="108" y="30"/>
                  </a:moveTo>
                  <a:cubicBezTo>
                    <a:pt x="107" y="31"/>
                    <a:pt x="106" y="32"/>
                    <a:pt x="106" y="32"/>
                  </a:cubicBezTo>
                  <a:cubicBezTo>
                    <a:pt x="105" y="32"/>
                    <a:pt x="105" y="32"/>
                    <a:pt x="105" y="32"/>
                  </a:cubicBezTo>
                  <a:cubicBezTo>
                    <a:pt x="102" y="34"/>
                    <a:pt x="100" y="37"/>
                    <a:pt x="97" y="39"/>
                  </a:cubicBezTo>
                  <a:cubicBezTo>
                    <a:pt x="95" y="41"/>
                    <a:pt x="92" y="43"/>
                    <a:pt x="89" y="45"/>
                  </a:cubicBezTo>
                  <a:cubicBezTo>
                    <a:pt x="86" y="47"/>
                    <a:pt x="82" y="48"/>
                    <a:pt x="79" y="50"/>
                  </a:cubicBezTo>
                  <a:cubicBezTo>
                    <a:pt x="80" y="49"/>
                    <a:pt x="81" y="49"/>
                    <a:pt x="83" y="48"/>
                  </a:cubicBezTo>
                  <a:cubicBezTo>
                    <a:pt x="84" y="47"/>
                    <a:pt x="86" y="46"/>
                    <a:pt x="87" y="45"/>
                  </a:cubicBezTo>
                  <a:cubicBezTo>
                    <a:pt x="90" y="43"/>
                    <a:pt x="92" y="41"/>
                    <a:pt x="95" y="39"/>
                  </a:cubicBezTo>
                  <a:cubicBezTo>
                    <a:pt x="98" y="36"/>
                    <a:pt x="101" y="34"/>
                    <a:pt x="104" y="32"/>
                  </a:cubicBezTo>
                  <a:cubicBezTo>
                    <a:pt x="105" y="32"/>
                    <a:pt x="105" y="32"/>
                    <a:pt x="105" y="32"/>
                  </a:cubicBezTo>
                  <a:cubicBezTo>
                    <a:pt x="106" y="31"/>
                    <a:pt x="106" y="31"/>
                    <a:pt x="107" y="31"/>
                  </a:cubicBezTo>
                  <a:cubicBezTo>
                    <a:pt x="107" y="30"/>
                    <a:pt x="107" y="30"/>
                    <a:pt x="107" y="30"/>
                  </a:cubicBezTo>
                  <a:cubicBezTo>
                    <a:pt x="102" y="33"/>
                    <a:pt x="98" y="35"/>
                    <a:pt x="93" y="37"/>
                  </a:cubicBezTo>
                  <a:cubicBezTo>
                    <a:pt x="89" y="40"/>
                    <a:pt x="85" y="44"/>
                    <a:pt x="80" y="46"/>
                  </a:cubicBezTo>
                  <a:cubicBezTo>
                    <a:pt x="79" y="47"/>
                    <a:pt x="79" y="47"/>
                    <a:pt x="79" y="46"/>
                  </a:cubicBezTo>
                  <a:cubicBezTo>
                    <a:pt x="81" y="45"/>
                    <a:pt x="83" y="44"/>
                    <a:pt x="84" y="42"/>
                  </a:cubicBezTo>
                  <a:cubicBezTo>
                    <a:pt x="87" y="41"/>
                    <a:pt x="89" y="39"/>
                    <a:pt x="91" y="38"/>
                  </a:cubicBezTo>
                  <a:cubicBezTo>
                    <a:pt x="95" y="35"/>
                    <a:pt x="99" y="33"/>
                    <a:pt x="103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5" y="30"/>
                    <a:pt x="105" y="29"/>
                    <a:pt x="106" y="29"/>
                  </a:cubicBezTo>
                  <a:cubicBezTo>
                    <a:pt x="106" y="29"/>
                    <a:pt x="106" y="28"/>
                    <a:pt x="106" y="28"/>
                  </a:cubicBezTo>
                  <a:cubicBezTo>
                    <a:pt x="101" y="31"/>
                    <a:pt x="97" y="32"/>
                    <a:pt x="93" y="35"/>
                  </a:cubicBezTo>
                  <a:cubicBezTo>
                    <a:pt x="88" y="38"/>
                    <a:pt x="84" y="41"/>
                    <a:pt x="80" y="43"/>
                  </a:cubicBezTo>
                  <a:cubicBezTo>
                    <a:pt x="79" y="44"/>
                    <a:pt x="79" y="44"/>
                    <a:pt x="78" y="44"/>
                  </a:cubicBezTo>
                  <a:cubicBezTo>
                    <a:pt x="78" y="44"/>
                    <a:pt x="78" y="44"/>
                    <a:pt x="78" y="44"/>
                  </a:cubicBezTo>
                  <a:cubicBezTo>
                    <a:pt x="80" y="43"/>
                    <a:pt x="81" y="42"/>
                    <a:pt x="83" y="41"/>
                  </a:cubicBezTo>
                  <a:cubicBezTo>
                    <a:pt x="85" y="39"/>
                    <a:pt x="88" y="37"/>
                    <a:pt x="90" y="36"/>
                  </a:cubicBezTo>
                  <a:cubicBezTo>
                    <a:pt x="94" y="33"/>
                    <a:pt x="99" y="32"/>
                    <a:pt x="104" y="29"/>
                  </a:cubicBezTo>
                  <a:cubicBezTo>
                    <a:pt x="104" y="28"/>
                    <a:pt x="104" y="28"/>
                    <a:pt x="103" y="28"/>
                  </a:cubicBezTo>
                  <a:cubicBezTo>
                    <a:pt x="95" y="31"/>
                    <a:pt x="88" y="35"/>
                    <a:pt x="81" y="39"/>
                  </a:cubicBezTo>
                  <a:cubicBezTo>
                    <a:pt x="80" y="40"/>
                    <a:pt x="78" y="41"/>
                    <a:pt x="76" y="42"/>
                  </a:cubicBezTo>
                  <a:cubicBezTo>
                    <a:pt x="71" y="45"/>
                    <a:pt x="75" y="42"/>
                    <a:pt x="76" y="41"/>
                  </a:cubicBezTo>
                  <a:cubicBezTo>
                    <a:pt x="80" y="39"/>
                    <a:pt x="83" y="37"/>
                    <a:pt x="86" y="34"/>
                  </a:cubicBezTo>
                  <a:cubicBezTo>
                    <a:pt x="92" y="32"/>
                    <a:pt x="98" y="29"/>
                    <a:pt x="103" y="26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5" y="27"/>
                    <a:pt x="107" y="28"/>
                    <a:pt x="108" y="30"/>
                  </a:cubicBezTo>
                  <a:close/>
                  <a:moveTo>
                    <a:pt x="88" y="39"/>
                  </a:moveTo>
                  <a:cubicBezTo>
                    <a:pt x="90" y="37"/>
                    <a:pt x="93" y="36"/>
                    <a:pt x="95" y="35"/>
                  </a:cubicBezTo>
                  <a:cubicBezTo>
                    <a:pt x="93" y="35"/>
                    <a:pt x="92" y="36"/>
                    <a:pt x="91" y="37"/>
                  </a:cubicBezTo>
                  <a:cubicBezTo>
                    <a:pt x="90" y="38"/>
                    <a:pt x="89" y="38"/>
                    <a:pt x="88" y="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92311973-9DD1-4C41-8B30-65E60ACDD8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87" y="367349"/>
            <a:ext cx="1970145" cy="164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193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airplane"/>
      </p:transition>
    </mc:Choice>
    <mc:Fallback>
      <p:transition spd="slow" advClick="0" advTm="3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E9EF821-ACBD-469F-9981-D2BF5B0064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65"/>
          <a:stretch/>
        </p:blipFill>
        <p:spPr>
          <a:xfrm flipH="1">
            <a:off x="0" y="3746500"/>
            <a:ext cx="12192000" cy="3085562"/>
          </a:xfrm>
          <a:prstGeom prst="rect">
            <a:avLst/>
          </a:prstGeom>
        </p:spPr>
      </p:pic>
      <p:sp>
        <p:nvSpPr>
          <p:cNvPr id="18" name="MH_Entry_1"/>
          <p:cNvSpPr/>
          <p:nvPr>
            <p:custDataLst>
              <p:tags r:id="rId2"/>
            </p:custDataLst>
          </p:nvPr>
        </p:nvSpPr>
        <p:spPr>
          <a:xfrm>
            <a:off x="2236124" y="2585752"/>
            <a:ext cx="8139776" cy="1320361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6600" b="1" spc="-300" dirty="0">
                <a:solidFill>
                  <a:schemeClr val="accent1"/>
                </a:solidFill>
                <a:latin typeface="+mj-ea"/>
                <a:ea typeface="+mj-ea"/>
                <a:sym typeface="Arial" panose="020B0604020202020204" pitchFamily="34" charset="0"/>
              </a:rPr>
              <a:t>添加相关标题文字</a:t>
            </a:r>
          </a:p>
        </p:txBody>
      </p:sp>
      <p:sp>
        <p:nvSpPr>
          <p:cNvPr id="19" name="MH_Entry_1"/>
          <p:cNvSpPr/>
          <p:nvPr>
            <p:custDataLst>
              <p:tags r:id="rId3"/>
            </p:custDataLst>
          </p:nvPr>
        </p:nvSpPr>
        <p:spPr>
          <a:xfrm>
            <a:off x="5188972" y="1206262"/>
            <a:ext cx="1814056" cy="1920526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9600" dirty="0">
                <a:solidFill>
                  <a:schemeClr val="accent1"/>
                </a:solidFill>
                <a:latin typeface="appo paint" panose="00000400000000000000" pitchFamily="2" charset="0"/>
                <a:ea typeface="+mj-ea"/>
                <a:sym typeface="Arial" panose="020B0604020202020204" pitchFamily="34" charset="0"/>
              </a:rPr>
              <a:t>01</a:t>
            </a:r>
            <a:endParaRPr lang="zh-CN" altLang="en-US" sz="9600" dirty="0">
              <a:solidFill>
                <a:schemeClr val="accent1"/>
              </a:solidFill>
              <a:latin typeface="appo paint" panose="00000400000000000000" pitchFamily="2" charset="0"/>
              <a:ea typeface="+mj-ea"/>
              <a:sym typeface="Arial" panose="020B0604020202020204" pitchFamily="34" charset="0"/>
            </a:endParaRPr>
          </a:p>
        </p:txBody>
      </p:sp>
      <p:sp>
        <p:nvSpPr>
          <p:cNvPr id="20" name="Shape 104"/>
          <p:cNvSpPr/>
          <p:nvPr/>
        </p:nvSpPr>
        <p:spPr>
          <a:xfrm>
            <a:off x="3410412" y="3887426"/>
            <a:ext cx="579120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60" rIns="22860">
            <a:spAutoFit/>
          </a:bodyPr>
          <a:lstStyle>
            <a:lvl1pPr>
              <a:defRPr sz="3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ctr"/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Nullam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quis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risus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eget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urna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mollis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ornare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vel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eu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leo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.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Aenean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lacinia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bibendum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nulla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sed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consectetur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. Cras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justo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odio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dapibus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ac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facilisis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in,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egestas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eget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quam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. Integer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posuere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erat</a:t>
            </a:r>
            <a:r>
              <a:rPr lang="en-US" sz="1000" dirty="0">
                <a:solidFill>
                  <a:schemeClr val="accent1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53F5EC3-7709-4514-86D1-D970CD61DE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87" y="367349"/>
            <a:ext cx="1970145" cy="164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695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airplane"/>
      </p:transition>
    </mc:Choice>
    <mc:Fallback>
      <p:transition spd="slow" advClick="0" advTm="3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9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 48"/>
          <p:cNvSpPr/>
          <p:nvPr/>
        </p:nvSpPr>
        <p:spPr>
          <a:xfrm>
            <a:off x="2395949" y="2367178"/>
            <a:ext cx="334838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策划设计制作等全程服务，凭借自身优势和专业化的独特视角为客户提供优质的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服务。</a:t>
            </a:r>
          </a:p>
        </p:txBody>
      </p:sp>
      <p:sp>
        <p:nvSpPr>
          <p:cNvPr id="50" name="矩形 49"/>
          <p:cNvSpPr/>
          <p:nvPr/>
        </p:nvSpPr>
        <p:spPr>
          <a:xfrm>
            <a:off x="2395950" y="2013654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标题内容</a:t>
            </a:r>
          </a:p>
        </p:txBody>
      </p:sp>
      <p:sp>
        <p:nvSpPr>
          <p:cNvPr id="51" name="Rounded Rectangle 14"/>
          <p:cNvSpPr>
            <a:spLocks noChangeAspect="1"/>
          </p:cNvSpPr>
          <p:nvPr/>
        </p:nvSpPr>
        <p:spPr>
          <a:xfrm>
            <a:off x="1485072" y="2090252"/>
            <a:ext cx="760664" cy="760664"/>
          </a:xfrm>
          <a:prstGeom prst="roundRect">
            <a:avLst/>
          </a:prstGeom>
          <a:solidFill>
            <a:schemeClr val="accent1"/>
          </a:solidFill>
          <a:ln w="25400"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Agency FB" panose="020B0503020202020204" pitchFamily="34" charset="0"/>
                <a:sym typeface="Arial" panose="020B0604020202020204" pitchFamily="34" charset="0"/>
              </a:rPr>
              <a:t>01</a:t>
            </a:r>
            <a:endParaRPr lang="zh-CN" altLang="zh-CN" sz="3200" dirty="0">
              <a:solidFill>
                <a:schemeClr val="bg1"/>
              </a:solidFill>
              <a:latin typeface="Agency FB" panose="020B0503020202020204" pitchFamily="34" charset="0"/>
              <a:sym typeface="Arial" panose="020B0604020202020204" pitchFamily="34" charset="0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2395949" y="3667658"/>
            <a:ext cx="334838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策划设计制作等全程服务，凭借自身优势和专业化的独特视角为客户提供优质的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服务。</a:t>
            </a:r>
          </a:p>
        </p:txBody>
      </p:sp>
      <p:sp>
        <p:nvSpPr>
          <p:cNvPr id="53" name="矩形 52"/>
          <p:cNvSpPr/>
          <p:nvPr/>
        </p:nvSpPr>
        <p:spPr>
          <a:xfrm>
            <a:off x="2395950" y="3314134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accent2"/>
                </a:solidFill>
                <a:latin typeface="+mj-ea"/>
                <a:ea typeface="+mj-ea"/>
              </a:rPr>
              <a:t>标题内容</a:t>
            </a:r>
          </a:p>
        </p:txBody>
      </p:sp>
      <p:sp>
        <p:nvSpPr>
          <p:cNvPr id="54" name="Rounded Rectangle 14"/>
          <p:cNvSpPr>
            <a:spLocks noChangeAspect="1"/>
          </p:cNvSpPr>
          <p:nvPr/>
        </p:nvSpPr>
        <p:spPr>
          <a:xfrm>
            <a:off x="1485072" y="3390732"/>
            <a:ext cx="760664" cy="760664"/>
          </a:xfrm>
          <a:prstGeom prst="roundRect">
            <a:avLst/>
          </a:prstGeom>
          <a:solidFill>
            <a:schemeClr val="accent2"/>
          </a:solidFill>
          <a:ln w="25400"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Agency FB" panose="020B0503020202020204" pitchFamily="34" charset="0"/>
                <a:sym typeface="Arial" panose="020B0604020202020204" pitchFamily="34" charset="0"/>
              </a:rPr>
              <a:t>02</a:t>
            </a:r>
            <a:endParaRPr lang="zh-CN" altLang="zh-CN" sz="3200" dirty="0">
              <a:solidFill>
                <a:schemeClr val="bg1"/>
              </a:solidFill>
              <a:latin typeface="Agency FB" panose="020B0503020202020204" pitchFamily="34" charset="0"/>
              <a:sym typeface="Arial" panose="020B0604020202020204" pitchFamily="34" charset="0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2395949" y="4956708"/>
            <a:ext cx="334838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策划设计制作等全程服务，凭借自身优势和专业化的独特视角为客户提供优质的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服务。</a:t>
            </a:r>
          </a:p>
        </p:txBody>
      </p:sp>
      <p:sp>
        <p:nvSpPr>
          <p:cNvPr id="56" name="矩形 55"/>
          <p:cNvSpPr/>
          <p:nvPr/>
        </p:nvSpPr>
        <p:spPr>
          <a:xfrm>
            <a:off x="2395950" y="4603184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accent3"/>
                </a:solidFill>
                <a:latin typeface="+mj-ea"/>
                <a:ea typeface="+mj-ea"/>
              </a:rPr>
              <a:t>标题内容</a:t>
            </a:r>
          </a:p>
        </p:txBody>
      </p:sp>
      <p:sp>
        <p:nvSpPr>
          <p:cNvPr id="57" name="Rounded Rectangle 14"/>
          <p:cNvSpPr>
            <a:spLocks noChangeAspect="1"/>
          </p:cNvSpPr>
          <p:nvPr/>
        </p:nvSpPr>
        <p:spPr>
          <a:xfrm>
            <a:off x="1485072" y="4679782"/>
            <a:ext cx="760664" cy="760664"/>
          </a:xfrm>
          <a:prstGeom prst="roundRect">
            <a:avLst/>
          </a:prstGeom>
          <a:solidFill>
            <a:schemeClr val="accent3"/>
          </a:solidFill>
          <a:ln w="25400"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Agency FB" panose="020B0503020202020204" pitchFamily="34" charset="0"/>
                <a:sym typeface="Arial" panose="020B0604020202020204" pitchFamily="34" charset="0"/>
              </a:rPr>
              <a:t>03</a:t>
            </a:r>
            <a:endParaRPr lang="zh-CN" altLang="zh-CN" sz="3200" dirty="0">
              <a:solidFill>
                <a:schemeClr val="bg1"/>
              </a:solidFill>
              <a:latin typeface="Agency FB" panose="020B0503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5" name="Group 7"/>
          <p:cNvGrpSpPr/>
          <p:nvPr/>
        </p:nvGrpSpPr>
        <p:grpSpPr>
          <a:xfrm>
            <a:off x="5490334" y="2075650"/>
            <a:ext cx="6016798" cy="3811979"/>
            <a:chOff x="4901105" y="2090748"/>
            <a:chExt cx="3519051" cy="2124076"/>
          </a:xfrm>
        </p:grpSpPr>
        <p:pic>
          <p:nvPicPr>
            <p:cNvPr id="16" name="Picture 5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901105" y="2090748"/>
              <a:ext cx="3519051" cy="2124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9"/>
            <p:cNvSpPr/>
            <p:nvPr/>
          </p:nvSpPr>
          <p:spPr>
            <a:xfrm>
              <a:off x="5330923" y="2195514"/>
              <a:ext cx="2675358" cy="1674094"/>
            </a:xfrm>
            <a:prstGeom prst="rect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4"/>
            </a:p>
          </p:txBody>
        </p:sp>
      </p:grpSp>
      <p:sp>
        <p:nvSpPr>
          <p:cNvPr id="19" name="MH_Entry_1"/>
          <p:cNvSpPr/>
          <p:nvPr>
            <p:custDataLst>
              <p:tags r:id="rId2"/>
            </p:custDataLst>
          </p:nvPr>
        </p:nvSpPr>
        <p:spPr>
          <a:xfrm>
            <a:off x="1389127" y="242449"/>
            <a:ext cx="4402666" cy="800219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000" b="1" spc="-300" dirty="0">
                <a:solidFill>
                  <a:schemeClr val="accent1"/>
                </a:solidFill>
                <a:latin typeface="+mj-ea"/>
                <a:ea typeface="+mj-ea"/>
                <a:sym typeface="Arial" panose="020B0604020202020204" pitchFamily="34" charset="0"/>
              </a:rPr>
              <a:t>添加相关标题文字</a:t>
            </a:r>
          </a:p>
        </p:txBody>
      </p:sp>
    </p:spTree>
    <p:extLst>
      <p:ext uri="{BB962C8B-B14F-4D97-AF65-F5344CB8AC3E}">
        <p14:creationId xmlns:p14="http://schemas.microsoft.com/office/powerpoint/2010/main" val="26441095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airplan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5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50"/>
                            </p:stCondLst>
                            <p:childTnLst>
                              <p:par>
                                <p:cTn id="28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1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1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600"/>
                            </p:stCondLst>
                            <p:childTnLst>
                              <p:par>
                                <p:cTn id="43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1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 animBg="1"/>
      <p:bldP spid="52" grpId="0"/>
      <p:bldP spid="53" grpId="0"/>
      <p:bldP spid="54" grpId="0" animBg="1"/>
      <p:bldP spid="55" grpId="0"/>
      <p:bldP spid="56" grpId="0"/>
      <p:bldP spid="5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21"/>
          <p:cNvGrpSpPr/>
          <p:nvPr/>
        </p:nvGrpSpPr>
        <p:grpSpPr>
          <a:xfrm>
            <a:off x="3868529" y="2113816"/>
            <a:ext cx="1240451" cy="288800"/>
            <a:chOff x="2901397" y="1460250"/>
            <a:chExt cx="930338" cy="220268"/>
          </a:xfrm>
        </p:grpSpPr>
        <p:cxnSp>
          <p:nvCxnSpPr>
            <p:cNvPr id="20" name="Straight Connector 22"/>
            <p:cNvCxnSpPr/>
            <p:nvPr/>
          </p:nvCxnSpPr>
          <p:spPr>
            <a:xfrm flipH="1" flipV="1">
              <a:off x="3592681" y="1460250"/>
              <a:ext cx="239054" cy="220268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/>
            <p:cNvCxnSpPr/>
            <p:nvPr/>
          </p:nvCxnSpPr>
          <p:spPr>
            <a:xfrm flipH="1">
              <a:off x="2901397" y="1463917"/>
              <a:ext cx="691284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4"/>
          <p:cNvGrpSpPr/>
          <p:nvPr/>
        </p:nvGrpSpPr>
        <p:grpSpPr>
          <a:xfrm flipH="1">
            <a:off x="6996273" y="2108925"/>
            <a:ext cx="1240451" cy="293691"/>
            <a:chOff x="2901397" y="1460250"/>
            <a:chExt cx="930338" cy="220268"/>
          </a:xfrm>
        </p:grpSpPr>
        <p:cxnSp>
          <p:nvCxnSpPr>
            <p:cNvPr id="23" name="Straight Connector 25"/>
            <p:cNvCxnSpPr/>
            <p:nvPr/>
          </p:nvCxnSpPr>
          <p:spPr>
            <a:xfrm flipH="1" flipV="1">
              <a:off x="3592681" y="1460250"/>
              <a:ext cx="239054" cy="220268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6"/>
            <p:cNvCxnSpPr/>
            <p:nvPr/>
          </p:nvCxnSpPr>
          <p:spPr>
            <a:xfrm flipH="1">
              <a:off x="2901397" y="1463918"/>
              <a:ext cx="691284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7"/>
          <p:cNvGrpSpPr/>
          <p:nvPr/>
        </p:nvGrpSpPr>
        <p:grpSpPr>
          <a:xfrm flipV="1">
            <a:off x="3868529" y="5401986"/>
            <a:ext cx="1240451" cy="288800"/>
            <a:chOff x="2901397" y="1460250"/>
            <a:chExt cx="930338" cy="220268"/>
          </a:xfrm>
        </p:grpSpPr>
        <p:cxnSp>
          <p:nvCxnSpPr>
            <p:cNvPr id="26" name="Straight Connector 28"/>
            <p:cNvCxnSpPr/>
            <p:nvPr/>
          </p:nvCxnSpPr>
          <p:spPr>
            <a:xfrm flipH="1" flipV="1">
              <a:off x="3592681" y="1460250"/>
              <a:ext cx="239054" cy="220268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9"/>
            <p:cNvCxnSpPr/>
            <p:nvPr/>
          </p:nvCxnSpPr>
          <p:spPr>
            <a:xfrm flipH="1">
              <a:off x="2901397" y="1463917"/>
              <a:ext cx="691284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30"/>
          <p:cNvGrpSpPr/>
          <p:nvPr/>
        </p:nvGrpSpPr>
        <p:grpSpPr>
          <a:xfrm flipH="1" flipV="1">
            <a:off x="6996273" y="5447896"/>
            <a:ext cx="1240451" cy="293691"/>
            <a:chOff x="2901397" y="1460250"/>
            <a:chExt cx="930338" cy="220268"/>
          </a:xfrm>
        </p:grpSpPr>
        <p:cxnSp>
          <p:nvCxnSpPr>
            <p:cNvPr id="29" name="Straight Connector 31"/>
            <p:cNvCxnSpPr/>
            <p:nvPr/>
          </p:nvCxnSpPr>
          <p:spPr>
            <a:xfrm flipH="1" flipV="1">
              <a:off x="3592681" y="1460250"/>
              <a:ext cx="239054" cy="220268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32"/>
            <p:cNvCxnSpPr/>
            <p:nvPr/>
          </p:nvCxnSpPr>
          <p:spPr>
            <a:xfrm flipH="1">
              <a:off x="2901397" y="1463918"/>
              <a:ext cx="691284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3"/>
          <p:cNvCxnSpPr/>
          <p:nvPr/>
        </p:nvCxnSpPr>
        <p:spPr>
          <a:xfrm flipH="1">
            <a:off x="3690166" y="3898162"/>
            <a:ext cx="614169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4"/>
          <p:cNvCxnSpPr/>
          <p:nvPr/>
        </p:nvCxnSpPr>
        <p:spPr>
          <a:xfrm flipH="1">
            <a:off x="7887666" y="3898162"/>
            <a:ext cx="614169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/>
        </p:nvGrpSpPr>
        <p:grpSpPr>
          <a:xfrm>
            <a:off x="4291635" y="2108926"/>
            <a:ext cx="3608730" cy="3620952"/>
            <a:chOff x="4291635" y="2108926"/>
            <a:chExt cx="3608730" cy="3620952"/>
          </a:xfrm>
        </p:grpSpPr>
        <p:grpSp>
          <p:nvGrpSpPr>
            <p:cNvPr id="34" name="Group 35"/>
            <p:cNvGrpSpPr/>
            <p:nvPr/>
          </p:nvGrpSpPr>
          <p:grpSpPr>
            <a:xfrm>
              <a:off x="4567913" y="2108926"/>
              <a:ext cx="1488968" cy="1332492"/>
              <a:chOff x="4567913" y="1947001"/>
              <a:chExt cx="1488968" cy="1332492"/>
            </a:xfrm>
          </p:grpSpPr>
          <p:sp>
            <p:nvSpPr>
              <p:cNvPr id="53" name="Freeform 64"/>
              <p:cNvSpPr>
                <a:spLocks/>
              </p:cNvSpPr>
              <p:nvPr/>
            </p:nvSpPr>
            <p:spPr bwMode="auto">
              <a:xfrm>
                <a:off x="4567913" y="1947001"/>
                <a:ext cx="1488968" cy="1332492"/>
              </a:xfrm>
              <a:custGeom>
                <a:avLst/>
                <a:gdLst/>
                <a:ahLst/>
                <a:cxnLst>
                  <a:cxn ang="0">
                    <a:pos x="330" y="184"/>
                  </a:cxn>
                  <a:cxn ang="0">
                    <a:pos x="330" y="32"/>
                  </a:cxn>
                  <a:cxn ang="0">
                    <a:pos x="257" y="18"/>
                  </a:cxn>
                  <a:cxn ang="0">
                    <a:pos x="33" y="152"/>
                  </a:cxn>
                  <a:cxn ang="0">
                    <a:pos x="28" y="206"/>
                  </a:cxn>
                  <a:cxn ang="0">
                    <a:pos x="168" y="287"/>
                  </a:cxn>
                  <a:cxn ang="0">
                    <a:pos x="206" y="286"/>
                  </a:cxn>
                  <a:cxn ang="0">
                    <a:pos x="289" y="233"/>
                  </a:cxn>
                  <a:cxn ang="0">
                    <a:pos x="330" y="184"/>
                  </a:cxn>
                </a:cxnLst>
                <a:rect l="0" t="0" r="r" b="b"/>
                <a:pathLst>
                  <a:path w="335" h="299">
                    <a:moveTo>
                      <a:pt x="330" y="184"/>
                    </a:moveTo>
                    <a:cubicBezTo>
                      <a:pt x="330" y="159"/>
                      <a:pt x="330" y="32"/>
                      <a:pt x="330" y="32"/>
                    </a:cubicBezTo>
                    <a:cubicBezTo>
                      <a:pt x="330" y="32"/>
                      <a:pt x="335" y="0"/>
                      <a:pt x="257" y="18"/>
                    </a:cubicBezTo>
                    <a:cubicBezTo>
                      <a:pt x="180" y="35"/>
                      <a:pt x="96" y="74"/>
                      <a:pt x="33" y="152"/>
                    </a:cubicBezTo>
                    <a:cubicBezTo>
                      <a:pt x="25" y="163"/>
                      <a:pt x="0" y="190"/>
                      <a:pt x="28" y="206"/>
                    </a:cubicBezTo>
                    <a:cubicBezTo>
                      <a:pt x="57" y="222"/>
                      <a:pt x="168" y="287"/>
                      <a:pt x="168" y="287"/>
                    </a:cubicBezTo>
                    <a:cubicBezTo>
                      <a:pt x="168" y="287"/>
                      <a:pt x="189" y="299"/>
                      <a:pt x="206" y="286"/>
                    </a:cubicBezTo>
                    <a:cubicBezTo>
                      <a:pt x="222" y="272"/>
                      <a:pt x="257" y="244"/>
                      <a:pt x="289" y="233"/>
                    </a:cubicBezTo>
                    <a:cubicBezTo>
                      <a:pt x="319" y="224"/>
                      <a:pt x="331" y="226"/>
                      <a:pt x="330" y="184"/>
                    </a:cubicBezTo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4" name="Freeform 154"/>
              <p:cNvSpPr>
                <a:spLocks/>
              </p:cNvSpPr>
              <p:nvPr/>
            </p:nvSpPr>
            <p:spPr bwMode="auto">
              <a:xfrm>
                <a:off x="5300173" y="2465272"/>
                <a:ext cx="309705" cy="420584"/>
              </a:xfrm>
              <a:custGeom>
                <a:avLst/>
                <a:gdLst>
                  <a:gd name="T0" fmla="*/ 346 w 355"/>
                  <a:gd name="T1" fmla="*/ 132 h 487"/>
                  <a:gd name="T2" fmla="*/ 346 w 355"/>
                  <a:gd name="T3" fmla="*/ 132 h 487"/>
                  <a:gd name="T4" fmla="*/ 116 w 355"/>
                  <a:gd name="T5" fmla="*/ 17 h 487"/>
                  <a:gd name="T6" fmla="*/ 9 w 355"/>
                  <a:gd name="T7" fmla="*/ 53 h 487"/>
                  <a:gd name="T8" fmla="*/ 0 w 355"/>
                  <a:gd name="T9" fmla="*/ 79 h 487"/>
                  <a:gd name="T10" fmla="*/ 9 w 355"/>
                  <a:gd name="T11" fmla="*/ 345 h 487"/>
                  <a:gd name="T12" fmla="*/ 18 w 355"/>
                  <a:gd name="T13" fmla="*/ 363 h 487"/>
                  <a:gd name="T14" fmla="*/ 222 w 355"/>
                  <a:gd name="T15" fmla="*/ 486 h 487"/>
                  <a:gd name="T16" fmla="*/ 231 w 355"/>
                  <a:gd name="T17" fmla="*/ 486 h 487"/>
                  <a:gd name="T18" fmla="*/ 240 w 355"/>
                  <a:gd name="T19" fmla="*/ 486 h 487"/>
                  <a:gd name="T20" fmla="*/ 248 w 355"/>
                  <a:gd name="T21" fmla="*/ 478 h 487"/>
                  <a:gd name="T22" fmla="*/ 248 w 355"/>
                  <a:gd name="T23" fmla="*/ 203 h 487"/>
                  <a:gd name="T24" fmla="*/ 240 w 355"/>
                  <a:gd name="T25" fmla="*/ 185 h 487"/>
                  <a:gd name="T26" fmla="*/ 44 w 355"/>
                  <a:gd name="T27" fmla="*/ 70 h 487"/>
                  <a:gd name="T28" fmla="*/ 71 w 355"/>
                  <a:gd name="T29" fmla="*/ 53 h 487"/>
                  <a:gd name="T30" fmla="*/ 107 w 355"/>
                  <a:gd name="T31" fmla="*/ 44 h 487"/>
                  <a:gd name="T32" fmla="*/ 301 w 355"/>
                  <a:gd name="T33" fmla="*/ 150 h 487"/>
                  <a:gd name="T34" fmla="*/ 310 w 355"/>
                  <a:gd name="T35" fmla="*/ 159 h 487"/>
                  <a:gd name="T36" fmla="*/ 310 w 355"/>
                  <a:gd name="T37" fmla="*/ 425 h 487"/>
                  <a:gd name="T38" fmla="*/ 328 w 355"/>
                  <a:gd name="T39" fmla="*/ 442 h 487"/>
                  <a:gd name="T40" fmla="*/ 354 w 355"/>
                  <a:gd name="T41" fmla="*/ 425 h 487"/>
                  <a:gd name="T42" fmla="*/ 354 w 355"/>
                  <a:gd name="T43" fmla="*/ 141 h 487"/>
                  <a:gd name="T44" fmla="*/ 346 w 355"/>
                  <a:gd name="T45" fmla="*/ 132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55" h="487">
                    <a:moveTo>
                      <a:pt x="346" y="132"/>
                    </a:moveTo>
                    <a:lnTo>
                      <a:pt x="346" y="132"/>
                    </a:lnTo>
                    <a:cubicBezTo>
                      <a:pt x="116" y="17"/>
                      <a:pt x="116" y="17"/>
                      <a:pt x="116" y="17"/>
                    </a:cubicBezTo>
                    <a:cubicBezTo>
                      <a:pt x="89" y="0"/>
                      <a:pt x="27" y="25"/>
                      <a:pt x="9" y="53"/>
                    </a:cubicBezTo>
                    <a:cubicBezTo>
                      <a:pt x="0" y="70"/>
                      <a:pt x="0" y="79"/>
                      <a:pt x="0" y="79"/>
                    </a:cubicBezTo>
                    <a:cubicBezTo>
                      <a:pt x="9" y="345"/>
                      <a:pt x="9" y="345"/>
                      <a:pt x="9" y="345"/>
                    </a:cubicBezTo>
                    <a:cubicBezTo>
                      <a:pt x="9" y="345"/>
                      <a:pt x="18" y="354"/>
                      <a:pt x="18" y="363"/>
                    </a:cubicBezTo>
                    <a:cubicBezTo>
                      <a:pt x="36" y="363"/>
                      <a:pt x="222" y="486"/>
                      <a:pt x="222" y="486"/>
                    </a:cubicBezTo>
                    <a:cubicBezTo>
                      <a:pt x="231" y="486"/>
                      <a:pt x="231" y="486"/>
                      <a:pt x="231" y="486"/>
                    </a:cubicBezTo>
                    <a:cubicBezTo>
                      <a:pt x="240" y="486"/>
                      <a:pt x="240" y="486"/>
                      <a:pt x="240" y="486"/>
                    </a:cubicBezTo>
                    <a:cubicBezTo>
                      <a:pt x="248" y="486"/>
                      <a:pt x="248" y="478"/>
                      <a:pt x="248" y="478"/>
                    </a:cubicBezTo>
                    <a:cubicBezTo>
                      <a:pt x="248" y="203"/>
                      <a:pt x="248" y="203"/>
                      <a:pt x="248" y="203"/>
                    </a:cubicBezTo>
                    <a:cubicBezTo>
                      <a:pt x="248" y="194"/>
                      <a:pt x="248" y="194"/>
                      <a:pt x="240" y="185"/>
                    </a:cubicBezTo>
                    <a:cubicBezTo>
                      <a:pt x="44" y="70"/>
                      <a:pt x="44" y="70"/>
                      <a:pt x="44" y="70"/>
                    </a:cubicBezTo>
                    <a:cubicBezTo>
                      <a:pt x="44" y="70"/>
                      <a:pt x="53" y="61"/>
                      <a:pt x="71" y="53"/>
                    </a:cubicBezTo>
                    <a:cubicBezTo>
                      <a:pt x="89" y="44"/>
                      <a:pt x="97" y="44"/>
                      <a:pt x="107" y="44"/>
                    </a:cubicBezTo>
                    <a:cubicBezTo>
                      <a:pt x="107" y="44"/>
                      <a:pt x="293" y="150"/>
                      <a:pt x="301" y="150"/>
                    </a:cubicBezTo>
                    <a:cubicBezTo>
                      <a:pt x="310" y="159"/>
                      <a:pt x="310" y="159"/>
                      <a:pt x="310" y="159"/>
                    </a:cubicBezTo>
                    <a:cubicBezTo>
                      <a:pt x="310" y="168"/>
                      <a:pt x="310" y="425"/>
                      <a:pt x="310" y="425"/>
                    </a:cubicBezTo>
                    <a:cubicBezTo>
                      <a:pt x="310" y="433"/>
                      <a:pt x="319" y="442"/>
                      <a:pt x="328" y="442"/>
                    </a:cubicBezTo>
                    <a:cubicBezTo>
                      <a:pt x="337" y="442"/>
                      <a:pt x="354" y="433"/>
                      <a:pt x="354" y="425"/>
                    </a:cubicBezTo>
                    <a:cubicBezTo>
                      <a:pt x="354" y="141"/>
                      <a:pt x="354" y="141"/>
                      <a:pt x="354" y="141"/>
                    </a:cubicBezTo>
                    <a:lnTo>
                      <a:pt x="346" y="132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900"/>
              </a:p>
            </p:txBody>
          </p:sp>
        </p:grpSp>
        <p:grpSp>
          <p:nvGrpSpPr>
            <p:cNvPr id="35" name="Group 38"/>
            <p:cNvGrpSpPr/>
            <p:nvPr/>
          </p:nvGrpSpPr>
          <p:grpSpPr>
            <a:xfrm>
              <a:off x="4291635" y="3047781"/>
              <a:ext cx="1092888" cy="1716347"/>
              <a:chOff x="4291635" y="2885856"/>
              <a:chExt cx="1092888" cy="1716347"/>
            </a:xfrm>
          </p:grpSpPr>
          <p:sp>
            <p:nvSpPr>
              <p:cNvPr id="51" name="Freeform 62"/>
              <p:cNvSpPr>
                <a:spLocks/>
              </p:cNvSpPr>
              <p:nvPr/>
            </p:nvSpPr>
            <p:spPr bwMode="auto">
              <a:xfrm>
                <a:off x="4291635" y="2885856"/>
                <a:ext cx="1092888" cy="1716347"/>
              </a:xfrm>
              <a:custGeom>
                <a:avLst/>
                <a:gdLst/>
                <a:ahLst/>
                <a:cxnLst>
                  <a:cxn ang="0">
                    <a:pos x="209" y="93"/>
                  </a:cxn>
                  <a:cxn ang="0">
                    <a:pos x="75" y="20"/>
                  </a:cxn>
                  <a:cxn ang="0">
                    <a:pos x="27" y="77"/>
                  </a:cxn>
                  <a:cxn ang="0">
                    <a:pos x="38" y="338"/>
                  </a:cxn>
                  <a:cxn ang="0">
                    <a:pos x="83" y="368"/>
                  </a:cxn>
                  <a:cxn ang="0">
                    <a:pos x="221" y="284"/>
                  </a:cxn>
                  <a:cxn ang="0">
                    <a:pos x="238" y="250"/>
                  </a:cxn>
                  <a:cxn ang="0">
                    <a:pos x="232" y="152"/>
                  </a:cxn>
                  <a:cxn ang="0">
                    <a:pos x="209" y="93"/>
                  </a:cxn>
                </a:cxnLst>
                <a:rect l="0" t="0" r="r" b="b"/>
                <a:pathLst>
                  <a:path w="246" h="385">
                    <a:moveTo>
                      <a:pt x="209" y="93"/>
                    </a:moveTo>
                    <a:cubicBezTo>
                      <a:pt x="187" y="81"/>
                      <a:pt x="75" y="20"/>
                      <a:pt x="75" y="20"/>
                    </a:cubicBezTo>
                    <a:cubicBezTo>
                      <a:pt x="75" y="20"/>
                      <a:pt x="49" y="0"/>
                      <a:pt x="27" y="77"/>
                    </a:cubicBezTo>
                    <a:cubicBezTo>
                      <a:pt x="6" y="153"/>
                      <a:pt x="0" y="245"/>
                      <a:pt x="38" y="338"/>
                    </a:cubicBezTo>
                    <a:cubicBezTo>
                      <a:pt x="43" y="350"/>
                      <a:pt x="56" y="385"/>
                      <a:pt x="83" y="368"/>
                    </a:cubicBezTo>
                    <a:cubicBezTo>
                      <a:pt x="110" y="351"/>
                      <a:pt x="221" y="284"/>
                      <a:pt x="221" y="284"/>
                    </a:cubicBezTo>
                    <a:cubicBezTo>
                      <a:pt x="221" y="284"/>
                      <a:pt x="242" y="271"/>
                      <a:pt x="238" y="250"/>
                    </a:cubicBezTo>
                    <a:cubicBezTo>
                      <a:pt x="234" y="229"/>
                      <a:pt x="226" y="186"/>
                      <a:pt x="232" y="152"/>
                    </a:cubicBezTo>
                    <a:cubicBezTo>
                      <a:pt x="238" y="122"/>
                      <a:pt x="246" y="112"/>
                      <a:pt x="209" y="93"/>
                    </a:cubicBezTo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2" name="Freeform 124"/>
              <p:cNvSpPr>
                <a:spLocks/>
              </p:cNvSpPr>
              <p:nvPr/>
            </p:nvSpPr>
            <p:spPr bwMode="auto">
              <a:xfrm>
                <a:off x="4627776" y="3615446"/>
                <a:ext cx="377650" cy="364739"/>
              </a:xfrm>
              <a:custGeom>
                <a:avLst/>
                <a:gdLst>
                  <a:gd name="T0" fmla="*/ 79 w 515"/>
                  <a:gd name="T1" fmla="*/ 337 h 498"/>
                  <a:gd name="T2" fmla="*/ 79 w 515"/>
                  <a:gd name="T3" fmla="*/ 337 h 498"/>
                  <a:gd name="T4" fmla="*/ 18 w 515"/>
                  <a:gd name="T5" fmla="*/ 470 h 498"/>
                  <a:gd name="T6" fmla="*/ 169 w 515"/>
                  <a:gd name="T7" fmla="*/ 434 h 498"/>
                  <a:gd name="T8" fmla="*/ 160 w 515"/>
                  <a:gd name="T9" fmla="*/ 346 h 498"/>
                  <a:gd name="T10" fmla="*/ 79 w 515"/>
                  <a:gd name="T11" fmla="*/ 337 h 498"/>
                  <a:gd name="T12" fmla="*/ 496 w 515"/>
                  <a:gd name="T13" fmla="*/ 18 h 498"/>
                  <a:gd name="T14" fmla="*/ 496 w 515"/>
                  <a:gd name="T15" fmla="*/ 18 h 498"/>
                  <a:gd name="T16" fmla="*/ 195 w 515"/>
                  <a:gd name="T17" fmla="*/ 231 h 498"/>
                  <a:gd name="T18" fmla="*/ 141 w 515"/>
                  <a:gd name="T19" fmla="*/ 293 h 498"/>
                  <a:gd name="T20" fmla="*/ 150 w 515"/>
                  <a:gd name="T21" fmla="*/ 301 h 498"/>
                  <a:gd name="T22" fmla="*/ 186 w 515"/>
                  <a:gd name="T23" fmla="*/ 328 h 498"/>
                  <a:gd name="T24" fmla="*/ 204 w 515"/>
                  <a:gd name="T25" fmla="*/ 354 h 498"/>
                  <a:gd name="T26" fmla="*/ 213 w 515"/>
                  <a:gd name="T27" fmla="*/ 363 h 498"/>
                  <a:gd name="T28" fmla="*/ 275 w 515"/>
                  <a:gd name="T29" fmla="*/ 310 h 498"/>
                  <a:gd name="T30" fmla="*/ 496 w 515"/>
                  <a:gd name="T31" fmla="*/ 1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15" h="498">
                    <a:moveTo>
                      <a:pt x="79" y="337"/>
                    </a:moveTo>
                    <a:lnTo>
                      <a:pt x="79" y="337"/>
                    </a:lnTo>
                    <a:cubicBezTo>
                      <a:pt x="44" y="372"/>
                      <a:pt x="71" y="416"/>
                      <a:pt x="18" y="470"/>
                    </a:cubicBezTo>
                    <a:cubicBezTo>
                      <a:pt x="0" y="497"/>
                      <a:pt x="116" y="487"/>
                      <a:pt x="169" y="434"/>
                    </a:cubicBezTo>
                    <a:cubicBezTo>
                      <a:pt x="195" y="407"/>
                      <a:pt x="186" y="372"/>
                      <a:pt x="160" y="346"/>
                    </a:cubicBezTo>
                    <a:cubicBezTo>
                      <a:pt x="132" y="319"/>
                      <a:pt x="97" y="319"/>
                      <a:pt x="79" y="337"/>
                    </a:cubicBezTo>
                    <a:close/>
                    <a:moveTo>
                      <a:pt x="496" y="18"/>
                    </a:moveTo>
                    <a:lnTo>
                      <a:pt x="496" y="18"/>
                    </a:lnTo>
                    <a:cubicBezTo>
                      <a:pt x="479" y="0"/>
                      <a:pt x="257" y="168"/>
                      <a:pt x="195" y="231"/>
                    </a:cubicBezTo>
                    <a:cubicBezTo>
                      <a:pt x="169" y="266"/>
                      <a:pt x="160" y="284"/>
                      <a:pt x="141" y="293"/>
                    </a:cubicBezTo>
                    <a:cubicBezTo>
                      <a:pt x="141" y="301"/>
                      <a:pt x="150" y="301"/>
                      <a:pt x="150" y="301"/>
                    </a:cubicBezTo>
                    <a:cubicBezTo>
                      <a:pt x="160" y="310"/>
                      <a:pt x="169" y="310"/>
                      <a:pt x="186" y="328"/>
                    </a:cubicBezTo>
                    <a:cubicBezTo>
                      <a:pt x="195" y="337"/>
                      <a:pt x="204" y="346"/>
                      <a:pt x="204" y="354"/>
                    </a:cubicBezTo>
                    <a:cubicBezTo>
                      <a:pt x="204" y="363"/>
                      <a:pt x="213" y="363"/>
                      <a:pt x="213" y="363"/>
                    </a:cubicBezTo>
                    <a:cubicBezTo>
                      <a:pt x="230" y="354"/>
                      <a:pt x="248" y="337"/>
                      <a:pt x="275" y="310"/>
                    </a:cubicBezTo>
                    <a:cubicBezTo>
                      <a:pt x="336" y="248"/>
                      <a:pt x="514" y="35"/>
                      <a:pt x="496" y="1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900"/>
              </a:p>
            </p:txBody>
          </p:sp>
        </p:grpSp>
        <p:grpSp>
          <p:nvGrpSpPr>
            <p:cNvPr id="36" name="Group 41"/>
            <p:cNvGrpSpPr/>
            <p:nvPr/>
          </p:nvGrpSpPr>
          <p:grpSpPr>
            <a:xfrm>
              <a:off x="4553244" y="4358270"/>
              <a:ext cx="1493859" cy="1344716"/>
              <a:chOff x="4553244" y="4196345"/>
              <a:chExt cx="1493859" cy="1344716"/>
            </a:xfrm>
          </p:grpSpPr>
          <p:sp>
            <p:nvSpPr>
              <p:cNvPr id="49" name="Freeform 61"/>
              <p:cNvSpPr>
                <a:spLocks/>
              </p:cNvSpPr>
              <p:nvPr/>
            </p:nvSpPr>
            <p:spPr bwMode="auto">
              <a:xfrm>
                <a:off x="4553244" y="4196345"/>
                <a:ext cx="1493859" cy="1344716"/>
              </a:xfrm>
              <a:custGeom>
                <a:avLst/>
                <a:gdLst/>
                <a:ahLst/>
                <a:cxnLst>
                  <a:cxn ang="0">
                    <a:pos x="161" y="22"/>
                  </a:cxn>
                  <a:cxn ang="0">
                    <a:pos x="31" y="100"/>
                  </a:cxn>
                  <a:cxn ang="0">
                    <a:pos x="56" y="171"/>
                  </a:cxn>
                  <a:cxn ang="0">
                    <a:pos x="287" y="293"/>
                  </a:cxn>
                  <a:cxn ang="0">
                    <a:pos x="335" y="270"/>
                  </a:cxn>
                  <a:cxn ang="0">
                    <a:pos x="332" y="108"/>
                  </a:cxn>
                  <a:cxn ang="0">
                    <a:pos x="312" y="77"/>
                  </a:cxn>
                  <a:cxn ang="0">
                    <a:pos x="224" y="32"/>
                  </a:cxn>
                  <a:cxn ang="0">
                    <a:pos x="161" y="22"/>
                  </a:cxn>
                </a:cxnLst>
                <a:rect l="0" t="0" r="r" b="b"/>
                <a:pathLst>
                  <a:path w="336" h="302">
                    <a:moveTo>
                      <a:pt x="161" y="22"/>
                    </a:moveTo>
                    <a:cubicBezTo>
                      <a:pt x="140" y="35"/>
                      <a:pt x="31" y="100"/>
                      <a:pt x="31" y="100"/>
                    </a:cubicBezTo>
                    <a:cubicBezTo>
                      <a:pt x="31" y="100"/>
                      <a:pt x="0" y="113"/>
                      <a:pt x="56" y="171"/>
                    </a:cubicBezTo>
                    <a:cubicBezTo>
                      <a:pt x="111" y="228"/>
                      <a:pt x="187" y="280"/>
                      <a:pt x="287" y="293"/>
                    </a:cubicBezTo>
                    <a:cubicBezTo>
                      <a:pt x="300" y="295"/>
                      <a:pt x="336" y="302"/>
                      <a:pt x="335" y="270"/>
                    </a:cubicBezTo>
                    <a:cubicBezTo>
                      <a:pt x="334" y="237"/>
                      <a:pt x="332" y="108"/>
                      <a:pt x="332" y="108"/>
                    </a:cubicBezTo>
                    <a:cubicBezTo>
                      <a:pt x="332" y="108"/>
                      <a:pt x="332" y="84"/>
                      <a:pt x="312" y="77"/>
                    </a:cubicBezTo>
                    <a:cubicBezTo>
                      <a:pt x="292" y="70"/>
                      <a:pt x="250" y="54"/>
                      <a:pt x="224" y="32"/>
                    </a:cubicBezTo>
                    <a:cubicBezTo>
                      <a:pt x="201" y="12"/>
                      <a:pt x="196" y="0"/>
                      <a:pt x="161" y="22"/>
                    </a:cubicBezTo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0" name="Freeform 116"/>
              <p:cNvSpPr>
                <a:spLocks/>
              </p:cNvSpPr>
              <p:nvPr/>
            </p:nvSpPr>
            <p:spPr bwMode="auto">
              <a:xfrm>
                <a:off x="5239213" y="4686290"/>
                <a:ext cx="370665" cy="385342"/>
              </a:xfrm>
              <a:custGeom>
                <a:avLst/>
                <a:gdLst>
                  <a:gd name="T0" fmla="*/ 400 w 445"/>
                  <a:gd name="T1" fmla="*/ 159 h 462"/>
                  <a:gd name="T2" fmla="*/ 400 w 445"/>
                  <a:gd name="T3" fmla="*/ 159 h 462"/>
                  <a:gd name="T4" fmla="*/ 266 w 445"/>
                  <a:gd name="T5" fmla="*/ 8 h 462"/>
                  <a:gd name="T6" fmla="*/ 36 w 445"/>
                  <a:gd name="T7" fmla="*/ 248 h 462"/>
                  <a:gd name="T8" fmla="*/ 9 w 445"/>
                  <a:gd name="T9" fmla="*/ 319 h 462"/>
                  <a:gd name="T10" fmla="*/ 81 w 445"/>
                  <a:gd name="T11" fmla="*/ 355 h 462"/>
                  <a:gd name="T12" fmla="*/ 98 w 445"/>
                  <a:gd name="T13" fmla="*/ 346 h 462"/>
                  <a:gd name="T14" fmla="*/ 134 w 445"/>
                  <a:gd name="T15" fmla="*/ 372 h 462"/>
                  <a:gd name="T16" fmla="*/ 160 w 445"/>
                  <a:gd name="T17" fmla="*/ 434 h 462"/>
                  <a:gd name="T18" fmla="*/ 187 w 445"/>
                  <a:gd name="T19" fmla="*/ 452 h 462"/>
                  <a:gd name="T20" fmla="*/ 240 w 445"/>
                  <a:gd name="T21" fmla="*/ 434 h 462"/>
                  <a:gd name="T22" fmla="*/ 249 w 445"/>
                  <a:gd name="T23" fmla="*/ 416 h 462"/>
                  <a:gd name="T24" fmla="*/ 231 w 445"/>
                  <a:gd name="T25" fmla="*/ 390 h 462"/>
                  <a:gd name="T26" fmla="*/ 204 w 445"/>
                  <a:gd name="T27" fmla="*/ 337 h 462"/>
                  <a:gd name="T28" fmla="*/ 231 w 445"/>
                  <a:gd name="T29" fmla="*/ 310 h 462"/>
                  <a:gd name="T30" fmla="*/ 417 w 445"/>
                  <a:gd name="T31" fmla="*/ 355 h 462"/>
                  <a:gd name="T32" fmla="*/ 400 w 445"/>
                  <a:gd name="T33" fmla="*/ 159 h 462"/>
                  <a:gd name="T34" fmla="*/ 390 w 445"/>
                  <a:gd name="T35" fmla="*/ 310 h 462"/>
                  <a:gd name="T36" fmla="*/ 390 w 445"/>
                  <a:gd name="T37" fmla="*/ 310 h 462"/>
                  <a:gd name="T38" fmla="*/ 302 w 445"/>
                  <a:gd name="T39" fmla="*/ 204 h 462"/>
                  <a:gd name="T40" fmla="*/ 284 w 445"/>
                  <a:gd name="T41" fmla="*/ 62 h 462"/>
                  <a:gd name="T42" fmla="*/ 364 w 445"/>
                  <a:gd name="T43" fmla="*/ 177 h 462"/>
                  <a:gd name="T44" fmla="*/ 390 w 445"/>
                  <a:gd name="T45" fmla="*/ 31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5" h="462">
                    <a:moveTo>
                      <a:pt x="400" y="159"/>
                    </a:moveTo>
                    <a:lnTo>
                      <a:pt x="400" y="159"/>
                    </a:lnTo>
                    <a:cubicBezTo>
                      <a:pt x="364" y="71"/>
                      <a:pt x="302" y="0"/>
                      <a:pt x="266" y="8"/>
                    </a:cubicBezTo>
                    <a:cubicBezTo>
                      <a:pt x="213" y="36"/>
                      <a:pt x="302" y="142"/>
                      <a:pt x="36" y="248"/>
                    </a:cubicBezTo>
                    <a:cubicBezTo>
                      <a:pt x="9" y="257"/>
                      <a:pt x="0" y="292"/>
                      <a:pt x="9" y="319"/>
                    </a:cubicBezTo>
                    <a:cubicBezTo>
                      <a:pt x="18" y="337"/>
                      <a:pt x="53" y="363"/>
                      <a:pt x="81" y="355"/>
                    </a:cubicBezTo>
                    <a:lnTo>
                      <a:pt x="98" y="346"/>
                    </a:lnTo>
                    <a:cubicBezTo>
                      <a:pt x="116" y="372"/>
                      <a:pt x="134" y="355"/>
                      <a:pt x="134" y="372"/>
                    </a:cubicBezTo>
                    <a:cubicBezTo>
                      <a:pt x="143" y="390"/>
                      <a:pt x="160" y="425"/>
                      <a:pt x="160" y="434"/>
                    </a:cubicBezTo>
                    <a:cubicBezTo>
                      <a:pt x="169" y="443"/>
                      <a:pt x="178" y="461"/>
                      <a:pt x="187" y="452"/>
                    </a:cubicBezTo>
                    <a:cubicBezTo>
                      <a:pt x="196" y="452"/>
                      <a:pt x="231" y="443"/>
                      <a:pt x="240" y="434"/>
                    </a:cubicBezTo>
                    <a:cubicBezTo>
                      <a:pt x="257" y="434"/>
                      <a:pt x="257" y="425"/>
                      <a:pt x="249" y="416"/>
                    </a:cubicBezTo>
                    <a:cubicBezTo>
                      <a:pt x="249" y="408"/>
                      <a:pt x="231" y="399"/>
                      <a:pt x="231" y="390"/>
                    </a:cubicBezTo>
                    <a:cubicBezTo>
                      <a:pt x="222" y="381"/>
                      <a:pt x="213" y="346"/>
                      <a:pt x="204" y="337"/>
                    </a:cubicBezTo>
                    <a:cubicBezTo>
                      <a:pt x="196" y="328"/>
                      <a:pt x="213" y="310"/>
                      <a:pt x="231" y="310"/>
                    </a:cubicBezTo>
                    <a:cubicBezTo>
                      <a:pt x="355" y="302"/>
                      <a:pt x="373" y="372"/>
                      <a:pt x="417" y="355"/>
                    </a:cubicBezTo>
                    <a:cubicBezTo>
                      <a:pt x="444" y="346"/>
                      <a:pt x="444" y="248"/>
                      <a:pt x="400" y="159"/>
                    </a:cubicBezTo>
                    <a:close/>
                    <a:moveTo>
                      <a:pt x="390" y="310"/>
                    </a:moveTo>
                    <a:lnTo>
                      <a:pt x="390" y="310"/>
                    </a:lnTo>
                    <a:cubicBezTo>
                      <a:pt x="381" y="310"/>
                      <a:pt x="328" y="275"/>
                      <a:pt x="302" y="204"/>
                    </a:cubicBezTo>
                    <a:cubicBezTo>
                      <a:pt x="275" y="133"/>
                      <a:pt x="275" y="62"/>
                      <a:pt x="284" y="62"/>
                    </a:cubicBezTo>
                    <a:cubicBezTo>
                      <a:pt x="293" y="62"/>
                      <a:pt x="337" y="106"/>
                      <a:pt x="364" y="177"/>
                    </a:cubicBezTo>
                    <a:cubicBezTo>
                      <a:pt x="400" y="248"/>
                      <a:pt x="390" y="302"/>
                      <a:pt x="390" y="31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900"/>
              </a:p>
            </p:txBody>
          </p:sp>
        </p:grpSp>
        <p:grpSp>
          <p:nvGrpSpPr>
            <p:cNvPr id="37" name="Group 44"/>
            <p:cNvGrpSpPr/>
            <p:nvPr/>
          </p:nvGrpSpPr>
          <p:grpSpPr>
            <a:xfrm>
              <a:off x="6154677" y="2113814"/>
              <a:ext cx="1488968" cy="1354496"/>
              <a:chOff x="6154677" y="1951889"/>
              <a:chExt cx="1488968" cy="1354496"/>
            </a:xfrm>
          </p:grpSpPr>
          <p:sp>
            <p:nvSpPr>
              <p:cNvPr id="47" name="Freeform 59"/>
              <p:cNvSpPr>
                <a:spLocks/>
              </p:cNvSpPr>
              <p:nvPr/>
            </p:nvSpPr>
            <p:spPr bwMode="auto">
              <a:xfrm>
                <a:off x="6154677" y="1951889"/>
                <a:ext cx="1488968" cy="1354496"/>
              </a:xfrm>
              <a:custGeom>
                <a:avLst/>
                <a:gdLst/>
                <a:ahLst/>
                <a:cxnLst>
                  <a:cxn ang="0">
                    <a:pos x="174" y="281"/>
                  </a:cxn>
                  <a:cxn ang="0">
                    <a:pos x="305" y="204"/>
                  </a:cxn>
                  <a:cxn ang="0">
                    <a:pos x="280" y="133"/>
                  </a:cxn>
                  <a:cxn ang="0">
                    <a:pos x="49" y="9"/>
                  </a:cxn>
                  <a:cxn ang="0">
                    <a:pos x="1" y="33"/>
                  </a:cxn>
                  <a:cxn ang="0">
                    <a:pos x="3" y="194"/>
                  </a:cxn>
                  <a:cxn ang="0">
                    <a:pos x="23" y="226"/>
                  </a:cxn>
                  <a:cxn ang="0">
                    <a:pos x="110" y="271"/>
                  </a:cxn>
                  <a:cxn ang="0">
                    <a:pos x="174" y="281"/>
                  </a:cxn>
                </a:cxnLst>
                <a:rect l="0" t="0" r="r" b="b"/>
                <a:pathLst>
                  <a:path w="335" h="304">
                    <a:moveTo>
                      <a:pt x="174" y="281"/>
                    </a:moveTo>
                    <a:cubicBezTo>
                      <a:pt x="195" y="268"/>
                      <a:pt x="305" y="204"/>
                      <a:pt x="305" y="204"/>
                    </a:cubicBezTo>
                    <a:cubicBezTo>
                      <a:pt x="305" y="204"/>
                      <a:pt x="335" y="192"/>
                      <a:pt x="280" y="133"/>
                    </a:cubicBezTo>
                    <a:cubicBezTo>
                      <a:pt x="225" y="76"/>
                      <a:pt x="149" y="24"/>
                      <a:pt x="49" y="9"/>
                    </a:cubicBezTo>
                    <a:cubicBezTo>
                      <a:pt x="36" y="7"/>
                      <a:pt x="0" y="0"/>
                      <a:pt x="1" y="33"/>
                    </a:cubicBezTo>
                    <a:cubicBezTo>
                      <a:pt x="2" y="65"/>
                      <a:pt x="3" y="194"/>
                      <a:pt x="3" y="194"/>
                    </a:cubicBezTo>
                    <a:cubicBezTo>
                      <a:pt x="3" y="194"/>
                      <a:pt x="3" y="219"/>
                      <a:pt x="23" y="226"/>
                    </a:cubicBezTo>
                    <a:cubicBezTo>
                      <a:pt x="43" y="233"/>
                      <a:pt x="85" y="249"/>
                      <a:pt x="110" y="271"/>
                    </a:cubicBezTo>
                    <a:cubicBezTo>
                      <a:pt x="133" y="292"/>
                      <a:pt x="138" y="304"/>
                      <a:pt x="174" y="281"/>
                    </a:cubicBezTo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8" name="Freeform 100"/>
              <p:cNvSpPr>
                <a:spLocks/>
              </p:cNvSpPr>
              <p:nvPr/>
            </p:nvSpPr>
            <p:spPr bwMode="auto">
              <a:xfrm>
                <a:off x="6523752" y="2465272"/>
                <a:ext cx="530778" cy="342894"/>
              </a:xfrm>
              <a:custGeom>
                <a:avLst/>
                <a:gdLst>
                  <a:gd name="T0" fmla="*/ 381 w 498"/>
                  <a:gd name="T1" fmla="*/ 89 h 320"/>
                  <a:gd name="T2" fmla="*/ 381 w 498"/>
                  <a:gd name="T3" fmla="*/ 89 h 320"/>
                  <a:gd name="T4" fmla="*/ 355 w 498"/>
                  <a:gd name="T5" fmla="*/ 89 h 320"/>
                  <a:gd name="T6" fmla="*/ 231 w 498"/>
                  <a:gd name="T7" fmla="*/ 0 h 320"/>
                  <a:gd name="T8" fmla="*/ 98 w 498"/>
                  <a:gd name="T9" fmla="*/ 134 h 320"/>
                  <a:gd name="T10" fmla="*/ 98 w 498"/>
                  <a:gd name="T11" fmla="*/ 150 h 320"/>
                  <a:gd name="T12" fmla="*/ 89 w 498"/>
                  <a:gd name="T13" fmla="*/ 150 h 320"/>
                  <a:gd name="T14" fmla="*/ 0 w 498"/>
                  <a:gd name="T15" fmla="*/ 240 h 320"/>
                  <a:gd name="T16" fmla="*/ 89 w 498"/>
                  <a:gd name="T17" fmla="*/ 319 h 320"/>
                  <a:gd name="T18" fmla="*/ 381 w 498"/>
                  <a:gd name="T19" fmla="*/ 319 h 320"/>
                  <a:gd name="T20" fmla="*/ 497 w 498"/>
                  <a:gd name="T21" fmla="*/ 204 h 320"/>
                  <a:gd name="T22" fmla="*/ 381 w 498"/>
                  <a:gd name="T23" fmla="*/ 89 h 320"/>
                  <a:gd name="T24" fmla="*/ 284 w 498"/>
                  <a:gd name="T25" fmla="*/ 195 h 320"/>
                  <a:gd name="T26" fmla="*/ 284 w 498"/>
                  <a:gd name="T27" fmla="*/ 195 h 320"/>
                  <a:gd name="T28" fmla="*/ 213 w 498"/>
                  <a:gd name="T29" fmla="*/ 275 h 320"/>
                  <a:gd name="T30" fmla="*/ 195 w 498"/>
                  <a:gd name="T31" fmla="*/ 275 h 320"/>
                  <a:gd name="T32" fmla="*/ 195 w 498"/>
                  <a:gd name="T33" fmla="*/ 266 h 320"/>
                  <a:gd name="T34" fmla="*/ 195 w 498"/>
                  <a:gd name="T35" fmla="*/ 257 h 320"/>
                  <a:gd name="T36" fmla="*/ 222 w 498"/>
                  <a:gd name="T37" fmla="*/ 204 h 320"/>
                  <a:gd name="T38" fmla="*/ 204 w 498"/>
                  <a:gd name="T39" fmla="*/ 195 h 320"/>
                  <a:gd name="T40" fmla="*/ 204 w 498"/>
                  <a:gd name="T41" fmla="*/ 195 h 320"/>
                  <a:gd name="T42" fmla="*/ 186 w 498"/>
                  <a:gd name="T43" fmla="*/ 178 h 320"/>
                  <a:gd name="T44" fmla="*/ 195 w 498"/>
                  <a:gd name="T45" fmla="*/ 160 h 320"/>
                  <a:gd name="T46" fmla="*/ 258 w 498"/>
                  <a:gd name="T47" fmla="*/ 89 h 320"/>
                  <a:gd name="T48" fmla="*/ 275 w 498"/>
                  <a:gd name="T49" fmla="*/ 80 h 320"/>
                  <a:gd name="T50" fmla="*/ 284 w 498"/>
                  <a:gd name="T51" fmla="*/ 89 h 320"/>
                  <a:gd name="T52" fmla="*/ 275 w 498"/>
                  <a:gd name="T53" fmla="*/ 106 h 320"/>
                  <a:gd name="T54" fmla="*/ 249 w 498"/>
                  <a:gd name="T55" fmla="*/ 160 h 320"/>
                  <a:gd name="T56" fmla="*/ 275 w 498"/>
                  <a:gd name="T57" fmla="*/ 169 h 320"/>
                  <a:gd name="T58" fmla="*/ 275 w 498"/>
                  <a:gd name="T59" fmla="*/ 169 h 320"/>
                  <a:gd name="T60" fmla="*/ 293 w 498"/>
                  <a:gd name="T61" fmla="*/ 187 h 320"/>
                  <a:gd name="T62" fmla="*/ 284 w 498"/>
                  <a:gd name="T63" fmla="*/ 195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98" h="320">
                    <a:moveTo>
                      <a:pt x="381" y="89"/>
                    </a:moveTo>
                    <a:lnTo>
                      <a:pt x="381" y="89"/>
                    </a:lnTo>
                    <a:cubicBezTo>
                      <a:pt x="372" y="89"/>
                      <a:pt x="364" y="89"/>
                      <a:pt x="355" y="89"/>
                    </a:cubicBezTo>
                    <a:cubicBezTo>
                      <a:pt x="337" y="36"/>
                      <a:pt x="293" y="0"/>
                      <a:pt x="231" y="0"/>
                    </a:cubicBezTo>
                    <a:cubicBezTo>
                      <a:pt x="160" y="0"/>
                      <a:pt x="98" y="62"/>
                      <a:pt x="98" y="134"/>
                    </a:cubicBezTo>
                    <a:cubicBezTo>
                      <a:pt x="98" y="134"/>
                      <a:pt x="98" y="142"/>
                      <a:pt x="98" y="150"/>
                    </a:cubicBezTo>
                    <a:cubicBezTo>
                      <a:pt x="98" y="150"/>
                      <a:pt x="98" y="150"/>
                      <a:pt x="89" y="150"/>
                    </a:cubicBezTo>
                    <a:cubicBezTo>
                      <a:pt x="45" y="150"/>
                      <a:pt x="0" y="187"/>
                      <a:pt x="0" y="240"/>
                    </a:cubicBezTo>
                    <a:cubicBezTo>
                      <a:pt x="0" y="284"/>
                      <a:pt x="45" y="319"/>
                      <a:pt x="89" y="319"/>
                    </a:cubicBezTo>
                    <a:cubicBezTo>
                      <a:pt x="381" y="319"/>
                      <a:pt x="381" y="319"/>
                      <a:pt x="381" y="319"/>
                    </a:cubicBezTo>
                    <a:cubicBezTo>
                      <a:pt x="443" y="319"/>
                      <a:pt x="497" y="275"/>
                      <a:pt x="497" y="204"/>
                    </a:cubicBezTo>
                    <a:cubicBezTo>
                      <a:pt x="497" y="142"/>
                      <a:pt x="443" y="89"/>
                      <a:pt x="381" y="89"/>
                    </a:cubicBezTo>
                    <a:close/>
                    <a:moveTo>
                      <a:pt x="284" y="195"/>
                    </a:moveTo>
                    <a:lnTo>
                      <a:pt x="284" y="195"/>
                    </a:lnTo>
                    <a:cubicBezTo>
                      <a:pt x="266" y="213"/>
                      <a:pt x="222" y="266"/>
                      <a:pt x="213" y="275"/>
                    </a:cubicBezTo>
                    <a:cubicBezTo>
                      <a:pt x="213" y="275"/>
                      <a:pt x="204" y="284"/>
                      <a:pt x="195" y="275"/>
                    </a:cubicBezTo>
                    <a:cubicBezTo>
                      <a:pt x="195" y="275"/>
                      <a:pt x="195" y="275"/>
                      <a:pt x="195" y="266"/>
                    </a:cubicBezTo>
                    <a:lnTo>
                      <a:pt x="195" y="257"/>
                    </a:lnTo>
                    <a:cubicBezTo>
                      <a:pt x="222" y="204"/>
                      <a:pt x="222" y="204"/>
                      <a:pt x="222" y="204"/>
                    </a:cubicBezTo>
                    <a:cubicBezTo>
                      <a:pt x="222" y="195"/>
                      <a:pt x="213" y="195"/>
                      <a:pt x="204" y="195"/>
                    </a:cubicBezTo>
                    <a:lnTo>
                      <a:pt x="204" y="195"/>
                    </a:lnTo>
                    <a:cubicBezTo>
                      <a:pt x="195" y="187"/>
                      <a:pt x="186" y="187"/>
                      <a:pt x="186" y="178"/>
                    </a:cubicBezTo>
                    <a:cubicBezTo>
                      <a:pt x="186" y="169"/>
                      <a:pt x="186" y="169"/>
                      <a:pt x="195" y="160"/>
                    </a:cubicBezTo>
                    <a:cubicBezTo>
                      <a:pt x="204" y="142"/>
                      <a:pt x="258" y="89"/>
                      <a:pt x="258" y="89"/>
                    </a:cubicBezTo>
                    <a:cubicBezTo>
                      <a:pt x="266" y="80"/>
                      <a:pt x="266" y="80"/>
                      <a:pt x="275" y="80"/>
                    </a:cubicBezTo>
                    <a:cubicBezTo>
                      <a:pt x="275" y="89"/>
                      <a:pt x="284" y="89"/>
                      <a:pt x="284" y="89"/>
                    </a:cubicBezTo>
                    <a:cubicBezTo>
                      <a:pt x="284" y="97"/>
                      <a:pt x="275" y="97"/>
                      <a:pt x="275" y="106"/>
                    </a:cubicBezTo>
                    <a:cubicBezTo>
                      <a:pt x="249" y="160"/>
                      <a:pt x="249" y="160"/>
                      <a:pt x="249" y="160"/>
                    </a:cubicBezTo>
                    <a:cubicBezTo>
                      <a:pt x="258" y="160"/>
                      <a:pt x="266" y="169"/>
                      <a:pt x="275" y="169"/>
                    </a:cubicBezTo>
                    <a:lnTo>
                      <a:pt x="275" y="169"/>
                    </a:lnTo>
                    <a:cubicBezTo>
                      <a:pt x="284" y="169"/>
                      <a:pt x="293" y="178"/>
                      <a:pt x="293" y="187"/>
                    </a:cubicBezTo>
                    <a:lnTo>
                      <a:pt x="284" y="19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900"/>
              </a:p>
            </p:txBody>
          </p:sp>
        </p:grpSp>
        <p:grpSp>
          <p:nvGrpSpPr>
            <p:cNvPr id="38" name="Group 47"/>
            <p:cNvGrpSpPr/>
            <p:nvPr/>
          </p:nvGrpSpPr>
          <p:grpSpPr>
            <a:xfrm>
              <a:off x="6807477" y="3045336"/>
              <a:ext cx="1092888" cy="1713903"/>
              <a:chOff x="6807477" y="2883411"/>
              <a:chExt cx="1092888" cy="1713903"/>
            </a:xfrm>
          </p:grpSpPr>
          <p:sp>
            <p:nvSpPr>
              <p:cNvPr id="45" name="Freeform 58"/>
              <p:cNvSpPr>
                <a:spLocks/>
              </p:cNvSpPr>
              <p:nvPr/>
            </p:nvSpPr>
            <p:spPr bwMode="auto">
              <a:xfrm>
                <a:off x="6807477" y="2883411"/>
                <a:ext cx="1092888" cy="1713903"/>
              </a:xfrm>
              <a:custGeom>
                <a:avLst/>
                <a:gdLst/>
                <a:ahLst/>
                <a:cxnLst>
                  <a:cxn ang="0">
                    <a:pos x="38" y="293"/>
                  </a:cxn>
                  <a:cxn ang="0">
                    <a:pos x="171" y="365"/>
                  </a:cxn>
                  <a:cxn ang="0">
                    <a:pos x="219" y="308"/>
                  </a:cxn>
                  <a:cxn ang="0">
                    <a:pos x="208" y="47"/>
                  </a:cxn>
                  <a:cxn ang="0">
                    <a:pos x="163" y="17"/>
                  </a:cxn>
                  <a:cxn ang="0">
                    <a:pos x="26" y="101"/>
                  </a:cxn>
                  <a:cxn ang="0">
                    <a:pos x="8" y="135"/>
                  </a:cxn>
                  <a:cxn ang="0">
                    <a:pos x="14" y="233"/>
                  </a:cxn>
                  <a:cxn ang="0">
                    <a:pos x="38" y="293"/>
                  </a:cxn>
                </a:cxnLst>
                <a:rect l="0" t="0" r="r" b="b"/>
                <a:pathLst>
                  <a:path w="246" h="385">
                    <a:moveTo>
                      <a:pt x="38" y="293"/>
                    </a:moveTo>
                    <a:cubicBezTo>
                      <a:pt x="60" y="304"/>
                      <a:pt x="171" y="365"/>
                      <a:pt x="171" y="365"/>
                    </a:cubicBezTo>
                    <a:cubicBezTo>
                      <a:pt x="171" y="365"/>
                      <a:pt x="197" y="385"/>
                      <a:pt x="219" y="308"/>
                    </a:cubicBezTo>
                    <a:cubicBezTo>
                      <a:pt x="241" y="232"/>
                      <a:pt x="246" y="140"/>
                      <a:pt x="208" y="47"/>
                    </a:cubicBezTo>
                    <a:cubicBezTo>
                      <a:pt x="203" y="35"/>
                      <a:pt x="191" y="0"/>
                      <a:pt x="163" y="17"/>
                    </a:cubicBezTo>
                    <a:cubicBezTo>
                      <a:pt x="136" y="35"/>
                      <a:pt x="26" y="101"/>
                      <a:pt x="26" y="101"/>
                    </a:cubicBezTo>
                    <a:cubicBezTo>
                      <a:pt x="26" y="101"/>
                      <a:pt x="4" y="114"/>
                      <a:pt x="8" y="135"/>
                    </a:cubicBezTo>
                    <a:cubicBezTo>
                      <a:pt x="13" y="156"/>
                      <a:pt x="21" y="200"/>
                      <a:pt x="14" y="233"/>
                    </a:cubicBezTo>
                    <a:cubicBezTo>
                      <a:pt x="8" y="263"/>
                      <a:pt x="0" y="273"/>
                      <a:pt x="38" y="293"/>
                    </a:cubicBezTo>
                  </a:path>
                </a:pathLst>
              </a:cu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6" name="Freeform 141"/>
              <p:cNvSpPr>
                <a:spLocks/>
              </p:cNvSpPr>
              <p:nvPr/>
            </p:nvSpPr>
            <p:spPr bwMode="auto">
              <a:xfrm>
                <a:off x="7126463" y="3502271"/>
                <a:ext cx="517182" cy="526333"/>
              </a:xfrm>
              <a:custGeom>
                <a:avLst/>
                <a:gdLst>
                  <a:gd name="T0" fmla="*/ 479 w 497"/>
                  <a:gd name="T1" fmla="*/ 186 h 506"/>
                  <a:gd name="T2" fmla="*/ 479 w 497"/>
                  <a:gd name="T3" fmla="*/ 186 h 506"/>
                  <a:gd name="T4" fmla="*/ 292 w 497"/>
                  <a:gd name="T5" fmla="*/ 142 h 506"/>
                  <a:gd name="T6" fmla="*/ 266 w 497"/>
                  <a:gd name="T7" fmla="*/ 17 h 506"/>
                  <a:gd name="T8" fmla="*/ 239 w 497"/>
                  <a:gd name="T9" fmla="*/ 0 h 506"/>
                  <a:gd name="T10" fmla="*/ 17 w 497"/>
                  <a:gd name="T11" fmla="*/ 61 h 506"/>
                  <a:gd name="T12" fmla="*/ 0 w 497"/>
                  <a:gd name="T13" fmla="*/ 89 h 506"/>
                  <a:gd name="T14" fmla="*/ 79 w 497"/>
                  <a:gd name="T15" fmla="*/ 390 h 506"/>
                  <a:gd name="T16" fmla="*/ 107 w 497"/>
                  <a:gd name="T17" fmla="*/ 399 h 506"/>
                  <a:gd name="T18" fmla="*/ 195 w 497"/>
                  <a:gd name="T19" fmla="*/ 372 h 506"/>
                  <a:gd name="T20" fmla="*/ 177 w 497"/>
                  <a:gd name="T21" fmla="*/ 425 h 506"/>
                  <a:gd name="T22" fmla="*/ 195 w 497"/>
                  <a:gd name="T23" fmla="*/ 443 h 506"/>
                  <a:gd name="T24" fmla="*/ 398 w 497"/>
                  <a:gd name="T25" fmla="*/ 496 h 506"/>
                  <a:gd name="T26" fmla="*/ 426 w 497"/>
                  <a:gd name="T27" fmla="*/ 487 h 506"/>
                  <a:gd name="T28" fmla="*/ 496 w 497"/>
                  <a:gd name="T29" fmla="*/ 212 h 506"/>
                  <a:gd name="T30" fmla="*/ 479 w 497"/>
                  <a:gd name="T31" fmla="*/ 186 h 506"/>
                  <a:gd name="T32" fmla="*/ 35 w 497"/>
                  <a:gd name="T33" fmla="*/ 97 h 506"/>
                  <a:gd name="T34" fmla="*/ 35 w 497"/>
                  <a:gd name="T35" fmla="*/ 97 h 506"/>
                  <a:gd name="T36" fmla="*/ 230 w 497"/>
                  <a:gd name="T37" fmla="*/ 44 h 506"/>
                  <a:gd name="T38" fmla="*/ 310 w 497"/>
                  <a:gd name="T39" fmla="*/ 310 h 506"/>
                  <a:gd name="T40" fmla="*/ 116 w 497"/>
                  <a:gd name="T41" fmla="*/ 364 h 506"/>
                  <a:gd name="T42" fmla="*/ 35 w 497"/>
                  <a:gd name="T43" fmla="*/ 97 h 506"/>
                  <a:gd name="T44" fmla="*/ 389 w 497"/>
                  <a:gd name="T45" fmla="*/ 461 h 506"/>
                  <a:gd name="T46" fmla="*/ 389 w 497"/>
                  <a:gd name="T47" fmla="*/ 461 h 506"/>
                  <a:gd name="T48" fmla="*/ 222 w 497"/>
                  <a:gd name="T49" fmla="*/ 417 h 506"/>
                  <a:gd name="T50" fmla="*/ 230 w 497"/>
                  <a:gd name="T51" fmla="*/ 364 h 506"/>
                  <a:gd name="T52" fmla="*/ 328 w 497"/>
                  <a:gd name="T53" fmla="*/ 336 h 506"/>
                  <a:gd name="T54" fmla="*/ 345 w 497"/>
                  <a:gd name="T55" fmla="*/ 319 h 506"/>
                  <a:gd name="T56" fmla="*/ 310 w 497"/>
                  <a:gd name="T57" fmla="*/ 177 h 506"/>
                  <a:gd name="T58" fmla="*/ 451 w 497"/>
                  <a:gd name="T59" fmla="*/ 212 h 506"/>
                  <a:gd name="T60" fmla="*/ 389 w 497"/>
                  <a:gd name="T61" fmla="*/ 461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97" h="506">
                    <a:moveTo>
                      <a:pt x="479" y="186"/>
                    </a:moveTo>
                    <a:lnTo>
                      <a:pt x="479" y="186"/>
                    </a:lnTo>
                    <a:cubicBezTo>
                      <a:pt x="292" y="142"/>
                      <a:pt x="292" y="142"/>
                      <a:pt x="292" y="142"/>
                    </a:cubicBezTo>
                    <a:cubicBezTo>
                      <a:pt x="266" y="17"/>
                      <a:pt x="266" y="17"/>
                      <a:pt x="266" y="17"/>
                    </a:cubicBezTo>
                    <a:cubicBezTo>
                      <a:pt x="257" y="8"/>
                      <a:pt x="248" y="0"/>
                      <a:pt x="239" y="0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0" y="71"/>
                      <a:pt x="0" y="80"/>
                      <a:pt x="0" y="89"/>
                    </a:cubicBezTo>
                    <a:cubicBezTo>
                      <a:pt x="79" y="390"/>
                      <a:pt x="79" y="390"/>
                      <a:pt x="79" y="390"/>
                    </a:cubicBezTo>
                    <a:cubicBezTo>
                      <a:pt x="79" y="399"/>
                      <a:pt x="97" y="399"/>
                      <a:pt x="107" y="399"/>
                    </a:cubicBezTo>
                    <a:cubicBezTo>
                      <a:pt x="195" y="372"/>
                      <a:pt x="195" y="372"/>
                      <a:pt x="195" y="372"/>
                    </a:cubicBezTo>
                    <a:cubicBezTo>
                      <a:pt x="177" y="425"/>
                      <a:pt x="177" y="425"/>
                      <a:pt x="177" y="425"/>
                    </a:cubicBezTo>
                    <a:cubicBezTo>
                      <a:pt x="177" y="434"/>
                      <a:pt x="186" y="443"/>
                      <a:pt x="195" y="443"/>
                    </a:cubicBezTo>
                    <a:cubicBezTo>
                      <a:pt x="398" y="496"/>
                      <a:pt x="398" y="496"/>
                      <a:pt x="398" y="496"/>
                    </a:cubicBezTo>
                    <a:cubicBezTo>
                      <a:pt x="407" y="505"/>
                      <a:pt x="416" y="496"/>
                      <a:pt x="426" y="487"/>
                    </a:cubicBezTo>
                    <a:cubicBezTo>
                      <a:pt x="496" y="212"/>
                      <a:pt x="496" y="212"/>
                      <a:pt x="496" y="212"/>
                    </a:cubicBezTo>
                    <a:cubicBezTo>
                      <a:pt x="496" y="204"/>
                      <a:pt x="488" y="186"/>
                      <a:pt x="479" y="186"/>
                    </a:cubicBezTo>
                    <a:close/>
                    <a:moveTo>
                      <a:pt x="35" y="97"/>
                    </a:moveTo>
                    <a:lnTo>
                      <a:pt x="35" y="97"/>
                    </a:lnTo>
                    <a:cubicBezTo>
                      <a:pt x="230" y="44"/>
                      <a:pt x="230" y="44"/>
                      <a:pt x="230" y="44"/>
                    </a:cubicBezTo>
                    <a:cubicBezTo>
                      <a:pt x="310" y="310"/>
                      <a:pt x="310" y="310"/>
                      <a:pt x="310" y="310"/>
                    </a:cubicBezTo>
                    <a:cubicBezTo>
                      <a:pt x="116" y="364"/>
                      <a:pt x="116" y="364"/>
                      <a:pt x="116" y="364"/>
                    </a:cubicBezTo>
                    <a:lnTo>
                      <a:pt x="35" y="97"/>
                    </a:lnTo>
                    <a:close/>
                    <a:moveTo>
                      <a:pt x="389" y="461"/>
                    </a:moveTo>
                    <a:lnTo>
                      <a:pt x="389" y="461"/>
                    </a:lnTo>
                    <a:cubicBezTo>
                      <a:pt x="222" y="417"/>
                      <a:pt x="222" y="417"/>
                      <a:pt x="222" y="417"/>
                    </a:cubicBezTo>
                    <a:cubicBezTo>
                      <a:pt x="230" y="364"/>
                      <a:pt x="230" y="364"/>
                      <a:pt x="230" y="364"/>
                    </a:cubicBezTo>
                    <a:cubicBezTo>
                      <a:pt x="328" y="336"/>
                      <a:pt x="328" y="336"/>
                      <a:pt x="328" y="336"/>
                    </a:cubicBezTo>
                    <a:cubicBezTo>
                      <a:pt x="336" y="336"/>
                      <a:pt x="345" y="327"/>
                      <a:pt x="345" y="319"/>
                    </a:cubicBezTo>
                    <a:cubicBezTo>
                      <a:pt x="310" y="177"/>
                      <a:pt x="310" y="177"/>
                      <a:pt x="310" y="177"/>
                    </a:cubicBezTo>
                    <a:cubicBezTo>
                      <a:pt x="451" y="212"/>
                      <a:pt x="451" y="212"/>
                      <a:pt x="451" y="212"/>
                    </a:cubicBezTo>
                    <a:lnTo>
                      <a:pt x="389" y="46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900"/>
              </a:p>
            </p:txBody>
          </p:sp>
        </p:grpSp>
        <p:grpSp>
          <p:nvGrpSpPr>
            <p:cNvPr id="39" name="Group 50"/>
            <p:cNvGrpSpPr/>
            <p:nvPr/>
          </p:nvGrpSpPr>
          <p:grpSpPr>
            <a:xfrm>
              <a:off x="6144898" y="4375382"/>
              <a:ext cx="1476743" cy="1354496"/>
              <a:chOff x="6144898" y="4213457"/>
              <a:chExt cx="1476743" cy="1354496"/>
            </a:xfrm>
          </p:grpSpPr>
          <p:sp>
            <p:nvSpPr>
              <p:cNvPr id="43" name="Freeform 60"/>
              <p:cNvSpPr>
                <a:spLocks/>
              </p:cNvSpPr>
              <p:nvPr/>
            </p:nvSpPr>
            <p:spPr bwMode="auto">
              <a:xfrm>
                <a:off x="6144898" y="4213457"/>
                <a:ext cx="1476743" cy="1354496"/>
              </a:xfrm>
              <a:custGeom>
                <a:avLst/>
                <a:gdLst/>
                <a:ahLst/>
                <a:cxnLst>
                  <a:cxn ang="0">
                    <a:pos x="2" y="120"/>
                  </a:cxn>
                  <a:cxn ang="0">
                    <a:pos x="7" y="272"/>
                  </a:cxn>
                  <a:cxn ang="0">
                    <a:pos x="81" y="284"/>
                  </a:cxn>
                  <a:cxn ang="0">
                    <a:pos x="300" y="141"/>
                  </a:cxn>
                  <a:cxn ang="0">
                    <a:pos x="303" y="88"/>
                  </a:cxn>
                  <a:cxn ang="0">
                    <a:pos x="160" y="12"/>
                  </a:cxn>
                  <a:cxn ang="0">
                    <a:pos x="123" y="14"/>
                  </a:cxn>
                  <a:cxn ang="0">
                    <a:pos x="41" y="69"/>
                  </a:cxn>
                  <a:cxn ang="0">
                    <a:pos x="2" y="120"/>
                  </a:cxn>
                </a:cxnLst>
                <a:rect l="0" t="0" r="r" b="b"/>
                <a:pathLst>
                  <a:path w="332" h="304">
                    <a:moveTo>
                      <a:pt x="2" y="120"/>
                    </a:moveTo>
                    <a:cubicBezTo>
                      <a:pt x="3" y="145"/>
                      <a:pt x="7" y="272"/>
                      <a:pt x="7" y="272"/>
                    </a:cubicBezTo>
                    <a:cubicBezTo>
                      <a:pt x="7" y="272"/>
                      <a:pt x="4" y="304"/>
                      <a:pt x="81" y="284"/>
                    </a:cubicBezTo>
                    <a:cubicBezTo>
                      <a:pt x="158" y="264"/>
                      <a:pt x="240" y="222"/>
                      <a:pt x="300" y="141"/>
                    </a:cubicBezTo>
                    <a:cubicBezTo>
                      <a:pt x="308" y="131"/>
                      <a:pt x="332" y="102"/>
                      <a:pt x="303" y="88"/>
                    </a:cubicBezTo>
                    <a:cubicBezTo>
                      <a:pt x="274" y="73"/>
                      <a:pt x="160" y="12"/>
                      <a:pt x="160" y="12"/>
                    </a:cubicBezTo>
                    <a:cubicBezTo>
                      <a:pt x="160" y="12"/>
                      <a:pt x="139" y="0"/>
                      <a:pt x="123" y="14"/>
                    </a:cubicBezTo>
                    <a:cubicBezTo>
                      <a:pt x="107" y="29"/>
                      <a:pt x="73" y="58"/>
                      <a:pt x="41" y="69"/>
                    </a:cubicBezTo>
                    <a:cubicBezTo>
                      <a:pt x="12" y="80"/>
                      <a:pt x="0" y="78"/>
                      <a:pt x="2" y="120"/>
                    </a:cubicBezTo>
                  </a:path>
                </a:pathLst>
              </a:custGeom>
              <a:solidFill>
                <a:schemeClr val="accent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4" name="Freeform 123"/>
              <p:cNvSpPr>
                <a:spLocks/>
              </p:cNvSpPr>
              <p:nvPr/>
            </p:nvSpPr>
            <p:spPr bwMode="auto">
              <a:xfrm>
                <a:off x="6531183" y="4687484"/>
                <a:ext cx="401270" cy="409061"/>
              </a:xfrm>
              <a:custGeom>
                <a:avLst/>
                <a:gdLst>
                  <a:gd name="T0" fmla="*/ 275 w 452"/>
                  <a:gd name="T1" fmla="*/ 301 h 462"/>
                  <a:gd name="T2" fmla="*/ 275 w 452"/>
                  <a:gd name="T3" fmla="*/ 301 h 462"/>
                  <a:gd name="T4" fmla="*/ 434 w 452"/>
                  <a:gd name="T5" fmla="*/ 26 h 462"/>
                  <a:gd name="T6" fmla="*/ 434 w 452"/>
                  <a:gd name="T7" fmla="*/ 18 h 462"/>
                  <a:gd name="T8" fmla="*/ 425 w 452"/>
                  <a:gd name="T9" fmla="*/ 18 h 462"/>
                  <a:gd name="T10" fmla="*/ 159 w 452"/>
                  <a:gd name="T11" fmla="*/ 178 h 462"/>
                  <a:gd name="T12" fmla="*/ 9 w 452"/>
                  <a:gd name="T13" fmla="*/ 301 h 462"/>
                  <a:gd name="T14" fmla="*/ 35 w 452"/>
                  <a:gd name="T15" fmla="*/ 328 h 462"/>
                  <a:gd name="T16" fmla="*/ 88 w 452"/>
                  <a:gd name="T17" fmla="*/ 310 h 462"/>
                  <a:gd name="T18" fmla="*/ 151 w 452"/>
                  <a:gd name="T19" fmla="*/ 372 h 462"/>
                  <a:gd name="T20" fmla="*/ 133 w 452"/>
                  <a:gd name="T21" fmla="*/ 425 h 462"/>
                  <a:gd name="T22" fmla="*/ 151 w 452"/>
                  <a:gd name="T23" fmla="*/ 452 h 462"/>
                  <a:gd name="T24" fmla="*/ 275 w 452"/>
                  <a:gd name="T25" fmla="*/ 301 h 462"/>
                  <a:gd name="T26" fmla="*/ 301 w 452"/>
                  <a:gd name="T27" fmla="*/ 150 h 462"/>
                  <a:gd name="T28" fmla="*/ 301 w 452"/>
                  <a:gd name="T29" fmla="*/ 150 h 462"/>
                  <a:gd name="T30" fmla="*/ 301 w 452"/>
                  <a:gd name="T31" fmla="*/ 97 h 462"/>
                  <a:gd name="T32" fmla="*/ 354 w 452"/>
                  <a:gd name="T33" fmla="*/ 97 h 462"/>
                  <a:gd name="T34" fmla="*/ 354 w 452"/>
                  <a:gd name="T35" fmla="*/ 150 h 462"/>
                  <a:gd name="T36" fmla="*/ 301 w 452"/>
                  <a:gd name="T37" fmla="*/ 15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2" h="462">
                    <a:moveTo>
                      <a:pt x="275" y="301"/>
                    </a:moveTo>
                    <a:lnTo>
                      <a:pt x="275" y="301"/>
                    </a:lnTo>
                    <a:cubicBezTo>
                      <a:pt x="275" y="301"/>
                      <a:pt x="451" y="169"/>
                      <a:pt x="434" y="26"/>
                    </a:cubicBezTo>
                    <a:lnTo>
                      <a:pt x="434" y="18"/>
                    </a:lnTo>
                    <a:cubicBezTo>
                      <a:pt x="425" y="18"/>
                      <a:pt x="425" y="18"/>
                      <a:pt x="425" y="18"/>
                    </a:cubicBezTo>
                    <a:cubicBezTo>
                      <a:pt x="284" y="0"/>
                      <a:pt x="159" y="178"/>
                      <a:pt x="159" y="178"/>
                    </a:cubicBezTo>
                    <a:cubicBezTo>
                      <a:pt x="53" y="159"/>
                      <a:pt x="62" y="186"/>
                      <a:pt x="9" y="301"/>
                    </a:cubicBezTo>
                    <a:cubicBezTo>
                      <a:pt x="0" y="328"/>
                      <a:pt x="18" y="328"/>
                      <a:pt x="35" y="328"/>
                    </a:cubicBezTo>
                    <a:cubicBezTo>
                      <a:pt x="53" y="319"/>
                      <a:pt x="88" y="310"/>
                      <a:pt x="88" y="310"/>
                    </a:cubicBezTo>
                    <a:cubicBezTo>
                      <a:pt x="151" y="372"/>
                      <a:pt x="151" y="372"/>
                      <a:pt x="151" y="372"/>
                    </a:cubicBezTo>
                    <a:cubicBezTo>
                      <a:pt x="151" y="372"/>
                      <a:pt x="141" y="407"/>
                      <a:pt x="133" y="425"/>
                    </a:cubicBezTo>
                    <a:cubicBezTo>
                      <a:pt x="124" y="443"/>
                      <a:pt x="133" y="461"/>
                      <a:pt x="151" y="452"/>
                    </a:cubicBezTo>
                    <a:cubicBezTo>
                      <a:pt x="266" y="398"/>
                      <a:pt x="292" y="407"/>
                      <a:pt x="275" y="301"/>
                    </a:cubicBezTo>
                    <a:close/>
                    <a:moveTo>
                      <a:pt x="301" y="150"/>
                    </a:moveTo>
                    <a:lnTo>
                      <a:pt x="301" y="150"/>
                    </a:lnTo>
                    <a:cubicBezTo>
                      <a:pt x="284" y="133"/>
                      <a:pt x="284" y="115"/>
                      <a:pt x="301" y="97"/>
                    </a:cubicBezTo>
                    <a:cubicBezTo>
                      <a:pt x="319" y="80"/>
                      <a:pt x="345" y="80"/>
                      <a:pt x="354" y="97"/>
                    </a:cubicBezTo>
                    <a:cubicBezTo>
                      <a:pt x="372" y="115"/>
                      <a:pt x="372" y="133"/>
                      <a:pt x="354" y="150"/>
                    </a:cubicBezTo>
                    <a:cubicBezTo>
                      <a:pt x="345" y="169"/>
                      <a:pt x="319" y="169"/>
                      <a:pt x="301" y="15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900"/>
              </a:p>
            </p:txBody>
          </p:sp>
        </p:grpSp>
        <p:grpSp>
          <p:nvGrpSpPr>
            <p:cNvPr id="40" name="Group 53"/>
            <p:cNvGrpSpPr/>
            <p:nvPr/>
          </p:nvGrpSpPr>
          <p:grpSpPr>
            <a:xfrm>
              <a:off x="5421196" y="3240930"/>
              <a:ext cx="1342272" cy="1339827"/>
              <a:chOff x="5421196" y="3079005"/>
              <a:chExt cx="1342272" cy="1339827"/>
            </a:xfrm>
          </p:grpSpPr>
          <p:sp>
            <p:nvSpPr>
              <p:cNvPr id="41" name="Oval 63"/>
              <p:cNvSpPr>
                <a:spLocks/>
              </p:cNvSpPr>
              <p:nvPr/>
            </p:nvSpPr>
            <p:spPr bwMode="auto">
              <a:xfrm>
                <a:off x="5421196" y="3079005"/>
                <a:ext cx="1342272" cy="1339827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2" name="Freeform 65"/>
              <p:cNvSpPr>
                <a:spLocks/>
              </p:cNvSpPr>
              <p:nvPr/>
            </p:nvSpPr>
            <p:spPr bwMode="auto">
              <a:xfrm>
                <a:off x="5860487" y="3528208"/>
                <a:ext cx="463689" cy="463689"/>
              </a:xfrm>
              <a:custGeom>
                <a:avLst/>
                <a:gdLst>
                  <a:gd name="T0" fmla="*/ 381 w 417"/>
                  <a:gd name="T1" fmla="*/ 203 h 417"/>
                  <a:gd name="T2" fmla="*/ 381 w 417"/>
                  <a:gd name="T3" fmla="*/ 203 h 417"/>
                  <a:gd name="T4" fmla="*/ 416 w 417"/>
                  <a:gd name="T5" fmla="*/ 141 h 417"/>
                  <a:gd name="T6" fmla="*/ 408 w 417"/>
                  <a:gd name="T7" fmla="*/ 106 h 417"/>
                  <a:gd name="T8" fmla="*/ 337 w 417"/>
                  <a:gd name="T9" fmla="*/ 79 h 417"/>
                  <a:gd name="T10" fmla="*/ 319 w 417"/>
                  <a:gd name="T11" fmla="*/ 17 h 417"/>
                  <a:gd name="T12" fmla="*/ 275 w 417"/>
                  <a:gd name="T13" fmla="*/ 0 h 417"/>
                  <a:gd name="T14" fmla="*/ 213 w 417"/>
                  <a:gd name="T15" fmla="*/ 35 h 417"/>
                  <a:gd name="T16" fmla="*/ 151 w 417"/>
                  <a:gd name="T17" fmla="*/ 0 h 417"/>
                  <a:gd name="T18" fmla="*/ 107 w 417"/>
                  <a:gd name="T19" fmla="*/ 17 h 417"/>
                  <a:gd name="T20" fmla="*/ 89 w 417"/>
                  <a:gd name="T21" fmla="*/ 79 h 417"/>
                  <a:gd name="T22" fmla="*/ 18 w 417"/>
                  <a:gd name="T23" fmla="*/ 106 h 417"/>
                  <a:gd name="T24" fmla="*/ 0 w 417"/>
                  <a:gd name="T25" fmla="*/ 141 h 417"/>
                  <a:gd name="T26" fmla="*/ 44 w 417"/>
                  <a:gd name="T27" fmla="*/ 203 h 417"/>
                  <a:gd name="T28" fmla="*/ 0 w 417"/>
                  <a:gd name="T29" fmla="*/ 275 h 417"/>
                  <a:gd name="T30" fmla="*/ 18 w 417"/>
                  <a:gd name="T31" fmla="*/ 310 h 417"/>
                  <a:gd name="T32" fmla="*/ 89 w 417"/>
                  <a:gd name="T33" fmla="*/ 328 h 417"/>
                  <a:gd name="T34" fmla="*/ 107 w 417"/>
                  <a:gd name="T35" fmla="*/ 398 h 417"/>
                  <a:gd name="T36" fmla="*/ 151 w 417"/>
                  <a:gd name="T37" fmla="*/ 416 h 417"/>
                  <a:gd name="T38" fmla="*/ 213 w 417"/>
                  <a:gd name="T39" fmla="*/ 372 h 417"/>
                  <a:gd name="T40" fmla="*/ 275 w 417"/>
                  <a:gd name="T41" fmla="*/ 416 h 417"/>
                  <a:gd name="T42" fmla="*/ 319 w 417"/>
                  <a:gd name="T43" fmla="*/ 398 h 417"/>
                  <a:gd name="T44" fmla="*/ 337 w 417"/>
                  <a:gd name="T45" fmla="*/ 328 h 417"/>
                  <a:gd name="T46" fmla="*/ 408 w 417"/>
                  <a:gd name="T47" fmla="*/ 310 h 417"/>
                  <a:gd name="T48" fmla="*/ 416 w 417"/>
                  <a:gd name="T49" fmla="*/ 265 h 417"/>
                  <a:gd name="T50" fmla="*/ 381 w 417"/>
                  <a:gd name="T51" fmla="*/ 203 h 417"/>
                  <a:gd name="T52" fmla="*/ 213 w 417"/>
                  <a:gd name="T53" fmla="*/ 292 h 417"/>
                  <a:gd name="T54" fmla="*/ 213 w 417"/>
                  <a:gd name="T55" fmla="*/ 292 h 417"/>
                  <a:gd name="T56" fmla="*/ 125 w 417"/>
                  <a:gd name="T57" fmla="*/ 203 h 417"/>
                  <a:gd name="T58" fmla="*/ 213 w 417"/>
                  <a:gd name="T59" fmla="*/ 115 h 417"/>
                  <a:gd name="T60" fmla="*/ 301 w 417"/>
                  <a:gd name="T61" fmla="*/ 203 h 417"/>
                  <a:gd name="T62" fmla="*/ 213 w 417"/>
                  <a:gd name="T63" fmla="*/ 292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17" h="417">
                    <a:moveTo>
                      <a:pt x="381" y="203"/>
                    </a:moveTo>
                    <a:lnTo>
                      <a:pt x="381" y="203"/>
                    </a:lnTo>
                    <a:cubicBezTo>
                      <a:pt x="381" y="177"/>
                      <a:pt x="399" y="159"/>
                      <a:pt x="416" y="141"/>
                    </a:cubicBezTo>
                    <a:cubicBezTo>
                      <a:pt x="416" y="132"/>
                      <a:pt x="408" y="115"/>
                      <a:pt x="408" y="106"/>
                    </a:cubicBezTo>
                    <a:cubicBezTo>
                      <a:pt x="372" y="115"/>
                      <a:pt x="354" y="97"/>
                      <a:pt x="337" y="79"/>
                    </a:cubicBezTo>
                    <a:cubicBezTo>
                      <a:pt x="319" y="62"/>
                      <a:pt x="310" y="44"/>
                      <a:pt x="319" y="17"/>
                    </a:cubicBezTo>
                    <a:cubicBezTo>
                      <a:pt x="310" y="9"/>
                      <a:pt x="293" y="0"/>
                      <a:pt x="275" y="0"/>
                    </a:cubicBezTo>
                    <a:cubicBezTo>
                      <a:pt x="266" y="17"/>
                      <a:pt x="240" y="35"/>
                      <a:pt x="213" y="35"/>
                    </a:cubicBezTo>
                    <a:cubicBezTo>
                      <a:pt x="187" y="35"/>
                      <a:pt x="160" y="17"/>
                      <a:pt x="151" y="0"/>
                    </a:cubicBezTo>
                    <a:cubicBezTo>
                      <a:pt x="133" y="0"/>
                      <a:pt x="116" y="9"/>
                      <a:pt x="107" y="17"/>
                    </a:cubicBezTo>
                    <a:cubicBezTo>
                      <a:pt x="116" y="44"/>
                      <a:pt x="107" y="62"/>
                      <a:pt x="89" y="79"/>
                    </a:cubicBezTo>
                    <a:cubicBezTo>
                      <a:pt x="72" y="97"/>
                      <a:pt x="44" y="115"/>
                      <a:pt x="18" y="106"/>
                    </a:cubicBezTo>
                    <a:cubicBezTo>
                      <a:pt x="18" y="115"/>
                      <a:pt x="9" y="132"/>
                      <a:pt x="0" y="141"/>
                    </a:cubicBezTo>
                    <a:cubicBezTo>
                      <a:pt x="27" y="159"/>
                      <a:pt x="44" y="177"/>
                      <a:pt x="44" y="203"/>
                    </a:cubicBezTo>
                    <a:cubicBezTo>
                      <a:pt x="44" y="230"/>
                      <a:pt x="27" y="256"/>
                      <a:pt x="0" y="275"/>
                    </a:cubicBezTo>
                    <a:cubicBezTo>
                      <a:pt x="9" y="283"/>
                      <a:pt x="18" y="301"/>
                      <a:pt x="18" y="310"/>
                    </a:cubicBezTo>
                    <a:cubicBezTo>
                      <a:pt x="44" y="310"/>
                      <a:pt x="72" y="310"/>
                      <a:pt x="89" y="328"/>
                    </a:cubicBezTo>
                    <a:cubicBezTo>
                      <a:pt x="107" y="345"/>
                      <a:pt x="116" y="372"/>
                      <a:pt x="107" y="398"/>
                    </a:cubicBezTo>
                    <a:cubicBezTo>
                      <a:pt x="116" y="407"/>
                      <a:pt x="133" y="407"/>
                      <a:pt x="151" y="416"/>
                    </a:cubicBezTo>
                    <a:cubicBezTo>
                      <a:pt x="160" y="389"/>
                      <a:pt x="187" y="372"/>
                      <a:pt x="213" y="372"/>
                    </a:cubicBezTo>
                    <a:cubicBezTo>
                      <a:pt x="240" y="372"/>
                      <a:pt x="266" y="389"/>
                      <a:pt x="275" y="416"/>
                    </a:cubicBezTo>
                    <a:cubicBezTo>
                      <a:pt x="293" y="407"/>
                      <a:pt x="310" y="407"/>
                      <a:pt x="319" y="398"/>
                    </a:cubicBezTo>
                    <a:cubicBezTo>
                      <a:pt x="310" y="372"/>
                      <a:pt x="319" y="345"/>
                      <a:pt x="337" y="328"/>
                    </a:cubicBezTo>
                    <a:cubicBezTo>
                      <a:pt x="354" y="310"/>
                      <a:pt x="372" y="301"/>
                      <a:pt x="408" y="310"/>
                    </a:cubicBezTo>
                    <a:cubicBezTo>
                      <a:pt x="408" y="292"/>
                      <a:pt x="416" y="283"/>
                      <a:pt x="416" y="265"/>
                    </a:cubicBezTo>
                    <a:cubicBezTo>
                      <a:pt x="399" y="256"/>
                      <a:pt x="381" y="230"/>
                      <a:pt x="381" y="203"/>
                    </a:cubicBezTo>
                    <a:close/>
                    <a:moveTo>
                      <a:pt x="213" y="292"/>
                    </a:moveTo>
                    <a:lnTo>
                      <a:pt x="213" y="292"/>
                    </a:lnTo>
                    <a:cubicBezTo>
                      <a:pt x="160" y="292"/>
                      <a:pt x="125" y="256"/>
                      <a:pt x="125" y="203"/>
                    </a:cubicBezTo>
                    <a:cubicBezTo>
                      <a:pt x="125" y="159"/>
                      <a:pt x="160" y="115"/>
                      <a:pt x="213" y="115"/>
                    </a:cubicBezTo>
                    <a:cubicBezTo>
                      <a:pt x="266" y="115"/>
                      <a:pt x="301" y="159"/>
                      <a:pt x="301" y="203"/>
                    </a:cubicBezTo>
                    <a:cubicBezTo>
                      <a:pt x="301" y="256"/>
                      <a:pt x="266" y="292"/>
                      <a:pt x="213" y="29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900"/>
              </a:p>
            </p:txBody>
          </p:sp>
        </p:grpSp>
      </p:grpSp>
      <p:grpSp>
        <p:nvGrpSpPr>
          <p:cNvPr id="55" name="Group 92"/>
          <p:cNvGrpSpPr>
            <a:grpSpLocks/>
          </p:cNvGrpSpPr>
          <p:nvPr/>
        </p:nvGrpSpPr>
        <p:grpSpPr bwMode="auto">
          <a:xfrm>
            <a:off x="8424047" y="4848215"/>
            <a:ext cx="2517314" cy="1042880"/>
            <a:chOff x="6143636" y="3571882"/>
            <a:chExt cx="3360761" cy="1043127"/>
          </a:xfrm>
        </p:grpSpPr>
        <p:sp>
          <p:nvSpPr>
            <p:cNvPr id="72" name="Rectangle 39"/>
            <p:cNvSpPr/>
            <p:nvPr/>
          </p:nvSpPr>
          <p:spPr>
            <a:xfrm>
              <a:off x="6143636" y="3857700"/>
              <a:ext cx="3360761" cy="757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策划、凭借自身优势和专业化的独特视角为客户提供优质的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服务。</a:t>
              </a:r>
            </a:p>
          </p:txBody>
        </p:sp>
        <p:sp>
          <p:nvSpPr>
            <p:cNvPr id="73" name="Rectangle 40"/>
            <p:cNvSpPr/>
            <p:nvPr/>
          </p:nvSpPr>
          <p:spPr>
            <a:xfrm>
              <a:off x="6143636" y="3571882"/>
              <a:ext cx="1108004" cy="3694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chemeClr val="accent6"/>
                  </a:solidFill>
                  <a:latin typeface="+mj-ea"/>
                  <a:ea typeface="+mj-ea"/>
                </a:rPr>
                <a:t>标题内容</a:t>
              </a:r>
            </a:p>
          </p:txBody>
        </p:sp>
      </p:grpSp>
      <p:grpSp>
        <p:nvGrpSpPr>
          <p:cNvPr id="74" name="Group 90"/>
          <p:cNvGrpSpPr>
            <a:grpSpLocks/>
          </p:cNvGrpSpPr>
          <p:nvPr/>
        </p:nvGrpSpPr>
        <p:grpSpPr bwMode="auto">
          <a:xfrm>
            <a:off x="8424047" y="1916604"/>
            <a:ext cx="2517314" cy="1042879"/>
            <a:chOff x="6143636" y="1357304"/>
            <a:chExt cx="3360761" cy="1043126"/>
          </a:xfrm>
        </p:grpSpPr>
        <p:sp>
          <p:nvSpPr>
            <p:cNvPr id="75" name="Rectangle 35"/>
            <p:cNvSpPr/>
            <p:nvPr/>
          </p:nvSpPr>
          <p:spPr>
            <a:xfrm>
              <a:off x="6143636" y="1643121"/>
              <a:ext cx="3360761" cy="757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策划、凭借自身优势和专业化的独特视角为客户提供优质的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服务。</a:t>
              </a:r>
            </a:p>
          </p:txBody>
        </p:sp>
        <p:sp>
          <p:nvSpPr>
            <p:cNvPr id="76" name="Rectangle 36"/>
            <p:cNvSpPr/>
            <p:nvPr/>
          </p:nvSpPr>
          <p:spPr>
            <a:xfrm>
              <a:off x="6143636" y="1357304"/>
              <a:ext cx="1108004" cy="3694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chemeClr val="accent2"/>
                  </a:solidFill>
                  <a:latin typeface="+mj-ea"/>
                  <a:ea typeface="+mj-ea"/>
                </a:rPr>
                <a:t>标题内容</a:t>
              </a:r>
            </a:p>
          </p:txBody>
        </p:sp>
      </p:grpSp>
      <p:grpSp>
        <p:nvGrpSpPr>
          <p:cNvPr id="77" name="Group 91"/>
          <p:cNvGrpSpPr>
            <a:grpSpLocks/>
          </p:cNvGrpSpPr>
          <p:nvPr/>
        </p:nvGrpSpPr>
        <p:grpSpPr bwMode="auto">
          <a:xfrm>
            <a:off x="8424047" y="3366568"/>
            <a:ext cx="2517314" cy="1042880"/>
            <a:chOff x="6143636" y="2428874"/>
            <a:chExt cx="3360761" cy="1043127"/>
          </a:xfrm>
        </p:grpSpPr>
        <p:sp>
          <p:nvSpPr>
            <p:cNvPr id="78" name="Rectangle 37"/>
            <p:cNvSpPr/>
            <p:nvPr/>
          </p:nvSpPr>
          <p:spPr>
            <a:xfrm>
              <a:off x="6143636" y="2714692"/>
              <a:ext cx="3360761" cy="757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策划、凭借自身优势和专业化的独特视角为客户提供优质的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服务。</a:t>
              </a:r>
            </a:p>
          </p:txBody>
        </p:sp>
        <p:sp>
          <p:nvSpPr>
            <p:cNvPr id="79" name="Rectangle 38"/>
            <p:cNvSpPr/>
            <p:nvPr/>
          </p:nvSpPr>
          <p:spPr>
            <a:xfrm>
              <a:off x="6143636" y="2428874"/>
              <a:ext cx="1479239" cy="3694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chemeClr val="accent3"/>
                  </a:solidFill>
                  <a:latin typeface="+mj-ea"/>
                  <a:ea typeface="+mj-ea"/>
                </a:rPr>
                <a:t>标题内容</a:t>
              </a:r>
            </a:p>
          </p:txBody>
        </p:sp>
      </p:grpSp>
      <p:grpSp>
        <p:nvGrpSpPr>
          <p:cNvPr id="80" name="Group 92"/>
          <p:cNvGrpSpPr>
            <a:grpSpLocks/>
          </p:cNvGrpSpPr>
          <p:nvPr/>
        </p:nvGrpSpPr>
        <p:grpSpPr bwMode="auto">
          <a:xfrm>
            <a:off x="1181243" y="4848215"/>
            <a:ext cx="2517314" cy="1042880"/>
            <a:chOff x="6143636" y="3571882"/>
            <a:chExt cx="3360761" cy="1043127"/>
          </a:xfrm>
        </p:grpSpPr>
        <p:sp>
          <p:nvSpPr>
            <p:cNvPr id="81" name="Rectangle 39"/>
            <p:cNvSpPr/>
            <p:nvPr/>
          </p:nvSpPr>
          <p:spPr>
            <a:xfrm>
              <a:off x="6143636" y="3857700"/>
              <a:ext cx="3360761" cy="757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策划、凭借自身优势和专业化的独特视角为客户提供优质的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服务。</a:t>
              </a:r>
            </a:p>
          </p:txBody>
        </p:sp>
        <p:sp>
          <p:nvSpPr>
            <p:cNvPr id="82" name="Rectangle 40"/>
            <p:cNvSpPr/>
            <p:nvPr/>
          </p:nvSpPr>
          <p:spPr>
            <a:xfrm>
              <a:off x="6143636" y="3571882"/>
              <a:ext cx="1108004" cy="3694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chemeClr val="accent5"/>
                  </a:solidFill>
                  <a:latin typeface="+mj-ea"/>
                  <a:ea typeface="+mj-ea"/>
                </a:rPr>
                <a:t>标题内容</a:t>
              </a:r>
            </a:p>
          </p:txBody>
        </p:sp>
      </p:grpSp>
      <p:grpSp>
        <p:nvGrpSpPr>
          <p:cNvPr id="83" name="Group 90"/>
          <p:cNvGrpSpPr>
            <a:grpSpLocks/>
          </p:cNvGrpSpPr>
          <p:nvPr/>
        </p:nvGrpSpPr>
        <p:grpSpPr bwMode="auto">
          <a:xfrm>
            <a:off x="1181243" y="1916604"/>
            <a:ext cx="2517314" cy="1042879"/>
            <a:chOff x="6143636" y="1357304"/>
            <a:chExt cx="3360761" cy="1043126"/>
          </a:xfrm>
        </p:grpSpPr>
        <p:sp>
          <p:nvSpPr>
            <p:cNvPr id="84" name="Rectangle 35"/>
            <p:cNvSpPr/>
            <p:nvPr/>
          </p:nvSpPr>
          <p:spPr>
            <a:xfrm>
              <a:off x="6143636" y="1643121"/>
              <a:ext cx="3360761" cy="757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策划、凭借自身优势和专业化的独特视角为客户提供优质的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服务。</a:t>
              </a:r>
            </a:p>
          </p:txBody>
        </p:sp>
        <p:sp>
          <p:nvSpPr>
            <p:cNvPr id="85" name="Rectangle 36"/>
            <p:cNvSpPr/>
            <p:nvPr/>
          </p:nvSpPr>
          <p:spPr>
            <a:xfrm>
              <a:off x="6143636" y="1357304"/>
              <a:ext cx="1108004" cy="3694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chemeClr val="accent1"/>
                  </a:solidFill>
                  <a:latin typeface="+mj-ea"/>
                  <a:ea typeface="+mj-ea"/>
                </a:rPr>
                <a:t>标题内容</a:t>
              </a:r>
            </a:p>
          </p:txBody>
        </p:sp>
      </p:grpSp>
      <p:grpSp>
        <p:nvGrpSpPr>
          <p:cNvPr id="86" name="Group 91"/>
          <p:cNvGrpSpPr>
            <a:grpSpLocks/>
          </p:cNvGrpSpPr>
          <p:nvPr/>
        </p:nvGrpSpPr>
        <p:grpSpPr bwMode="auto">
          <a:xfrm>
            <a:off x="1181243" y="3366568"/>
            <a:ext cx="2517314" cy="1042880"/>
            <a:chOff x="6143636" y="2428874"/>
            <a:chExt cx="3360761" cy="1043127"/>
          </a:xfrm>
        </p:grpSpPr>
        <p:sp>
          <p:nvSpPr>
            <p:cNvPr id="87" name="Rectangle 37"/>
            <p:cNvSpPr/>
            <p:nvPr/>
          </p:nvSpPr>
          <p:spPr>
            <a:xfrm>
              <a:off x="6143636" y="2714692"/>
              <a:ext cx="3360761" cy="757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我们长期为客户提供专业的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策划、凭借自身优势和专业化的独特视角为客户提供优质的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服务。</a:t>
              </a:r>
            </a:p>
          </p:txBody>
        </p:sp>
        <p:sp>
          <p:nvSpPr>
            <p:cNvPr id="88" name="Rectangle 38"/>
            <p:cNvSpPr/>
            <p:nvPr/>
          </p:nvSpPr>
          <p:spPr>
            <a:xfrm>
              <a:off x="6143636" y="2428874"/>
              <a:ext cx="1479239" cy="3694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chemeClr val="accent4"/>
                  </a:solidFill>
                  <a:latin typeface="+mj-ea"/>
                  <a:ea typeface="+mj-ea"/>
                </a:rPr>
                <a:t>标题内容</a:t>
              </a:r>
            </a:p>
          </p:txBody>
        </p:sp>
      </p:grpSp>
      <p:sp>
        <p:nvSpPr>
          <p:cNvPr id="58" name="MH_Entry_1"/>
          <p:cNvSpPr/>
          <p:nvPr>
            <p:custDataLst>
              <p:tags r:id="rId2"/>
            </p:custDataLst>
          </p:nvPr>
        </p:nvSpPr>
        <p:spPr>
          <a:xfrm>
            <a:off x="1389127" y="242449"/>
            <a:ext cx="4402666" cy="800219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000" b="1" spc="-300" dirty="0">
                <a:solidFill>
                  <a:schemeClr val="accent1"/>
                </a:solidFill>
                <a:latin typeface="+mj-ea"/>
                <a:ea typeface="+mj-ea"/>
                <a:sym typeface="Arial" panose="020B0604020202020204" pitchFamily="34" charset="0"/>
              </a:rPr>
              <a:t>添加相关标题文字</a:t>
            </a:r>
          </a:p>
        </p:txBody>
      </p:sp>
    </p:spTree>
    <p:extLst>
      <p:ext uri="{BB962C8B-B14F-4D97-AF65-F5344CB8AC3E}">
        <p14:creationId xmlns:p14="http://schemas.microsoft.com/office/powerpoint/2010/main" val="21078372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airplan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0.05769 3.7037E-7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0.05769 3.7037E-7 " pathEditMode="relative" rAng="0" ptsTypes="AA">
                                      <p:cBhvr>
                                        <p:cTn id="29" dur="1000" spd="-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0.05769 3.7037E-7 " pathEditMode="relative" rAng="0" ptsTypes="AA">
                                      <p:cBhvr>
                                        <p:cTn id="39" dur="1000" spd="-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0.05769 3.7037E-7 " pathEditMode="relative" rAng="0" ptsTypes="AA">
                                      <p:cBhvr>
                                        <p:cTn id="49" dur="1000" spd="-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0.05769 3.7037E-7 " pathEditMode="relative" rAng="0" ptsTypes="AA">
                                      <p:cBhvr>
                                        <p:cTn id="59" dur="1000" spd="-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0.05769 3.7037E-7 " pathEditMode="relative" rAng="0" ptsTypes="AA">
                                      <p:cBhvr>
                                        <p:cTn id="69" dur="1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MH_Entry_1"/>
          <p:cNvSpPr/>
          <p:nvPr>
            <p:custDataLst>
              <p:tags r:id="rId2"/>
            </p:custDataLst>
          </p:nvPr>
        </p:nvSpPr>
        <p:spPr>
          <a:xfrm>
            <a:off x="1389127" y="242449"/>
            <a:ext cx="4402666" cy="800219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000" b="1" spc="-300" dirty="0">
                <a:solidFill>
                  <a:schemeClr val="accent1"/>
                </a:solidFill>
                <a:latin typeface="+mj-ea"/>
                <a:ea typeface="+mj-ea"/>
                <a:sym typeface="Arial" panose="020B0604020202020204" pitchFamily="34" charset="0"/>
              </a:rPr>
              <a:t>添加相关标题文字</a:t>
            </a:r>
          </a:p>
        </p:txBody>
      </p:sp>
      <p:grpSp>
        <p:nvGrpSpPr>
          <p:cNvPr id="45" name="组 36"/>
          <p:cNvGrpSpPr/>
          <p:nvPr/>
        </p:nvGrpSpPr>
        <p:grpSpPr bwMode="auto">
          <a:xfrm>
            <a:off x="1179220" y="1836301"/>
            <a:ext cx="1977952" cy="3919538"/>
            <a:chOff x="1809834" y="1609292"/>
            <a:chExt cx="1694956" cy="29400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6" name="矩形 45"/>
            <p:cNvSpPr/>
            <p:nvPr/>
          </p:nvSpPr>
          <p:spPr>
            <a:xfrm rot="10800000">
              <a:off x="1809834" y="1609292"/>
              <a:ext cx="1694956" cy="11491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6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chemeClr val="bg1"/>
                </a:solidFill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 rot="10800000">
              <a:off x="1918150" y="2923919"/>
              <a:ext cx="1479515" cy="162542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6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48" name="梯形 47"/>
            <p:cNvSpPr/>
            <p:nvPr/>
          </p:nvSpPr>
          <p:spPr>
            <a:xfrm rot="10800000">
              <a:off x="1809834" y="2758400"/>
              <a:ext cx="1694956" cy="165519"/>
            </a:xfrm>
            <a:prstGeom prst="trapezoid">
              <a:avLst>
                <a:gd name="adj" fmla="val 67593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6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49" name="组 38"/>
          <p:cNvGrpSpPr/>
          <p:nvPr/>
        </p:nvGrpSpPr>
        <p:grpSpPr bwMode="auto">
          <a:xfrm>
            <a:off x="3306721" y="1836301"/>
            <a:ext cx="1976564" cy="3919538"/>
            <a:chOff x="4324434" y="1609292"/>
            <a:chExt cx="1694956" cy="29400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0" name="矩形 49"/>
            <p:cNvSpPr/>
            <p:nvPr/>
          </p:nvSpPr>
          <p:spPr>
            <a:xfrm rot="10800000">
              <a:off x="4324434" y="1609292"/>
              <a:ext cx="1694956" cy="11491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6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/>
            </a:p>
          </p:txBody>
        </p:sp>
        <p:sp>
          <p:nvSpPr>
            <p:cNvPr id="51" name="矩形 50"/>
            <p:cNvSpPr/>
            <p:nvPr/>
          </p:nvSpPr>
          <p:spPr>
            <a:xfrm rot="10800000">
              <a:off x="4432826" y="2923919"/>
              <a:ext cx="1479364" cy="162542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6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/>
            </a:p>
          </p:txBody>
        </p:sp>
        <p:sp>
          <p:nvSpPr>
            <p:cNvPr id="52" name="梯形 51"/>
            <p:cNvSpPr/>
            <p:nvPr/>
          </p:nvSpPr>
          <p:spPr>
            <a:xfrm rot="10800000">
              <a:off x="4324434" y="2758400"/>
              <a:ext cx="1694956" cy="165519"/>
            </a:xfrm>
            <a:prstGeom prst="trapezoid">
              <a:avLst>
                <a:gd name="adj" fmla="val 67593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6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/>
            </a:p>
          </p:txBody>
        </p:sp>
      </p:grpSp>
      <p:grpSp>
        <p:nvGrpSpPr>
          <p:cNvPr id="53" name="组 37"/>
          <p:cNvGrpSpPr/>
          <p:nvPr/>
        </p:nvGrpSpPr>
        <p:grpSpPr bwMode="auto">
          <a:xfrm>
            <a:off x="5419907" y="1836301"/>
            <a:ext cx="1976564" cy="3919538"/>
            <a:chOff x="6947469" y="1609292"/>
            <a:chExt cx="1694956" cy="29400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5" name="矩形 94"/>
            <p:cNvSpPr/>
            <p:nvPr/>
          </p:nvSpPr>
          <p:spPr>
            <a:xfrm rot="10800000">
              <a:off x="6947469" y="1609292"/>
              <a:ext cx="1694956" cy="114910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6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/>
            </a:p>
          </p:txBody>
        </p:sp>
        <p:sp>
          <p:nvSpPr>
            <p:cNvPr id="96" name="矩形 95"/>
            <p:cNvSpPr/>
            <p:nvPr/>
          </p:nvSpPr>
          <p:spPr>
            <a:xfrm rot="10800000">
              <a:off x="7055861" y="2923919"/>
              <a:ext cx="1479364" cy="162542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6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/>
            </a:p>
          </p:txBody>
        </p:sp>
        <p:sp>
          <p:nvSpPr>
            <p:cNvPr id="97" name="梯形 96"/>
            <p:cNvSpPr/>
            <p:nvPr/>
          </p:nvSpPr>
          <p:spPr>
            <a:xfrm rot="10800000">
              <a:off x="6947469" y="2758400"/>
              <a:ext cx="1694956" cy="165519"/>
            </a:xfrm>
            <a:prstGeom prst="trapezoid">
              <a:avLst>
                <a:gd name="adj" fmla="val 67593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6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/>
            </a:p>
          </p:txBody>
        </p:sp>
      </p:grpSp>
      <p:sp>
        <p:nvSpPr>
          <p:cNvPr id="98" name="矩形 97"/>
          <p:cNvSpPr/>
          <p:nvPr/>
        </p:nvSpPr>
        <p:spPr>
          <a:xfrm>
            <a:off x="1418936" y="2858905"/>
            <a:ext cx="1498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</a:rPr>
              <a:t>标题内容</a:t>
            </a:r>
            <a:endParaRPr lang="en-US" altLang="zh-CN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9" name="矩形 98"/>
          <p:cNvSpPr/>
          <p:nvPr/>
        </p:nvSpPr>
        <p:spPr>
          <a:xfrm>
            <a:off x="1360141" y="3976377"/>
            <a:ext cx="161611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bg1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策划设计制作等全程服务，凭借自身优势和专业化的独特视角为客户提供优质的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bg1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服务。</a:t>
            </a:r>
          </a:p>
        </p:txBody>
      </p:sp>
      <p:sp>
        <p:nvSpPr>
          <p:cNvPr id="100" name="矩形 99"/>
          <p:cNvSpPr/>
          <p:nvPr/>
        </p:nvSpPr>
        <p:spPr>
          <a:xfrm>
            <a:off x="3545743" y="2880321"/>
            <a:ext cx="1498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</a:rPr>
              <a:t>标题内容</a:t>
            </a:r>
            <a:endParaRPr lang="en-US" altLang="zh-CN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1" name="矩形 100"/>
          <p:cNvSpPr/>
          <p:nvPr/>
        </p:nvSpPr>
        <p:spPr>
          <a:xfrm>
            <a:off x="3486948" y="3997793"/>
            <a:ext cx="161611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bg1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策划设计制作等全程服务，凭借自身优势和专业化的独特视角为客户提供优质的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bg1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服务。</a:t>
            </a:r>
          </a:p>
        </p:txBody>
      </p:sp>
      <p:sp>
        <p:nvSpPr>
          <p:cNvPr id="102" name="矩形 101"/>
          <p:cNvSpPr/>
          <p:nvPr/>
        </p:nvSpPr>
        <p:spPr>
          <a:xfrm>
            <a:off x="5658929" y="2865807"/>
            <a:ext cx="1498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</a:rPr>
              <a:t>标题内容</a:t>
            </a:r>
            <a:endParaRPr lang="en-US" altLang="zh-CN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3" name="矩形 102"/>
          <p:cNvSpPr/>
          <p:nvPr/>
        </p:nvSpPr>
        <p:spPr>
          <a:xfrm>
            <a:off x="5600134" y="3983279"/>
            <a:ext cx="161611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bg1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策划设计制作等全程服务，凭借自身优势和专业化的独特视角为客户提供优质的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bg1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服务。</a:t>
            </a:r>
          </a:p>
        </p:txBody>
      </p:sp>
      <p:sp>
        <p:nvSpPr>
          <p:cNvPr id="104" name="Freeform 145"/>
          <p:cNvSpPr>
            <a:spLocks noEditPoints="1"/>
          </p:cNvSpPr>
          <p:nvPr/>
        </p:nvSpPr>
        <p:spPr bwMode="auto">
          <a:xfrm>
            <a:off x="1905593" y="2167793"/>
            <a:ext cx="525208" cy="520004"/>
          </a:xfrm>
          <a:custGeom>
            <a:avLst/>
            <a:gdLst>
              <a:gd name="T0" fmla="*/ 95 w 111"/>
              <a:gd name="T1" fmla="*/ 16 h 111"/>
              <a:gd name="T2" fmla="*/ 95 w 111"/>
              <a:gd name="T3" fmla="*/ 94 h 111"/>
              <a:gd name="T4" fmla="*/ 16 w 111"/>
              <a:gd name="T5" fmla="*/ 94 h 111"/>
              <a:gd name="T6" fmla="*/ 16 w 111"/>
              <a:gd name="T7" fmla="*/ 16 h 111"/>
              <a:gd name="T8" fmla="*/ 51 w 111"/>
              <a:gd name="T9" fmla="*/ 100 h 111"/>
              <a:gd name="T10" fmla="*/ 38 w 111"/>
              <a:gd name="T11" fmla="*/ 85 h 111"/>
              <a:gd name="T12" fmla="*/ 51 w 111"/>
              <a:gd name="T13" fmla="*/ 100 h 111"/>
              <a:gd name="T14" fmla="*/ 51 w 111"/>
              <a:gd name="T15" fmla="*/ 60 h 111"/>
              <a:gd name="T16" fmla="*/ 35 w 111"/>
              <a:gd name="T17" fmla="*/ 75 h 111"/>
              <a:gd name="T18" fmla="*/ 51 w 111"/>
              <a:gd name="T19" fmla="*/ 50 h 111"/>
              <a:gd name="T20" fmla="*/ 35 w 111"/>
              <a:gd name="T21" fmla="*/ 36 h 111"/>
              <a:gd name="T22" fmla="*/ 51 w 111"/>
              <a:gd name="T23" fmla="*/ 50 h 111"/>
              <a:gd name="T24" fmla="*/ 51 w 111"/>
              <a:gd name="T25" fmla="*/ 10 h 111"/>
              <a:gd name="T26" fmla="*/ 38 w 111"/>
              <a:gd name="T27" fmla="*/ 25 h 111"/>
              <a:gd name="T28" fmla="*/ 61 w 111"/>
              <a:gd name="T29" fmla="*/ 10 h 111"/>
              <a:gd name="T30" fmla="*/ 73 w 111"/>
              <a:gd name="T31" fmla="*/ 25 h 111"/>
              <a:gd name="T32" fmla="*/ 61 w 111"/>
              <a:gd name="T33" fmla="*/ 10 h 111"/>
              <a:gd name="T34" fmla="*/ 61 w 111"/>
              <a:gd name="T35" fmla="*/ 50 h 111"/>
              <a:gd name="T36" fmla="*/ 77 w 111"/>
              <a:gd name="T37" fmla="*/ 36 h 111"/>
              <a:gd name="T38" fmla="*/ 61 w 111"/>
              <a:gd name="T39" fmla="*/ 60 h 111"/>
              <a:gd name="T40" fmla="*/ 77 w 111"/>
              <a:gd name="T41" fmla="*/ 75 h 111"/>
              <a:gd name="T42" fmla="*/ 61 w 111"/>
              <a:gd name="T43" fmla="*/ 60 h 111"/>
              <a:gd name="T44" fmla="*/ 61 w 111"/>
              <a:gd name="T45" fmla="*/ 100 h 111"/>
              <a:gd name="T46" fmla="*/ 73 w 111"/>
              <a:gd name="T47" fmla="*/ 85 h 111"/>
              <a:gd name="T48" fmla="*/ 11 w 111"/>
              <a:gd name="T49" fmla="*/ 50 h 111"/>
              <a:gd name="T50" fmla="*/ 24 w 111"/>
              <a:gd name="T51" fmla="*/ 39 h 111"/>
              <a:gd name="T52" fmla="*/ 11 w 111"/>
              <a:gd name="T53" fmla="*/ 50 h 111"/>
              <a:gd name="T54" fmla="*/ 100 w 111"/>
              <a:gd name="T55" fmla="*/ 50 h 111"/>
              <a:gd name="T56" fmla="*/ 87 w 111"/>
              <a:gd name="T57" fmla="*/ 39 h 111"/>
              <a:gd name="T58" fmla="*/ 100 w 111"/>
              <a:gd name="T59" fmla="*/ 60 h 111"/>
              <a:gd name="T60" fmla="*/ 87 w 111"/>
              <a:gd name="T61" fmla="*/ 71 h 111"/>
              <a:gd name="T62" fmla="*/ 100 w 111"/>
              <a:gd name="T63" fmla="*/ 60 h 111"/>
              <a:gd name="T64" fmla="*/ 11 w 111"/>
              <a:gd name="T65" fmla="*/ 60 h 111"/>
              <a:gd name="T66" fmla="*/ 24 w 111"/>
              <a:gd name="T67" fmla="*/ 71 h 111"/>
              <a:gd name="T68" fmla="*/ 96 w 111"/>
              <a:gd name="T69" fmla="*/ 77 h 111"/>
              <a:gd name="T70" fmla="*/ 84 w 111"/>
              <a:gd name="T71" fmla="*/ 82 h 111"/>
              <a:gd name="T72" fmla="*/ 79 w 111"/>
              <a:gd name="T73" fmla="*/ 95 h 111"/>
              <a:gd name="T74" fmla="*/ 96 w 111"/>
              <a:gd name="T75" fmla="*/ 77 h 111"/>
              <a:gd name="T76" fmla="*/ 18 w 111"/>
              <a:gd name="T77" fmla="*/ 78 h 111"/>
              <a:gd name="T78" fmla="*/ 23 w 111"/>
              <a:gd name="T79" fmla="*/ 88 h 111"/>
              <a:gd name="T80" fmla="*/ 32 w 111"/>
              <a:gd name="T81" fmla="*/ 93 h 111"/>
              <a:gd name="T82" fmla="*/ 15 w 111"/>
              <a:gd name="T83" fmla="*/ 33 h 111"/>
              <a:gd name="T84" fmla="*/ 27 w 111"/>
              <a:gd name="T85" fmla="*/ 28 h 111"/>
              <a:gd name="T86" fmla="*/ 33 w 111"/>
              <a:gd name="T87" fmla="*/ 16 h 111"/>
              <a:gd name="T88" fmla="*/ 15 w 111"/>
              <a:gd name="T89" fmla="*/ 33 h 111"/>
              <a:gd name="T90" fmla="*/ 94 w 111"/>
              <a:gd name="T91" fmla="*/ 32 h 111"/>
              <a:gd name="T92" fmla="*/ 88 w 111"/>
              <a:gd name="T93" fmla="*/ 23 h 111"/>
              <a:gd name="T94" fmla="*/ 80 w 111"/>
              <a:gd name="T95" fmla="*/ 17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11" h="111">
                <a:moveTo>
                  <a:pt x="56" y="0"/>
                </a:moveTo>
                <a:cubicBezTo>
                  <a:pt x="71" y="0"/>
                  <a:pt x="85" y="6"/>
                  <a:pt x="95" y="16"/>
                </a:cubicBezTo>
                <a:cubicBezTo>
                  <a:pt x="105" y="26"/>
                  <a:pt x="111" y="40"/>
                  <a:pt x="111" y="55"/>
                </a:cubicBezTo>
                <a:cubicBezTo>
                  <a:pt x="111" y="71"/>
                  <a:pt x="105" y="84"/>
                  <a:pt x="95" y="94"/>
                </a:cubicBezTo>
                <a:cubicBezTo>
                  <a:pt x="85" y="104"/>
                  <a:pt x="71" y="111"/>
                  <a:pt x="56" y="111"/>
                </a:cubicBezTo>
                <a:cubicBezTo>
                  <a:pt x="40" y="111"/>
                  <a:pt x="27" y="104"/>
                  <a:pt x="16" y="94"/>
                </a:cubicBezTo>
                <a:cubicBezTo>
                  <a:pt x="6" y="84"/>
                  <a:pt x="0" y="71"/>
                  <a:pt x="0" y="55"/>
                </a:cubicBezTo>
                <a:cubicBezTo>
                  <a:pt x="0" y="40"/>
                  <a:pt x="6" y="26"/>
                  <a:pt x="16" y="16"/>
                </a:cubicBezTo>
                <a:cubicBezTo>
                  <a:pt x="27" y="6"/>
                  <a:pt x="40" y="0"/>
                  <a:pt x="56" y="0"/>
                </a:cubicBezTo>
                <a:close/>
                <a:moveTo>
                  <a:pt x="51" y="100"/>
                </a:moveTo>
                <a:cubicBezTo>
                  <a:pt x="51" y="87"/>
                  <a:pt x="51" y="87"/>
                  <a:pt x="51" y="87"/>
                </a:cubicBezTo>
                <a:cubicBezTo>
                  <a:pt x="47" y="87"/>
                  <a:pt x="42" y="86"/>
                  <a:pt x="38" y="85"/>
                </a:cubicBezTo>
                <a:cubicBezTo>
                  <a:pt x="39" y="87"/>
                  <a:pt x="40" y="88"/>
                  <a:pt x="40" y="89"/>
                </a:cubicBezTo>
                <a:cubicBezTo>
                  <a:pt x="43" y="94"/>
                  <a:pt x="47" y="98"/>
                  <a:pt x="51" y="100"/>
                </a:cubicBezTo>
                <a:close/>
                <a:moveTo>
                  <a:pt x="51" y="77"/>
                </a:moveTo>
                <a:cubicBezTo>
                  <a:pt x="51" y="60"/>
                  <a:pt x="51" y="60"/>
                  <a:pt x="51" y="60"/>
                </a:cubicBezTo>
                <a:cubicBezTo>
                  <a:pt x="33" y="60"/>
                  <a:pt x="33" y="60"/>
                  <a:pt x="33" y="60"/>
                </a:cubicBezTo>
                <a:cubicBezTo>
                  <a:pt x="33" y="65"/>
                  <a:pt x="34" y="70"/>
                  <a:pt x="35" y="75"/>
                </a:cubicBezTo>
                <a:cubicBezTo>
                  <a:pt x="40" y="76"/>
                  <a:pt x="45" y="77"/>
                  <a:pt x="51" y="77"/>
                </a:cubicBezTo>
                <a:close/>
                <a:moveTo>
                  <a:pt x="51" y="50"/>
                </a:moveTo>
                <a:cubicBezTo>
                  <a:pt x="51" y="33"/>
                  <a:pt x="51" y="33"/>
                  <a:pt x="51" y="33"/>
                </a:cubicBezTo>
                <a:cubicBezTo>
                  <a:pt x="45" y="34"/>
                  <a:pt x="40" y="34"/>
                  <a:pt x="35" y="36"/>
                </a:cubicBezTo>
                <a:cubicBezTo>
                  <a:pt x="34" y="40"/>
                  <a:pt x="33" y="45"/>
                  <a:pt x="33" y="50"/>
                </a:cubicBezTo>
                <a:cubicBezTo>
                  <a:pt x="51" y="50"/>
                  <a:pt x="51" y="50"/>
                  <a:pt x="51" y="50"/>
                </a:cubicBezTo>
                <a:close/>
                <a:moveTo>
                  <a:pt x="51" y="24"/>
                </a:moveTo>
                <a:cubicBezTo>
                  <a:pt x="51" y="10"/>
                  <a:pt x="51" y="10"/>
                  <a:pt x="51" y="10"/>
                </a:cubicBezTo>
                <a:cubicBezTo>
                  <a:pt x="47" y="12"/>
                  <a:pt x="43" y="16"/>
                  <a:pt x="40" y="22"/>
                </a:cubicBezTo>
                <a:cubicBezTo>
                  <a:pt x="40" y="23"/>
                  <a:pt x="39" y="24"/>
                  <a:pt x="38" y="25"/>
                </a:cubicBezTo>
                <a:cubicBezTo>
                  <a:pt x="42" y="24"/>
                  <a:pt x="47" y="24"/>
                  <a:pt x="51" y="24"/>
                </a:cubicBezTo>
                <a:close/>
                <a:moveTo>
                  <a:pt x="61" y="10"/>
                </a:moveTo>
                <a:cubicBezTo>
                  <a:pt x="61" y="24"/>
                  <a:pt x="61" y="24"/>
                  <a:pt x="61" y="24"/>
                </a:cubicBezTo>
                <a:cubicBezTo>
                  <a:pt x="65" y="24"/>
                  <a:pt x="69" y="24"/>
                  <a:pt x="73" y="25"/>
                </a:cubicBezTo>
                <a:cubicBezTo>
                  <a:pt x="72" y="24"/>
                  <a:pt x="72" y="23"/>
                  <a:pt x="71" y="22"/>
                </a:cubicBezTo>
                <a:cubicBezTo>
                  <a:pt x="68" y="16"/>
                  <a:pt x="65" y="12"/>
                  <a:pt x="61" y="10"/>
                </a:cubicBezTo>
                <a:close/>
                <a:moveTo>
                  <a:pt x="61" y="33"/>
                </a:moveTo>
                <a:cubicBezTo>
                  <a:pt x="61" y="50"/>
                  <a:pt x="61" y="50"/>
                  <a:pt x="61" y="50"/>
                </a:cubicBezTo>
                <a:cubicBezTo>
                  <a:pt x="79" y="50"/>
                  <a:pt x="79" y="50"/>
                  <a:pt x="79" y="50"/>
                </a:cubicBezTo>
                <a:cubicBezTo>
                  <a:pt x="78" y="45"/>
                  <a:pt x="78" y="40"/>
                  <a:pt x="77" y="36"/>
                </a:cubicBezTo>
                <a:cubicBezTo>
                  <a:pt x="72" y="34"/>
                  <a:pt x="66" y="34"/>
                  <a:pt x="61" y="33"/>
                </a:cubicBezTo>
                <a:close/>
                <a:moveTo>
                  <a:pt x="61" y="60"/>
                </a:moveTo>
                <a:cubicBezTo>
                  <a:pt x="61" y="77"/>
                  <a:pt x="61" y="77"/>
                  <a:pt x="61" y="77"/>
                </a:cubicBezTo>
                <a:cubicBezTo>
                  <a:pt x="66" y="77"/>
                  <a:pt x="72" y="76"/>
                  <a:pt x="77" y="75"/>
                </a:cubicBezTo>
                <a:cubicBezTo>
                  <a:pt x="78" y="70"/>
                  <a:pt x="78" y="65"/>
                  <a:pt x="79" y="60"/>
                </a:cubicBezTo>
                <a:cubicBezTo>
                  <a:pt x="61" y="60"/>
                  <a:pt x="61" y="60"/>
                  <a:pt x="61" y="60"/>
                </a:cubicBezTo>
                <a:close/>
                <a:moveTo>
                  <a:pt x="61" y="87"/>
                </a:moveTo>
                <a:cubicBezTo>
                  <a:pt x="61" y="100"/>
                  <a:pt x="61" y="100"/>
                  <a:pt x="61" y="100"/>
                </a:cubicBezTo>
                <a:cubicBezTo>
                  <a:pt x="65" y="98"/>
                  <a:pt x="68" y="94"/>
                  <a:pt x="71" y="89"/>
                </a:cubicBezTo>
                <a:cubicBezTo>
                  <a:pt x="72" y="88"/>
                  <a:pt x="72" y="87"/>
                  <a:pt x="73" y="85"/>
                </a:cubicBezTo>
                <a:cubicBezTo>
                  <a:pt x="69" y="86"/>
                  <a:pt x="65" y="87"/>
                  <a:pt x="61" y="87"/>
                </a:cubicBezTo>
                <a:close/>
                <a:moveTo>
                  <a:pt x="11" y="50"/>
                </a:moveTo>
                <a:cubicBezTo>
                  <a:pt x="23" y="50"/>
                  <a:pt x="23" y="50"/>
                  <a:pt x="23" y="50"/>
                </a:cubicBezTo>
                <a:cubicBezTo>
                  <a:pt x="23" y="47"/>
                  <a:pt x="24" y="43"/>
                  <a:pt x="24" y="39"/>
                </a:cubicBezTo>
                <a:cubicBezTo>
                  <a:pt x="24" y="40"/>
                  <a:pt x="23" y="40"/>
                  <a:pt x="22" y="40"/>
                </a:cubicBezTo>
                <a:cubicBezTo>
                  <a:pt x="17" y="43"/>
                  <a:pt x="13" y="47"/>
                  <a:pt x="11" y="50"/>
                </a:cubicBezTo>
                <a:close/>
                <a:moveTo>
                  <a:pt x="88" y="50"/>
                </a:moveTo>
                <a:cubicBezTo>
                  <a:pt x="100" y="50"/>
                  <a:pt x="100" y="50"/>
                  <a:pt x="100" y="50"/>
                </a:cubicBezTo>
                <a:cubicBezTo>
                  <a:pt x="99" y="47"/>
                  <a:pt x="95" y="43"/>
                  <a:pt x="89" y="40"/>
                </a:cubicBezTo>
                <a:cubicBezTo>
                  <a:pt x="89" y="40"/>
                  <a:pt x="88" y="40"/>
                  <a:pt x="87" y="39"/>
                </a:cubicBezTo>
                <a:cubicBezTo>
                  <a:pt x="88" y="43"/>
                  <a:pt x="88" y="47"/>
                  <a:pt x="88" y="50"/>
                </a:cubicBezTo>
                <a:close/>
                <a:moveTo>
                  <a:pt x="100" y="60"/>
                </a:moveTo>
                <a:cubicBezTo>
                  <a:pt x="88" y="60"/>
                  <a:pt x="88" y="60"/>
                  <a:pt x="88" y="60"/>
                </a:cubicBezTo>
                <a:cubicBezTo>
                  <a:pt x="88" y="64"/>
                  <a:pt x="88" y="67"/>
                  <a:pt x="87" y="71"/>
                </a:cubicBezTo>
                <a:cubicBezTo>
                  <a:pt x="88" y="71"/>
                  <a:pt x="89" y="70"/>
                  <a:pt x="89" y="70"/>
                </a:cubicBezTo>
                <a:cubicBezTo>
                  <a:pt x="95" y="67"/>
                  <a:pt x="99" y="64"/>
                  <a:pt x="100" y="60"/>
                </a:cubicBezTo>
                <a:close/>
                <a:moveTo>
                  <a:pt x="23" y="60"/>
                </a:moveTo>
                <a:cubicBezTo>
                  <a:pt x="11" y="60"/>
                  <a:pt x="11" y="60"/>
                  <a:pt x="11" y="60"/>
                </a:cubicBezTo>
                <a:cubicBezTo>
                  <a:pt x="13" y="64"/>
                  <a:pt x="17" y="67"/>
                  <a:pt x="22" y="70"/>
                </a:cubicBezTo>
                <a:cubicBezTo>
                  <a:pt x="23" y="70"/>
                  <a:pt x="24" y="71"/>
                  <a:pt x="24" y="71"/>
                </a:cubicBezTo>
                <a:cubicBezTo>
                  <a:pt x="24" y="67"/>
                  <a:pt x="23" y="64"/>
                  <a:pt x="23" y="60"/>
                </a:cubicBezTo>
                <a:close/>
                <a:moveTo>
                  <a:pt x="96" y="77"/>
                </a:moveTo>
                <a:cubicBezTo>
                  <a:pt x="95" y="78"/>
                  <a:pt x="95" y="78"/>
                  <a:pt x="94" y="78"/>
                </a:cubicBezTo>
                <a:cubicBezTo>
                  <a:pt x="91" y="80"/>
                  <a:pt x="88" y="81"/>
                  <a:pt x="84" y="82"/>
                </a:cubicBezTo>
                <a:cubicBezTo>
                  <a:pt x="83" y="86"/>
                  <a:pt x="81" y="90"/>
                  <a:pt x="80" y="93"/>
                </a:cubicBezTo>
                <a:cubicBezTo>
                  <a:pt x="79" y="94"/>
                  <a:pt x="79" y="94"/>
                  <a:pt x="79" y="95"/>
                </a:cubicBezTo>
                <a:cubicBezTo>
                  <a:pt x="82" y="93"/>
                  <a:pt x="85" y="90"/>
                  <a:pt x="88" y="88"/>
                </a:cubicBezTo>
                <a:cubicBezTo>
                  <a:pt x="91" y="85"/>
                  <a:pt x="94" y="81"/>
                  <a:pt x="96" y="77"/>
                </a:cubicBezTo>
                <a:close/>
                <a:moveTo>
                  <a:pt x="27" y="82"/>
                </a:moveTo>
                <a:cubicBezTo>
                  <a:pt x="24" y="81"/>
                  <a:pt x="20" y="80"/>
                  <a:pt x="18" y="78"/>
                </a:cubicBezTo>
                <a:cubicBezTo>
                  <a:pt x="17" y="78"/>
                  <a:pt x="16" y="78"/>
                  <a:pt x="15" y="77"/>
                </a:cubicBezTo>
                <a:cubicBezTo>
                  <a:pt x="18" y="81"/>
                  <a:pt x="20" y="85"/>
                  <a:pt x="23" y="88"/>
                </a:cubicBezTo>
                <a:cubicBezTo>
                  <a:pt x="26" y="90"/>
                  <a:pt x="29" y="93"/>
                  <a:pt x="33" y="95"/>
                </a:cubicBezTo>
                <a:cubicBezTo>
                  <a:pt x="32" y="94"/>
                  <a:pt x="32" y="94"/>
                  <a:pt x="32" y="93"/>
                </a:cubicBezTo>
                <a:cubicBezTo>
                  <a:pt x="30" y="90"/>
                  <a:pt x="28" y="86"/>
                  <a:pt x="27" y="82"/>
                </a:cubicBezTo>
                <a:close/>
                <a:moveTo>
                  <a:pt x="15" y="33"/>
                </a:moveTo>
                <a:cubicBezTo>
                  <a:pt x="16" y="33"/>
                  <a:pt x="17" y="32"/>
                  <a:pt x="18" y="32"/>
                </a:cubicBezTo>
                <a:cubicBezTo>
                  <a:pt x="20" y="30"/>
                  <a:pt x="24" y="29"/>
                  <a:pt x="27" y="28"/>
                </a:cubicBezTo>
                <a:cubicBezTo>
                  <a:pt x="28" y="24"/>
                  <a:pt x="30" y="20"/>
                  <a:pt x="32" y="17"/>
                </a:cubicBezTo>
                <a:cubicBezTo>
                  <a:pt x="32" y="17"/>
                  <a:pt x="32" y="16"/>
                  <a:pt x="33" y="16"/>
                </a:cubicBezTo>
                <a:cubicBezTo>
                  <a:pt x="29" y="18"/>
                  <a:pt x="26" y="20"/>
                  <a:pt x="23" y="23"/>
                </a:cubicBezTo>
                <a:cubicBezTo>
                  <a:pt x="20" y="26"/>
                  <a:pt x="18" y="29"/>
                  <a:pt x="15" y="33"/>
                </a:cubicBezTo>
                <a:close/>
                <a:moveTo>
                  <a:pt x="84" y="28"/>
                </a:moveTo>
                <a:cubicBezTo>
                  <a:pt x="88" y="29"/>
                  <a:pt x="91" y="30"/>
                  <a:pt x="94" y="32"/>
                </a:cubicBezTo>
                <a:cubicBezTo>
                  <a:pt x="95" y="32"/>
                  <a:pt x="95" y="33"/>
                  <a:pt x="96" y="33"/>
                </a:cubicBezTo>
                <a:cubicBezTo>
                  <a:pt x="94" y="29"/>
                  <a:pt x="91" y="26"/>
                  <a:pt x="88" y="23"/>
                </a:cubicBezTo>
                <a:cubicBezTo>
                  <a:pt x="85" y="20"/>
                  <a:pt x="82" y="18"/>
                  <a:pt x="79" y="16"/>
                </a:cubicBezTo>
                <a:cubicBezTo>
                  <a:pt x="79" y="16"/>
                  <a:pt x="79" y="17"/>
                  <a:pt x="80" y="17"/>
                </a:cubicBezTo>
                <a:cubicBezTo>
                  <a:pt x="81" y="20"/>
                  <a:pt x="83" y="24"/>
                  <a:pt x="84" y="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9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5" name="Freeform 151"/>
          <p:cNvSpPr>
            <a:spLocks noEditPoints="1"/>
          </p:cNvSpPr>
          <p:nvPr/>
        </p:nvSpPr>
        <p:spPr bwMode="auto">
          <a:xfrm>
            <a:off x="4030057" y="2160894"/>
            <a:ext cx="529894" cy="533802"/>
          </a:xfrm>
          <a:custGeom>
            <a:avLst/>
            <a:gdLst>
              <a:gd name="T0" fmla="*/ 93 w 123"/>
              <a:gd name="T1" fmla="*/ 129 h 129"/>
              <a:gd name="T2" fmla="*/ 62 w 123"/>
              <a:gd name="T3" fmla="*/ 111 h 129"/>
              <a:gd name="T4" fmla="*/ 89 w 123"/>
              <a:gd name="T5" fmla="*/ 84 h 129"/>
              <a:gd name="T6" fmla="*/ 91 w 123"/>
              <a:gd name="T7" fmla="*/ 98 h 129"/>
              <a:gd name="T8" fmla="*/ 111 w 123"/>
              <a:gd name="T9" fmla="*/ 70 h 129"/>
              <a:gd name="T10" fmla="*/ 109 w 123"/>
              <a:gd name="T11" fmla="*/ 62 h 129"/>
              <a:gd name="T12" fmla="*/ 114 w 123"/>
              <a:gd name="T13" fmla="*/ 59 h 129"/>
              <a:gd name="T14" fmla="*/ 122 w 123"/>
              <a:gd name="T15" fmla="*/ 79 h 129"/>
              <a:gd name="T16" fmla="*/ 92 w 123"/>
              <a:gd name="T17" fmla="*/ 118 h 129"/>
              <a:gd name="T18" fmla="*/ 93 w 123"/>
              <a:gd name="T19" fmla="*/ 129 h 129"/>
              <a:gd name="T20" fmla="*/ 0 w 123"/>
              <a:gd name="T21" fmla="*/ 58 h 129"/>
              <a:gd name="T22" fmla="*/ 30 w 123"/>
              <a:gd name="T23" fmla="*/ 38 h 129"/>
              <a:gd name="T24" fmla="*/ 42 w 123"/>
              <a:gd name="T25" fmla="*/ 74 h 129"/>
              <a:gd name="T26" fmla="*/ 29 w 123"/>
              <a:gd name="T27" fmla="*/ 69 h 129"/>
              <a:gd name="T28" fmla="*/ 45 w 123"/>
              <a:gd name="T29" fmla="*/ 99 h 129"/>
              <a:gd name="T30" fmla="*/ 53 w 123"/>
              <a:gd name="T31" fmla="*/ 101 h 129"/>
              <a:gd name="T32" fmla="*/ 53 w 123"/>
              <a:gd name="T33" fmla="*/ 107 h 129"/>
              <a:gd name="T34" fmla="*/ 33 w 123"/>
              <a:gd name="T35" fmla="*/ 105 h 129"/>
              <a:gd name="T36" fmla="*/ 11 w 123"/>
              <a:gd name="T37" fmla="*/ 62 h 129"/>
              <a:gd name="T38" fmla="*/ 0 w 123"/>
              <a:gd name="T39" fmla="*/ 58 h 129"/>
              <a:gd name="T40" fmla="*/ 111 w 123"/>
              <a:gd name="T41" fmla="*/ 9 h 129"/>
              <a:gd name="T42" fmla="*/ 102 w 123"/>
              <a:gd name="T43" fmla="*/ 16 h 129"/>
              <a:gd name="T44" fmla="*/ 54 w 123"/>
              <a:gd name="T45" fmla="*/ 12 h 129"/>
              <a:gd name="T46" fmla="*/ 41 w 123"/>
              <a:gd name="T47" fmla="*/ 28 h 129"/>
              <a:gd name="T48" fmla="*/ 46 w 123"/>
              <a:gd name="T49" fmla="*/ 32 h 129"/>
              <a:gd name="T50" fmla="*/ 52 w 123"/>
              <a:gd name="T51" fmla="*/ 26 h 129"/>
              <a:gd name="T52" fmla="*/ 86 w 123"/>
              <a:gd name="T53" fmla="*/ 28 h 129"/>
              <a:gd name="T54" fmla="*/ 75 w 123"/>
              <a:gd name="T55" fmla="*/ 37 h 129"/>
              <a:gd name="T56" fmla="*/ 112 w 123"/>
              <a:gd name="T57" fmla="*/ 46 h 129"/>
              <a:gd name="T58" fmla="*/ 111 w 123"/>
              <a:gd name="T59" fmla="*/ 9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23" h="129">
                <a:moveTo>
                  <a:pt x="93" y="129"/>
                </a:moveTo>
                <a:cubicBezTo>
                  <a:pt x="62" y="111"/>
                  <a:pt x="62" y="111"/>
                  <a:pt x="62" y="111"/>
                </a:cubicBezTo>
                <a:cubicBezTo>
                  <a:pt x="89" y="84"/>
                  <a:pt x="89" y="84"/>
                  <a:pt x="89" y="84"/>
                </a:cubicBezTo>
                <a:cubicBezTo>
                  <a:pt x="91" y="98"/>
                  <a:pt x="91" y="98"/>
                  <a:pt x="91" y="98"/>
                </a:cubicBezTo>
                <a:cubicBezTo>
                  <a:pt x="103" y="95"/>
                  <a:pt x="112" y="83"/>
                  <a:pt x="111" y="70"/>
                </a:cubicBezTo>
                <a:cubicBezTo>
                  <a:pt x="110" y="67"/>
                  <a:pt x="110" y="64"/>
                  <a:pt x="109" y="62"/>
                </a:cubicBezTo>
                <a:cubicBezTo>
                  <a:pt x="114" y="59"/>
                  <a:pt x="114" y="59"/>
                  <a:pt x="114" y="59"/>
                </a:cubicBezTo>
                <a:cubicBezTo>
                  <a:pt x="118" y="65"/>
                  <a:pt x="121" y="71"/>
                  <a:pt x="122" y="79"/>
                </a:cubicBezTo>
                <a:cubicBezTo>
                  <a:pt x="123" y="98"/>
                  <a:pt x="111" y="114"/>
                  <a:pt x="92" y="118"/>
                </a:cubicBezTo>
                <a:cubicBezTo>
                  <a:pt x="93" y="129"/>
                  <a:pt x="93" y="129"/>
                  <a:pt x="93" y="129"/>
                </a:cubicBezTo>
                <a:close/>
                <a:moveTo>
                  <a:pt x="0" y="58"/>
                </a:moveTo>
                <a:cubicBezTo>
                  <a:pt x="30" y="38"/>
                  <a:pt x="30" y="38"/>
                  <a:pt x="30" y="38"/>
                </a:cubicBezTo>
                <a:cubicBezTo>
                  <a:pt x="42" y="74"/>
                  <a:pt x="42" y="74"/>
                  <a:pt x="42" y="74"/>
                </a:cubicBezTo>
                <a:cubicBezTo>
                  <a:pt x="29" y="69"/>
                  <a:pt x="29" y="69"/>
                  <a:pt x="29" y="69"/>
                </a:cubicBezTo>
                <a:cubicBezTo>
                  <a:pt x="26" y="82"/>
                  <a:pt x="33" y="95"/>
                  <a:pt x="45" y="99"/>
                </a:cubicBezTo>
                <a:cubicBezTo>
                  <a:pt x="48" y="100"/>
                  <a:pt x="51" y="101"/>
                  <a:pt x="53" y="101"/>
                </a:cubicBezTo>
                <a:cubicBezTo>
                  <a:pt x="53" y="107"/>
                  <a:pt x="53" y="107"/>
                  <a:pt x="53" y="107"/>
                </a:cubicBezTo>
                <a:cubicBezTo>
                  <a:pt x="47" y="108"/>
                  <a:pt x="39" y="108"/>
                  <a:pt x="33" y="105"/>
                </a:cubicBezTo>
                <a:cubicBezTo>
                  <a:pt x="15" y="99"/>
                  <a:pt x="6" y="80"/>
                  <a:pt x="11" y="62"/>
                </a:cubicBezTo>
                <a:cubicBezTo>
                  <a:pt x="0" y="58"/>
                  <a:pt x="0" y="58"/>
                  <a:pt x="0" y="58"/>
                </a:cubicBezTo>
                <a:close/>
                <a:moveTo>
                  <a:pt x="111" y="9"/>
                </a:moveTo>
                <a:cubicBezTo>
                  <a:pt x="102" y="16"/>
                  <a:pt x="102" y="16"/>
                  <a:pt x="102" y="16"/>
                </a:cubicBezTo>
                <a:cubicBezTo>
                  <a:pt x="90" y="3"/>
                  <a:pt x="69" y="0"/>
                  <a:pt x="54" y="12"/>
                </a:cubicBezTo>
                <a:cubicBezTo>
                  <a:pt x="48" y="16"/>
                  <a:pt x="44" y="22"/>
                  <a:pt x="41" y="28"/>
                </a:cubicBezTo>
                <a:cubicBezTo>
                  <a:pt x="46" y="32"/>
                  <a:pt x="46" y="32"/>
                  <a:pt x="46" y="32"/>
                </a:cubicBezTo>
                <a:cubicBezTo>
                  <a:pt x="48" y="29"/>
                  <a:pt x="49" y="27"/>
                  <a:pt x="52" y="26"/>
                </a:cubicBezTo>
                <a:cubicBezTo>
                  <a:pt x="62" y="18"/>
                  <a:pt x="77" y="19"/>
                  <a:pt x="86" y="28"/>
                </a:cubicBezTo>
                <a:cubicBezTo>
                  <a:pt x="75" y="37"/>
                  <a:pt x="75" y="37"/>
                  <a:pt x="75" y="37"/>
                </a:cubicBezTo>
                <a:cubicBezTo>
                  <a:pt x="112" y="46"/>
                  <a:pt x="112" y="46"/>
                  <a:pt x="112" y="46"/>
                </a:cubicBezTo>
                <a:lnTo>
                  <a:pt x="111" y="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9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6" name="Freeform 123"/>
          <p:cNvSpPr>
            <a:spLocks noEditPoints="1"/>
          </p:cNvSpPr>
          <p:nvPr/>
        </p:nvSpPr>
        <p:spPr bwMode="auto">
          <a:xfrm>
            <a:off x="6133900" y="2233868"/>
            <a:ext cx="548578" cy="387854"/>
          </a:xfrm>
          <a:custGeom>
            <a:avLst/>
            <a:gdLst>
              <a:gd name="T0" fmla="*/ 0 w 61"/>
              <a:gd name="T1" fmla="*/ 5 h 40"/>
              <a:gd name="T2" fmla="*/ 0 w 61"/>
              <a:gd name="T3" fmla="*/ 5 h 40"/>
              <a:gd name="T4" fmla="*/ 0 w 61"/>
              <a:gd name="T5" fmla="*/ 35 h 40"/>
              <a:gd name="T6" fmla="*/ 0 w 61"/>
              <a:gd name="T7" fmla="*/ 35 h 40"/>
              <a:gd name="T8" fmla="*/ 16 w 61"/>
              <a:gd name="T9" fmla="*/ 20 h 40"/>
              <a:gd name="T10" fmla="*/ 0 w 61"/>
              <a:gd name="T11" fmla="*/ 5 h 40"/>
              <a:gd name="T12" fmla="*/ 19 w 61"/>
              <a:gd name="T13" fmla="*/ 17 h 40"/>
              <a:gd name="T14" fmla="*/ 22 w 61"/>
              <a:gd name="T15" fmla="*/ 20 h 40"/>
              <a:gd name="T16" fmla="*/ 26 w 61"/>
              <a:gd name="T17" fmla="*/ 23 h 40"/>
              <a:gd name="T18" fmla="*/ 31 w 61"/>
              <a:gd name="T19" fmla="*/ 25 h 40"/>
              <a:gd name="T20" fmla="*/ 36 w 61"/>
              <a:gd name="T21" fmla="*/ 23 h 40"/>
              <a:gd name="T22" fmla="*/ 38 w 61"/>
              <a:gd name="T23" fmla="*/ 21 h 40"/>
              <a:gd name="T24" fmla="*/ 42 w 61"/>
              <a:gd name="T25" fmla="*/ 17 h 40"/>
              <a:gd name="T26" fmla="*/ 58 w 61"/>
              <a:gd name="T27" fmla="*/ 2 h 40"/>
              <a:gd name="T28" fmla="*/ 59 w 61"/>
              <a:gd name="T29" fmla="*/ 0 h 40"/>
              <a:gd name="T30" fmla="*/ 2 w 61"/>
              <a:gd name="T31" fmla="*/ 0 h 40"/>
              <a:gd name="T32" fmla="*/ 3 w 61"/>
              <a:gd name="T33" fmla="*/ 1 h 40"/>
              <a:gd name="T34" fmla="*/ 19 w 61"/>
              <a:gd name="T35" fmla="*/ 17 h 40"/>
              <a:gd name="T36" fmla="*/ 42 w 61"/>
              <a:gd name="T37" fmla="*/ 24 h 40"/>
              <a:gd name="T38" fmla="*/ 38 w 61"/>
              <a:gd name="T39" fmla="*/ 27 h 40"/>
              <a:gd name="T40" fmla="*/ 31 w 61"/>
              <a:gd name="T41" fmla="*/ 30 h 40"/>
              <a:gd name="T42" fmla="*/ 23 w 61"/>
              <a:gd name="T43" fmla="*/ 27 h 40"/>
              <a:gd name="T44" fmla="*/ 19 w 61"/>
              <a:gd name="T45" fmla="*/ 23 h 40"/>
              <a:gd name="T46" fmla="*/ 3 w 61"/>
              <a:gd name="T47" fmla="*/ 39 h 40"/>
              <a:gd name="T48" fmla="*/ 2 w 61"/>
              <a:gd name="T49" fmla="*/ 40 h 40"/>
              <a:gd name="T50" fmla="*/ 59 w 61"/>
              <a:gd name="T51" fmla="*/ 40 h 40"/>
              <a:gd name="T52" fmla="*/ 58 w 61"/>
              <a:gd name="T53" fmla="*/ 39 h 40"/>
              <a:gd name="T54" fmla="*/ 42 w 61"/>
              <a:gd name="T55" fmla="*/ 24 h 40"/>
              <a:gd name="T56" fmla="*/ 60 w 61"/>
              <a:gd name="T57" fmla="*/ 6 h 40"/>
              <a:gd name="T58" fmla="*/ 45 w 61"/>
              <a:gd name="T59" fmla="*/ 21 h 40"/>
              <a:gd name="T60" fmla="*/ 60 w 61"/>
              <a:gd name="T61" fmla="*/ 36 h 40"/>
              <a:gd name="T62" fmla="*/ 61 w 61"/>
              <a:gd name="T63" fmla="*/ 36 h 40"/>
              <a:gd name="T64" fmla="*/ 61 w 61"/>
              <a:gd name="T65" fmla="*/ 5 h 40"/>
              <a:gd name="T66" fmla="*/ 60 w 61"/>
              <a:gd name="T67" fmla="*/ 6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1" h="40"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5"/>
                  <a:pt x="0" y="35"/>
                  <a:pt x="0" y="35"/>
                </a:cubicBezTo>
                <a:cubicBezTo>
                  <a:pt x="16" y="20"/>
                  <a:pt x="16" y="20"/>
                  <a:pt x="16" y="20"/>
                </a:cubicBezTo>
                <a:lnTo>
                  <a:pt x="0" y="5"/>
                </a:lnTo>
                <a:close/>
                <a:moveTo>
                  <a:pt x="19" y="17"/>
                </a:moveTo>
                <a:cubicBezTo>
                  <a:pt x="22" y="20"/>
                  <a:pt x="22" y="20"/>
                  <a:pt x="22" y="20"/>
                </a:cubicBezTo>
                <a:cubicBezTo>
                  <a:pt x="26" y="23"/>
                  <a:pt x="26" y="23"/>
                  <a:pt x="26" y="23"/>
                </a:cubicBezTo>
                <a:cubicBezTo>
                  <a:pt x="27" y="24"/>
                  <a:pt x="29" y="25"/>
                  <a:pt x="31" y="25"/>
                </a:cubicBezTo>
                <a:cubicBezTo>
                  <a:pt x="32" y="25"/>
                  <a:pt x="34" y="24"/>
                  <a:pt x="36" y="23"/>
                </a:cubicBezTo>
                <a:cubicBezTo>
                  <a:pt x="38" y="21"/>
                  <a:pt x="38" y="21"/>
                  <a:pt x="38" y="21"/>
                </a:cubicBezTo>
                <a:cubicBezTo>
                  <a:pt x="42" y="17"/>
                  <a:pt x="42" y="17"/>
                  <a:pt x="42" y="17"/>
                </a:cubicBezTo>
                <a:cubicBezTo>
                  <a:pt x="58" y="2"/>
                  <a:pt x="58" y="2"/>
                  <a:pt x="58" y="2"/>
                </a:cubicBezTo>
                <a:cubicBezTo>
                  <a:pt x="58" y="1"/>
                  <a:pt x="59" y="1"/>
                  <a:pt x="59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1"/>
                  <a:pt x="3" y="1"/>
                  <a:pt x="3" y="1"/>
                </a:cubicBezTo>
                <a:lnTo>
                  <a:pt x="19" y="17"/>
                </a:lnTo>
                <a:close/>
                <a:moveTo>
                  <a:pt x="42" y="24"/>
                </a:moveTo>
                <a:cubicBezTo>
                  <a:pt x="38" y="27"/>
                  <a:pt x="38" y="27"/>
                  <a:pt x="38" y="27"/>
                </a:cubicBezTo>
                <a:cubicBezTo>
                  <a:pt x="36" y="29"/>
                  <a:pt x="33" y="30"/>
                  <a:pt x="31" y="30"/>
                </a:cubicBezTo>
                <a:cubicBezTo>
                  <a:pt x="28" y="30"/>
                  <a:pt x="25" y="29"/>
                  <a:pt x="23" y="27"/>
                </a:cubicBezTo>
                <a:cubicBezTo>
                  <a:pt x="19" y="23"/>
                  <a:pt x="19" y="23"/>
                  <a:pt x="19" y="23"/>
                </a:cubicBezTo>
                <a:cubicBezTo>
                  <a:pt x="3" y="39"/>
                  <a:pt x="3" y="39"/>
                  <a:pt x="3" y="39"/>
                </a:cubicBezTo>
                <a:cubicBezTo>
                  <a:pt x="2" y="39"/>
                  <a:pt x="2" y="40"/>
                  <a:pt x="2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8" y="40"/>
                  <a:pt x="58" y="40"/>
                  <a:pt x="58" y="39"/>
                </a:cubicBezTo>
                <a:lnTo>
                  <a:pt x="42" y="24"/>
                </a:lnTo>
                <a:close/>
                <a:moveTo>
                  <a:pt x="60" y="6"/>
                </a:moveTo>
                <a:cubicBezTo>
                  <a:pt x="45" y="21"/>
                  <a:pt x="45" y="21"/>
                  <a:pt x="45" y="21"/>
                </a:cubicBezTo>
                <a:cubicBezTo>
                  <a:pt x="60" y="36"/>
                  <a:pt x="60" y="36"/>
                  <a:pt x="60" y="36"/>
                </a:cubicBezTo>
                <a:cubicBezTo>
                  <a:pt x="60" y="36"/>
                  <a:pt x="60" y="36"/>
                  <a:pt x="61" y="36"/>
                </a:cubicBezTo>
                <a:cubicBezTo>
                  <a:pt x="61" y="5"/>
                  <a:pt x="61" y="5"/>
                  <a:pt x="61" y="5"/>
                </a:cubicBezTo>
                <a:cubicBezTo>
                  <a:pt x="60" y="5"/>
                  <a:pt x="60" y="5"/>
                  <a:pt x="60" y="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31" tIns="45716" rIns="91431" bIns="45716" numCol="1" anchor="t" anchorCtr="0" compatLnSpc="1"/>
          <a:lstStyle/>
          <a:p>
            <a:endParaRPr lang="zh-CN" altLang="en-US" sz="2490"/>
          </a:p>
        </p:txBody>
      </p:sp>
      <p:sp>
        <p:nvSpPr>
          <p:cNvPr id="107" name="矩形 106"/>
          <p:cNvSpPr/>
          <p:nvPr/>
        </p:nvSpPr>
        <p:spPr>
          <a:xfrm>
            <a:off x="7649557" y="1847932"/>
            <a:ext cx="3417944" cy="3907907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65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3010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airplan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325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75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75"/>
                            </p:stCondLst>
                            <p:childTnLst>
                              <p:par>
                                <p:cTn id="3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75"/>
                            </p:stCondLst>
                            <p:childTnLst>
                              <p:par>
                                <p:cTn id="4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9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150"/>
                            </p:stCondLst>
                            <p:childTnLst>
                              <p:par>
                                <p:cTn id="5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65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150"/>
                            </p:stCondLst>
                            <p:childTnLst>
                              <p:par>
                                <p:cTn id="6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475"/>
                            </p:stCondLst>
                            <p:childTnLst>
                              <p:par>
                                <p:cTn id="6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99" grpId="0"/>
      <p:bldP spid="100" grpId="0"/>
      <p:bldP spid="101" grpId="0"/>
      <p:bldP spid="102" grpId="0"/>
      <p:bldP spid="103" grpId="0"/>
      <p:bldP spid="104" grpId="0" animBg="1"/>
      <p:bldP spid="105" grpId="0" animBg="1"/>
      <p:bldP spid="106" grpId="0" animBg="1"/>
      <p:bldP spid="10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H_Entry_1"/>
          <p:cNvSpPr/>
          <p:nvPr>
            <p:custDataLst>
              <p:tags r:id="rId2"/>
            </p:custDataLst>
          </p:nvPr>
        </p:nvSpPr>
        <p:spPr>
          <a:xfrm>
            <a:off x="1389127" y="242449"/>
            <a:ext cx="4402666" cy="800219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000" b="1" spc="-300" dirty="0">
                <a:solidFill>
                  <a:schemeClr val="accent1"/>
                </a:solidFill>
                <a:latin typeface="+mj-ea"/>
                <a:ea typeface="+mj-ea"/>
                <a:sym typeface="Arial" panose="020B0604020202020204" pitchFamily="34" charset="0"/>
              </a:rPr>
              <a:t>添加相关标题文字</a:t>
            </a:r>
          </a:p>
        </p:txBody>
      </p:sp>
      <p:sp>
        <p:nvSpPr>
          <p:cNvPr id="21" name="TextBox 24"/>
          <p:cNvSpPr txBox="1"/>
          <p:nvPr/>
        </p:nvSpPr>
        <p:spPr>
          <a:xfrm>
            <a:off x="1986121" y="4729514"/>
            <a:ext cx="8222182" cy="11818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6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16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600" dirty="0">
                <a:solidFill>
                  <a:schemeClr val="tx2"/>
                </a:solidFill>
                <a:latin typeface="+mn-ea"/>
              </a:rPr>
              <a:t>策划、设计制作等全程服务，凭借自身优势和专业化的独特视角为客户提供优质的</a:t>
            </a:r>
            <a:r>
              <a:rPr lang="en-US" altLang="zh-CN" sz="16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600" dirty="0">
                <a:solidFill>
                  <a:schemeClr val="tx2"/>
                </a:solidFill>
                <a:latin typeface="+mn-ea"/>
              </a:rPr>
              <a:t>服务，助你演绎精彩人生。我们长期为客户提供专业的</a:t>
            </a:r>
            <a:r>
              <a:rPr lang="en-US" altLang="zh-CN" sz="16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600" dirty="0">
                <a:solidFill>
                  <a:schemeClr val="tx2"/>
                </a:solidFill>
                <a:latin typeface="+mn-ea"/>
              </a:rPr>
              <a:t>策划、设计制作等全程服务，凭借自身优势和专业化的独特视角为客户提供优质的</a:t>
            </a:r>
            <a:r>
              <a:rPr lang="en-US" altLang="zh-CN" sz="16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600" dirty="0">
                <a:solidFill>
                  <a:schemeClr val="tx2"/>
                </a:solidFill>
                <a:latin typeface="+mn-ea"/>
              </a:rPr>
              <a:t>服务。</a:t>
            </a:r>
          </a:p>
          <a:p>
            <a:pPr>
              <a:lnSpc>
                <a:spcPct val="120000"/>
              </a:lnSpc>
              <a:defRPr/>
            </a:pPr>
            <a:endParaRPr lang="zh-CN" altLang="en-US" sz="16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603651" y="4231268"/>
            <a:ext cx="9069346" cy="1872208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/>
          </a:p>
        </p:txBody>
      </p:sp>
      <p:sp>
        <p:nvSpPr>
          <p:cNvPr id="23" name="矩形 22"/>
          <p:cNvSpPr/>
          <p:nvPr/>
        </p:nvSpPr>
        <p:spPr>
          <a:xfrm>
            <a:off x="1544505" y="4462076"/>
            <a:ext cx="140655" cy="1437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/>
          </a:p>
        </p:txBody>
      </p:sp>
      <p:sp>
        <p:nvSpPr>
          <p:cNvPr id="24" name="矩形 23"/>
          <p:cNvSpPr/>
          <p:nvPr/>
        </p:nvSpPr>
        <p:spPr>
          <a:xfrm>
            <a:off x="10609611" y="4462076"/>
            <a:ext cx="140655" cy="1437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/>
          </a:p>
        </p:txBody>
      </p:sp>
      <p:grpSp>
        <p:nvGrpSpPr>
          <p:cNvPr id="25" name="组合 24"/>
          <p:cNvGrpSpPr/>
          <p:nvPr/>
        </p:nvGrpSpPr>
        <p:grpSpPr>
          <a:xfrm>
            <a:off x="1578628" y="1858780"/>
            <a:ext cx="9160700" cy="2008572"/>
            <a:chOff x="1578628" y="1858780"/>
            <a:chExt cx="9160700" cy="2008572"/>
          </a:xfrm>
        </p:grpSpPr>
        <p:grpSp>
          <p:nvGrpSpPr>
            <p:cNvPr id="26" name="组合 25"/>
            <p:cNvGrpSpPr/>
            <p:nvPr/>
          </p:nvGrpSpPr>
          <p:grpSpPr>
            <a:xfrm>
              <a:off x="1578628" y="1858780"/>
              <a:ext cx="2227754" cy="2008571"/>
              <a:chOff x="920204" y="1521455"/>
              <a:chExt cx="2527408" cy="2278744"/>
            </a:xfrm>
          </p:grpSpPr>
          <p:sp>
            <p:nvSpPr>
              <p:cNvPr id="70" name="Freeform 5"/>
              <p:cNvSpPr>
                <a:spLocks/>
              </p:cNvSpPr>
              <p:nvPr/>
            </p:nvSpPr>
            <p:spPr bwMode="auto">
              <a:xfrm>
                <a:off x="920204" y="1521455"/>
                <a:ext cx="2527408" cy="2278744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000"/>
              </a:p>
            </p:txBody>
          </p:sp>
          <p:sp>
            <p:nvSpPr>
              <p:cNvPr id="71" name="TextBox 3"/>
              <p:cNvSpPr txBox="1"/>
              <p:nvPr/>
            </p:nvSpPr>
            <p:spPr>
              <a:xfrm>
                <a:off x="1426859" y="2106829"/>
                <a:ext cx="1514099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zh-CN" altLang="en-US" sz="3200" dirty="0">
                    <a:solidFill>
                      <a:schemeClr val="bg1"/>
                    </a:solidFill>
                    <a:latin typeface="+mj-ea"/>
                    <a:ea typeface="+mj-ea"/>
                  </a:rPr>
                  <a:t>标题</a:t>
                </a:r>
                <a:endParaRPr lang="en-US" altLang="zh-CN" sz="32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lang="zh-CN" altLang="en-US" sz="3200" dirty="0">
                    <a:solidFill>
                      <a:schemeClr val="bg1"/>
                    </a:solidFill>
                    <a:latin typeface="+mj-ea"/>
                    <a:ea typeface="+mj-ea"/>
                  </a:rPr>
                  <a:t>内容</a:t>
                </a: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8511574" y="1858780"/>
              <a:ext cx="2227754" cy="2008572"/>
              <a:chOff x="8785696" y="1521455"/>
              <a:chExt cx="2527408" cy="2278744"/>
            </a:xfrm>
          </p:grpSpPr>
          <p:sp>
            <p:nvSpPr>
              <p:cNvPr id="68" name="Freeform 5"/>
              <p:cNvSpPr>
                <a:spLocks/>
              </p:cNvSpPr>
              <p:nvPr/>
            </p:nvSpPr>
            <p:spPr bwMode="auto">
              <a:xfrm>
                <a:off x="8785696" y="1521455"/>
                <a:ext cx="2527408" cy="2278744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000"/>
              </a:p>
            </p:txBody>
          </p:sp>
          <p:sp>
            <p:nvSpPr>
              <p:cNvPr id="69" name="TextBox 3"/>
              <p:cNvSpPr txBox="1"/>
              <p:nvPr/>
            </p:nvSpPr>
            <p:spPr>
              <a:xfrm>
                <a:off x="9375296" y="2106829"/>
                <a:ext cx="1348208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zh-CN" altLang="en-US" sz="3200" dirty="0">
                    <a:solidFill>
                      <a:schemeClr val="bg1"/>
                    </a:solidFill>
                    <a:latin typeface="+mj-ea"/>
                    <a:ea typeface="+mj-ea"/>
                  </a:rPr>
                  <a:t>标题</a:t>
                </a:r>
                <a:endParaRPr lang="en-US" altLang="zh-CN" sz="32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lang="zh-CN" altLang="en-US" sz="3200" dirty="0">
                    <a:solidFill>
                      <a:schemeClr val="bg1"/>
                    </a:solidFill>
                    <a:latin typeface="+mj-ea"/>
                    <a:ea typeface="+mj-ea"/>
                  </a:rPr>
                  <a:t>内容</a:t>
                </a: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3889610" y="1858780"/>
              <a:ext cx="2227754" cy="2008571"/>
              <a:chOff x="3542035" y="1521455"/>
              <a:chExt cx="2527408" cy="2278744"/>
            </a:xfrm>
          </p:grpSpPr>
          <p:sp>
            <p:nvSpPr>
              <p:cNvPr id="66" name="Freeform 5"/>
              <p:cNvSpPr>
                <a:spLocks/>
              </p:cNvSpPr>
              <p:nvPr/>
            </p:nvSpPr>
            <p:spPr bwMode="auto">
              <a:xfrm>
                <a:off x="3542035" y="1521455"/>
                <a:ext cx="2527408" cy="2278744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000"/>
              </a:p>
            </p:txBody>
          </p:sp>
          <p:sp>
            <p:nvSpPr>
              <p:cNvPr id="67" name="TextBox 3"/>
              <p:cNvSpPr txBox="1"/>
              <p:nvPr/>
            </p:nvSpPr>
            <p:spPr>
              <a:xfrm>
                <a:off x="4152928" y="2106829"/>
                <a:ext cx="1305623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zh-CN" altLang="en-US" sz="3200" dirty="0">
                    <a:solidFill>
                      <a:schemeClr val="bg1"/>
                    </a:solidFill>
                    <a:latin typeface="+mj-ea"/>
                    <a:ea typeface="+mj-ea"/>
                  </a:rPr>
                  <a:t>标题</a:t>
                </a:r>
                <a:endParaRPr lang="en-US" altLang="zh-CN" sz="32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lang="zh-CN" altLang="en-US" sz="3200" dirty="0">
                    <a:solidFill>
                      <a:schemeClr val="bg1"/>
                    </a:solidFill>
                    <a:latin typeface="+mj-ea"/>
                    <a:ea typeface="+mj-ea"/>
                  </a:rPr>
                  <a:t>内容</a:t>
                </a:r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6200593" y="1858780"/>
              <a:ext cx="2227754" cy="2008572"/>
              <a:chOff x="6163866" y="1521455"/>
              <a:chExt cx="2527408" cy="2278744"/>
            </a:xfrm>
          </p:grpSpPr>
          <p:sp>
            <p:nvSpPr>
              <p:cNvPr id="64" name="Freeform 5"/>
              <p:cNvSpPr>
                <a:spLocks/>
              </p:cNvSpPr>
              <p:nvPr/>
            </p:nvSpPr>
            <p:spPr bwMode="auto">
              <a:xfrm>
                <a:off x="6163866" y="1521455"/>
                <a:ext cx="2527408" cy="2278744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000"/>
              </a:p>
            </p:txBody>
          </p:sp>
          <p:sp>
            <p:nvSpPr>
              <p:cNvPr id="65" name="TextBox 3"/>
              <p:cNvSpPr txBox="1"/>
              <p:nvPr/>
            </p:nvSpPr>
            <p:spPr>
              <a:xfrm>
                <a:off x="6700159" y="2106829"/>
                <a:ext cx="1454822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zh-CN" altLang="en-US" sz="3200" dirty="0">
                    <a:solidFill>
                      <a:schemeClr val="bg1"/>
                    </a:solidFill>
                    <a:latin typeface="+mj-ea"/>
                    <a:ea typeface="+mj-ea"/>
                  </a:rPr>
                  <a:t>标题</a:t>
                </a:r>
                <a:endParaRPr lang="en-US" altLang="zh-CN" sz="32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lang="zh-CN" altLang="en-US" sz="3200" dirty="0">
                    <a:solidFill>
                      <a:schemeClr val="bg1"/>
                    </a:solidFill>
                    <a:latin typeface="+mj-ea"/>
                    <a:ea typeface="+mj-ea"/>
                  </a:rPr>
                  <a:t>内容</a:t>
                </a:r>
              </a:p>
            </p:txBody>
          </p:sp>
        </p:grpSp>
        <p:sp>
          <p:nvSpPr>
            <p:cNvPr id="30" name="Freeform 5"/>
            <p:cNvSpPr>
              <a:spLocks/>
            </p:cNvSpPr>
            <p:nvPr/>
          </p:nvSpPr>
          <p:spPr bwMode="auto">
            <a:xfrm>
              <a:off x="1672708" y="1943604"/>
              <a:ext cx="2039595" cy="183892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/>
            </a:p>
          </p:txBody>
        </p:sp>
        <p:sp>
          <p:nvSpPr>
            <p:cNvPr id="31" name="Freeform 5"/>
            <p:cNvSpPr>
              <a:spLocks/>
            </p:cNvSpPr>
            <p:nvPr/>
          </p:nvSpPr>
          <p:spPr bwMode="auto">
            <a:xfrm>
              <a:off x="3983691" y="1943604"/>
              <a:ext cx="2039595" cy="183892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/>
            </a:p>
          </p:txBody>
        </p:sp>
        <p:sp>
          <p:nvSpPr>
            <p:cNvPr id="32" name="Freeform 5"/>
            <p:cNvSpPr>
              <a:spLocks/>
            </p:cNvSpPr>
            <p:nvPr/>
          </p:nvSpPr>
          <p:spPr bwMode="auto">
            <a:xfrm>
              <a:off x="6294673" y="1943604"/>
              <a:ext cx="2039595" cy="183892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/>
            </a:p>
          </p:txBody>
        </p:sp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8605654" y="1943604"/>
              <a:ext cx="2039595" cy="183892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/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5769443" y="2788603"/>
              <a:ext cx="770479" cy="148923"/>
              <a:chOff x="3005398" y="2593891"/>
              <a:chExt cx="817496" cy="158010"/>
            </a:xfrm>
          </p:grpSpPr>
          <p:grpSp>
            <p:nvGrpSpPr>
              <p:cNvPr id="55" name="组合 54"/>
              <p:cNvGrpSpPr/>
              <p:nvPr/>
            </p:nvGrpSpPr>
            <p:grpSpPr>
              <a:xfrm rot="5400000">
                <a:off x="3005399" y="2593890"/>
                <a:ext cx="158010" cy="158012"/>
                <a:chOff x="4486616" y="3001075"/>
                <a:chExt cx="274695" cy="274699"/>
              </a:xfrm>
            </p:grpSpPr>
            <p:sp>
              <p:nvSpPr>
                <p:cNvPr id="62" name="椭圆 61"/>
                <p:cNvSpPr/>
                <p:nvPr/>
              </p:nvSpPr>
              <p:spPr>
                <a:xfrm rot="16200000">
                  <a:off x="4486614" y="3001077"/>
                  <a:ext cx="274699" cy="274695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" name="椭圆 62"/>
                <p:cNvSpPr/>
                <p:nvPr/>
              </p:nvSpPr>
              <p:spPr>
                <a:xfrm rot="16200000">
                  <a:off x="4511585" y="3026055"/>
                  <a:ext cx="224753" cy="224751"/>
                </a:xfrm>
                <a:prstGeom prst="ellipse">
                  <a:avLst/>
                </a:prstGeom>
                <a:solidFill>
                  <a:srgbClr val="FFFEF5"/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56" name="组合 55"/>
              <p:cNvGrpSpPr/>
              <p:nvPr/>
            </p:nvGrpSpPr>
            <p:grpSpPr>
              <a:xfrm rot="5400000">
                <a:off x="3664883" y="2593890"/>
                <a:ext cx="158010" cy="158012"/>
                <a:chOff x="4486616" y="3001075"/>
                <a:chExt cx="274695" cy="274699"/>
              </a:xfrm>
            </p:grpSpPr>
            <p:sp>
              <p:nvSpPr>
                <p:cNvPr id="60" name="椭圆 59"/>
                <p:cNvSpPr/>
                <p:nvPr/>
              </p:nvSpPr>
              <p:spPr>
                <a:xfrm rot="16200000">
                  <a:off x="4486614" y="3001077"/>
                  <a:ext cx="274699" cy="274695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1" name="椭圆 60"/>
                <p:cNvSpPr/>
                <p:nvPr/>
              </p:nvSpPr>
              <p:spPr>
                <a:xfrm rot="16200000">
                  <a:off x="4511585" y="3026055"/>
                  <a:ext cx="224753" cy="224751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57" name="组合 56"/>
              <p:cNvGrpSpPr/>
              <p:nvPr/>
            </p:nvGrpSpPr>
            <p:grpSpPr>
              <a:xfrm rot="16200000">
                <a:off x="3384091" y="2354714"/>
                <a:ext cx="67821" cy="636364"/>
                <a:chOff x="1235365" y="2098390"/>
                <a:chExt cx="67821" cy="384317"/>
              </a:xfrm>
            </p:grpSpPr>
            <p:sp>
              <p:nvSpPr>
                <p:cNvPr id="58" name="圆角矩形 39"/>
                <p:cNvSpPr/>
                <p:nvPr/>
              </p:nvSpPr>
              <p:spPr>
                <a:xfrm rot="10800000">
                  <a:off x="1274386" y="2098391"/>
                  <a:ext cx="28800" cy="384316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9525">
                  <a:noFill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9" name="圆角矩形 40"/>
                <p:cNvSpPr/>
                <p:nvPr/>
              </p:nvSpPr>
              <p:spPr>
                <a:xfrm rot="10800000">
                  <a:off x="1235365" y="2098390"/>
                  <a:ext cx="28800" cy="384316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9525">
                  <a:noFill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35" name="组合 34"/>
            <p:cNvGrpSpPr/>
            <p:nvPr/>
          </p:nvGrpSpPr>
          <p:grpSpPr>
            <a:xfrm>
              <a:off x="8073674" y="2788601"/>
              <a:ext cx="770483" cy="148925"/>
              <a:chOff x="3005398" y="2593891"/>
              <a:chExt cx="817500" cy="158012"/>
            </a:xfrm>
          </p:grpSpPr>
          <p:grpSp>
            <p:nvGrpSpPr>
              <p:cNvPr id="46" name="组合 45"/>
              <p:cNvGrpSpPr/>
              <p:nvPr/>
            </p:nvGrpSpPr>
            <p:grpSpPr>
              <a:xfrm rot="5400000">
                <a:off x="3005399" y="2593890"/>
                <a:ext cx="158010" cy="158012"/>
                <a:chOff x="4486616" y="3001075"/>
                <a:chExt cx="274695" cy="274699"/>
              </a:xfrm>
            </p:grpSpPr>
            <p:sp>
              <p:nvSpPr>
                <p:cNvPr id="53" name="椭圆 52"/>
                <p:cNvSpPr/>
                <p:nvPr/>
              </p:nvSpPr>
              <p:spPr>
                <a:xfrm rot="16200000">
                  <a:off x="4486614" y="3001077"/>
                  <a:ext cx="274699" cy="274695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4" name="椭圆 53"/>
                <p:cNvSpPr/>
                <p:nvPr/>
              </p:nvSpPr>
              <p:spPr>
                <a:xfrm rot="16200000">
                  <a:off x="4511585" y="3026055"/>
                  <a:ext cx="224753" cy="224751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7" name="组合 46"/>
              <p:cNvGrpSpPr/>
              <p:nvPr/>
            </p:nvGrpSpPr>
            <p:grpSpPr>
              <a:xfrm rot="5400000">
                <a:off x="3664886" y="2593892"/>
                <a:ext cx="158011" cy="158012"/>
                <a:chOff x="4486623" y="3001070"/>
                <a:chExt cx="274697" cy="274699"/>
              </a:xfrm>
            </p:grpSpPr>
            <p:sp>
              <p:nvSpPr>
                <p:cNvPr id="51" name="椭圆 50"/>
                <p:cNvSpPr/>
                <p:nvPr/>
              </p:nvSpPr>
              <p:spPr>
                <a:xfrm rot="16200000">
                  <a:off x="4486622" y="3001071"/>
                  <a:ext cx="274699" cy="274697"/>
                </a:xfrm>
                <a:prstGeom prst="ellipse">
                  <a:avLst/>
                </a:prstGeom>
                <a:solidFill>
                  <a:srgbClr val="FFFEF5"/>
                </a:soli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2" name="椭圆 51"/>
                <p:cNvSpPr/>
                <p:nvPr/>
              </p:nvSpPr>
              <p:spPr>
                <a:xfrm rot="16200000">
                  <a:off x="4511585" y="3026055"/>
                  <a:ext cx="224753" cy="224751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8" name="组合 47"/>
              <p:cNvGrpSpPr/>
              <p:nvPr/>
            </p:nvGrpSpPr>
            <p:grpSpPr>
              <a:xfrm rot="16200000">
                <a:off x="3384091" y="2354714"/>
                <a:ext cx="67821" cy="636364"/>
                <a:chOff x="1235365" y="2098390"/>
                <a:chExt cx="67821" cy="384317"/>
              </a:xfrm>
            </p:grpSpPr>
            <p:sp>
              <p:nvSpPr>
                <p:cNvPr id="49" name="圆角矩形 49"/>
                <p:cNvSpPr/>
                <p:nvPr/>
              </p:nvSpPr>
              <p:spPr>
                <a:xfrm rot="10800000">
                  <a:off x="1274386" y="2098391"/>
                  <a:ext cx="28800" cy="384316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9525">
                  <a:noFill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0" name="圆角矩形 50"/>
                <p:cNvSpPr/>
                <p:nvPr/>
              </p:nvSpPr>
              <p:spPr>
                <a:xfrm rot="10800000">
                  <a:off x="1235365" y="2098390"/>
                  <a:ext cx="28800" cy="384316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9525">
                  <a:noFill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36" name="组合 35"/>
            <p:cNvGrpSpPr/>
            <p:nvPr/>
          </p:nvGrpSpPr>
          <p:grpSpPr>
            <a:xfrm>
              <a:off x="3461519" y="2788603"/>
              <a:ext cx="770479" cy="148923"/>
              <a:chOff x="3005398" y="2593891"/>
              <a:chExt cx="817496" cy="158010"/>
            </a:xfrm>
          </p:grpSpPr>
          <p:grpSp>
            <p:nvGrpSpPr>
              <p:cNvPr id="37" name="组合 36"/>
              <p:cNvGrpSpPr/>
              <p:nvPr/>
            </p:nvGrpSpPr>
            <p:grpSpPr>
              <a:xfrm rot="5400000">
                <a:off x="3005399" y="2593890"/>
                <a:ext cx="158010" cy="158012"/>
                <a:chOff x="4486616" y="3001075"/>
                <a:chExt cx="274695" cy="274699"/>
              </a:xfrm>
            </p:grpSpPr>
            <p:sp>
              <p:nvSpPr>
                <p:cNvPr id="44" name="椭圆 43"/>
                <p:cNvSpPr/>
                <p:nvPr/>
              </p:nvSpPr>
              <p:spPr>
                <a:xfrm rot="16200000">
                  <a:off x="4486614" y="3001077"/>
                  <a:ext cx="274699" cy="274695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5" name="椭圆 44"/>
                <p:cNvSpPr/>
                <p:nvPr/>
              </p:nvSpPr>
              <p:spPr>
                <a:xfrm rot="16200000">
                  <a:off x="4511585" y="3026055"/>
                  <a:ext cx="224753" cy="224751"/>
                </a:xfrm>
                <a:prstGeom prst="ellipse">
                  <a:avLst/>
                </a:prstGeom>
                <a:solidFill>
                  <a:srgbClr val="FFFEF5"/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8" name="组合 37"/>
              <p:cNvGrpSpPr/>
              <p:nvPr/>
            </p:nvGrpSpPr>
            <p:grpSpPr>
              <a:xfrm rot="5400000">
                <a:off x="3664883" y="2593890"/>
                <a:ext cx="158010" cy="158012"/>
                <a:chOff x="4486616" y="3001075"/>
                <a:chExt cx="274695" cy="274699"/>
              </a:xfrm>
            </p:grpSpPr>
            <p:sp>
              <p:nvSpPr>
                <p:cNvPr id="42" name="椭圆 41"/>
                <p:cNvSpPr/>
                <p:nvPr/>
              </p:nvSpPr>
              <p:spPr>
                <a:xfrm rot="16200000">
                  <a:off x="4486614" y="3001077"/>
                  <a:ext cx="274699" cy="274695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3" name="椭圆 42"/>
                <p:cNvSpPr/>
                <p:nvPr/>
              </p:nvSpPr>
              <p:spPr>
                <a:xfrm rot="16200000">
                  <a:off x="4511585" y="3026055"/>
                  <a:ext cx="224753" cy="224751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9" name="组合 38"/>
              <p:cNvGrpSpPr/>
              <p:nvPr/>
            </p:nvGrpSpPr>
            <p:grpSpPr>
              <a:xfrm rot="16200000">
                <a:off x="3384091" y="2354714"/>
                <a:ext cx="67821" cy="636364"/>
                <a:chOff x="1235365" y="2098390"/>
                <a:chExt cx="67821" cy="384317"/>
              </a:xfrm>
            </p:grpSpPr>
            <p:sp>
              <p:nvSpPr>
                <p:cNvPr id="40" name="圆角矩形 39"/>
                <p:cNvSpPr/>
                <p:nvPr/>
              </p:nvSpPr>
              <p:spPr>
                <a:xfrm rot="10800000">
                  <a:off x="1274386" y="2098391"/>
                  <a:ext cx="28800" cy="384316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9525">
                  <a:noFill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" name="圆角矩形 40"/>
                <p:cNvSpPr/>
                <p:nvPr/>
              </p:nvSpPr>
              <p:spPr>
                <a:xfrm rot="10800000">
                  <a:off x="1235365" y="2098390"/>
                  <a:ext cx="28800" cy="384316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9525">
                  <a:noFill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6052575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airplan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H_Entry_1"/>
          <p:cNvSpPr/>
          <p:nvPr>
            <p:custDataLst>
              <p:tags r:id="rId2"/>
            </p:custDataLst>
          </p:nvPr>
        </p:nvSpPr>
        <p:spPr>
          <a:xfrm>
            <a:off x="1389127" y="242449"/>
            <a:ext cx="4402666" cy="800219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000" b="1" spc="-300" dirty="0">
                <a:solidFill>
                  <a:schemeClr val="accent1"/>
                </a:solidFill>
                <a:latin typeface="+mj-ea"/>
                <a:ea typeface="+mj-ea"/>
                <a:sym typeface="Arial" panose="020B0604020202020204" pitchFamily="34" charset="0"/>
              </a:rPr>
              <a:t>添加相关标题文字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074057" y="1691296"/>
            <a:ext cx="2946400" cy="4473718"/>
            <a:chOff x="1074057" y="1691296"/>
            <a:chExt cx="2946400" cy="4473718"/>
          </a:xfrm>
        </p:grpSpPr>
        <p:sp>
          <p:nvSpPr>
            <p:cNvPr id="16" name="矩形 15"/>
            <p:cNvSpPr/>
            <p:nvPr/>
          </p:nvSpPr>
          <p:spPr>
            <a:xfrm>
              <a:off x="1074057" y="1691296"/>
              <a:ext cx="2946400" cy="3270775"/>
            </a:xfrm>
            <a:prstGeom prst="rect">
              <a:avLst/>
            </a:prstGeom>
            <a:blipFill dpi="0" rotWithShape="1">
              <a:blip r:embed="rId5"/>
              <a:srcRect/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矩形 18"/>
            <p:cNvSpPr/>
            <p:nvPr/>
          </p:nvSpPr>
          <p:spPr>
            <a:xfrm>
              <a:off x="1516743" y="4628242"/>
              <a:ext cx="2061028" cy="59508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lvl="0" algn="ctr" defTabSz="914378">
                <a:defRPr/>
              </a:pPr>
              <a:r>
                <a:rPr lang="zh-CN" altLang="en-US" sz="2000" b="1" dirty="0">
                  <a:solidFill>
                    <a:schemeClr val="bg1"/>
                  </a:solidFill>
                </a:rPr>
                <a:t>标题文本内容</a:t>
              </a:r>
            </a:p>
          </p:txBody>
        </p:sp>
        <p:sp>
          <p:nvSpPr>
            <p:cNvPr id="22" name="文本框 11"/>
            <p:cNvSpPr txBox="1"/>
            <p:nvPr/>
          </p:nvSpPr>
          <p:spPr>
            <a:xfrm>
              <a:off x="1263354" y="5451247"/>
              <a:ext cx="2567806" cy="713767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normAutofit/>
            </a:bodyPr>
            <a:lstStyle/>
            <a:p>
              <a:pPr algn="ctr" defTabSz="914378">
                <a:lnSpc>
                  <a:spcPct val="120000"/>
                </a:lnSpc>
                <a:defRPr/>
              </a:pPr>
              <a:r>
                <a:rPr lang="zh-CN" altLang="en-US" sz="1100"/>
                <a:t>此部分内容作为文字排版占位显示</a:t>
              </a:r>
              <a:br>
                <a:rPr lang="zh-CN" altLang="en-US" sz="1100"/>
              </a:br>
              <a:r>
                <a:rPr lang="zh-CN" altLang="en-US" sz="1100"/>
                <a:t>（建议使用主题字体）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622800" y="1691296"/>
            <a:ext cx="2946400" cy="4473718"/>
            <a:chOff x="4622800" y="1691296"/>
            <a:chExt cx="2946400" cy="4473718"/>
          </a:xfrm>
        </p:grpSpPr>
        <p:sp>
          <p:nvSpPr>
            <p:cNvPr id="17" name="矩形 16"/>
            <p:cNvSpPr/>
            <p:nvPr/>
          </p:nvSpPr>
          <p:spPr>
            <a:xfrm>
              <a:off x="4622800" y="1691296"/>
              <a:ext cx="2946400" cy="3270775"/>
            </a:xfrm>
            <a:prstGeom prst="rect">
              <a:avLst/>
            </a:prstGeom>
            <a:blipFill dpi="0" rotWithShape="1">
              <a:blip r:embed="rId6"/>
              <a:srcRect/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矩形 19"/>
            <p:cNvSpPr/>
            <p:nvPr/>
          </p:nvSpPr>
          <p:spPr>
            <a:xfrm>
              <a:off x="5065486" y="4628242"/>
              <a:ext cx="2061028" cy="59508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lvl="0" algn="ctr" defTabSz="914378">
                <a:defRPr/>
              </a:pPr>
              <a:r>
                <a:rPr lang="zh-CN" altLang="en-US" sz="2000" b="1" dirty="0">
                  <a:solidFill>
                    <a:schemeClr val="bg1"/>
                  </a:solidFill>
                </a:rPr>
                <a:t>标题文本内容</a:t>
              </a:r>
            </a:p>
          </p:txBody>
        </p:sp>
        <p:sp>
          <p:nvSpPr>
            <p:cNvPr id="23" name="文本框 12"/>
            <p:cNvSpPr txBox="1"/>
            <p:nvPr/>
          </p:nvSpPr>
          <p:spPr>
            <a:xfrm>
              <a:off x="4812097" y="5451247"/>
              <a:ext cx="2567806" cy="713767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normAutofit/>
            </a:bodyPr>
            <a:lstStyle/>
            <a:p>
              <a:pPr algn="ctr" defTabSz="914378">
                <a:lnSpc>
                  <a:spcPct val="120000"/>
                </a:lnSpc>
                <a:defRPr/>
              </a:pPr>
              <a:r>
                <a:rPr lang="zh-CN" altLang="en-US" sz="1100"/>
                <a:t>此部分内容作为文字排版占位显示</a:t>
              </a:r>
              <a:br>
                <a:rPr lang="zh-CN" altLang="en-US" sz="1100"/>
              </a:br>
              <a:r>
                <a:rPr lang="zh-CN" altLang="en-US" sz="1100"/>
                <a:t>（建议使用主题字体）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8171543" y="1691296"/>
            <a:ext cx="2946400" cy="4473718"/>
            <a:chOff x="8171543" y="1691296"/>
            <a:chExt cx="2946400" cy="4473718"/>
          </a:xfrm>
        </p:grpSpPr>
        <p:sp>
          <p:nvSpPr>
            <p:cNvPr id="18" name="矩形 17"/>
            <p:cNvSpPr/>
            <p:nvPr/>
          </p:nvSpPr>
          <p:spPr>
            <a:xfrm>
              <a:off x="8171543" y="1691296"/>
              <a:ext cx="2946400" cy="3270775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矩形 20"/>
            <p:cNvSpPr/>
            <p:nvPr/>
          </p:nvSpPr>
          <p:spPr>
            <a:xfrm>
              <a:off x="8614229" y="4628242"/>
              <a:ext cx="2061028" cy="59508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lvl="0" algn="ctr" defTabSz="914378">
                <a:defRPr/>
              </a:pPr>
              <a:r>
                <a:rPr lang="zh-CN" altLang="en-US" sz="2000" b="1" dirty="0">
                  <a:solidFill>
                    <a:schemeClr val="bg1"/>
                  </a:solidFill>
                </a:rPr>
                <a:t>标题文本内容</a:t>
              </a:r>
            </a:p>
          </p:txBody>
        </p:sp>
        <p:sp>
          <p:nvSpPr>
            <p:cNvPr id="24" name="文本框 13"/>
            <p:cNvSpPr txBox="1"/>
            <p:nvPr/>
          </p:nvSpPr>
          <p:spPr>
            <a:xfrm>
              <a:off x="8360840" y="5451247"/>
              <a:ext cx="2567806" cy="713767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normAutofit/>
            </a:bodyPr>
            <a:lstStyle/>
            <a:p>
              <a:pPr algn="ctr" defTabSz="914378">
                <a:lnSpc>
                  <a:spcPct val="120000"/>
                </a:lnSpc>
                <a:defRPr/>
              </a:pPr>
              <a:r>
                <a:rPr lang="zh-CN" altLang="en-US" sz="1100"/>
                <a:t>此部分内容作为文字排版占位显示</a:t>
              </a:r>
              <a:br>
                <a:rPr lang="zh-CN" altLang="en-US" sz="1100"/>
              </a:br>
              <a:r>
                <a:rPr lang="zh-CN" altLang="en-US" sz="1100"/>
                <a:t>（建议使用主题字体）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71584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airplan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012"/>
          <p:cNvSpPr/>
          <p:nvPr/>
        </p:nvSpPr>
        <p:spPr>
          <a:xfrm>
            <a:off x="7055425" y="1908447"/>
            <a:ext cx="3561372" cy="1686613"/>
          </a:xfrm>
          <a:prstGeom prst="roundRect">
            <a:avLst>
              <a:gd name="adj" fmla="val 6918"/>
            </a:avLst>
          </a:prstGeom>
          <a:noFill/>
          <a:ln w="12700">
            <a:solidFill>
              <a:srgbClr val="A6AAA9"/>
            </a:solidFill>
            <a:miter lim="400000"/>
          </a:ln>
        </p:spPr>
        <p:txBody>
          <a:bodyPr lIns="19051" tIns="19051" rIns="19051" bIns="19051" anchor="ctr"/>
          <a:lstStyle/>
          <a:p>
            <a:pPr lvl="0"/>
            <a:endParaRPr sz="1733"/>
          </a:p>
        </p:txBody>
      </p:sp>
      <p:sp>
        <p:nvSpPr>
          <p:cNvPr id="4" name="Shape 2013"/>
          <p:cNvSpPr/>
          <p:nvPr/>
        </p:nvSpPr>
        <p:spPr>
          <a:xfrm>
            <a:off x="7055425" y="3838923"/>
            <a:ext cx="3561372" cy="1684827"/>
          </a:xfrm>
          <a:prstGeom prst="roundRect">
            <a:avLst>
              <a:gd name="adj" fmla="val 6925"/>
            </a:avLst>
          </a:prstGeom>
          <a:noFill/>
          <a:ln w="12700">
            <a:solidFill>
              <a:srgbClr val="A6AAA9"/>
            </a:solidFill>
            <a:miter lim="400000"/>
          </a:ln>
        </p:spPr>
        <p:txBody>
          <a:bodyPr lIns="19051" tIns="19051" rIns="19051" bIns="19051" anchor="ctr"/>
          <a:lstStyle/>
          <a:p>
            <a:pPr lvl="0"/>
            <a:endParaRPr sz="1733"/>
          </a:p>
        </p:txBody>
      </p:sp>
      <p:sp>
        <p:nvSpPr>
          <p:cNvPr id="5" name="Shape 2014"/>
          <p:cNvSpPr/>
          <p:nvPr/>
        </p:nvSpPr>
        <p:spPr>
          <a:xfrm>
            <a:off x="1581951" y="3838030"/>
            <a:ext cx="3561372" cy="1686612"/>
          </a:xfrm>
          <a:prstGeom prst="roundRect">
            <a:avLst>
              <a:gd name="adj" fmla="val 6918"/>
            </a:avLst>
          </a:prstGeom>
          <a:noFill/>
          <a:ln w="12700">
            <a:solidFill>
              <a:srgbClr val="A6AAA9"/>
            </a:solidFill>
            <a:miter lim="400000"/>
          </a:ln>
        </p:spPr>
        <p:txBody>
          <a:bodyPr lIns="19051" tIns="19051" rIns="19051" bIns="19051" anchor="ctr"/>
          <a:lstStyle/>
          <a:p>
            <a:pPr lvl="0"/>
            <a:endParaRPr sz="1733"/>
          </a:p>
        </p:txBody>
      </p:sp>
      <p:sp>
        <p:nvSpPr>
          <p:cNvPr id="6" name="Shape 2015"/>
          <p:cNvSpPr/>
          <p:nvPr/>
        </p:nvSpPr>
        <p:spPr>
          <a:xfrm>
            <a:off x="1581951" y="1908447"/>
            <a:ext cx="3561372" cy="1686613"/>
          </a:xfrm>
          <a:prstGeom prst="roundRect">
            <a:avLst>
              <a:gd name="adj" fmla="val 6918"/>
            </a:avLst>
          </a:prstGeom>
          <a:noFill/>
          <a:ln w="12700">
            <a:solidFill>
              <a:srgbClr val="A6AAA9"/>
            </a:solidFill>
            <a:miter lim="400000"/>
          </a:ln>
        </p:spPr>
        <p:txBody>
          <a:bodyPr lIns="19051" tIns="19051" rIns="19051" bIns="19051" anchor="ctr"/>
          <a:lstStyle/>
          <a:p>
            <a:pPr lvl="0"/>
            <a:endParaRPr sz="1733"/>
          </a:p>
        </p:txBody>
      </p:sp>
      <p:sp>
        <p:nvSpPr>
          <p:cNvPr id="7" name="Shape 2016"/>
          <p:cNvSpPr/>
          <p:nvPr/>
        </p:nvSpPr>
        <p:spPr>
          <a:xfrm>
            <a:off x="4826939" y="2451101"/>
            <a:ext cx="2537880" cy="2537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1"/>
          </a:solidFill>
          <a:ln w="12700">
            <a:noFill/>
            <a:miter lim="400000"/>
          </a:ln>
        </p:spPr>
        <p:txBody>
          <a:bodyPr lIns="25400" tIns="25400" rIns="25400" bIns="25400" anchor="ctr"/>
          <a:lstStyle/>
          <a:p>
            <a:pPr lvl="0"/>
            <a:endParaRPr sz="1733"/>
          </a:p>
        </p:txBody>
      </p:sp>
      <p:sp>
        <p:nvSpPr>
          <p:cNvPr id="8" name="Shape 2021"/>
          <p:cNvSpPr/>
          <p:nvPr/>
        </p:nvSpPr>
        <p:spPr>
          <a:xfrm>
            <a:off x="2329994" y="2468894"/>
            <a:ext cx="2321933" cy="1036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lnSpc>
                <a:spcPct val="120000"/>
              </a:lnSpc>
              <a:spcBef>
                <a:spcPts val="2500"/>
              </a:spcBef>
              <a:defRPr sz="2000">
                <a:solidFill>
                  <a:srgbClr val="53585F"/>
                </a:solidFill>
              </a:defRPr>
            </a:lvl1pPr>
          </a:lstStyle>
          <a:p>
            <a:pPr>
              <a:defRPr/>
            </a:pP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策划、设计制作等全程服务，凭借自身优势和专业化的独特视角为客户提供优质的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服务。</a:t>
            </a:r>
          </a:p>
        </p:txBody>
      </p:sp>
      <p:sp>
        <p:nvSpPr>
          <p:cNvPr id="9" name="Shape 2022"/>
          <p:cNvSpPr/>
          <p:nvPr/>
        </p:nvSpPr>
        <p:spPr>
          <a:xfrm>
            <a:off x="2322199" y="2050481"/>
            <a:ext cx="1869332" cy="401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>
              <a:lnSpc>
                <a:spcPct val="120000"/>
              </a:lnSpc>
              <a:defRPr sz="3500">
                <a:solidFill>
                  <a:srgbClr val="53585F"/>
                </a:solidFill>
              </a:defRPr>
            </a:lvl1pPr>
          </a:lstStyle>
          <a:p>
            <a:r>
              <a:rPr lang="zh-CN" altLang="en-US" sz="1800" dirty="0">
                <a:solidFill>
                  <a:schemeClr val="accent1"/>
                </a:solidFill>
                <a:latin typeface="+mj-ea"/>
                <a:ea typeface="+mj-ea"/>
              </a:rPr>
              <a:t>标题内容</a:t>
            </a:r>
          </a:p>
        </p:txBody>
      </p:sp>
      <p:sp>
        <p:nvSpPr>
          <p:cNvPr id="10" name="Shape 2023"/>
          <p:cNvSpPr/>
          <p:nvPr/>
        </p:nvSpPr>
        <p:spPr>
          <a:xfrm>
            <a:off x="2329994" y="4405464"/>
            <a:ext cx="2321933" cy="986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lnSpc>
                <a:spcPct val="120000"/>
              </a:lnSpc>
              <a:spcBef>
                <a:spcPts val="2500"/>
              </a:spcBef>
              <a:defRPr sz="2000">
                <a:solidFill>
                  <a:srgbClr val="53585F"/>
                </a:solidFill>
              </a:defRPr>
            </a:lvl1pPr>
          </a:lstStyle>
          <a:p>
            <a:pPr>
              <a:defRPr/>
            </a:pP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策划、设计制作等全程服务，凭借自身优势和专业化的独特视角为客户提供优质的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服务。</a:t>
            </a:r>
          </a:p>
        </p:txBody>
      </p:sp>
      <p:sp>
        <p:nvSpPr>
          <p:cNvPr id="11" name="Shape 2024"/>
          <p:cNvSpPr/>
          <p:nvPr/>
        </p:nvSpPr>
        <p:spPr>
          <a:xfrm>
            <a:off x="2322199" y="4015014"/>
            <a:ext cx="1869332" cy="401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>
              <a:lnSpc>
                <a:spcPct val="120000"/>
              </a:lnSpc>
              <a:defRPr sz="3500">
                <a:solidFill>
                  <a:srgbClr val="53585F"/>
                </a:solidFill>
              </a:defRPr>
            </a:lvl1pPr>
          </a:lstStyle>
          <a:p>
            <a:r>
              <a:rPr lang="zh-CN" altLang="en-US" sz="1800" dirty="0">
                <a:solidFill>
                  <a:schemeClr val="accent4"/>
                </a:solidFill>
                <a:latin typeface="+mj-ea"/>
                <a:ea typeface="+mj-ea"/>
              </a:rPr>
              <a:t>标题内容</a:t>
            </a:r>
          </a:p>
        </p:txBody>
      </p:sp>
      <p:sp>
        <p:nvSpPr>
          <p:cNvPr id="12" name="Shape 2025"/>
          <p:cNvSpPr/>
          <p:nvPr/>
        </p:nvSpPr>
        <p:spPr>
          <a:xfrm>
            <a:off x="7539829" y="2468894"/>
            <a:ext cx="2312667" cy="1036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r">
              <a:lnSpc>
                <a:spcPct val="120000"/>
              </a:lnSpc>
              <a:spcBef>
                <a:spcPts val="4500"/>
              </a:spcBef>
              <a:defRPr sz="2000">
                <a:solidFill>
                  <a:srgbClr val="53585F"/>
                </a:solidFill>
              </a:defRPr>
            </a:lvl1pPr>
          </a:lstStyle>
          <a:p>
            <a:pPr>
              <a:spcBef>
                <a:spcPts val="2500"/>
              </a:spcBef>
              <a:defRPr/>
            </a:pP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策划、设计制作等全程服务，凭借自身优势和专业化的独特视角为客户提供优质的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服务。</a:t>
            </a:r>
          </a:p>
        </p:txBody>
      </p:sp>
      <p:sp>
        <p:nvSpPr>
          <p:cNvPr id="13" name="Shape 2026"/>
          <p:cNvSpPr/>
          <p:nvPr/>
        </p:nvSpPr>
        <p:spPr>
          <a:xfrm>
            <a:off x="7983687" y="2050481"/>
            <a:ext cx="1869332" cy="401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sz="3500">
                <a:solidFill>
                  <a:srgbClr val="53585F"/>
                </a:solidFill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1800" dirty="0">
                <a:solidFill>
                  <a:schemeClr val="accent2"/>
                </a:solidFill>
                <a:latin typeface="+mj-ea"/>
                <a:ea typeface="+mj-ea"/>
              </a:rPr>
              <a:t>标题内容</a:t>
            </a:r>
          </a:p>
        </p:txBody>
      </p:sp>
      <p:sp>
        <p:nvSpPr>
          <p:cNvPr id="14" name="Shape 2027"/>
          <p:cNvSpPr/>
          <p:nvPr/>
        </p:nvSpPr>
        <p:spPr>
          <a:xfrm>
            <a:off x="7539831" y="4405469"/>
            <a:ext cx="2312667" cy="986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r">
              <a:lnSpc>
                <a:spcPct val="120000"/>
              </a:lnSpc>
              <a:spcBef>
                <a:spcPts val="4500"/>
              </a:spcBef>
              <a:defRPr sz="2000">
                <a:solidFill>
                  <a:srgbClr val="53585F"/>
                </a:solidFill>
              </a:defRPr>
            </a:lvl1pPr>
          </a:lstStyle>
          <a:p>
            <a:pPr algn="l">
              <a:spcBef>
                <a:spcPts val="2500"/>
              </a:spcBef>
              <a:defRPr/>
            </a:pP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策划、设计制作等全程服务，凭借自身优势和专业化的独特视角为客户提供优质的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服务。</a:t>
            </a:r>
          </a:p>
        </p:txBody>
      </p:sp>
      <p:sp>
        <p:nvSpPr>
          <p:cNvPr id="15" name="Shape 2028"/>
          <p:cNvSpPr/>
          <p:nvPr/>
        </p:nvSpPr>
        <p:spPr>
          <a:xfrm>
            <a:off x="7983687" y="4015014"/>
            <a:ext cx="1869332" cy="401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sz="3500">
                <a:solidFill>
                  <a:srgbClr val="53585F"/>
                </a:solidFill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1800" dirty="0">
                <a:solidFill>
                  <a:schemeClr val="accent3"/>
                </a:solidFill>
                <a:latin typeface="+mj-ea"/>
                <a:ea typeface="+mj-ea"/>
              </a:rPr>
              <a:t>标题内容</a:t>
            </a:r>
          </a:p>
        </p:txBody>
      </p:sp>
      <p:grpSp>
        <p:nvGrpSpPr>
          <p:cNvPr id="16" name="Group 2031"/>
          <p:cNvGrpSpPr/>
          <p:nvPr/>
        </p:nvGrpSpPr>
        <p:grpSpPr>
          <a:xfrm>
            <a:off x="1107307" y="2274011"/>
            <a:ext cx="955485" cy="955485"/>
            <a:chOff x="0" y="0"/>
            <a:chExt cx="1910968" cy="1910968"/>
          </a:xfrm>
        </p:grpSpPr>
        <p:sp>
          <p:nvSpPr>
            <p:cNvPr id="17" name="Shape 2029"/>
            <p:cNvSpPr/>
            <p:nvPr/>
          </p:nvSpPr>
          <p:spPr>
            <a:xfrm>
              <a:off x="0" y="0"/>
              <a:ext cx="1910969" cy="1910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33867" tIns="33867" rIns="33867" bIns="33867" numCol="1" anchor="ctr">
              <a:noAutofit/>
            </a:bodyPr>
            <a:lstStyle/>
            <a:p>
              <a:pPr lvl="0"/>
              <a:endParaRPr sz="1733"/>
            </a:p>
          </p:txBody>
        </p:sp>
        <p:sp>
          <p:nvSpPr>
            <p:cNvPr id="18" name="Shape 2030"/>
            <p:cNvSpPr/>
            <p:nvPr/>
          </p:nvSpPr>
          <p:spPr>
            <a:xfrm>
              <a:off x="553362" y="560070"/>
              <a:ext cx="804244" cy="706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71" y="8035"/>
                  </a:moveTo>
                  <a:lnTo>
                    <a:pt x="11327" y="9235"/>
                  </a:lnTo>
                  <a:lnTo>
                    <a:pt x="14583" y="4904"/>
                  </a:lnTo>
                  <a:lnTo>
                    <a:pt x="15088" y="4330"/>
                  </a:lnTo>
                  <a:lnTo>
                    <a:pt x="17289" y="6157"/>
                  </a:lnTo>
                  <a:lnTo>
                    <a:pt x="17289" y="3078"/>
                  </a:lnTo>
                  <a:lnTo>
                    <a:pt x="17289" y="0"/>
                  </a:lnTo>
                  <a:lnTo>
                    <a:pt x="14583" y="626"/>
                  </a:lnTo>
                  <a:lnTo>
                    <a:pt x="11878" y="1200"/>
                  </a:lnTo>
                  <a:lnTo>
                    <a:pt x="14033" y="3704"/>
                  </a:lnTo>
                  <a:lnTo>
                    <a:pt x="10777" y="7409"/>
                  </a:lnTo>
                  <a:lnTo>
                    <a:pt x="7567" y="6157"/>
                  </a:lnTo>
                  <a:lnTo>
                    <a:pt x="5411" y="10487"/>
                  </a:lnTo>
                  <a:lnTo>
                    <a:pt x="2155" y="9235"/>
                  </a:lnTo>
                  <a:lnTo>
                    <a:pt x="550" y="14817"/>
                  </a:lnTo>
                  <a:lnTo>
                    <a:pt x="0" y="16017"/>
                  </a:lnTo>
                  <a:lnTo>
                    <a:pt x="1055" y="16643"/>
                  </a:lnTo>
                  <a:lnTo>
                    <a:pt x="2706" y="11113"/>
                  </a:lnTo>
                  <a:lnTo>
                    <a:pt x="5916" y="12313"/>
                  </a:lnTo>
                  <a:lnTo>
                    <a:pt x="8071" y="8035"/>
                  </a:lnTo>
                  <a:lnTo>
                    <a:pt x="8071" y="8035"/>
                  </a:lnTo>
                  <a:close/>
                  <a:moveTo>
                    <a:pt x="6466" y="21600"/>
                  </a:moveTo>
                  <a:lnTo>
                    <a:pt x="6466" y="16643"/>
                  </a:lnTo>
                  <a:lnTo>
                    <a:pt x="3761" y="16643"/>
                  </a:lnTo>
                  <a:lnTo>
                    <a:pt x="3761" y="21600"/>
                  </a:lnTo>
                  <a:lnTo>
                    <a:pt x="6466" y="21600"/>
                  </a:lnTo>
                  <a:lnTo>
                    <a:pt x="6466" y="21600"/>
                  </a:lnTo>
                  <a:close/>
                  <a:moveTo>
                    <a:pt x="10227" y="21600"/>
                  </a:moveTo>
                  <a:lnTo>
                    <a:pt x="7567" y="21600"/>
                  </a:lnTo>
                  <a:lnTo>
                    <a:pt x="7567" y="14817"/>
                  </a:lnTo>
                  <a:lnTo>
                    <a:pt x="10227" y="14817"/>
                  </a:lnTo>
                  <a:lnTo>
                    <a:pt x="10227" y="21600"/>
                  </a:lnTo>
                  <a:lnTo>
                    <a:pt x="10227" y="21600"/>
                  </a:lnTo>
                  <a:close/>
                  <a:moveTo>
                    <a:pt x="14033" y="21600"/>
                  </a:moveTo>
                  <a:lnTo>
                    <a:pt x="11327" y="21600"/>
                  </a:lnTo>
                  <a:lnTo>
                    <a:pt x="11327" y="12313"/>
                  </a:lnTo>
                  <a:lnTo>
                    <a:pt x="14033" y="12313"/>
                  </a:lnTo>
                  <a:lnTo>
                    <a:pt x="14033" y="21600"/>
                  </a:lnTo>
                  <a:lnTo>
                    <a:pt x="14033" y="21600"/>
                  </a:lnTo>
                  <a:close/>
                  <a:moveTo>
                    <a:pt x="17794" y="21600"/>
                  </a:moveTo>
                  <a:lnTo>
                    <a:pt x="15088" y="21600"/>
                  </a:lnTo>
                  <a:lnTo>
                    <a:pt x="15088" y="9861"/>
                  </a:lnTo>
                  <a:lnTo>
                    <a:pt x="17794" y="9861"/>
                  </a:lnTo>
                  <a:lnTo>
                    <a:pt x="17794" y="21600"/>
                  </a:lnTo>
                  <a:lnTo>
                    <a:pt x="17794" y="21600"/>
                  </a:lnTo>
                  <a:close/>
                  <a:moveTo>
                    <a:pt x="18894" y="6783"/>
                  </a:moveTo>
                  <a:lnTo>
                    <a:pt x="18894" y="21600"/>
                  </a:lnTo>
                  <a:lnTo>
                    <a:pt x="21600" y="21600"/>
                  </a:lnTo>
                  <a:lnTo>
                    <a:pt x="21600" y="6783"/>
                  </a:lnTo>
                  <a:lnTo>
                    <a:pt x="18894" y="678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1733"/>
            </a:p>
          </p:txBody>
        </p:sp>
      </p:grpSp>
      <p:grpSp>
        <p:nvGrpSpPr>
          <p:cNvPr id="19" name="Group 2034"/>
          <p:cNvGrpSpPr/>
          <p:nvPr/>
        </p:nvGrpSpPr>
        <p:grpSpPr>
          <a:xfrm>
            <a:off x="1109974" y="4206262"/>
            <a:ext cx="950151" cy="950151"/>
            <a:chOff x="0" y="0"/>
            <a:chExt cx="1900299" cy="1900299"/>
          </a:xfrm>
        </p:grpSpPr>
        <p:sp>
          <p:nvSpPr>
            <p:cNvPr id="20" name="Shape 2032"/>
            <p:cNvSpPr/>
            <p:nvPr/>
          </p:nvSpPr>
          <p:spPr>
            <a:xfrm>
              <a:off x="0" y="0"/>
              <a:ext cx="1900300" cy="1900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33867" tIns="33867" rIns="33867" bIns="33867" numCol="1" anchor="ctr">
              <a:noAutofit/>
            </a:bodyPr>
            <a:lstStyle/>
            <a:p>
              <a:pPr lvl="0"/>
              <a:endParaRPr sz="1733"/>
            </a:p>
          </p:txBody>
        </p:sp>
        <p:sp>
          <p:nvSpPr>
            <p:cNvPr id="21" name="Shape 2033"/>
            <p:cNvSpPr/>
            <p:nvPr/>
          </p:nvSpPr>
          <p:spPr>
            <a:xfrm rot="10800000" flipH="1">
              <a:off x="548028" y="596692"/>
              <a:ext cx="804244" cy="706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71" y="8035"/>
                  </a:moveTo>
                  <a:lnTo>
                    <a:pt x="11327" y="9235"/>
                  </a:lnTo>
                  <a:lnTo>
                    <a:pt x="14583" y="4904"/>
                  </a:lnTo>
                  <a:lnTo>
                    <a:pt x="15088" y="4330"/>
                  </a:lnTo>
                  <a:lnTo>
                    <a:pt x="17289" y="6157"/>
                  </a:lnTo>
                  <a:lnTo>
                    <a:pt x="17289" y="3078"/>
                  </a:lnTo>
                  <a:lnTo>
                    <a:pt x="17289" y="0"/>
                  </a:lnTo>
                  <a:lnTo>
                    <a:pt x="14583" y="626"/>
                  </a:lnTo>
                  <a:lnTo>
                    <a:pt x="11878" y="1200"/>
                  </a:lnTo>
                  <a:lnTo>
                    <a:pt x="14033" y="3704"/>
                  </a:lnTo>
                  <a:lnTo>
                    <a:pt x="10777" y="7409"/>
                  </a:lnTo>
                  <a:lnTo>
                    <a:pt x="7567" y="6157"/>
                  </a:lnTo>
                  <a:lnTo>
                    <a:pt x="5411" y="10487"/>
                  </a:lnTo>
                  <a:lnTo>
                    <a:pt x="2155" y="9235"/>
                  </a:lnTo>
                  <a:lnTo>
                    <a:pt x="550" y="14817"/>
                  </a:lnTo>
                  <a:lnTo>
                    <a:pt x="0" y="16017"/>
                  </a:lnTo>
                  <a:lnTo>
                    <a:pt x="1055" y="16643"/>
                  </a:lnTo>
                  <a:lnTo>
                    <a:pt x="2706" y="11113"/>
                  </a:lnTo>
                  <a:lnTo>
                    <a:pt x="5916" y="12313"/>
                  </a:lnTo>
                  <a:lnTo>
                    <a:pt x="8071" y="8035"/>
                  </a:lnTo>
                  <a:lnTo>
                    <a:pt x="8071" y="8035"/>
                  </a:lnTo>
                  <a:close/>
                  <a:moveTo>
                    <a:pt x="6466" y="21600"/>
                  </a:moveTo>
                  <a:lnTo>
                    <a:pt x="6466" y="16643"/>
                  </a:lnTo>
                  <a:lnTo>
                    <a:pt x="3761" y="16643"/>
                  </a:lnTo>
                  <a:lnTo>
                    <a:pt x="3761" y="21600"/>
                  </a:lnTo>
                  <a:lnTo>
                    <a:pt x="6466" y="21600"/>
                  </a:lnTo>
                  <a:lnTo>
                    <a:pt x="6466" y="21600"/>
                  </a:lnTo>
                  <a:close/>
                  <a:moveTo>
                    <a:pt x="10227" y="21600"/>
                  </a:moveTo>
                  <a:lnTo>
                    <a:pt x="7567" y="21600"/>
                  </a:lnTo>
                  <a:lnTo>
                    <a:pt x="7567" y="14817"/>
                  </a:lnTo>
                  <a:lnTo>
                    <a:pt x="10227" y="14817"/>
                  </a:lnTo>
                  <a:lnTo>
                    <a:pt x="10227" y="21600"/>
                  </a:lnTo>
                  <a:lnTo>
                    <a:pt x="10227" y="21600"/>
                  </a:lnTo>
                  <a:close/>
                  <a:moveTo>
                    <a:pt x="14033" y="21600"/>
                  </a:moveTo>
                  <a:lnTo>
                    <a:pt x="11327" y="21600"/>
                  </a:lnTo>
                  <a:lnTo>
                    <a:pt x="11327" y="12313"/>
                  </a:lnTo>
                  <a:lnTo>
                    <a:pt x="14033" y="12313"/>
                  </a:lnTo>
                  <a:lnTo>
                    <a:pt x="14033" y="21600"/>
                  </a:lnTo>
                  <a:lnTo>
                    <a:pt x="14033" y="21600"/>
                  </a:lnTo>
                  <a:close/>
                  <a:moveTo>
                    <a:pt x="17794" y="21600"/>
                  </a:moveTo>
                  <a:lnTo>
                    <a:pt x="15088" y="21600"/>
                  </a:lnTo>
                  <a:lnTo>
                    <a:pt x="15088" y="9861"/>
                  </a:lnTo>
                  <a:lnTo>
                    <a:pt x="17794" y="9861"/>
                  </a:lnTo>
                  <a:lnTo>
                    <a:pt x="17794" y="21600"/>
                  </a:lnTo>
                  <a:lnTo>
                    <a:pt x="17794" y="21600"/>
                  </a:lnTo>
                  <a:close/>
                  <a:moveTo>
                    <a:pt x="18894" y="6783"/>
                  </a:moveTo>
                  <a:lnTo>
                    <a:pt x="18894" y="21600"/>
                  </a:lnTo>
                  <a:lnTo>
                    <a:pt x="21600" y="21600"/>
                  </a:lnTo>
                  <a:lnTo>
                    <a:pt x="21600" y="6783"/>
                  </a:lnTo>
                  <a:lnTo>
                    <a:pt x="18894" y="678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1733"/>
            </a:p>
          </p:txBody>
        </p:sp>
      </p:grpSp>
      <p:sp>
        <p:nvSpPr>
          <p:cNvPr id="22" name="Shape 2035"/>
          <p:cNvSpPr/>
          <p:nvPr/>
        </p:nvSpPr>
        <p:spPr>
          <a:xfrm>
            <a:off x="10136941" y="4206260"/>
            <a:ext cx="950152" cy="9501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33867" tIns="33867" rIns="33867" bIns="33867" numCol="1" anchor="ctr">
            <a:noAutofit/>
          </a:bodyPr>
          <a:lstStyle/>
          <a:p>
            <a:endParaRPr sz="1733"/>
          </a:p>
        </p:txBody>
      </p:sp>
      <p:grpSp>
        <p:nvGrpSpPr>
          <p:cNvPr id="23" name="Group 2040"/>
          <p:cNvGrpSpPr/>
          <p:nvPr/>
        </p:nvGrpSpPr>
        <p:grpSpPr>
          <a:xfrm>
            <a:off x="10131634" y="2274011"/>
            <a:ext cx="955485" cy="955485"/>
            <a:chOff x="0" y="0"/>
            <a:chExt cx="1910968" cy="1910968"/>
          </a:xfrm>
        </p:grpSpPr>
        <p:sp>
          <p:nvSpPr>
            <p:cNvPr id="24" name="Shape 2038"/>
            <p:cNvSpPr/>
            <p:nvPr/>
          </p:nvSpPr>
          <p:spPr>
            <a:xfrm>
              <a:off x="0" y="0"/>
              <a:ext cx="1910969" cy="1910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33867" tIns="33867" rIns="33867" bIns="33867" numCol="1" anchor="ctr">
              <a:noAutofit/>
            </a:bodyPr>
            <a:lstStyle/>
            <a:p>
              <a:pPr lvl="0"/>
              <a:endParaRPr sz="1733"/>
            </a:p>
          </p:txBody>
        </p:sp>
        <p:sp>
          <p:nvSpPr>
            <p:cNvPr id="25" name="Shape 2039"/>
            <p:cNvSpPr/>
            <p:nvPr/>
          </p:nvSpPr>
          <p:spPr>
            <a:xfrm>
              <a:off x="657404" y="557107"/>
              <a:ext cx="596161" cy="749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5" h="21072" extrusionOk="0">
                  <a:moveTo>
                    <a:pt x="17468" y="6506"/>
                  </a:moveTo>
                  <a:cubicBezTo>
                    <a:pt x="16410" y="7763"/>
                    <a:pt x="15333" y="6878"/>
                    <a:pt x="13824" y="5996"/>
                  </a:cubicBezTo>
                  <a:cubicBezTo>
                    <a:pt x="12317" y="5116"/>
                    <a:pt x="10950" y="4575"/>
                    <a:pt x="12006" y="3318"/>
                  </a:cubicBezTo>
                  <a:cubicBezTo>
                    <a:pt x="13062" y="2059"/>
                    <a:pt x="15140" y="1754"/>
                    <a:pt x="16648" y="2634"/>
                  </a:cubicBezTo>
                  <a:cubicBezTo>
                    <a:pt x="18155" y="3515"/>
                    <a:pt x="18522" y="5248"/>
                    <a:pt x="17468" y="6506"/>
                  </a:cubicBezTo>
                  <a:close/>
                  <a:moveTo>
                    <a:pt x="20868" y="4865"/>
                  </a:moveTo>
                  <a:cubicBezTo>
                    <a:pt x="20191" y="1663"/>
                    <a:pt x="16530" y="-474"/>
                    <a:pt x="12691" y="90"/>
                  </a:cubicBezTo>
                  <a:cubicBezTo>
                    <a:pt x="8853" y="655"/>
                    <a:pt x="5613" y="3118"/>
                    <a:pt x="6290" y="6320"/>
                  </a:cubicBezTo>
                  <a:cubicBezTo>
                    <a:pt x="6436" y="7009"/>
                    <a:pt x="6840" y="8088"/>
                    <a:pt x="7318" y="8862"/>
                  </a:cubicBezTo>
                  <a:lnTo>
                    <a:pt x="346" y="17166"/>
                  </a:lnTo>
                  <a:cubicBezTo>
                    <a:pt x="90" y="17473"/>
                    <a:pt x="-56" y="18024"/>
                    <a:pt x="20" y="18392"/>
                  </a:cubicBezTo>
                  <a:lnTo>
                    <a:pt x="470" y="20511"/>
                  </a:lnTo>
                  <a:cubicBezTo>
                    <a:pt x="547" y="20879"/>
                    <a:pt x="971" y="21126"/>
                    <a:pt x="1412" y="21061"/>
                  </a:cubicBezTo>
                  <a:lnTo>
                    <a:pt x="3454" y="20761"/>
                  </a:lnTo>
                  <a:cubicBezTo>
                    <a:pt x="3895" y="20696"/>
                    <a:pt x="4457" y="20387"/>
                    <a:pt x="4700" y="20072"/>
                  </a:cubicBezTo>
                  <a:lnTo>
                    <a:pt x="7456" y="16513"/>
                  </a:lnTo>
                  <a:lnTo>
                    <a:pt x="7480" y="16490"/>
                  </a:lnTo>
                  <a:lnTo>
                    <a:pt x="9346" y="16216"/>
                  </a:lnTo>
                  <a:lnTo>
                    <a:pt x="12566" y="12046"/>
                  </a:lnTo>
                  <a:cubicBezTo>
                    <a:pt x="13623" y="12195"/>
                    <a:pt x="15142" y="12146"/>
                    <a:pt x="16039" y="12013"/>
                  </a:cubicBezTo>
                  <a:cubicBezTo>
                    <a:pt x="19878" y="11449"/>
                    <a:pt x="21544" y="8068"/>
                    <a:pt x="20868" y="486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 sz="1733"/>
            </a:p>
          </p:txBody>
        </p:sp>
      </p:grpSp>
      <p:sp>
        <p:nvSpPr>
          <p:cNvPr id="26" name="Text Placeholder 5"/>
          <p:cNvSpPr txBox="1">
            <a:spLocks/>
          </p:cNvSpPr>
          <p:nvPr/>
        </p:nvSpPr>
        <p:spPr>
          <a:xfrm>
            <a:off x="5327915" y="3381295"/>
            <a:ext cx="1535488" cy="63371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zh-CN" altLang="en-US" sz="2667" dirty="0">
                <a:solidFill>
                  <a:schemeClr val="bg1"/>
                </a:solidFill>
                <a:latin typeface="+mj-ea"/>
                <a:ea typeface="+mj-ea"/>
              </a:rPr>
              <a:t>点击输入标题内容</a:t>
            </a:r>
            <a:endParaRPr lang="en-GB" altLang="zh-CN" sz="2667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7" name="Shape 2036"/>
          <p:cNvSpPr/>
          <p:nvPr/>
        </p:nvSpPr>
        <p:spPr>
          <a:xfrm>
            <a:off x="10410956" y="4466867"/>
            <a:ext cx="402123" cy="4289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53" h="21260" extrusionOk="0">
                <a:moveTo>
                  <a:pt x="11752" y="11733"/>
                </a:moveTo>
                <a:lnTo>
                  <a:pt x="9401" y="11733"/>
                </a:lnTo>
                <a:lnTo>
                  <a:pt x="9401" y="5975"/>
                </a:lnTo>
                <a:lnTo>
                  <a:pt x="11752" y="5975"/>
                </a:lnTo>
                <a:cubicBezTo>
                  <a:pt x="11752" y="5975"/>
                  <a:pt x="11752" y="11733"/>
                  <a:pt x="11752" y="11733"/>
                </a:cubicBezTo>
                <a:close/>
                <a:moveTo>
                  <a:pt x="11752" y="15276"/>
                </a:moveTo>
                <a:lnTo>
                  <a:pt x="9401" y="15276"/>
                </a:lnTo>
                <a:lnTo>
                  <a:pt x="9401" y="12951"/>
                </a:lnTo>
                <a:lnTo>
                  <a:pt x="11752" y="12951"/>
                </a:lnTo>
                <a:cubicBezTo>
                  <a:pt x="11752" y="12951"/>
                  <a:pt x="11752" y="15276"/>
                  <a:pt x="11752" y="15276"/>
                </a:cubicBezTo>
                <a:close/>
                <a:moveTo>
                  <a:pt x="20789" y="13227"/>
                </a:moveTo>
                <a:lnTo>
                  <a:pt x="18761" y="11523"/>
                </a:lnTo>
                <a:cubicBezTo>
                  <a:pt x="18172" y="11029"/>
                  <a:pt x="18172" y="10223"/>
                  <a:pt x="18761" y="9729"/>
                </a:cubicBezTo>
                <a:lnTo>
                  <a:pt x="20789" y="8025"/>
                </a:lnTo>
                <a:cubicBezTo>
                  <a:pt x="21376" y="7532"/>
                  <a:pt x="21220" y="7072"/>
                  <a:pt x="20441" y="7001"/>
                </a:cubicBezTo>
                <a:lnTo>
                  <a:pt x="17751" y="6761"/>
                </a:lnTo>
                <a:cubicBezTo>
                  <a:pt x="16971" y="6692"/>
                  <a:pt x="16552" y="6061"/>
                  <a:pt x="16819" y="5360"/>
                </a:cubicBezTo>
                <a:lnTo>
                  <a:pt x="18247" y="1615"/>
                </a:lnTo>
                <a:cubicBezTo>
                  <a:pt x="18515" y="912"/>
                  <a:pt x="18188" y="656"/>
                  <a:pt x="17520" y="1047"/>
                </a:cubicBezTo>
                <a:lnTo>
                  <a:pt x="14346" y="2896"/>
                </a:lnTo>
                <a:cubicBezTo>
                  <a:pt x="13678" y="3285"/>
                  <a:pt x="12815" y="3072"/>
                  <a:pt x="12430" y="2423"/>
                </a:cubicBezTo>
                <a:lnTo>
                  <a:pt x="11279" y="489"/>
                </a:lnTo>
                <a:cubicBezTo>
                  <a:pt x="10893" y="-160"/>
                  <a:pt x="10255" y="-164"/>
                  <a:pt x="9860" y="481"/>
                </a:cubicBezTo>
                <a:lnTo>
                  <a:pt x="8793" y="2232"/>
                </a:lnTo>
                <a:cubicBezTo>
                  <a:pt x="8398" y="2877"/>
                  <a:pt x="7493" y="3153"/>
                  <a:pt x="6781" y="2844"/>
                </a:cubicBezTo>
                <a:lnTo>
                  <a:pt x="4900" y="2031"/>
                </a:lnTo>
                <a:cubicBezTo>
                  <a:pt x="4188" y="1723"/>
                  <a:pt x="3639" y="2080"/>
                  <a:pt x="3682" y="2825"/>
                </a:cubicBezTo>
                <a:lnTo>
                  <a:pt x="3784" y="4615"/>
                </a:lnTo>
                <a:cubicBezTo>
                  <a:pt x="3826" y="5360"/>
                  <a:pt x="3242" y="6128"/>
                  <a:pt x="2486" y="6320"/>
                </a:cubicBezTo>
                <a:lnTo>
                  <a:pt x="670" y="6780"/>
                </a:lnTo>
                <a:cubicBezTo>
                  <a:pt x="-85" y="6972"/>
                  <a:pt x="-224" y="7532"/>
                  <a:pt x="365" y="8025"/>
                </a:cubicBezTo>
                <a:lnTo>
                  <a:pt x="2394" y="9729"/>
                </a:lnTo>
                <a:cubicBezTo>
                  <a:pt x="2981" y="10223"/>
                  <a:pt x="2981" y="11029"/>
                  <a:pt x="2394" y="11523"/>
                </a:cubicBezTo>
                <a:lnTo>
                  <a:pt x="365" y="13225"/>
                </a:lnTo>
                <a:cubicBezTo>
                  <a:pt x="-224" y="13720"/>
                  <a:pt x="-68" y="14196"/>
                  <a:pt x="709" y="14285"/>
                </a:cubicBezTo>
                <a:lnTo>
                  <a:pt x="3171" y="14567"/>
                </a:lnTo>
                <a:cubicBezTo>
                  <a:pt x="3948" y="14656"/>
                  <a:pt x="4381" y="15309"/>
                  <a:pt x="4133" y="16017"/>
                </a:cubicBezTo>
                <a:lnTo>
                  <a:pt x="2869" y="19625"/>
                </a:lnTo>
                <a:cubicBezTo>
                  <a:pt x="2622" y="20333"/>
                  <a:pt x="2976" y="20609"/>
                  <a:pt x="3655" y="20240"/>
                </a:cubicBezTo>
                <a:lnTo>
                  <a:pt x="6549" y="18661"/>
                </a:lnTo>
                <a:cubicBezTo>
                  <a:pt x="7229" y="18291"/>
                  <a:pt x="8143" y="18495"/>
                  <a:pt x="8581" y="19113"/>
                </a:cubicBezTo>
                <a:lnTo>
                  <a:pt x="9782" y="20816"/>
                </a:lnTo>
                <a:cubicBezTo>
                  <a:pt x="10219" y="21436"/>
                  <a:pt x="10875" y="21403"/>
                  <a:pt x="11240" y="20741"/>
                </a:cubicBezTo>
                <a:lnTo>
                  <a:pt x="12297" y="18823"/>
                </a:lnTo>
                <a:cubicBezTo>
                  <a:pt x="12660" y="18160"/>
                  <a:pt x="13532" y="17891"/>
                  <a:pt x="14234" y="18221"/>
                </a:cubicBezTo>
                <a:lnTo>
                  <a:pt x="16272" y="19181"/>
                </a:lnTo>
                <a:cubicBezTo>
                  <a:pt x="16974" y="19511"/>
                  <a:pt x="17514" y="19172"/>
                  <a:pt x="17472" y="18427"/>
                </a:cubicBezTo>
                <a:lnTo>
                  <a:pt x="17370" y="16637"/>
                </a:lnTo>
                <a:cubicBezTo>
                  <a:pt x="17327" y="15891"/>
                  <a:pt x="17912" y="15124"/>
                  <a:pt x="18668" y="14932"/>
                </a:cubicBezTo>
                <a:lnTo>
                  <a:pt x="20482" y="14472"/>
                </a:lnTo>
                <a:cubicBezTo>
                  <a:pt x="21239" y="14280"/>
                  <a:pt x="21376" y="13720"/>
                  <a:pt x="20789" y="13227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/>
            <a:endParaRPr sz="1733"/>
          </a:p>
        </p:txBody>
      </p:sp>
      <p:sp>
        <p:nvSpPr>
          <p:cNvPr id="29" name="MH_Entry_1"/>
          <p:cNvSpPr/>
          <p:nvPr>
            <p:custDataLst>
              <p:tags r:id="rId2"/>
            </p:custDataLst>
          </p:nvPr>
        </p:nvSpPr>
        <p:spPr>
          <a:xfrm>
            <a:off x="1389127" y="242449"/>
            <a:ext cx="4402666" cy="800219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000" b="1" spc="-300" dirty="0">
                <a:solidFill>
                  <a:schemeClr val="accent1"/>
                </a:solidFill>
                <a:latin typeface="+mj-ea"/>
                <a:ea typeface="+mj-ea"/>
                <a:sym typeface="Arial" panose="020B0604020202020204" pitchFamily="34" charset="0"/>
              </a:rPr>
              <a:t>添加相关标题文字</a:t>
            </a:r>
          </a:p>
        </p:txBody>
      </p:sp>
    </p:spTree>
    <p:extLst>
      <p:ext uri="{BB962C8B-B14F-4D97-AF65-F5344CB8AC3E}">
        <p14:creationId xmlns:p14="http://schemas.microsoft.com/office/powerpoint/2010/main" val="18124665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airplan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2" grpId="0" animBg="1"/>
      <p:bldP spid="26" grpId="0"/>
      <p:bldP spid="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5DED163E-D4DE-4DF5-ADB1-4D3D8EA3B224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188卡通幼儿园儿童成长教育教学课件家长会PP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3"/>
</p:tagLst>
</file>

<file path=ppt/theme/theme1.xml><?xml version="1.0" encoding="utf-8"?>
<a:theme xmlns:a="http://schemas.openxmlformats.org/drawingml/2006/main" name="Office 主题​​">
  <a:themeElements>
    <a:clrScheme name="0004">
      <a:dk1>
        <a:srgbClr val="000000"/>
      </a:dk1>
      <a:lt1>
        <a:srgbClr val="FFFFFF"/>
      </a:lt1>
      <a:dk2>
        <a:srgbClr val="242425"/>
      </a:dk2>
      <a:lt2>
        <a:srgbClr val="E7E6E6"/>
      </a:lt2>
      <a:accent1>
        <a:srgbClr val="056C7F"/>
      </a:accent1>
      <a:accent2>
        <a:srgbClr val="449339"/>
      </a:accent2>
      <a:accent3>
        <a:srgbClr val="056C7F"/>
      </a:accent3>
      <a:accent4>
        <a:srgbClr val="449339"/>
      </a:accent4>
      <a:accent5>
        <a:srgbClr val="056C7F"/>
      </a:accent5>
      <a:accent6>
        <a:srgbClr val="449339"/>
      </a:accent6>
      <a:hlink>
        <a:srgbClr val="056C7F"/>
      </a:hlink>
      <a:folHlink>
        <a:srgbClr val="449339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10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11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12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13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14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15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16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17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18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19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2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20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21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22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23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24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25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26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27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28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3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4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5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6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7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8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9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2925</Words>
  <PresentationFormat>宽屏</PresentationFormat>
  <Paragraphs>271</Paragraphs>
  <Slides>28</Slides>
  <Notes>28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5" baseType="lpstr">
      <vt:lpstr>Kontrapunkt Bob Bold</vt:lpstr>
      <vt:lpstr>微软雅黑</vt:lpstr>
      <vt:lpstr>Arial</vt:lpstr>
      <vt:lpstr>Helvetica Light</vt:lpstr>
      <vt:lpstr>等线</vt:lpstr>
      <vt:lpstr>Lato Light</vt:lpstr>
      <vt:lpstr>Times New Roman</vt:lpstr>
      <vt:lpstr>appo paint</vt:lpstr>
      <vt:lpstr>Wingdings</vt:lpstr>
      <vt:lpstr>Open Sans Light</vt:lpstr>
      <vt:lpstr>Open Sans</vt:lpstr>
      <vt:lpstr>Open Sans Semibold</vt:lpstr>
      <vt:lpstr>Agency FB</vt:lpstr>
      <vt:lpstr>汉仪小麦体简</vt:lpstr>
      <vt:lpstr>Campton Light DEMO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2017-03-17T01:42:22Z</dcterms:created>
  <dcterms:modified xsi:type="dcterms:W3CDTF">2017-08-15T01:46:10Z</dcterms:modified>
</cp:coreProperties>
</file>