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</p:sldMasterIdLst>
  <p:notesMasterIdLst>
    <p:notesMasterId r:id="rId11"/>
  </p:notesMasterIdLst>
  <p:sldIdLst>
    <p:sldId id="264" r:id="rId4"/>
    <p:sldId id="256" r:id="rId5"/>
    <p:sldId id="257" r:id="rId6"/>
    <p:sldId id="263" r:id="rId7"/>
    <p:sldId id="262" r:id="rId8"/>
    <p:sldId id="261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92" y="2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E9366A-4FEF-4D07-9E08-E5B63321570E}" type="datetimeFigureOut">
              <a:rPr lang="en-US" smtClean="0"/>
              <a:t>31/1/2021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D48E52-50E4-40D0-8E14-3755BD62D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417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E2D01F-6744-4825-94B9-A08506D180B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4814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77C2F-2931-42B3-9F95-20E2B764A02E}" type="datetimeFigureOut">
              <a:rPr lang="en-US" smtClean="0"/>
              <a:t>31/1/2021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54F7-E900-4266-ACF5-F01CA611E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86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77C2F-2931-42B3-9F95-20E2B764A02E}" type="datetimeFigureOut">
              <a:rPr lang="en-US" smtClean="0"/>
              <a:t>31/1/2021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54F7-E900-4266-ACF5-F01CA611E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550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77C2F-2931-42B3-9F95-20E2B764A02E}" type="datetimeFigureOut">
              <a:rPr lang="en-US" smtClean="0"/>
              <a:t>31/1/2021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54F7-E900-4266-ACF5-F01CA611E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457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122364"/>
            <a:ext cx="9144000" cy="2387600"/>
          </a:xfrm>
        </p:spPr>
        <p:txBody>
          <a:bodyPr anchor="b"/>
          <a:lstStyle>
            <a:lvl1pPr algn="ctr">
              <a:defRPr sz="59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9"/>
            <a:ext cx="9144000" cy="1655762"/>
          </a:xfrm>
        </p:spPr>
        <p:txBody>
          <a:bodyPr/>
          <a:lstStyle>
            <a:lvl1pPr marL="0" indent="0" algn="ctr">
              <a:buNone/>
              <a:defRPr sz="2399"/>
            </a:lvl1pPr>
            <a:lvl2pPr marL="457173" indent="0" algn="ctr">
              <a:buNone/>
              <a:defRPr sz="1999"/>
            </a:lvl2pPr>
            <a:lvl3pPr marL="914347" indent="0" algn="ctr">
              <a:buNone/>
              <a:defRPr sz="1799"/>
            </a:lvl3pPr>
            <a:lvl4pPr marL="1371519" indent="0" algn="ctr">
              <a:buNone/>
              <a:defRPr sz="1599"/>
            </a:lvl4pPr>
            <a:lvl5pPr marL="1828693" indent="0" algn="ctr">
              <a:buNone/>
              <a:defRPr sz="1599"/>
            </a:lvl5pPr>
            <a:lvl6pPr marL="2285866" indent="0" algn="ctr">
              <a:buNone/>
              <a:defRPr sz="1599"/>
            </a:lvl6pPr>
            <a:lvl7pPr marL="2743040" indent="0" algn="ctr">
              <a:buNone/>
              <a:defRPr sz="1599"/>
            </a:lvl7pPr>
            <a:lvl8pPr marL="3200213" indent="0" algn="ctr">
              <a:buNone/>
              <a:defRPr sz="1599"/>
            </a:lvl8pPr>
            <a:lvl9pPr marL="3657387" indent="0" algn="ctr">
              <a:buNone/>
              <a:defRPr sz="159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09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04706B-4EC2-4241-A08F-856E1DF1720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0940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31/01/2021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09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0CA0B7-17DD-491B-8152-B34799E506E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0940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96626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09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04706B-4EC2-4241-A08F-856E1DF1720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0940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31/01/2021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09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0CA0B7-17DD-491B-8152-B34799E506E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0940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88242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599" cy="2852737"/>
          </a:xfrm>
        </p:spPr>
        <p:txBody>
          <a:bodyPr anchor="b"/>
          <a:lstStyle>
            <a:lvl1pPr>
              <a:defRPr sz="59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599" cy="1500188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717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347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519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4pPr>
            <a:lvl5pPr marL="1828693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5pPr>
            <a:lvl6pPr marL="2285866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6pPr>
            <a:lvl7pPr marL="2743040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7pPr>
            <a:lvl8pPr marL="3200213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8pPr>
            <a:lvl9pPr marL="3657387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09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04706B-4EC2-4241-A08F-856E1DF1720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0940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31/01/2021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09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0CA0B7-17DD-491B-8152-B34799E506E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0940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92799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6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09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04706B-4EC2-4241-A08F-856E1DF1720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0940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31/01/2021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09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0CA0B7-17DD-491B-8152-B34799E506E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0940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8267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6"/>
            <a:ext cx="10515599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6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173" indent="0">
              <a:buNone/>
              <a:defRPr sz="1999" b="1"/>
            </a:lvl2pPr>
            <a:lvl3pPr marL="914347" indent="0">
              <a:buNone/>
              <a:defRPr sz="1799" b="1"/>
            </a:lvl3pPr>
            <a:lvl4pPr marL="1371519" indent="0">
              <a:buNone/>
              <a:defRPr sz="1599" b="1"/>
            </a:lvl4pPr>
            <a:lvl5pPr marL="1828693" indent="0">
              <a:buNone/>
              <a:defRPr sz="1599" b="1"/>
            </a:lvl5pPr>
            <a:lvl6pPr marL="2285866" indent="0">
              <a:buNone/>
              <a:defRPr sz="1599" b="1"/>
            </a:lvl6pPr>
            <a:lvl7pPr marL="2743040" indent="0">
              <a:buNone/>
              <a:defRPr sz="1599" b="1"/>
            </a:lvl7pPr>
            <a:lvl8pPr marL="3200213" indent="0">
              <a:buNone/>
              <a:defRPr sz="1599" b="1"/>
            </a:lvl8pPr>
            <a:lvl9pPr marL="3657387" indent="0">
              <a:buNone/>
              <a:defRPr sz="159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4"/>
            <a:ext cx="515778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173" indent="0">
              <a:buNone/>
              <a:defRPr sz="1999" b="1"/>
            </a:lvl2pPr>
            <a:lvl3pPr marL="914347" indent="0">
              <a:buNone/>
              <a:defRPr sz="1799" b="1"/>
            </a:lvl3pPr>
            <a:lvl4pPr marL="1371519" indent="0">
              <a:buNone/>
              <a:defRPr sz="1599" b="1"/>
            </a:lvl4pPr>
            <a:lvl5pPr marL="1828693" indent="0">
              <a:buNone/>
              <a:defRPr sz="1599" b="1"/>
            </a:lvl5pPr>
            <a:lvl6pPr marL="2285866" indent="0">
              <a:buNone/>
              <a:defRPr sz="1599" b="1"/>
            </a:lvl6pPr>
            <a:lvl7pPr marL="2743040" indent="0">
              <a:buNone/>
              <a:defRPr sz="1599" b="1"/>
            </a:lvl7pPr>
            <a:lvl8pPr marL="3200213" indent="0">
              <a:buNone/>
              <a:defRPr sz="1599" b="1"/>
            </a:lvl8pPr>
            <a:lvl9pPr marL="3657387" indent="0">
              <a:buNone/>
              <a:defRPr sz="159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4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09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04706B-4EC2-4241-A08F-856E1DF1720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0940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31/01/2021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09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0CA0B7-17DD-491B-8152-B34799E506E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0940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62615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09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04706B-4EC2-4241-A08F-856E1DF1720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0940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31/01/2021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09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0CA0B7-17DD-491B-8152-B34799E506E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0940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74079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09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04706B-4EC2-4241-A08F-856E1DF1720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0940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31/01/2021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09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0CA0B7-17DD-491B-8152-B34799E506E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0940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68505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1"/>
            <a:ext cx="3932237" cy="160020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9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399"/>
            <a:ext cx="3932237" cy="3811589"/>
          </a:xfrm>
        </p:spPr>
        <p:txBody>
          <a:bodyPr/>
          <a:lstStyle>
            <a:lvl1pPr marL="0" indent="0">
              <a:buNone/>
              <a:defRPr sz="1599"/>
            </a:lvl1pPr>
            <a:lvl2pPr marL="457173" indent="0">
              <a:buNone/>
              <a:defRPr sz="1400"/>
            </a:lvl2pPr>
            <a:lvl3pPr marL="914347" indent="0">
              <a:buNone/>
              <a:defRPr sz="1200"/>
            </a:lvl3pPr>
            <a:lvl4pPr marL="1371519" indent="0">
              <a:buNone/>
              <a:defRPr sz="1000"/>
            </a:lvl4pPr>
            <a:lvl5pPr marL="1828693" indent="0">
              <a:buNone/>
              <a:defRPr sz="1000"/>
            </a:lvl5pPr>
            <a:lvl6pPr marL="2285866" indent="0">
              <a:buNone/>
              <a:defRPr sz="1000"/>
            </a:lvl6pPr>
            <a:lvl7pPr marL="2743040" indent="0">
              <a:buNone/>
              <a:defRPr sz="1000"/>
            </a:lvl7pPr>
            <a:lvl8pPr marL="3200213" indent="0">
              <a:buNone/>
              <a:defRPr sz="1000"/>
            </a:lvl8pPr>
            <a:lvl9pPr marL="3657387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09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04706B-4EC2-4241-A08F-856E1DF1720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0940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31/01/2021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09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0CA0B7-17DD-491B-8152-B34799E506E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0940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393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77C2F-2931-42B3-9F95-20E2B764A02E}" type="datetimeFigureOut">
              <a:rPr lang="en-US" smtClean="0"/>
              <a:t>31/1/2021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54F7-E900-4266-ACF5-F01CA611E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4517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1"/>
            <a:ext cx="3932237" cy="160020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9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73" indent="0">
              <a:buNone/>
              <a:defRPr sz="2800"/>
            </a:lvl2pPr>
            <a:lvl3pPr marL="914347" indent="0">
              <a:buNone/>
              <a:defRPr sz="2399"/>
            </a:lvl3pPr>
            <a:lvl4pPr marL="1371519" indent="0">
              <a:buNone/>
              <a:defRPr sz="1999"/>
            </a:lvl4pPr>
            <a:lvl5pPr marL="1828693" indent="0">
              <a:buNone/>
              <a:defRPr sz="1999"/>
            </a:lvl5pPr>
            <a:lvl6pPr marL="2285866" indent="0">
              <a:buNone/>
              <a:defRPr sz="1999"/>
            </a:lvl6pPr>
            <a:lvl7pPr marL="2743040" indent="0">
              <a:buNone/>
              <a:defRPr sz="1999"/>
            </a:lvl7pPr>
            <a:lvl8pPr marL="3200213" indent="0">
              <a:buNone/>
              <a:defRPr sz="1999"/>
            </a:lvl8pPr>
            <a:lvl9pPr marL="3657387" indent="0">
              <a:buNone/>
              <a:defRPr sz="19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399"/>
            <a:ext cx="3932237" cy="3811589"/>
          </a:xfrm>
        </p:spPr>
        <p:txBody>
          <a:bodyPr/>
          <a:lstStyle>
            <a:lvl1pPr marL="0" indent="0">
              <a:buNone/>
              <a:defRPr sz="1599"/>
            </a:lvl1pPr>
            <a:lvl2pPr marL="457173" indent="0">
              <a:buNone/>
              <a:defRPr sz="1400"/>
            </a:lvl2pPr>
            <a:lvl3pPr marL="914347" indent="0">
              <a:buNone/>
              <a:defRPr sz="1200"/>
            </a:lvl3pPr>
            <a:lvl4pPr marL="1371519" indent="0">
              <a:buNone/>
              <a:defRPr sz="1000"/>
            </a:lvl4pPr>
            <a:lvl5pPr marL="1828693" indent="0">
              <a:buNone/>
              <a:defRPr sz="1000"/>
            </a:lvl5pPr>
            <a:lvl6pPr marL="2285866" indent="0">
              <a:buNone/>
              <a:defRPr sz="1000"/>
            </a:lvl6pPr>
            <a:lvl7pPr marL="2743040" indent="0">
              <a:buNone/>
              <a:defRPr sz="1000"/>
            </a:lvl7pPr>
            <a:lvl8pPr marL="3200213" indent="0">
              <a:buNone/>
              <a:defRPr sz="1000"/>
            </a:lvl8pPr>
            <a:lvl9pPr marL="3657387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09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04706B-4EC2-4241-A08F-856E1DF1720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0940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31/01/2021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09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0CA0B7-17DD-491B-8152-B34799E506E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0940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65305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09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04706B-4EC2-4241-A08F-856E1DF1720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0940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31/01/2021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09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0CA0B7-17DD-491B-8152-B34799E506E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0940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91523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4"/>
            <a:ext cx="262890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4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09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04706B-4EC2-4241-A08F-856E1DF1720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0940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31/01/2021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09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09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0CA0B7-17DD-491B-8152-B34799E506E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0940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30919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1" cy="763600"/>
          </a:xfrm>
          <a:prstGeom prst="rect">
            <a:avLst/>
          </a:prstGeom>
        </p:spPr>
        <p:txBody>
          <a:bodyPr spcFirstLastPara="1" wrap="square" lIns="91452" tIns="91452" rIns="91452" bIns="91452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4"/>
            <a:ext cx="11360801" cy="4555200"/>
          </a:xfrm>
          <a:prstGeom prst="rect">
            <a:avLst/>
          </a:prstGeom>
        </p:spPr>
        <p:txBody>
          <a:bodyPr spcFirstLastPara="1" wrap="square" lIns="91452" tIns="91452" rIns="91452" bIns="91452" anchor="t" anchorCtr="0">
            <a:noAutofit/>
          </a:bodyPr>
          <a:lstStyle>
            <a:lvl1pPr marL="609584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69" lvl="1" indent="-423322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3" lvl="2" indent="-423322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2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2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8" lvl="5" indent="-423322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2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7" lvl="7" indent="-423322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2" lvl="8" indent="-423322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601" cy="524801"/>
          </a:xfrm>
          <a:prstGeom prst="rect">
            <a:avLst/>
          </a:prstGeom>
        </p:spPr>
        <p:txBody>
          <a:bodyPr spcFirstLastPara="1" wrap="square" lIns="91452" tIns="91452" rIns="91452" bIns="91452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marR="0" lvl="0" indent="0" algn="r" defTabSz="609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0940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05986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5A15D9DF-C183-4F2B-884A-4D767AE498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31/1/2021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57FEF06A-6B2A-4D04-9C77-58BA0C90F9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03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5A15D9DF-C183-4F2B-884A-4D767AE498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31/1/2021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57FEF06A-6B2A-4D04-9C77-58BA0C90F9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3363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5A15D9DF-C183-4F2B-884A-4D767AE498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31/1/2021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57FEF06A-6B2A-4D04-9C77-58BA0C90F9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4729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00151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00151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5A15D9DF-C183-4F2B-884A-4D767AE498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31/1/2021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57FEF06A-6B2A-4D04-9C77-58BA0C90F9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5670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5A15D9DF-C183-4F2B-884A-4D767AE498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31/1/2021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57FEF06A-6B2A-4D04-9C77-58BA0C90F9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6752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5A15D9DF-C183-4F2B-884A-4D767AE498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31/1/2021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57FEF06A-6B2A-4D04-9C77-58BA0C90F9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215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77C2F-2931-42B3-9F95-20E2B764A02E}" type="datetimeFigureOut">
              <a:rPr lang="en-US" smtClean="0"/>
              <a:t>31/1/2021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54F7-E900-4266-ACF5-F01CA611E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5927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5A15D9DF-C183-4F2B-884A-4D767AE498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31/1/2021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57FEF06A-6B2A-4D04-9C77-58BA0C90F9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83162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5A15D9DF-C183-4F2B-884A-4D767AE498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31/1/2021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57FEF06A-6B2A-4D04-9C77-58BA0C90F9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4330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5A15D9DF-C183-4F2B-884A-4D767AE498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31/1/2021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57FEF06A-6B2A-4D04-9C77-58BA0C90F9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5209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5A15D9DF-C183-4F2B-884A-4D767AE498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31/1/2021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57FEF06A-6B2A-4D04-9C77-58BA0C90F9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05690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06375"/>
            <a:ext cx="2743200" cy="43878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06375"/>
            <a:ext cx="8026400" cy="43878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/>
            <a:fld id="{5A15D9DF-C183-4F2B-884A-4D767AE498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31/1/2021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57FEF06A-6B2A-4D04-9C77-58BA0C90F9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85983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849902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ection Header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2679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77C2F-2931-42B3-9F95-20E2B764A02E}" type="datetimeFigureOut">
              <a:rPr lang="en-US" smtClean="0"/>
              <a:t>31/1/2021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54F7-E900-4266-ACF5-F01CA611E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06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77C2F-2931-42B3-9F95-20E2B764A02E}" type="datetimeFigureOut">
              <a:rPr lang="en-US" smtClean="0"/>
              <a:t>31/1/2021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54F7-E900-4266-ACF5-F01CA611E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533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77C2F-2931-42B3-9F95-20E2B764A02E}" type="datetimeFigureOut">
              <a:rPr lang="en-US" smtClean="0"/>
              <a:t>31/1/2021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54F7-E900-4266-ACF5-F01CA611E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746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77C2F-2931-42B3-9F95-20E2B764A02E}" type="datetimeFigureOut">
              <a:rPr lang="en-US" smtClean="0"/>
              <a:t>31/1/2021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54F7-E900-4266-ACF5-F01CA611E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575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77C2F-2931-42B3-9F95-20E2B764A02E}" type="datetimeFigureOut">
              <a:rPr lang="en-US" smtClean="0"/>
              <a:t>31/1/2021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54F7-E900-4266-ACF5-F01CA611E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249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77C2F-2931-42B3-9F95-20E2B764A02E}" type="datetimeFigureOut">
              <a:rPr lang="en-US" smtClean="0"/>
              <a:t>31/1/2021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54F7-E900-4266-ACF5-F01CA611E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028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77C2F-2931-42B3-9F95-20E2B764A02E}" type="datetimeFigureOut">
              <a:rPr lang="en-US" smtClean="0"/>
              <a:t>31/1/2021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854F7-E900-4266-ACF5-F01CA611E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292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6"/>
            <a:ext cx="105155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6"/>
            <a:ext cx="1051559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199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09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04706B-4EC2-4241-A08F-856E1DF1720A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0940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31/01/2021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09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609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0CA0B7-17DD-491B-8152-B34799E506E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0940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6757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34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7" indent="-228587" algn="l" defTabSz="91434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0" indent="-228587" algn="l" defTabSz="91434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934" indent="-228587" algn="l" defTabSz="91434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600106" indent="-228587" algn="l" defTabSz="91434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7279" indent="-228587" algn="l" defTabSz="91434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4453" indent="-228587" algn="l" defTabSz="91434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1626" indent="-228587" algn="l" defTabSz="91434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8800" indent="-228587" algn="l" defTabSz="91434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973" indent="-228587" algn="l" defTabSz="91434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4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91434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347" algn="l" defTabSz="91434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9" algn="l" defTabSz="91434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693" algn="l" defTabSz="91434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6" algn="l" defTabSz="91434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3040" algn="l" defTabSz="91434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200213" algn="l" defTabSz="91434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7387" algn="l" defTabSz="91434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/>
            <a:fld id="{5A15D9DF-C183-4F2B-884A-4D767AE498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31/1/2021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/>
            <a:fld id="{57FEF06A-6B2A-4D04-9C77-58BA0C90F9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17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558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32"/>
            <a:ext cx="12192000" cy="685773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96534" y="894178"/>
            <a:ext cx="8480213" cy="6974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lIns="121914" tIns="60958" rIns="121914" bIns="60958" rtlCol="0">
            <a:spAutoFit/>
          </a:bodyPr>
          <a:lstStyle/>
          <a:p>
            <a:pPr marL="0" marR="0" lvl="0" indent="0" algn="l" defTabSz="609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732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KẾT NỐI TRI THỨC VỚI CUỘC SỐNG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82686" y="1595403"/>
            <a:ext cx="4744556" cy="779440"/>
          </a:xfrm>
          <a:prstGeom prst="rect">
            <a:avLst/>
          </a:prstGeom>
          <a:solidFill>
            <a:srgbClr val="FEE7EF"/>
          </a:solidFill>
          <a:ln>
            <a:solidFill>
              <a:srgbClr val="7030A0"/>
            </a:solidFill>
          </a:ln>
        </p:spPr>
        <p:txBody>
          <a:bodyPr wrap="none" lIns="121914" tIns="60958" rIns="121914" bIns="60958" rtlCol="0">
            <a:spAutoFit/>
          </a:bodyPr>
          <a:lstStyle/>
          <a:p>
            <a:pPr marL="0" marR="0" lvl="0" indent="0" algn="l" defTabSz="609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65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Tiếng</a:t>
            </a:r>
            <a:r>
              <a:rPr kumimoji="0" lang="en-US" sz="4265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265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Việt</a:t>
            </a:r>
            <a:r>
              <a:rPr kumimoji="0" lang="en-US" sz="4265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1 – </a:t>
            </a:r>
            <a:r>
              <a:rPr kumimoji="0" lang="en-US" sz="4265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Tập</a:t>
            </a:r>
            <a:r>
              <a:rPr kumimoji="0" lang="en-US" sz="4265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2</a:t>
            </a:r>
            <a:endParaRPr kumimoji="0" lang="en-US" sz="4265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42520" y="3200877"/>
            <a:ext cx="2583387" cy="943652"/>
          </a:xfrm>
          <a:prstGeom prst="rect">
            <a:avLst/>
          </a:prstGeom>
          <a:solidFill>
            <a:srgbClr val="FFFF99"/>
          </a:solidFill>
          <a:ln w="28575">
            <a:solidFill>
              <a:srgbClr val="00B050"/>
            </a:solidFill>
          </a:ln>
        </p:spPr>
        <p:txBody>
          <a:bodyPr wrap="none" lIns="121914" tIns="60958" rIns="121914" bIns="60958" rtlCol="0">
            <a:spAutoFit/>
          </a:bodyPr>
          <a:lstStyle/>
          <a:p>
            <a:pPr marL="0" marR="0" lvl="0" indent="0" algn="l" defTabSz="6094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332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 HỌC</a:t>
            </a:r>
            <a:endParaRPr kumimoji="0" lang="en-US" sz="5332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82606" y="5265309"/>
            <a:ext cx="2969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GV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Thanh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Nga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67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569" y="1057013"/>
            <a:ext cx="9521503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72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9627" y="771787"/>
            <a:ext cx="9613782" cy="5494788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>
            <a:off x="4790114" y="3313651"/>
            <a:ext cx="780176" cy="2516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9095065" y="3494014"/>
            <a:ext cx="980113" cy="2516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394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ỔNG THÔNG TIN ĐIỆN TỬ VIỆN TÂM L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698" y="629873"/>
            <a:ext cx="3762084" cy="2515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2903" y="436926"/>
            <a:ext cx="4973798" cy="319830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19074" y="3635229"/>
            <a:ext cx="26676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nương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rẫy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56539" y="3762462"/>
            <a:ext cx="26676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thầm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720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9627" y="763398"/>
            <a:ext cx="9613782" cy="5494788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4731392" y="1786855"/>
            <a:ext cx="1275126" cy="47817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4731392" y="2877424"/>
            <a:ext cx="1275126" cy="47817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548232" y="4089633"/>
            <a:ext cx="1275126" cy="47817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026717" y="5113090"/>
            <a:ext cx="1275126" cy="47817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9682294" y="2526485"/>
            <a:ext cx="1275126" cy="47817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8600115" y="3611461"/>
            <a:ext cx="1275126" cy="47817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793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6228" y="102804"/>
            <a:ext cx="103352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Vì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sao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hôm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nay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bạn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nhỏ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một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mình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6836" y="731144"/>
            <a:ext cx="11828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=&gt;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Vì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hôm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nay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mẹ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lên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nương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6227" y="1943070"/>
            <a:ext cx="10905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Trường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bạn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nhỏ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đặc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điểm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gì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6228" y="3035167"/>
            <a:ext cx="11065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=&gt;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Trường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bạn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nhỏ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be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bé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nằm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giữa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rừng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cây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6227" y="3922849"/>
            <a:ext cx="100164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Cảnh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trên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đường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đến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trường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gì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6836" y="5014946"/>
            <a:ext cx="115180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=&gt;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rừng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thơm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nước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suối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trong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cọ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xoè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ô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che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nắng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155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3339" y="1604798"/>
            <a:ext cx="3577933" cy="52275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516697" y="537545"/>
            <a:ext cx="9490946" cy="1877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/>
            <a:endParaRPr lang="en-US" sz="3867" b="1" dirty="0">
              <a:solidFill>
                <a:srgbClr val="0199DB"/>
              </a:solidFill>
              <a:latin typeface="Arial" pitchFamily="34" charset="0"/>
              <a:cs typeface="Arial" pitchFamily="34" charset="0"/>
            </a:endParaRPr>
          </a:p>
          <a:p>
            <a:pPr algn="ctr" defTabSz="1219170"/>
            <a:r>
              <a:rPr lang="en-US" sz="3867" b="1" dirty="0" err="1" smtClean="0">
                <a:solidFill>
                  <a:srgbClr val="BF2174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3867" b="1" dirty="0" smtClean="0">
                <a:solidFill>
                  <a:srgbClr val="BF217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67" b="1" dirty="0" err="1" smtClean="0">
                <a:solidFill>
                  <a:srgbClr val="BF2174"/>
                </a:solidFill>
                <a:latin typeface="Arial" pitchFamily="34" charset="0"/>
                <a:cs typeface="Arial" pitchFamily="34" charset="0"/>
              </a:rPr>
              <a:t>thuộc</a:t>
            </a:r>
            <a:r>
              <a:rPr lang="en-US" sz="3867" b="1" dirty="0" smtClean="0">
                <a:solidFill>
                  <a:srgbClr val="BF217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67" b="1" dirty="0" err="1" smtClean="0">
                <a:solidFill>
                  <a:srgbClr val="BF2174"/>
                </a:solidFill>
                <a:latin typeface="Arial" pitchFamily="34" charset="0"/>
                <a:cs typeface="Arial" pitchFamily="34" charset="0"/>
              </a:rPr>
              <a:t>lòng</a:t>
            </a:r>
            <a:r>
              <a:rPr lang="en-US" sz="3867" b="1" dirty="0" smtClean="0">
                <a:solidFill>
                  <a:srgbClr val="BF217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67" b="1" dirty="0" err="1" smtClean="0">
                <a:solidFill>
                  <a:srgbClr val="BF2174"/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3867" b="1" dirty="0" smtClean="0">
                <a:solidFill>
                  <a:srgbClr val="BF217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67" b="1" dirty="0" err="1" smtClean="0">
                <a:solidFill>
                  <a:srgbClr val="BF2174"/>
                </a:solidFill>
                <a:latin typeface="Arial" pitchFamily="34" charset="0"/>
                <a:cs typeface="Arial" pitchFamily="34" charset="0"/>
              </a:rPr>
              <a:t>khổ</a:t>
            </a:r>
            <a:r>
              <a:rPr lang="en-US" sz="3867" b="1" dirty="0" smtClean="0">
                <a:solidFill>
                  <a:srgbClr val="BF217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67" b="1" dirty="0" err="1" smtClean="0">
                <a:solidFill>
                  <a:srgbClr val="BF2174"/>
                </a:solidFill>
                <a:latin typeface="Arial" pitchFamily="34" charset="0"/>
                <a:cs typeface="Arial" pitchFamily="34" charset="0"/>
              </a:rPr>
              <a:t>thơ</a:t>
            </a:r>
            <a:r>
              <a:rPr lang="en-US" sz="3867" b="1" dirty="0" smtClean="0">
                <a:solidFill>
                  <a:srgbClr val="BF217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67" b="1" dirty="0" err="1" smtClean="0">
                <a:solidFill>
                  <a:srgbClr val="BF2174"/>
                </a:solidFill>
                <a:latin typeface="Arial" pitchFamily="34" charset="0"/>
                <a:cs typeface="Arial" pitchFamily="34" charset="0"/>
              </a:rPr>
              <a:t>em</a:t>
            </a:r>
            <a:r>
              <a:rPr lang="en-US" sz="3867" b="1" dirty="0" smtClean="0">
                <a:solidFill>
                  <a:srgbClr val="BF217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67" b="1" dirty="0" err="1" smtClean="0">
                <a:solidFill>
                  <a:srgbClr val="BF2174"/>
                </a:solidFill>
                <a:latin typeface="Arial" pitchFamily="34" charset="0"/>
                <a:cs typeface="Arial" pitchFamily="34" charset="0"/>
              </a:rPr>
              <a:t>thích</a:t>
            </a:r>
            <a:r>
              <a:rPr lang="en-US" sz="3867" b="1" dirty="0" smtClean="0">
                <a:solidFill>
                  <a:srgbClr val="BF2174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 defTabSz="1219170"/>
            <a:r>
              <a:rPr lang="en-US" sz="3867" b="1" dirty="0" err="1" smtClean="0">
                <a:solidFill>
                  <a:srgbClr val="BF2174"/>
                </a:solidFill>
                <a:latin typeface="Arial" pitchFamily="34" charset="0"/>
                <a:cs typeface="Arial" pitchFamily="34" charset="0"/>
              </a:rPr>
              <a:t>Hát</a:t>
            </a:r>
            <a:r>
              <a:rPr lang="en-US" sz="3867" b="1" dirty="0" smtClean="0">
                <a:solidFill>
                  <a:srgbClr val="BF217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67" b="1" dirty="0" err="1" smtClean="0">
                <a:solidFill>
                  <a:srgbClr val="BF2174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3867" b="1" dirty="0" smtClean="0">
                <a:solidFill>
                  <a:srgbClr val="BF217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67" b="1" dirty="0" err="1" smtClean="0">
                <a:solidFill>
                  <a:srgbClr val="BF2174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867" b="1" dirty="0" smtClean="0">
                <a:solidFill>
                  <a:srgbClr val="BF217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67" b="1" dirty="0" err="1" smtClean="0">
                <a:solidFill>
                  <a:srgbClr val="BF2174"/>
                </a:solidFill>
                <a:latin typeface="Arial" pitchFamily="34" charset="0"/>
                <a:cs typeface="Arial" pitchFamily="34" charset="0"/>
              </a:rPr>
              <a:t>hát</a:t>
            </a:r>
            <a:r>
              <a:rPr lang="en-US" sz="3867" b="1" dirty="0" smtClean="0">
                <a:solidFill>
                  <a:srgbClr val="BF217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67" b="1" dirty="0" err="1" smtClean="0">
                <a:solidFill>
                  <a:srgbClr val="BF2174"/>
                </a:solidFill>
                <a:latin typeface="Arial" pitchFamily="34" charset="0"/>
                <a:cs typeface="Arial" pitchFamily="34" charset="0"/>
              </a:rPr>
              <a:t>về</a:t>
            </a:r>
            <a:r>
              <a:rPr lang="en-US" sz="3867" b="1" dirty="0" smtClean="0">
                <a:solidFill>
                  <a:srgbClr val="BF217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67" b="1" dirty="0" err="1" smtClean="0">
                <a:solidFill>
                  <a:srgbClr val="BF2174"/>
                </a:solidFill>
                <a:latin typeface="Arial" pitchFamily="34" charset="0"/>
                <a:cs typeface="Arial" pitchFamily="34" charset="0"/>
              </a:rPr>
              <a:t>thầy</a:t>
            </a:r>
            <a:r>
              <a:rPr lang="en-US" sz="3867" b="1" dirty="0" smtClean="0">
                <a:solidFill>
                  <a:srgbClr val="BF217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67" b="1" dirty="0" err="1" smtClean="0">
                <a:solidFill>
                  <a:srgbClr val="BF2174"/>
                </a:solidFill>
                <a:latin typeface="Arial" pitchFamily="34" charset="0"/>
                <a:cs typeface="Arial" pitchFamily="34" charset="0"/>
              </a:rPr>
              <a:t>cô</a:t>
            </a:r>
            <a:r>
              <a:rPr lang="en-US" sz="3867" b="1" dirty="0" smtClean="0">
                <a:solidFill>
                  <a:srgbClr val="BF2174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3733" b="1" dirty="0">
              <a:solidFill>
                <a:srgbClr val="0199DB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73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113</Words>
  <PresentationFormat>Widescreen</PresentationFormat>
  <Paragraphs>16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2021-01-08T15:14:22Z</dcterms:created>
  <dcterms:modified xsi:type="dcterms:W3CDTF">2021-01-31T08:00:37Z</dcterms:modified>
</cp:coreProperties>
</file>