
<file path=[Content_Types].xml><?xml version="1.0" encoding="utf-8"?>
<Types xmlns="http://schemas.openxmlformats.org/package/2006/content-types"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18"/>
  </p:notesMasterIdLst>
  <p:sldIdLst>
    <p:sldId id="256" r:id="rId3"/>
    <p:sldId id="257" r:id="rId4"/>
    <p:sldId id="341" r:id="rId5"/>
    <p:sldId id="346" r:id="rId6"/>
    <p:sldId id="342" r:id="rId7"/>
    <p:sldId id="343" r:id="rId8"/>
    <p:sldId id="344" r:id="rId9"/>
    <p:sldId id="345" r:id="rId10"/>
    <p:sldId id="262" r:id="rId11"/>
    <p:sldId id="338" r:id="rId12"/>
    <p:sldId id="336" r:id="rId13"/>
    <p:sldId id="340" r:id="rId14"/>
    <p:sldId id="327" r:id="rId15"/>
    <p:sldId id="281" r:id="rId16"/>
    <p:sldId id="289" r:id="rId17"/>
  </p:sldIdLst>
  <p:sldSz cx="12192000" cy="6858000"/>
  <p:notesSz cx="6858000" cy="9144000"/>
  <p:custDataLst>
    <p:tags r:id="rId1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2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DEADA"/>
    <a:srgbClr val="FF99CC"/>
    <a:srgbClr val="FF00FF"/>
    <a:srgbClr val="FF0000"/>
    <a:srgbClr val="00FF99"/>
    <a:srgbClr val="00FF00"/>
    <a:srgbClr val="FEFEFD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1341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6797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244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0983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03777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194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3812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9282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7717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3576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760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16513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1076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4741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0763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03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70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704" r:id="rId2"/>
    <p:sldLayoutId id="2147483702" r:id="rId3"/>
    <p:sldLayoutId id="2147483701" r:id="rId4"/>
    <p:sldLayoutId id="2147483665" r:id="rId5"/>
    <p:sldLayoutId id="2147483712" r:id="rId6"/>
    <p:sldLayoutId id="2147483711" r:id="rId7"/>
    <p:sldLayoutId id="2147483710" r:id="rId8"/>
    <p:sldLayoutId id="2147483709" r:id="rId9"/>
    <p:sldLayoutId id="2147483708" r:id="rId10"/>
    <p:sldLayoutId id="2147483707" r:id="rId11"/>
    <p:sldLayoutId id="2147483706" r:id="rId12"/>
    <p:sldLayoutId id="2147483705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microsoft.com/office/2007/relationships/hdphoto" Target="../media/hdphoto8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9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7.png"/><Relationship Id="rId18" Type="http://schemas.openxmlformats.org/officeDocument/2006/relationships/slide" Target="slide7.xml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9.png"/><Relationship Id="rId12" Type="http://schemas.microsoft.com/office/2007/relationships/hdphoto" Target="../media/hdphoto1.wdp"/><Relationship Id="rId17" Type="http://schemas.openxmlformats.org/officeDocument/2006/relationships/slide" Target="slide6.xml"/><Relationship Id="rId2" Type="http://schemas.openxmlformats.org/officeDocument/2006/relationships/audio" Target="../media/media1.mp3"/><Relationship Id="rId16" Type="http://schemas.microsoft.com/office/2007/relationships/hdphoto" Target="../media/hdphoto3.wdp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5" Type="http://schemas.openxmlformats.org/officeDocument/2006/relationships/image" Target="../media/image10.png"/><Relationship Id="rId10" Type="http://schemas.openxmlformats.org/officeDocument/2006/relationships/slide" Target="slide9.xml"/><Relationship Id="rId19" Type="http://schemas.openxmlformats.org/officeDocument/2006/relationships/slide" Target="slide8.xml"/><Relationship Id="rId4" Type="http://schemas.openxmlformats.org/officeDocument/2006/relationships/image" Target="../media/image3.png"/><Relationship Id="rId9" Type="http://schemas.openxmlformats.org/officeDocument/2006/relationships/image" Target="../media/image5.png"/><Relationship Id="rId1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16.png"/><Relationship Id="rId2" Type="http://schemas.microsoft.com/office/2007/relationships/media" Target="../media/media2.mp3"/><Relationship Id="rId16" Type="http://schemas.openxmlformats.org/officeDocument/2006/relationships/image" Target="../media/image15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openxmlformats.org/officeDocument/2006/relationships/audio" Target="../media/audio2.wav"/><Relationship Id="rId15" Type="http://schemas.openxmlformats.org/officeDocument/2006/relationships/slide" Target="slide4.xml"/><Relationship Id="rId10" Type="http://schemas.microsoft.com/office/2007/relationships/hdphoto" Target="../media/hdphoto4.wdp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16.png"/><Relationship Id="rId2" Type="http://schemas.microsoft.com/office/2007/relationships/media" Target="../media/media2.mp3"/><Relationship Id="rId16" Type="http://schemas.openxmlformats.org/officeDocument/2006/relationships/image" Target="../media/image15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openxmlformats.org/officeDocument/2006/relationships/audio" Target="../media/audio2.wav"/><Relationship Id="rId15" Type="http://schemas.openxmlformats.org/officeDocument/2006/relationships/slide" Target="slide4.xml"/><Relationship Id="rId10" Type="http://schemas.microsoft.com/office/2007/relationships/hdphoto" Target="../media/hdphoto4.wdp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.png"/><Relationship Id="rId12" Type="http://schemas.microsoft.com/office/2007/relationships/hdphoto" Target="../media/hdphoto6.wdp"/><Relationship Id="rId17" Type="http://schemas.openxmlformats.org/officeDocument/2006/relationships/slide" Target="slide4.xml"/><Relationship Id="rId2" Type="http://schemas.microsoft.com/office/2007/relationships/media" Target="../media/media2.mp3"/><Relationship Id="rId16" Type="http://schemas.microsoft.com/office/2007/relationships/hdphoto" Target="../media/hdphoto7.wdp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openxmlformats.org/officeDocument/2006/relationships/image" Target="../media/image17.png"/><Relationship Id="rId10" Type="http://schemas.microsoft.com/office/2007/relationships/hdphoto" Target="../media/hdphoto5.wdp"/><Relationship Id="rId19" Type="http://schemas.openxmlformats.org/officeDocument/2006/relationships/image" Target="../media/image16.png"/><Relationship Id="rId4" Type="http://schemas.openxmlformats.org/officeDocument/2006/relationships/audio" Target="../media/audio1.wav"/><Relationship Id="rId9" Type="http://schemas.openxmlformats.org/officeDocument/2006/relationships/image" Target="../media/image13.png"/><Relationship Id="rId1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16.png"/><Relationship Id="rId2" Type="http://schemas.microsoft.com/office/2007/relationships/media" Target="../media/media2.mp3"/><Relationship Id="rId16" Type="http://schemas.openxmlformats.org/officeDocument/2006/relationships/image" Target="../media/image15.png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openxmlformats.org/officeDocument/2006/relationships/audio" Target="../media/audio2.wav"/><Relationship Id="rId15" Type="http://schemas.openxmlformats.org/officeDocument/2006/relationships/slide" Target="slide4.xml"/><Relationship Id="rId10" Type="http://schemas.microsoft.com/office/2007/relationships/hdphoto" Target="../media/hdphoto4.wdp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2FAB703-A7FC-49DF-9F6D-205C9E040219}"/>
              </a:ext>
            </a:extLst>
          </p:cNvPr>
          <p:cNvSpPr/>
          <p:nvPr/>
        </p:nvSpPr>
        <p:spPr>
          <a:xfrm>
            <a:off x="9677389" y="158228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TOÁN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BB052EC-E516-4D69-BAA3-BAF7CA2C8CD2}"/>
              </a:ext>
            </a:extLst>
          </p:cNvPr>
          <p:cNvSpPr/>
          <p:nvPr/>
        </p:nvSpPr>
        <p:spPr>
          <a:xfrm>
            <a:off x="10291156" y="656239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 (Headings)"/>
              </a:rPr>
              <a:t> 1</a:t>
            </a:r>
          </a:p>
        </p:txBody>
      </p:sp>
      <p:sp>
        <p:nvSpPr>
          <p:cNvPr id="5" name="Google Shape;290;p7">
            <a:extLst>
              <a:ext uri="{FF2B5EF4-FFF2-40B4-BE49-F238E27FC236}">
                <a16:creationId xmlns:a16="http://schemas.microsoft.com/office/drawing/2014/main" id="{8D7C31C4-F7C9-44DB-9833-B3795248BA7C}"/>
              </a:ext>
            </a:extLst>
          </p:cNvPr>
          <p:cNvSpPr txBox="1"/>
          <p:nvPr/>
        </p:nvSpPr>
        <p:spPr>
          <a:xfrm>
            <a:off x="97372" y="1765297"/>
            <a:ext cx="11573185" cy="2585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600" b="1" i="0" u="none" strike="noStrike" dirty="0" err="1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Tuần</a:t>
            </a:r>
            <a:r>
              <a:rPr lang="en-US" sz="4600" b="1" i="0" u="none" strike="noStrike" dirty="0">
                <a:ln w="22225">
                  <a:noFill/>
                  <a:prstDash val="solid"/>
                </a:ln>
                <a:solidFill>
                  <a:schemeClr val="accent5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2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600" b="1" i="0" u="none" strike="noStrike" dirty="0" err="1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46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6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3</a:t>
            </a:r>
            <a:r>
              <a:rPr lang="en-US" sz="4600" b="1" i="0" u="none" strike="noStrike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Tia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số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.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Số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liền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trước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,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số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liền</a:t>
            </a:r>
            <a:r>
              <a:rPr lang="en-US" sz="4600" b="1" dirty="0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 </a:t>
            </a:r>
            <a:r>
              <a:rPr lang="en-US" sz="4600" b="1" dirty="0" err="1">
                <a:solidFill>
                  <a:srgbClr val="FF0000"/>
                </a:solidFill>
                <a:latin typeface="UTM Avo" panose="02040603050506020204" pitchFamily="18" charset="0"/>
                <a:ea typeface="Calibri" panose="020F0502020204030204" pitchFamily="34" charset="0"/>
              </a:rPr>
              <a:t>sau</a:t>
            </a:r>
            <a:endParaRPr lang="en-US" sz="4600" dirty="0">
              <a:solidFill>
                <a:srgbClr val="FF0000"/>
              </a:solidFill>
              <a:effectLst/>
              <a:latin typeface="UTM Avo" panose="02040603050506020204" pitchFamily="18" charset="0"/>
              <a:ea typeface="Calibri" panose="020F050202020403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dirty="0">
                <a:solidFill>
                  <a:srgbClr val="FF0000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(</a:t>
            </a:r>
            <a:r>
              <a:rPr lang="en-US" sz="4000" dirty="0" err="1">
                <a:solidFill>
                  <a:srgbClr val="FF0000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tiết</a:t>
            </a:r>
            <a:r>
              <a:rPr lang="en-US" sz="4000" dirty="0">
                <a:solidFill>
                  <a:srgbClr val="FF0000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 2)</a:t>
            </a:r>
            <a:endParaRPr lang="en-US" sz="5400" spc="100" dirty="0">
              <a:ln w="22225">
                <a:noFill/>
                <a:prstDash val="solid"/>
              </a:ln>
              <a:solidFill>
                <a:srgbClr val="FF000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4EEBE00-BEE0-44C0-8134-3AC1262AF9D5}"/>
              </a:ext>
            </a:extLst>
          </p:cNvPr>
          <p:cNvGrpSpPr/>
          <p:nvPr/>
        </p:nvGrpSpPr>
        <p:grpSpPr>
          <a:xfrm>
            <a:off x="1447895" y="376666"/>
            <a:ext cx="2101419" cy="799111"/>
            <a:chOff x="1208564" y="356727"/>
            <a:chExt cx="993926" cy="722212"/>
          </a:xfrm>
        </p:grpSpPr>
        <p:sp>
          <p:nvSpPr>
            <p:cNvPr id="8" name="Flowchart: Alternate Process 7">
              <a:extLst>
                <a:ext uri="{FF2B5EF4-FFF2-40B4-BE49-F238E27FC236}">
                  <a16:creationId xmlns:a16="http://schemas.microsoft.com/office/drawing/2014/main" id="{D3347975-55D1-4A0E-B6D1-4F88D3C5F0CA}"/>
                </a:ext>
              </a:extLst>
            </p:cNvPr>
            <p:cNvSpPr/>
            <p:nvPr/>
          </p:nvSpPr>
          <p:spPr>
            <a:xfrm>
              <a:off x="1503846" y="397950"/>
              <a:ext cx="698644" cy="639766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5538394-6F33-4D2F-B6D9-1CE9D4B6157A}"/>
                </a:ext>
              </a:extLst>
            </p:cNvPr>
            <p:cNvSpPr/>
            <p:nvPr/>
          </p:nvSpPr>
          <p:spPr>
            <a:xfrm>
              <a:off x="1208564" y="356727"/>
              <a:ext cx="409186" cy="722212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27C079F4-A932-41A5-A95C-DA7429ED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946317"/>
              </p:ext>
            </p:extLst>
          </p:nvPr>
        </p:nvGraphicFramePr>
        <p:xfrm>
          <a:off x="2032000" y="1586394"/>
          <a:ext cx="8127999" cy="3551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59508149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33058250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656666437"/>
                    </a:ext>
                  </a:extLst>
                </a:gridCol>
              </a:tblGrid>
              <a:tr h="687574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liền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trước</a:t>
                      </a:r>
                      <a:endParaRPr lang="en-US" sz="28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endParaRPr lang="en-US" sz="28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liền</a:t>
                      </a:r>
                      <a:r>
                        <a:rPr lang="en-US" sz="2800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sau</a:t>
                      </a:r>
                      <a:endParaRPr lang="en-US" sz="28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447524"/>
                  </a:ext>
                </a:extLst>
              </a:tr>
              <a:tr h="721895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214671"/>
                  </a:ext>
                </a:extLst>
              </a:tr>
              <a:tr h="709863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898044"/>
                  </a:ext>
                </a:extLst>
              </a:tr>
              <a:tr h="709863">
                <a:tc>
                  <a:txBody>
                    <a:bodyPr/>
                    <a:lstStyle/>
                    <a:p>
                      <a:pPr algn="ctr"/>
                      <a:endParaRPr lang="en-US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937884"/>
                  </a:ext>
                </a:extLst>
              </a:tr>
              <a:tr h="721895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278335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E81E00B-9CCA-4726-9AA4-5E667AA6B5B4}"/>
              </a:ext>
            </a:extLst>
          </p:cNvPr>
          <p:cNvSpPr txBox="1"/>
          <p:nvPr/>
        </p:nvSpPr>
        <p:spPr>
          <a:xfrm>
            <a:off x="5856035" y="2383426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7F259E-D938-43E9-84E7-7D17A650FEB2}"/>
              </a:ext>
            </a:extLst>
          </p:cNvPr>
          <p:cNvSpPr txBox="1"/>
          <p:nvPr/>
        </p:nvSpPr>
        <p:spPr>
          <a:xfrm>
            <a:off x="3190373" y="2383426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73D022-3487-4459-8875-8A6CE7C80FA2}"/>
              </a:ext>
            </a:extLst>
          </p:cNvPr>
          <p:cNvSpPr txBox="1"/>
          <p:nvPr/>
        </p:nvSpPr>
        <p:spPr>
          <a:xfrm>
            <a:off x="8642688" y="2383426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D52BCB-F706-449A-ACF1-E2F4DA40ADA0}"/>
              </a:ext>
            </a:extLst>
          </p:cNvPr>
          <p:cNvSpPr txBox="1"/>
          <p:nvPr/>
        </p:nvSpPr>
        <p:spPr>
          <a:xfrm>
            <a:off x="5719677" y="3055653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30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0B1FEE-AC06-42A4-A012-E0A0A970C293}"/>
              </a:ext>
            </a:extLst>
          </p:cNvPr>
          <p:cNvSpPr txBox="1"/>
          <p:nvPr/>
        </p:nvSpPr>
        <p:spPr>
          <a:xfrm>
            <a:off x="3050003" y="3100329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29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77FD50-DC31-445A-9C15-FCAE7B1FF32E}"/>
              </a:ext>
            </a:extLst>
          </p:cNvPr>
          <p:cNvSpPr txBox="1"/>
          <p:nvPr/>
        </p:nvSpPr>
        <p:spPr>
          <a:xfrm>
            <a:off x="5719677" y="3826574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68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54E516-36A1-4E4E-A421-F7D9727230C6}"/>
              </a:ext>
            </a:extLst>
          </p:cNvPr>
          <p:cNvSpPr txBox="1"/>
          <p:nvPr/>
        </p:nvSpPr>
        <p:spPr>
          <a:xfrm>
            <a:off x="8544424" y="3826574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69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01E600-60D4-4830-8B98-8118D4964953}"/>
              </a:ext>
            </a:extLst>
          </p:cNvPr>
          <p:cNvSpPr txBox="1"/>
          <p:nvPr/>
        </p:nvSpPr>
        <p:spPr>
          <a:xfrm>
            <a:off x="5719676" y="4482029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99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BA0EA2-4DA6-46E2-B045-0FFB61EC1A82}"/>
              </a:ext>
            </a:extLst>
          </p:cNvPr>
          <p:cNvSpPr txBox="1"/>
          <p:nvPr/>
        </p:nvSpPr>
        <p:spPr>
          <a:xfrm>
            <a:off x="8642688" y="3082868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7394CA-441B-4626-BD8B-D57E999837AB}"/>
              </a:ext>
            </a:extLst>
          </p:cNvPr>
          <p:cNvSpPr txBox="1"/>
          <p:nvPr/>
        </p:nvSpPr>
        <p:spPr>
          <a:xfrm>
            <a:off x="3054017" y="3817232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6B4B1D-886C-4DE0-BA49-1BEFB901A9D7}"/>
              </a:ext>
            </a:extLst>
          </p:cNvPr>
          <p:cNvSpPr txBox="1"/>
          <p:nvPr/>
        </p:nvSpPr>
        <p:spPr>
          <a:xfrm>
            <a:off x="3050003" y="4485892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AC047B-17D5-42A6-8C66-134A18F6F3BF}"/>
              </a:ext>
            </a:extLst>
          </p:cNvPr>
          <p:cNvSpPr txBox="1"/>
          <p:nvPr/>
        </p:nvSpPr>
        <p:spPr>
          <a:xfrm>
            <a:off x="8642687" y="4570280"/>
            <a:ext cx="998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A428135-F528-4397-A1D8-BA087E7868AA}"/>
              </a:ext>
            </a:extLst>
          </p:cNvPr>
          <p:cNvSpPr txBox="1"/>
          <p:nvPr/>
        </p:nvSpPr>
        <p:spPr>
          <a:xfrm>
            <a:off x="8544423" y="3075239"/>
            <a:ext cx="998621" cy="523220"/>
          </a:xfrm>
          <a:prstGeom prst="rect">
            <a:avLst/>
          </a:prstGeom>
          <a:solidFill>
            <a:srgbClr val="FDEADA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31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1C1327-C46D-46C3-80C3-9A89FD51074E}"/>
              </a:ext>
            </a:extLst>
          </p:cNvPr>
          <p:cNvSpPr txBox="1"/>
          <p:nvPr/>
        </p:nvSpPr>
        <p:spPr>
          <a:xfrm>
            <a:off x="3075405" y="3812331"/>
            <a:ext cx="998621" cy="523220"/>
          </a:xfrm>
          <a:prstGeom prst="rect">
            <a:avLst/>
          </a:prstGeom>
          <a:solidFill>
            <a:srgbClr val="FDEADA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67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4E5533-2959-4AD4-96ED-17F6DCF3A9A7}"/>
              </a:ext>
            </a:extLst>
          </p:cNvPr>
          <p:cNvSpPr txBox="1"/>
          <p:nvPr/>
        </p:nvSpPr>
        <p:spPr>
          <a:xfrm>
            <a:off x="3050003" y="4517256"/>
            <a:ext cx="998621" cy="523220"/>
          </a:xfrm>
          <a:prstGeom prst="rect">
            <a:avLst/>
          </a:prstGeom>
          <a:solidFill>
            <a:srgbClr val="FDEADA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98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BF9895B-1898-48FD-A800-65BB3D83DC93}"/>
              </a:ext>
            </a:extLst>
          </p:cNvPr>
          <p:cNvSpPr txBox="1"/>
          <p:nvPr/>
        </p:nvSpPr>
        <p:spPr>
          <a:xfrm>
            <a:off x="8496636" y="4526296"/>
            <a:ext cx="998621" cy="523220"/>
          </a:xfrm>
          <a:prstGeom prst="rect">
            <a:avLst/>
          </a:prstGeom>
          <a:solidFill>
            <a:srgbClr val="FDEADA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2001197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F9541AB-B500-4149-AE8A-EF67A763E3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43" t="61706" r="3850" b="27441"/>
          <a:stretch/>
        </p:blipFill>
        <p:spPr>
          <a:xfrm>
            <a:off x="2600826" y="3617909"/>
            <a:ext cx="8011026" cy="697831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E79A0AC5-C32E-403B-A7B8-5860396BF052}"/>
              </a:ext>
            </a:extLst>
          </p:cNvPr>
          <p:cNvGrpSpPr/>
          <p:nvPr/>
        </p:nvGrpSpPr>
        <p:grpSpPr>
          <a:xfrm>
            <a:off x="2915079" y="387090"/>
            <a:ext cx="5980014" cy="697831"/>
            <a:chOff x="1344779" y="349714"/>
            <a:chExt cx="2908375" cy="630678"/>
          </a:xfrm>
        </p:grpSpPr>
        <p:sp>
          <p:nvSpPr>
            <p:cNvPr id="21" name="Flowchart: Alternate Process 20">
              <a:extLst>
                <a:ext uri="{FF2B5EF4-FFF2-40B4-BE49-F238E27FC236}">
                  <a16:creationId xmlns:a16="http://schemas.microsoft.com/office/drawing/2014/main" id="{9300C6EE-8CA5-4389-8D43-AA7507375B88}"/>
                </a:ext>
              </a:extLst>
            </p:cNvPr>
            <p:cNvSpPr/>
            <p:nvPr/>
          </p:nvSpPr>
          <p:spPr>
            <a:xfrm>
              <a:off x="1549372" y="412143"/>
              <a:ext cx="2703782" cy="524260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Chọn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dấu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(&gt;, &lt;)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3A2A145-9CCA-45BF-BBAE-920C2A649D17}"/>
                </a:ext>
              </a:extLst>
            </p:cNvPr>
            <p:cNvSpPr/>
            <p:nvPr/>
          </p:nvSpPr>
          <p:spPr>
            <a:xfrm>
              <a:off x="1344779" y="349714"/>
              <a:ext cx="350118" cy="630678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F395343-A342-4889-A1C5-C628EF6D4C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183" b="80136" l="7498" r="23792">
                        <a14:foregroundMark x1="12971" y1="51387" x2="12971" y2="51387"/>
                      </a14:backgroundRemoval>
                    </a14:imgEffect>
                  </a14:imgLayer>
                </a14:imgProps>
              </a:ext>
            </a:extLst>
          </a:blip>
          <a:srcRect l="5461" t="47564" r="74171" b="16245"/>
          <a:stretch/>
        </p:blipFill>
        <p:spPr>
          <a:xfrm>
            <a:off x="538179" y="2598678"/>
            <a:ext cx="2483318" cy="2326934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E9B8059-1AA5-4E90-B70C-92E5C8626A0E}"/>
              </a:ext>
            </a:extLst>
          </p:cNvPr>
          <p:cNvSpPr/>
          <p:nvPr/>
        </p:nvSpPr>
        <p:spPr>
          <a:xfrm>
            <a:off x="1847216" y="1176849"/>
            <a:ext cx="4317685" cy="1344837"/>
          </a:xfrm>
          <a:prstGeom prst="wedgeRoundRectCallout">
            <a:avLst>
              <a:gd name="adj1" fmla="val -37697"/>
              <a:gd name="adj2" fmla="val 76621"/>
              <a:gd name="adj3" fmla="val 16667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đứng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647974D-1A52-439A-919D-C4D12ED66A0C}"/>
              </a:ext>
            </a:extLst>
          </p:cNvPr>
          <p:cNvGrpSpPr/>
          <p:nvPr/>
        </p:nvGrpSpPr>
        <p:grpSpPr>
          <a:xfrm>
            <a:off x="1192129" y="5274656"/>
            <a:ext cx="9807742" cy="714555"/>
            <a:chOff x="1192129" y="5274656"/>
            <a:chExt cx="9807742" cy="714555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497FF34-F752-484D-9823-53CC9B6221CA}"/>
                </a:ext>
              </a:extLst>
            </p:cNvPr>
            <p:cNvSpPr txBox="1"/>
            <p:nvPr/>
          </p:nvSpPr>
          <p:spPr>
            <a:xfrm>
              <a:off x="1192129" y="5354162"/>
              <a:ext cx="9807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002060"/>
                  </a:solidFill>
                </a:rPr>
                <a:t>88        91       92        90        98        89         95         100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E1220DE-1441-45CC-80D1-35D1AE372E9C}"/>
                </a:ext>
              </a:extLst>
            </p:cNvPr>
            <p:cNvSpPr/>
            <p:nvPr/>
          </p:nvSpPr>
          <p:spPr>
            <a:xfrm>
              <a:off x="1750552" y="5277171"/>
              <a:ext cx="680184" cy="6772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FF0000"/>
                  </a:solidFill>
                </a:rPr>
                <a:t>?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8C2555D9-439F-498E-896D-F4F2EA817C10}"/>
                </a:ext>
              </a:extLst>
            </p:cNvPr>
            <p:cNvSpPr/>
            <p:nvPr/>
          </p:nvSpPr>
          <p:spPr>
            <a:xfrm>
              <a:off x="4006059" y="5312008"/>
              <a:ext cx="680184" cy="6772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FF0000"/>
                  </a:solidFill>
                </a:rPr>
                <a:t>?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27298AE-B033-4367-A524-071F32E31C43}"/>
                </a:ext>
              </a:extLst>
            </p:cNvPr>
            <p:cNvSpPr/>
            <p:nvPr/>
          </p:nvSpPr>
          <p:spPr>
            <a:xfrm>
              <a:off x="6362503" y="5274656"/>
              <a:ext cx="680184" cy="6772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FF0000"/>
                  </a:solidFill>
                </a:rPr>
                <a:t>?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6E5E90F-EF29-43A8-AB86-1A81739AC921}"/>
                </a:ext>
              </a:extLst>
            </p:cNvPr>
            <p:cNvSpPr/>
            <p:nvPr/>
          </p:nvSpPr>
          <p:spPr>
            <a:xfrm>
              <a:off x="8895093" y="5312007"/>
              <a:ext cx="680184" cy="6772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E1417810-063E-49ED-B1D5-F4107A8ACFEB}"/>
              </a:ext>
            </a:extLst>
          </p:cNvPr>
          <p:cNvSpPr/>
          <p:nvPr/>
        </p:nvSpPr>
        <p:spPr>
          <a:xfrm>
            <a:off x="1750552" y="5285590"/>
            <a:ext cx="680184" cy="67720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&lt;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8D392C5-F334-4F4E-825E-A78177D2711B}"/>
              </a:ext>
            </a:extLst>
          </p:cNvPr>
          <p:cNvSpPr/>
          <p:nvPr/>
        </p:nvSpPr>
        <p:spPr>
          <a:xfrm>
            <a:off x="4006058" y="5330517"/>
            <a:ext cx="680184" cy="67720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C5A0FD8-8F3B-42EB-B118-B14F11ED44FA}"/>
              </a:ext>
            </a:extLst>
          </p:cNvPr>
          <p:cNvSpPr/>
          <p:nvPr/>
        </p:nvSpPr>
        <p:spPr>
          <a:xfrm>
            <a:off x="6362503" y="5272371"/>
            <a:ext cx="680184" cy="67720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&gt;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08E3591-5380-45B4-9D1E-C1C82D092FED}"/>
              </a:ext>
            </a:extLst>
          </p:cNvPr>
          <p:cNvSpPr/>
          <p:nvPr/>
        </p:nvSpPr>
        <p:spPr>
          <a:xfrm>
            <a:off x="8895093" y="5319793"/>
            <a:ext cx="680184" cy="67720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0568074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74A74484-3D82-4D00-BA4F-5DA84C92D094}"/>
              </a:ext>
            </a:extLst>
          </p:cNvPr>
          <p:cNvGrpSpPr/>
          <p:nvPr/>
        </p:nvGrpSpPr>
        <p:grpSpPr>
          <a:xfrm>
            <a:off x="4140605" y="404864"/>
            <a:ext cx="4059806" cy="699176"/>
            <a:chOff x="1208564" y="356728"/>
            <a:chExt cx="1920200" cy="631894"/>
          </a:xfrm>
        </p:grpSpPr>
        <p:sp>
          <p:nvSpPr>
            <p:cNvPr id="72" name="Flowchart: Alternate Process 71">
              <a:extLst>
                <a:ext uri="{FF2B5EF4-FFF2-40B4-BE49-F238E27FC236}">
                  <a16:creationId xmlns:a16="http://schemas.microsoft.com/office/drawing/2014/main" id="{42EA427A-B766-4C12-B2F4-9CCA45E5F087}"/>
                </a:ext>
              </a:extLst>
            </p:cNvPr>
            <p:cNvSpPr/>
            <p:nvPr/>
          </p:nvSpPr>
          <p:spPr>
            <a:xfrm>
              <a:off x="1444732" y="401887"/>
              <a:ext cx="1684032" cy="541577"/>
            </a:xfrm>
            <a:prstGeom prst="flowChartAlternateProcess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Sắp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xếp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6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E03A5407-0C34-4B8C-910D-D39121D0F49B}"/>
                </a:ext>
              </a:extLst>
            </p:cNvPr>
            <p:cNvSpPr/>
            <p:nvPr/>
          </p:nvSpPr>
          <p:spPr>
            <a:xfrm>
              <a:off x="1208564" y="356728"/>
              <a:ext cx="355264" cy="631894"/>
            </a:xfrm>
            <a:prstGeom prst="ellipse">
              <a:avLst/>
            </a:prstGeom>
            <a:ln/>
            <a:scene3d>
              <a:camera prst="perspectiveFront"/>
              <a:lightRig rig="threePt" dir="t"/>
            </a:scene3d>
            <a:sp3d>
              <a:bevelT w="139700" h="139700" prst="divot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pic>
        <p:nvPicPr>
          <p:cNvPr id="59" name="Picture 58">
            <a:extLst>
              <a:ext uri="{FF2B5EF4-FFF2-40B4-BE49-F238E27FC236}">
                <a16:creationId xmlns:a16="http://schemas.microsoft.com/office/drawing/2014/main" id="{7BA0F0A6-90DE-4D6E-80BF-FA5CBFFFE1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21262" t="26784" r="65061" b="36234"/>
          <a:stretch/>
        </p:blipFill>
        <p:spPr>
          <a:xfrm>
            <a:off x="2395147" y="1251137"/>
            <a:ext cx="1402805" cy="133422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C67803B9-EF91-44F8-BC38-CB2A4035CF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39360" t="26784" r="48361" b="36234"/>
          <a:stretch/>
        </p:blipFill>
        <p:spPr>
          <a:xfrm>
            <a:off x="4387804" y="1254612"/>
            <a:ext cx="1259451" cy="133422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A8AEF7A-8CEA-46AA-8CE2-E85720B9EC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56636" t="26784" r="29953" b="36234"/>
          <a:stretch/>
        </p:blipFill>
        <p:spPr>
          <a:xfrm>
            <a:off x="6170508" y="1366490"/>
            <a:ext cx="1375498" cy="133422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A50FC32E-155D-4011-9A47-2DAAE5FB0E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74772" t="26784" r="12948" b="36234"/>
          <a:stretch/>
        </p:blipFill>
        <p:spPr>
          <a:xfrm>
            <a:off x="8099700" y="1366490"/>
            <a:ext cx="1259451" cy="133422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93776F75-5227-4E13-9EC2-F77DE8BA9426}"/>
              </a:ext>
            </a:extLst>
          </p:cNvPr>
          <p:cNvSpPr txBox="1"/>
          <p:nvPr/>
        </p:nvSpPr>
        <p:spPr>
          <a:xfrm>
            <a:off x="1068231" y="2677650"/>
            <a:ext cx="5227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a. Theo </a:t>
            </a:r>
            <a:r>
              <a:rPr lang="en-US" sz="2800" b="1" dirty="0" err="1">
                <a:solidFill>
                  <a:srgbClr val="002060"/>
                </a:solidFill>
              </a:rPr>
              <a:t>thứ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tự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từ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bé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đến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lớn</a:t>
            </a:r>
            <a:r>
              <a:rPr lang="en-US" sz="2800" b="1" dirty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C9E7F80-7C4D-469B-A71C-0730889CEFD8}"/>
              </a:ext>
            </a:extLst>
          </p:cNvPr>
          <p:cNvSpPr txBox="1"/>
          <p:nvPr/>
        </p:nvSpPr>
        <p:spPr>
          <a:xfrm>
            <a:off x="1124949" y="4439288"/>
            <a:ext cx="5227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b. Theo </a:t>
            </a:r>
            <a:r>
              <a:rPr lang="en-US" sz="2800" b="1" dirty="0" err="1">
                <a:solidFill>
                  <a:srgbClr val="002060"/>
                </a:solidFill>
              </a:rPr>
              <a:t>thứ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tự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từ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lớn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đến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en-US" sz="2800" b="1" dirty="0" err="1">
                <a:solidFill>
                  <a:srgbClr val="002060"/>
                </a:solidFill>
              </a:rPr>
              <a:t>bé</a:t>
            </a:r>
            <a:r>
              <a:rPr lang="en-US" sz="2800" b="1" dirty="0">
                <a:solidFill>
                  <a:srgbClr val="002060"/>
                </a:solidFill>
              </a:rPr>
              <a:t>: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B59FDFEE-41A9-41BC-8965-650AA51984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21262" t="26784" r="65061" b="36234"/>
          <a:stretch/>
        </p:blipFill>
        <p:spPr>
          <a:xfrm>
            <a:off x="2416907" y="1251137"/>
            <a:ext cx="1402805" cy="13342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6A63AE08-51BF-4B58-97E3-CCFBE7D5D1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39360" t="26784" r="48361" b="36234"/>
          <a:stretch/>
        </p:blipFill>
        <p:spPr>
          <a:xfrm>
            <a:off x="4387804" y="1254612"/>
            <a:ext cx="1259451" cy="133422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268B14B-F6FD-4F78-845C-0B5E4CF30E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56636" t="26784" r="29953" b="36234"/>
          <a:stretch/>
        </p:blipFill>
        <p:spPr>
          <a:xfrm>
            <a:off x="6170508" y="1366490"/>
            <a:ext cx="1375498" cy="133422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D0043326-7B84-4FC3-A2D4-85FFE185A4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74772" t="26784" r="12948" b="36234"/>
          <a:stretch/>
        </p:blipFill>
        <p:spPr>
          <a:xfrm>
            <a:off x="8099700" y="1366490"/>
            <a:ext cx="1259451" cy="133422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346A9F3E-C998-49A4-AD3B-B521D8EDC3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21262" t="26784" r="65061" b="36234"/>
          <a:stretch/>
        </p:blipFill>
        <p:spPr>
          <a:xfrm>
            <a:off x="2406027" y="1251137"/>
            <a:ext cx="1402805" cy="133422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EEC34FC5-9785-4A92-9EE8-4F9E4E9FFE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39360" t="26784" r="48361" b="36234"/>
          <a:stretch/>
        </p:blipFill>
        <p:spPr>
          <a:xfrm>
            <a:off x="4387804" y="1254612"/>
            <a:ext cx="1259451" cy="133422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ABD2CB02-6F8C-45C4-8681-33EB1A9B07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56636" t="26784" r="29953" b="36234"/>
          <a:stretch/>
        </p:blipFill>
        <p:spPr>
          <a:xfrm>
            <a:off x="6161901" y="1354960"/>
            <a:ext cx="1375498" cy="133422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6E959D0-F9F8-4206-94BB-505EBAD082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82" b="60068" l="23155" r="88155">
                        <a14:foregroundMark x1="28702" y1="41067" x2="28702" y2="41067"/>
                        <a14:foregroundMark x1="65314" y1="45333" x2="65314" y2="45333"/>
                        <a14:foregroundMark x1="83976" y1="44267" x2="83976" y2="44267"/>
                      </a14:backgroundRemoval>
                    </a14:imgEffect>
                  </a14:imgLayer>
                </a14:imgProps>
              </a:ext>
            </a:extLst>
          </a:blip>
          <a:srcRect l="74772" t="26784" r="12948" b="36234"/>
          <a:stretch/>
        </p:blipFill>
        <p:spPr>
          <a:xfrm>
            <a:off x="8099700" y="1366490"/>
            <a:ext cx="1259451" cy="133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3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7 L -0.0043 0.26505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59259E-6 L -0.16068 0.25046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5338 0.27801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9" y="1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00573 0.2625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-0.46993 0.50578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3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0086 0.53704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2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0069 0.52407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2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46445 0.5375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16" y="2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680"/>
            <a:ext cx="12192000" cy="67746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1889736" y="3238259"/>
            <a:ext cx="8412528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Em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chia </a:t>
            </a:r>
            <a:r>
              <a:rPr lang="en-US" sz="2800" b="1" dirty="0" err="1">
                <a:solidFill>
                  <a:srgbClr val="FFFF00"/>
                </a:solidFill>
              </a:rPr>
              <a:t>sẻ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những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việc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2800" b="1" dirty="0" err="1">
                <a:solidFill>
                  <a:srgbClr val="FFFF00"/>
                </a:solidFill>
              </a:rPr>
              <a:t>đã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thực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hiện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được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trong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bài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học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hôm</a:t>
            </a:r>
            <a:r>
              <a:rPr lang="en-US" sz="2800" b="1" dirty="0">
                <a:solidFill>
                  <a:srgbClr val="FFFF00"/>
                </a:solidFill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420768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094933-E5DE-4047-928B-67A8F83F3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47726" y="526768"/>
            <a:ext cx="9368472" cy="5804463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273B3394-EC93-4A84-8F11-EEAEB199EFFF}"/>
              </a:ext>
            </a:extLst>
          </p:cNvPr>
          <p:cNvSpPr txBox="1"/>
          <p:nvPr/>
        </p:nvSpPr>
        <p:spPr>
          <a:xfrm>
            <a:off x="3104134" y="2060224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92029B-AFB0-4916-A95C-349CAE77E1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234483" y="5353311"/>
            <a:ext cx="2486102" cy="119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8829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20576" y="3099748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49C211E-962A-48CF-8606-B5A0427398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693"/>
            <a:ext cx="12192000" cy="6427275"/>
          </a:xfrm>
          <a:prstGeom prst="rect">
            <a:avLst/>
          </a:prstGeom>
        </p:spPr>
      </p:pic>
      <p:pic>
        <p:nvPicPr>
          <p:cNvPr id="6" name="PartOfYourWorld-V.A-356548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76400" y="-42884"/>
            <a:ext cx="609600" cy="60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29" l="794" r="100000">
                        <a14:foregroundMark x1="38095" y1="25714" x2="38095" y2="25714"/>
                        <a14:foregroundMark x1="37302" y1="18214" x2="37302" y2="18214"/>
                        <a14:foregroundMark x1="21429" y1="22143" x2="21429" y2="22143"/>
                        <a14:foregroundMark x1="28968" y1="35714" x2="28968" y2="3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954" y="3247463"/>
            <a:ext cx="2975163" cy="330573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39979" y="2062336"/>
            <a:ext cx="57012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SÓC NÂU NHẶT HẠT DẺ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74" y="4738674"/>
            <a:ext cx="2822186" cy="181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8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BCE1EC7-D8CD-4259-86CE-BCCDB1381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693"/>
            <a:ext cx="12192000" cy="642727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286000" y="14051"/>
            <a:ext cx="7124993" cy="4525074"/>
            <a:chOff x="3794743" y="1625558"/>
            <a:chExt cx="6238916" cy="452507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23" r="26186" b="25656"/>
            <a:stretch/>
          </p:blipFill>
          <p:spPr>
            <a:xfrm>
              <a:off x="3794743" y="1625558"/>
              <a:ext cx="6238916" cy="452507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321868" y="3435235"/>
              <a:ext cx="5486938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Chú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Sóc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nâu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đang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cô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́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gắng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nhặt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những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hạt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dẻ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đê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̉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mang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về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tô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̉.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Các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em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hãy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giúp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đỡ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chú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Sóc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bằng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cách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trả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lời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đúng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các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câu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hỏi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dirty="0" err="1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nhe</a:t>
              </a:r>
              <a:r>
                <a:rPr lang="en-US" sz="3200" dirty="0">
                  <a:ln w="0"/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́</a:t>
              </a:r>
              <a:r>
                <a:rPr lang="en-US" sz="3200" b="1" dirty="0">
                  <a:solidFill>
                    <a:srgbClr val="002060"/>
                  </a:solidFill>
                </a:rPr>
                <a:t>!</a:t>
              </a:r>
            </a:p>
          </p:txBody>
        </p:sp>
      </p:grpSp>
      <p:pic>
        <p:nvPicPr>
          <p:cNvPr id="5" name="Picture 5" descr="C:\Users\ADMIN\Desktop\Tai nguyen thiet ke tro choi\Bảng gỗ\cho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5193" y1="73818" x2="14065" y2="92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832" y="244728"/>
            <a:ext cx="3044776" cy="1164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artOfYourWorld-V.A-356548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676400" y="-42884"/>
            <a:ext cx="609600" cy="609600"/>
          </a:xfrm>
          <a:prstGeom prst="rect">
            <a:avLst/>
          </a:prstGeom>
        </p:spPr>
      </p:pic>
      <p:pic>
        <p:nvPicPr>
          <p:cNvPr id="2" name="Picture 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929" l="794" r="100000">
                        <a14:foregroundMark x1="38095" y1="25714" x2="38095" y2="25714"/>
                        <a14:foregroundMark x1="37302" y1="18214" x2="37302" y2="18214"/>
                        <a14:foregroundMark x1="21429" y1="22143" x2="21429" y2="22143"/>
                        <a14:foregroundMark x1="28968" y1="35714" x2="28968" y2="35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010" y="3130231"/>
            <a:ext cx="2975163" cy="330573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489054" y="390409"/>
            <a:ext cx="3970421" cy="87336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SÓC NÂU NHẶT HẠT DẺ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455" y="4677043"/>
            <a:ext cx="2822186" cy="1814526"/>
          </a:xfrm>
          <a:prstGeom prst="rect">
            <a:avLst/>
          </a:prstGeom>
        </p:spPr>
      </p:pic>
      <p:pic>
        <p:nvPicPr>
          <p:cNvPr id="12" name="Picture 11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455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2926" y="5326674"/>
            <a:ext cx="713154" cy="907651"/>
          </a:xfrm>
          <a:prstGeom prst="rect">
            <a:avLst/>
          </a:prstGeom>
        </p:spPr>
      </p:pic>
      <p:pic>
        <p:nvPicPr>
          <p:cNvPr id="3" name="Picture 2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455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6130" y="5345268"/>
            <a:ext cx="713154" cy="907651"/>
          </a:xfrm>
          <a:prstGeom prst="rect">
            <a:avLst/>
          </a:prstGeom>
        </p:spPr>
      </p:pic>
      <p:pic>
        <p:nvPicPr>
          <p:cNvPr id="13" name="Picture 12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455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0695" y="5345268"/>
            <a:ext cx="713154" cy="907651"/>
          </a:xfrm>
          <a:prstGeom prst="rect">
            <a:avLst/>
          </a:prstGeom>
        </p:spPr>
      </p:pic>
      <p:pic>
        <p:nvPicPr>
          <p:cNvPr id="14" name="Picture 13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455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72751" y="5287334"/>
            <a:ext cx="713154" cy="90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03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71393 0.0180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90" y="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4832 -0.01504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54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85185E-6 L 0.40638 0.01065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3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96296E-6 L 0.33971 0.0238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A2A97DE-947C-4E99-8F19-4D3F467246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693"/>
            <a:ext cx="12192000" cy="6427275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 rot="20139411">
            <a:off x="1816438" y="799280"/>
            <a:ext cx="1525498" cy="1335056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3620300" y="-125741"/>
            <a:ext cx="6706862" cy="2832485"/>
            <a:chOff x="5318213" y="-286037"/>
            <a:chExt cx="6706862" cy="2832485"/>
          </a:xfrm>
        </p:grpSpPr>
        <p:sp>
          <p:nvSpPr>
            <p:cNvPr id="23" name="Google Shape;409;p13"/>
            <p:cNvSpPr/>
            <p:nvPr/>
          </p:nvSpPr>
          <p:spPr>
            <a:xfrm>
              <a:off x="5318213" y="1303104"/>
              <a:ext cx="5561822" cy="124334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liền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sau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9 </a:t>
              </a:r>
              <a:r>
                <a:rPr lang="en-US" sz="2800" b="1" dirty="0" err="1">
                  <a:solidFill>
                    <a:schemeClr val="lt1"/>
                  </a:solidFill>
                </a:rPr>
                <a:t>là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nào</a:t>
              </a:r>
              <a:r>
                <a:rPr lang="en-US" sz="2800" b="1" dirty="0">
                  <a:solidFill>
                    <a:schemeClr val="lt1"/>
                  </a:solidFill>
                </a:rPr>
                <a:t>?</a:t>
              </a:r>
              <a:endParaRPr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25" name="Rounded Rectangle 24"/>
          <p:cNvSpPr/>
          <p:nvPr/>
        </p:nvSpPr>
        <p:spPr>
          <a:xfrm>
            <a:off x="784674" y="3332311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8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699895" y="333231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9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62690" y="333231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10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348047" y="3332311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11</a:t>
            </a:r>
          </a:p>
        </p:txBody>
      </p:sp>
      <p:pic>
        <p:nvPicPr>
          <p:cNvPr id="12" name="Đ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6582636" y="4231948"/>
            <a:ext cx="1794476" cy="2204020"/>
          </a:xfrm>
          <a:prstGeom prst="rect">
            <a:avLst/>
          </a:prstGeom>
        </p:spPr>
      </p:pic>
      <p:pic>
        <p:nvPicPr>
          <p:cNvPr id="13" name="B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842352" y="4468607"/>
            <a:ext cx="2074864" cy="2086142"/>
          </a:xfrm>
          <a:prstGeom prst="rect">
            <a:avLst/>
          </a:prstGeom>
        </p:spPr>
      </p:pic>
      <p:pic>
        <p:nvPicPr>
          <p:cNvPr id="16" name="C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829776" y="4336594"/>
            <a:ext cx="2150933" cy="2162623"/>
          </a:xfrm>
          <a:prstGeom prst="rect">
            <a:avLst/>
          </a:prstGeom>
        </p:spPr>
      </p:pic>
      <p:pic>
        <p:nvPicPr>
          <p:cNvPr id="17" name="D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9636054" y="4408372"/>
            <a:ext cx="2008151" cy="2019066"/>
          </a:xfrm>
          <a:prstGeom prst="rect">
            <a:avLst/>
          </a:prstGeom>
        </p:spPr>
      </p:pic>
      <p:pic>
        <p:nvPicPr>
          <p:cNvPr id="2" name="Picture 1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507" y="5562180"/>
            <a:ext cx="894493" cy="873787"/>
          </a:xfrm>
          <a:prstGeom prst="rect">
            <a:avLst/>
          </a:prstGeom>
        </p:spPr>
      </p:pic>
      <p:pic>
        <p:nvPicPr>
          <p:cNvPr id="15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58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5" grpId="1" animBg="1"/>
      <p:bldP spid="26" grpId="1" animBg="1"/>
      <p:bldP spid="27" grpId="1" animBg="1"/>
      <p:bldP spid="2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C3FB1C1-EABF-4908-ACA9-1E8C9DEEEB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693"/>
            <a:ext cx="12192000" cy="6427275"/>
          </a:xfrm>
          <a:prstGeom prst="rect">
            <a:avLst/>
          </a:prstGeom>
        </p:spPr>
      </p:pic>
      <p:pic>
        <p:nvPicPr>
          <p:cNvPr id="20" name="Picture 19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 rot="20139411">
            <a:off x="1816438" y="799280"/>
            <a:ext cx="1525498" cy="1335056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399692" y="-115882"/>
            <a:ext cx="7701473" cy="2832485"/>
            <a:chOff x="4323602" y="-286037"/>
            <a:chExt cx="7701473" cy="2832485"/>
          </a:xfrm>
        </p:grpSpPr>
        <p:sp>
          <p:nvSpPr>
            <p:cNvPr id="24" name="Google Shape;409;p13"/>
            <p:cNvSpPr/>
            <p:nvPr/>
          </p:nvSpPr>
          <p:spPr>
            <a:xfrm>
              <a:off x="4323602" y="1303104"/>
              <a:ext cx="6556433" cy="124334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liền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trước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của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20 </a:t>
              </a:r>
              <a:r>
                <a:rPr lang="en-US" sz="2800" b="1" dirty="0" err="1">
                  <a:solidFill>
                    <a:schemeClr val="lt1"/>
                  </a:solidFill>
                </a:rPr>
                <a:t>là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nào</a:t>
              </a:r>
              <a:r>
                <a:rPr lang="en-US" sz="2800" b="1" dirty="0">
                  <a:solidFill>
                    <a:schemeClr val="lt1"/>
                  </a:solidFill>
                </a:rPr>
                <a:t>?</a:t>
              </a:r>
              <a:endParaRPr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04" y="-286037"/>
              <a:ext cx="2850071" cy="2533396"/>
            </a:xfrm>
            <a:prstGeom prst="rect">
              <a:avLst/>
            </a:prstGeom>
          </p:spPr>
        </p:pic>
      </p:grpSp>
      <p:sp>
        <p:nvSpPr>
          <p:cNvPr id="26" name="Rounded Rectangle 25"/>
          <p:cNvSpPr/>
          <p:nvPr/>
        </p:nvSpPr>
        <p:spPr>
          <a:xfrm>
            <a:off x="784674" y="3380782"/>
            <a:ext cx="2098486" cy="660790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18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04720" y="3361231"/>
            <a:ext cx="2096310" cy="67394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21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730177" y="3360742"/>
            <a:ext cx="2018998" cy="67427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19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348047" y="3360742"/>
            <a:ext cx="2099553" cy="67427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22</a:t>
            </a:r>
          </a:p>
        </p:txBody>
      </p:sp>
      <p:pic>
        <p:nvPicPr>
          <p:cNvPr id="30" name="Đ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3730177" y="4211398"/>
            <a:ext cx="1868059" cy="2294397"/>
          </a:xfrm>
          <a:prstGeom prst="rect">
            <a:avLst/>
          </a:prstGeom>
        </p:spPr>
      </p:pic>
      <p:pic>
        <p:nvPicPr>
          <p:cNvPr id="31" name="B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1066502" y="4211398"/>
            <a:ext cx="2159946" cy="2171686"/>
          </a:xfrm>
          <a:prstGeom prst="rect">
            <a:avLst/>
          </a:prstGeom>
        </p:spPr>
      </p:pic>
      <p:pic>
        <p:nvPicPr>
          <p:cNvPr id="32" name="C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6840436" y="4354194"/>
            <a:ext cx="2049951" cy="2061093"/>
          </a:xfrm>
          <a:prstGeom prst="rect">
            <a:avLst/>
          </a:prstGeom>
        </p:spPr>
      </p:pic>
      <p:pic>
        <p:nvPicPr>
          <p:cNvPr id="33" name="D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9394116" y="4334109"/>
            <a:ext cx="2090496" cy="2101859"/>
          </a:xfrm>
          <a:prstGeom prst="rect">
            <a:avLst/>
          </a:prstGeom>
        </p:spPr>
      </p:pic>
      <p:pic>
        <p:nvPicPr>
          <p:cNvPr id="14" name="Picture 1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3955" y="5597094"/>
            <a:ext cx="894493" cy="873787"/>
          </a:xfrm>
          <a:prstGeom prst="rect">
            <a:avLst/>
          </a:prstGeom>
        </p:spPr>
      </p:pic>
      <p:pic>
        <p:nvPicPr>
          <p:cNvPr id="15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8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6" grpId="1" animBg="1"/>
      <p:bldP spid="27" grpId="1" animBg="1"/>
      <p:bldP spid="28" grpId="1" animBg="1"/>
      <p:bldP spid="2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B18B3D0B-6E06-4D8E-92A4-0D7B4A4DB6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693"/>
            <a:ext cx="12192000" cy="6427275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 rot="20139411">
            <a:off x="1816438" y="799280"/>
            <a:ext cx="1525498" cy="1335056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464357" y="3430250"/>
            <a:ext cx="2098486" cy="744003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C.47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699895" y="3415435"/>
            <a:ext cx="2096310" cy="75881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27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951" y="3415064"/>
            <a:ext cx="2018998" cy="75918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37</a:t>
            </a:r>
          </a:p>
        </p:txBody>
      </p:sp>
      <p:pic>
        <p:nvPicPr>
          <p:cNvPr id="15" name="Đ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933611" y="4226576"/>
            <a:ext cx="1813049" cy="2226833"/>
          </a:xfrm>
          <a:prstGeom prst="rect">
            <a:avLst/>
          </a:prstGeom>
        </p:spPr>
      </p:pic>
      <p:pic>
        <p:nvPicPr>
          <p:cNvPr id="16" name="B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6674828" y="4328233"/>
            <a:ext cx="2096341" cy="2107735"/>
          </a:xfrm>
          <a:prstGeom prst="rect">
            <a:avLst/>
          </a:prstGeom>
        </p:spPr>
      </p:pic>
      <p:pic>
        <p:nvPicPr>
          <p:cNvPr id="17" name="C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890788" y="4250960"/>
            <a:ext cx="2173197" cy="2185008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3549278" y="-283425"/>
            <a:ext cx="7651869" cy="3116752"/>
            <a:chOff x="10327342" y="-781342"/>
            <a:chExt cx="7651869" cy="3116752"/>
          </a:xfrm>
        </p:grpSpPr>
        <p:grpSp>
          <p:nvGrpSpPr>
            <p:cNvPr id="8" name="Group 7"/>
            <p:cNvGrpSpPr/>
            <p:nvPr/>
          </p:nvGrpSpPr>
          <p:grpSpPr>
            <a:xfrm>
              <a:off x="10448365" y="-781342"/>
              <a:ext cx="7530846" cy="3116752"/>
              <a:chOff x="3695602" y="179588"/>
              <a:chExt cx="7530846" cy="3116752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8500" b="90000" l="3333" r="97778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68818" y="179588"/>
                <a:ext cx="2157630" cy="1917893"/>
              </a:xfrm>
              <a:prstGeom prst="rect">
                <a:avLst/>
              </a:prstGeom>
            </p:spPr>
          </p:pic>
          <p:sp>
            <p:nvSpPr>
              <p:cNvPr id="9" name="Google Shape;409;p13"/>
              <p:cNvSpPr/>
              <p:nvPr/>
            </p:nvSpPr>
            <p:spPr>
              <a:xfrm>
                <a:off x="3695602" y="1303103"/>
                <a:ext cx="6642848" cy="1993237"/>
              </a:xfrm>
              <a:prstGeom prst="roundRect">
                <a:avLst>
                  <a:gd name="adj" fmla="val 16667"/>
                </a:avLst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spcFirstLastPara="1" wrap="square" lIns="121900" tIns="60950" rIns="121900" bIns="6095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0" b="1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64048" b="71903" l="58566" r="100000"/>
                      </a14:imgEffect>
                    </a14:imgLayer>
                  </a14:imgProps>
                </a:ext>
              </a:extLst>
            </a:blip>
            <a:srcRect l="54018" t="63123" r="-1779" b="26879"/>
            <a:stretch/>
          </p:blipFill>
          <p:spPr>
            <a:xfrm>
              <a:off x="10327342" y="1139559"/>
              <a:ext cx="6669740" cy="339635"/>
            </a:xfrm>
            <a:prstGeom prst="rect">
              <a:avLst/>
            </a:prstGeom>
          </p:spPr>
        </p:pic>
        <p:grpSp>
          <p:nvGrpSpPr>
            <p:cNvPr id="20" name="Group 19"/>
            <p:cNvGrpSpPr/>
            <p:nvPr/>
          </p:nvGrpSpPr>
          <p:grpSpPr>
            <a:xfrm>
              <a:off x="13334693" y="1598664"/>
              <a:ext cx="689370" cy="502920"/>
              <a:chOff x="1832864" y="4989622"/>
              <a:chExt cx="661444" cy="464260"/>
            </a:xfrm>
            <a:noFill/>
          </p:grpSpPr>
          <p:sp>
            <p:nvSpPr>
              <p:cNvPr id="21" name="Rounded Rectangle 20"/>
              <p:cNvSpPr/>
              <p:nvPr/>
            </p:nvSpPr>
            <p:spPr>
              <a:xfrm>
                <a:off x="1832864" y="4989622"/>
                <a:ext cx="496388" cy="464260"/>
              </a:xfrm>
              <a:prstGeom prst="roundRect">
                <a:avLst/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906479" y="4992219"/>
                <a:ext cx="587829" cy="4261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?</a:t>
                </a: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11035204" y="1526000"/>
              <a:ext cx="5254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34     35     36             38      39      40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744544" y="555611"/>
              <a:ext cx="61558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2400" b="1" dirty="0" err="1">
                  <a:solidFill>
                    <a:srgbClr val="002060"/>
                  </a:solidFill>
                </a:rPr>
                <a:t>Số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thích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hợp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điền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vào</a:t>
              </a:r>
              <a:r>
                <a:rPr lang="en-US" sz="2400" b="1" dirty="0">
                  <a:solidFill>
                    <a:srgbClr val="002060"/>
                  </a:solidFill>
                </a:rPr>
                <a:t> ô </a:t>
              </a:r>
              <a:r>
                <a:rPr lang="en-US" sz="2400" b="1" dirty="0" err="1">
                  <a:solidFill>
                    <a:srgbClr val="002060"/>
                  </a:solidFill>
                </a:rPr>
                <a:t>trống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là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số</a:t>
              </a:r>
              <a:r>
                <a:rPr lang="en-US" sz="2400" b="1" dirty="0">
                  <a:solidFill>
                    <a:srgbClr val="002060"/>
                  </a:solidFill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</a:rPr>
                <a:t>nào</a:t>
              </a:r>
              <a:r>
                <a:rPr lang="en-US" sz="2400" b="1" dirty="0">
                  <a:solidFill>
                    <a:srgbClr val="002060"/>
                  </a:solidFill>
                </a:rPr>
                <a:t>?</a:t>
              </a: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9252381" y="3430250"/>
            <a:ext cx="2098486" cy="744003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35</a:t>
            </a:r>
          </a:p>
        </p:txBody>
      </p:sp>
      <p:pic>
        <p:nvPicPr>
          <p:cNvPr id="30" name="B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9367087" y="4210805"/>
            <a:ext cx="2096341" cy="2107735"/>
          </a:xfrm>
          <a:prstGeom prst="rect">
            <a:avLst/>
          </a:prstGeom>
        </p:spPr>
      </p:pic>
      <p:pic>
        <p:nvPicPr>
          <p:cNvPr id="31" name="Picture 30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2324" y="5481305"/>
            <a:ext cx="894493" cy="873787"/>
          </a:xfrm>
          <a:prstGeom prst="rect">
            <a:avLst/>
          </a:prstGeom>
        </p:spPr>
      </p:pic>
      <p:pic>
        <p:nvPicPr>
          <p:cNvPr id="32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2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1" grpId="1" animBg="1"/>
      <p:bldP spid="12" grpId="1" animBg="1"/>
      <p:bldP spid="13" grpId="1" animBg="1"/>
      <p:bldP spid="2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B3878C6-DF95-42B0-9BBD-43B9DC3DA6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8693"/>
            <a:ext cx="12192000" cy="6427275"/>
          </a:xfrm>
          <a:prstGeom prst="rect">
            <a:avLst/>
          </a:prstGeom>
        </p:spPr>
      </p:pic>
      <p:pic>
        <p:nvPicPr>
          <p:cNvPr id="2" name="Picture 1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 rot="20139411">
            <a:off x="1457118" y="826036"/>
            <a:ext cx="1525498" cy="133505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415700" y="-235150"/>
            <a:ext cx="8035703" cy="2533396"/>
            <a:chOff x="4252676" y="-647763"/>
            <a:chExt cx="8035703" cy="2533396"/>
          </a:xfrm>
        </p:grpSpPr>
        <p:sp>
          <p:nvSpPr>
            <p:cNvPr id="4" name="Google Shape;409;p13"/>
            <p:cNvSpPr/>
            <p:nvPr/>
          </p:nvSpPr>
          <p:spPr>
            <a:xfrm>
              <a:off x="4252676" y="642289"/>
              <a:ext cx="6556433" cy="124334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50" rIns="121900" bIns="6095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liền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sau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tròn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chục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lớn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nhất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có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hai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chữ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là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số</a:t>
              </a:r>
              <a:r>
                <a:rPr lang="en-US" sz="2800" b="1" dirty="0">
                  <a:solidFill>
                    <a:schemeClr val="lt1"/>
                  </a:solidFill>
                </a:rPr>
                <a:t> </a:t>
              </a:r>
              <a:r>
                <a:rPr lang="en-US" sz="2800" b="1" dirty="0" err="1">
                  <a:solidFill>
                    <a:schemeClr val="lt1"/>
                  </a:solidFill>
                </a:rPr>
                <a:t>nào</a:t>
              </a:r>
              <a:r>
                <a:rPr lang="en-US" sz="2800" b="1" dirty="0">
                  <a:solidFill>
                    <a:schemeClr val="lt1"/>
                  </a:solidFill>
                </a:rPr>
                <a:t>?</a:t>
              </a:r>
              <a:endParaRPr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8500" b="90000" l="3333" r="977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8308" y="-647763"/>
              <a:ext cx="2850071" cy="2533396"/>
            </a:xfrm>
            <a:prstGeom prst="rect">
              <a:avLst/>
            </a:prstGeom>
          </p:spPr>
        </p:pic>
      </p:grpSp>
      <p:sp>
        <p:nvSpPr>
          <p:cNvPr id="6" name="Rounded Rectangle 5"/>
          <p:cNvSpPr/>
          <p:nvPr/>
        </p:nvSpPr>
        <p:spPr>
          <a:xfrm>
            <a:off x="784674" y="3122223"/>
            <a:ext cx="2098486" cy="713652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89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50788" y="3108011"/>
            <a:ext cx="2096310" cy="727864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90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432405" y="3107656"/>
            <a:ext cx="2018998" cy="72821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91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765224" y="3107656"/>
            <a:ext cx="2099553" cy="72821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99</a:t>
            </a:r>
          </a:p>
        </p:txBody>
      </p:sp>
      <p:pic>
        <p:nvPicPr>
          <p:cNvPr id="10" name="Đ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9700819" y="3889777"/>
            <a:ext cx="1833956" cy="2252511"/>
          </a:xfrm>
          <a:prstGeom prst="rect">
            <a:avLst/>
          </a:prstGeom>
        </p:spPr>
      </p:pic>
      <p:pic>
        <p:nvPicPr>
          <p:cNvPr id="11" name="B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1095110" y="4121648"/>
            <a:ext cx="2094848" cy="2106235"/>
          </a:xfrm>
          <a:prstGeom prst="rect">
            <a:avLst/>
          </a:prstGeom>
        </p:spPr>
      </p:pic>
      <p:pic>
        <p:nvPicPr>
          <p:cNvPr id="12" name="C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6719202" y="4034585"/>
            <a:ext cx="2096310" cy="2107703"/>
          </a:xfrm>
          <a:prstGeom prst="rect">
            <a:avLst/>
          </a:prstGeom>
        </p:spPr>
      </p:pic>
      <p:pic>
        <p:nvPicPr>
          <p:cNvPr id="13" name="D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4235809" y="4121649"/>
            <a:ext cx="2131023" cy="2142606"/>
          </a:xfrm>
          <a:prstGeom prst="rect">
            <a:avLst/>
          </a:prstGeom>
        </p:spPr>
      </p:pic>
      <p:pic>
        <p:nvPicPr>
          <p:cNvPr id="14" name="Picture 1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243" y="5461444"/>
            <a:ext cx="894493" cy="873787"/>
          </a:xfrm>
          <a:prstGeom prst="rect">
            <a:avLst/>
          </a:prstGeom>
        </p:spPr>
      </p:pic>
      <p:pic>
        <p:nvPicPr>
          <p:cNvPr id="15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1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1" animBg="1"/>
      <p:bldP spid="7" grpId="1" animBg="1"/>
      <p:bldP spid="8" grpId="1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i="0" u="none" strike="noStrike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–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63466477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</TotalTime>
  <Words>294</Words>
  <Application>Microsoft Office PowerPoint</Application>
  <PresentationFormat>Widescreen</PresentationFormat>
  <Paragraphs>76</Paragraphs>
  <Slides>15</Slides>
  <Notes>6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UTM Avo</vt:lpstr>
      <vt:lpstr>UTM Avo (Headings)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271</cp:revision>
  <dcterms:created xsi:type="dcterms:W3CDTF">2021-02-20T02:56:00Z</dcterms:created>
  <dcterms:modified xsi:type="dcterms:W3CDTF">2022-02-16T01:45:39Z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