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59" r:id="rId3"/>
    <p:sldId id="271" r:id="rId4"/>
    <p:sldId id="285" r:id="rId5"/>
    <p:sldId id="286" r:id="rId6"/>
    <p:sldId id="287" r:id="rId7"/>
    <p:sldId id="268" r:id="rId8"/>
    <p:sldId id="269" r:id="rId9"/>
    <p:sldId id="295" r:id="rId10"/>
    <p:sldId id="280" r:id="rId11"/>
    <p:sldId id="288" r:id="rId12"/>
    <p:sldId id="264" r:id="rId13"/>
    <p:sldId id="294" r:id="rId14"/>
    <p:sldId id="265" r:id="rId15"/>
    <p:sldId id="267" r:id="rId16"/>
    <p:sldId id="283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27" r:id="rId27"/>
    <p:sldId id="281" r:id="rId28"/>
    <p:sldId id="328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D8921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DEE12-272C-4E9E-86C3-D10EABC30D3B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4178D-D3F9-49A6-B5D1-996E4C1E9B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80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87F1B-B08B-4C93-AE5F-58786A2D1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A3B26E-AD21-45B1-BD50-E27293269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D2A28-F062-4A80-85AC-784AD7A4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430E4-5445-423A-973F-7BD98BBB9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2D6DA-6083-476B-AF20-69F8494F4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77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DFC62-57BD-480A-8DC7-FF6D64219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CD36E7-B084-4D62-BA1A-AAEFB4F52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DA692-0A8D-4147-B96A-B4F40CAD5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32237-B96D-44AF-A747-723472F8E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042C2-3EEF-4F9F-B201-27B8183A7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55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F855B9-0274-4205-B8E9-7336EFD566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9C6417-A5EF-4B13-839B-1901AFC95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1C464-0ACE-43F8-AB3D-C5F12A6D5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D502-4B1D-4ED1-919D-120AF44A1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65CBE-0112-4F92-B978-3FFB5B136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9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AB2BB-CD7E-4A1A-BD13-12382E400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2EF34-4694-4A7B-B147-1144E5B5B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83CCB-43E4-4DB3-BCBB-A25BE0F6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38EB-9EA2-4606-8C3D-7063E4E76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6C379-1BA0-453A-9500-C5B8293BC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888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BB1B3-8FF1-4B8D-BD7D-818045882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B53A4-780B-46C0-9A2A-FE9D9A3D6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2D669A-B178-41B8-9E1C-F7A16F877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3C672-4661-400F-B040-A755F9725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08A7F-88DC-4A94-B382-1445A27A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4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9F1F6-290B-4DDB-B798-324E44B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04EA6-41EE-40BD-9CFA-63FEF83A04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7B91E3-AF17-426F-B818-F33A900F1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6350A-9F99-46EA-B02E-7216215D0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C0129-3A45-4B83-AF95-1058C6453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A4BDDC-6414-444B-B759-897CA3A50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1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0B6F8-5ED1-4042-BBCD-C7AE2FBA1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3519-DF4C-4C30-B796-617EFEFC4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D2190-56CD-45BB-A126-0A20D069E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F99A4B-9A16-4222-B38A-DE1640D601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BC315E-7426-4DFF-90ED-EDD515E9FB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4BA8BE-FC1B-47DD-A387-EEC9346B2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AFFE2A-322A-43E6-92C9-5D9B04737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473ECC-646F-4873-9BC6-7E593B56A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63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FF1D1-8462-44CA-9600-430F59E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0E059D-B9CA-4516-AC1E-F61F98112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0B80AF-4106-430B-90EB-B2649857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EEF651-EB61-4734-8B6D-95CC00506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2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BD93E1-4C1A-47C6-8612-C96E89CB0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F8C21C-1434-4EC2-B07D-184E9A9CE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52029-953D-49BF-A27A-B628F77C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01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05549-18E4-4FF4-8A4A-464CF835D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9EF31-7AE1-4B15-86B7-1B716958A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28D484-EEB1-4CD1-9CA4-8E5E39054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B7A07-75ED-4447-BE96-6A1C60619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869ADA-CFAF-4C06-97FC-0F5ACBBB7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E88DF-B673-4429-BE0F-AC1E54DC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58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6D192-60EA-48AE-9A61-F535DD566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B5C7E7-339C-4C5D-81E4-0D145D5540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42A9F-8C34-4E20-9AF4-77C4F5C126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1BCBD7-AD87-488C-AF74-C9D88CFA2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24D998-BDFD-4742-926B-FDDE31493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24027-222E-4F59-87E7-76A5F6EA7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48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7EED9B-E93C-464A-9491-98D9F55AF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5113E-767D-4B6C-A536-D7BEAB93E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F9656-87A1-4099-9730-CA7CA4F623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62825-F999-48A1-A8CC-DBC54813CE2D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FA484-0020-43C0-B906-C5A595C7E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28AE9-B291-483D-8954-A030AE8F6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F1ABF-F1A9-490F-94B1-9CBA863E78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7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microsoft.com/office/2007/relationships/hdphoto" Target="../media/hdphoto6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49.png"/><Relationship Id="rId3" Type="http://schemas.openxmlformats.org/officeDocument/2006/relationships/audio" Target="../media/audio3.wav"/><Relationship Id="rId7" Type="http://schemas.openxmlformats.org/officeDocument/2006/relationships/image" Target="../media/image43.gif"/><Relationship Id="rId12" Type="http://schemas.openxmlformats.org/officeDocument/2006/relationships/image" Target="../media/image4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gif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gif"/><Relationship Id="rId4" Type="http://schemas.openxmlformats.org/officeDocument/2006/relationships/image" Target="../media/image34.png"/><Relationship Id="rId9" Type="http://schemas.openxmlformats.org/officeDocument/2006/relationships/image" Target="../media/image45.gif"/><Relationship Id="rId14" Type="http://schemas.openxmlformats.org/officeDocument/2006/relationships/image" Target="../media/image50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13" Type="http://schemas.openxmlformats.org/officeDocument/2006/relationships/image" Target="../media/image51.png"/><Relationship Id="rId3" Type="http://schemas.openxmlformats.org/officeDocument/2006/relationships/audio" Target="../media/audio3.wav"/><Relationship Id="rId7" Type="http://schemas.openxmlformats.org/officeDocument/2006/relationships/image" Target="../media/image44.gif"/><Relationship Id="rId12" Type="http://schemas.openxmlformats.org/officeDocument/2006/relationships/image" Target="../media/image50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gif"/><Relationship Id="rId11" Type="http://schemas.openxmlformats.org/officeDocument/2006/relationships/image" Target="../media/image42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7.gif"/><Relationship Id="rId4" Type="http://schemas.openxmlformats.org/officeDocument/2006/relationships/image" Target="../media/image34.png"/><Relationship Id="rId9" Type="http://schemas.openxmlformats.org/officeDocument/2006/relationships/image" Target="../media/image46.gif"/><Relationship Id="rId14" Type="http://schemas.openxmlformats.org/officeDocument/2006/relationships/image" Target="../media/image48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51.png"/><Relationship Id="rId3" Type="http://schemas.openxmlformats.org/officeDocument/2006/relationships/audio" Target="../media/audio3.wav"/><Relationship Id="rId7" Type="http://schemas.openxmlformats.org/officeDocument/2006/relationships/image" Target="../media/image43.gif"/><Relationship Id="rId12" Type="http://schemas.openxmlformats.org/officeDocument/2006/relationships/image" Target="../media/image50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gif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6.gif"/><Relationship Id="rId4" Type="http://schemas.openxmlformats.org/officeDocument/2006/relationships/image" Target="../media/image34.png"/><Relationship Id="rId9" Type="http://schemas.openxmlformats.org/officeDocument/2006/relationships/image" Target="../media/image45.gif"/><Relationship Id="rId14" Type="http://schemas.openxmlformats.org/officeDocument/2006/relationships/image" Target="../media/image48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13" Type="http://schemas.openxmlformats.org/officeDocument/2006/relationships/image" Target="../media/image53.png"/><Relationship Id="rId3" Type="http://schemas.openxmlformats.org/officeDocument/2006/relationships/audio" Target="../media/audio5.wav"/><Relationship Id="rId7" Type="http://schemas.openxmlformats.org/officeDocument/2006/relationships/image" Target="../media/image43.gif"/><Relationship Id="rId12" Type="http://schemas.openxmlformats.org/officeDocument/2006/relationships/image" Target="../media/image52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gif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6.gif"/><Relationship Id="rId4" Type="http://schemas.openxmlformats.org/officeDocument/2006/relationships/image" Target="../media/image34.png"/><Relationship Id="rId9" Type="http://schemas.openxmlformats.org/officeDocument/2006/relationships/image" Target="../media/image45.gif"/><Relationship Id="rId14" Type="http://schemas.openxmlformats.org/officeDocument/2006/relationships/image" Target="../media/image48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2.png"/><Relationship Id="rId12" Type="http://schemas.openxmlformats.org/officeDocument/2006/relationships/image" Target="../media/image47.gif"/><Relationship Id="rId17" Type="http://schemas.openxmlformats.org/officeDocument/2006/relationships/image" Target="../media/image53.png"/><Relationship Id="rId2" Type="http://schemas.openxmlformats.org/officeDocument/2006/relationships/audio" Target="../media/media7.mp3"/><Relationship Id="rId16" Type="http://schemas.openxmlformats.org/officeDocument/2006/relationships/image" Target="../media/image52.gif"/><Relationship Id="rId1" Type="http://schemas.microsoft.com/office/2007/relationships/media" Target="../media/media7.mp3"/><Relationship Id="rId6" Type="http://schemas.openxmlformats.org/officeDocument/2006/relationships/image" Target="../media/image41.png"/><Relationship Id="rId11" Type="http://schemas.openxmlformats.org/officeDocument/2006/relationships/image" Target="../media/image46.gif"/><Relationship Id="rId5" Type="http://schemas.openxmlformats.org/officeDocument/2006/relationships/image" Target="../media/image34.png"/><Relationship Id="rId15" Type="http://schemas.openxmlformats.org/officeDocument/2006/relationships/image" Target="../media/image49.png"/><Relationship Id="rId10" Type="http://schemas.openxmlformats.org/officeDocument/2006/relationships/image" Target="../media/image45.gif"/><Relationship Id="rId4" Type="http://schemas.openxmlformats.org/officeDocument/2006/relationships/audio" Target="../media/audio4.wav"/><Relationship Id="rId9" Type="http://schemas.openxmlformats.org/officeDocument/2006/relationships/image" Target="../media/image44.gif"/><Relationship Id="rId14" Type="http://schemas.openxmlformats.org/officeDocument/2006/relationships/image" Target="../media/image48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4.png"/><Relationship Id="rId7" Type="http://schemas.openxmlformats.org/officeDocument/2006/relationships/image" Target="../media/image58.gif"/><Relationship Id="rId12" Type="http://schemas.openxmlformats.org/officeDocument/2006/relationships/image" Target="../media/image61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gif"/><Relationship Id="rId11" Type="http://schemas.openxmlformats.org/officeDocument/2006/relationships/image" Target="../media/image52.gif"/><Relationship Id="rId5" Type="http://schemas.openxmlformats.org/officeDocument/2006/relationships/image" Target="../media/image56.gif"/><Relationship Id="rId10" Type="http://schemas.openxmlformats.org/officeDocument/2006/relationships/image" Target="../media/image60.gif"/><Relationship Id="rId4" Type="http://schemas.openxmlformats.org/officeDocument/2006/relationships/image" Target="../media/image55.gif"/><Relationship Id="rId9" Type="http://schemas.openxmlformats.org/officeDocument/2006/relationships/image" Target="../media/image4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1.wav"/><Relationship Id="rId19" Type="http://schemas.openxmlformats.org/officeDocument/2006/relationships/image" Target="../media/image10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1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3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4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6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5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8.png"/><Relationship Id="rId18" Type="http://schemas.openxmlformats.org/officeDocument/2006/relationships/image" Target="../media/image10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7.png"/><Relationship Id="rId17" Type="http://schemas.openxmlformats.org/officeDocument/2006/relationships/image" Target="../media/image9.png"/><Relationship Id="rId2" Type="http://schemas.microsoft.com/office/2007/relationships/media" Target="../media/media1.mp3"/><Relationship Id="rId16" Type="http://schemas.openxmlformats.org/officeDocument/2006/relationships/image" Target="../media/image8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3.png"/><Relationship Id="rId5" Type="http://schemas.microsoft.com/office/2007/relationships/media" Target="../media/media3.mp3"/><Relationship Id="rId15" Type="http://schemas.openxmlformats.org/officeDocument/2006/relationships/image" Target="../media/image7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2.wav"/><Relationship Id="rId1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AF20C19-BC30-4802-BE60-DBE82C82C846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6398F6-AF78-41F4-95A1-185200E64482}"/>
              </a:ext>
            </a:extLst>
          </p:cNvPr>
          <p:cNvSpPr/>
          <p:nvPr/>
        </p:nvSpPr>
        <p:spPr>
          <a:xfrm>
            <a:off x="10299171" y="656239"/>
            <a:ext cx="840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  <p:sp>
        <p:nvSpPr>
          <p:cNvPr id="7" name="Google Shape;290;p7">
            <a:extLst>
              <a:ext uri="{FF2B5EF4-FFF2-40B4-BE49-F238E27FC236}">
                <a16:creationId xmlns:a16="http://schemas.microsoft.com/office/drawing/2014/main" id="{803874FD-DC10-4B7C-903D-9FBB5E23981D}"/>
              </a:ext>
            </a:extLst>
          </p:cNvPr>
          <p:cNvSpPr txBox="1"/>
          <p:nvPr/>
        </p:nvSpPr>
        <p:spPr>
          <a:xfrm>
            <a:off x="0" y="1851479"/>
            <a:ext cx="11573185" cy="1969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800" b="1" i="0" u="none" strike="noStrike" dirty="0" err="1">
                <a:ln w="22225">
                  <a:noFill/>
                  <a:prstDash val="solid"/>
                </a:ln>
                <a:solidFill>
                  <a:schemeClr val="accent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800" b="1" i="0" u="none" strike="noStrike" dirty="0">
                <a:ln w="22225">
                  <a:noFill/>
                  <a:prstDash val="solid"/>
                </a:ln>
                <a:solidFill>
                  <a:schemeClr val="accent1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2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5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hạng</a:t>
            </a:r>
            <a:r>
              <a:rPr lang="en-US" sz="54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– </a:t>
            </a:r>
            <a:r>
              <a:rPr lang="en-US" sz="54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Tổng</a:t>
            </a:r>
            <a:endParaRPr lang="en-US" sz="5400" dirty="0">
              <a:solidFill>
                <a:srgbClr val="FF0000"/>
              </a:solidFill>
              <a:effectLst/>
              <a:latin typeface="UTM Avo" panose="020406030505060202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0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xagon 2">
            <a:extLst>
              <a:ext uri="{FF2B5EF4-FFF2-40B4-BE49-F238E27FC236}">
                <a16:creationId xmlns:a16="http://schemas.microsoft.com/office/drawing/2014/main" id="{1E950F99-B65D-42D1-B489-D2D4BBF2D60B}"/>
              </a:ext>
            </a:extLst>
          </p:cNvPr>
          <p:cNvSpPr/>
          <p:nvPr/>
        </p:nvSpPr>
        <p:spPr>
          <a:xfrm>
            <a:off x="1751639" y="457200"/>
            <a:ext cx="8993527" cy="710248"/>
          </a:xfrm>
          <a:prstGeom prst="hexagon">
            <a:avLst/>
          </a:prstGeom>
          <a:solidFill>
            <a:srgbClr val="7030A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Nêu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phép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tính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phù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hợp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với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tranh</a:t>
            </a:r>
            <a:r>
              <a:rPr lang="en-US" altLang="zh-CN" sz="2800" b="1" kern="0" dirty="0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 </a:t>
            </a:r>
            <a:r>
              <a:rPr lang="en-US" altLang="zh-CN" sz="2800" b="1" kern="0" dirty="0" err="1">
                <a:solidFill>
                  <a:schemeClr val="bg1"/>
                </a:solidFill>
                <a:latin typeface="Arial" panose="020B0604020202020204" pitchFamily="34" charset="0"/>
                <a:ea typeface="华康方圆体W7(P)" pitchFamily="82" charset="-122"/>
                <a:cs typeface="Arial" panose="020B0604020202020204" pitchFamily="34" charset="0"/>
              </a:rPr>
              <a:t>sau</a:t>
            </a:r>
            <a:endParaRPr lang="zh-CN" altLang="en-US" sz="2800" b="1" kern="0" dirty="0">
              <a:solidFill>
                <a:schemeClr val="bg1"/>
              </a:solidFill>
              <a:latin typeface="Arial" panose="020B0604020202020204" pitchFamily="34" charset="0"/>
              <a:ea typeface="华康方圆体W7(P)" pitchFamily="82" charset="-122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E0E56D-6ADD-4B87-AF55-9E9AA9BEB850}"/>
              </a:ext>
            </a:extLst>
          </p:cNvPr>
          <p:cNvSpPr txBox="1"/>
          <p:nvPr/>
        </p:nvSpPr>
        <p:spPr>
          <a:xfrm>
            <a:off x="3396921" y="4959919"/>
            <a:ext cx="6415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4       +      2       =      6</a:t>
            </a:r>
          </a:p>
        </p:txBody>
      </p:sp>
      <p:sp>
        <p:nvSpPr>
          <p:cNvPr id="5" name="Rounded Rectangle 53">
            <a:extLst>
              <a:ext uri="{FF2B5EF4-FFF2-40B4-BE49-F238E27FC236}">
                <a16:creationId xmlns:a16="http://schemas.microsoft.com/office/drawing/2014/main" id="{3AB4BB4F-EA08-4CE0-BB03-0E79D921CCD9}"/>
              </a:ext>
            </a:extLst>
          </p:cNvPr>
          <p:cNvSpPr/>
          <p:nvPr/>
        </p:nvSpPr>
        <p:spPr>
          <a:xfrm>
            <a:off x="2693741" y="4904808"/>
            <a:ext cx="1971018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8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Down Arrow 54">
            <a:extLst>
              <a:ext uri="{FF2B5EF4-FFF2-40B4-BE49-F238E27FC236}">
                <a16:creationId xmlns:a16="http://schemas.microsoft.com/office/drawing/2014/main" id="{F59425DE-BDE0-45F4-8E50-5226FFF4D50E}"/>
              </a:ext>
            </a:extLst>
          </p:cNvPr>
          <p:cNvSpPr/>
          <p:nvPr/>
        </p:nvSpPr>
        <p:spPr>
          <a:xfrm flipV="1">
            <a:off x="3516483" y="4538193"/>
            <a:ext cx="249889" cy="352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55">
            <a:extLst>
              <a:ext uri="{FF2B5EF4-FFF2-40B4-BE49-F238E27FC236}">
                <a16:creationId xmlns:a16="http://schemas.microsoft.com/office/drawing/2014/main" id="{FA473FF5-564E-4398-A420-C09829861180}"/>
              </a:ext>
            </a:extLst>
          </p:cNvPr>
          <p:cNvSpPr/>
          <p:nvPr/>
        </p:nvSpPr>
        <p:spPr>
          <a:xfrm>
            <a:off x="5180363" y="4879309"/>
            <a:ext cx="1763856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8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8" name="Down Arrow 56">
            <a:extLst>
              <a:ext uri="{FF2B5EF4-FFF2-40B4-BE49-F238E27FC236}">
                <a16:creationId xmlns:a16="http://schemas.microsoft.com/office/drawing/2014/main" id="{92ADD881-2F57-42D2-9700-5A02990295B6}"/>
              </a:ext>
            </a:extLst>
          </p:cNvPr>
          <p:cNvSpPr/>
          <p:nvPr/>
        </p:nvSpPr>
        <p:spPr>
          <a:xfrm flipV="1">
            <a:off x="5919253" y="4484203"/>
            <a:ext cx="227171" cy="352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57">
            <a:extLst>
              <a:ext uri="{FF2B5EF4-FFF2-40B4-BE49-F238E27FC236}">
                <a16:creationId xmlns:a16="http://schemas.microsoft.com/office/drawing/2014/main" id="{3123355D-A4BE-4490-8932-65529381F8B1}"/>
              </a:ext>
            </a:extLst>
          </p:cNvPr>
          <p:cNvSpPr/>
          <p:nvPr/>
        </p:nvSpPr>
        <p:spPr>
          <a:xfrm>
            <a:off x="7825287" y="4900237"/>
            <a:ext cx="1270626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Tổng</a:t>
            </a:r>
            <a:r>
              <a:rPr lang="en-US" sz="28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</a:p>
        </p:txBody>
      </p:sp>
      <p:sp>
        <p:nvSpPr>
          <p:cNvPr id="10" name="Down Arrow 58">
            <a:extLst>
              <a:ext uri="{FF2B5EF4-FFF2-40B4-BE49-F238E27FC236}">
                <a16:creationId xmlns:a16="http://schemas.microsoft.com/office/drawing/2014/main" id="{DDC4433D-D005-4E3D-BC7C-E5B2344D797C}"/>
              </a:ext>
            </a:extLst>
          </p:cNvPr>
          <p:cNvSpPr/>
          <p:nvPr/>
        </p:nvSpPr>
        <p:spPr>
          <a:xfrm flipV="1">
            <a:off x="8325293" y="4495721"/>
            <a:ext cx="227171" cy="352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53">
            <a:extLst>
              <a:ext uri="{FF2B5EF4-FFF2-40B4-BE49-F238E27FC236}">
                <a16:creationId xmlns:a16="http://schemas.microsoft.com/office/drawing/2014/main" id="{89539DDA-09F3-49C1-B70E-EDD7797B4108}"/>
              </a:ext>
            </a:extLst>
          </p:cNvPr>
          <p:cNvSpPr/>
          <p:nvPr/>
        </p:nvSpPr>
        <p:spPr>
          <a:xfrm>
            <a:off x="2915882" y="5743486"/>
            <a:ext cx="6360236" cy="57792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4 + 2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endParaRPr lang="en-US" sz="32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EC6560A-1A3F-4DCD-B606-4971851C9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966" y="1436174"/>
            <a:ext cx="9101200" cy="3135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01831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-0.00807 -0.1182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-0.00131 -0.1606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79">
            <a:extLst>
              <a:ext uri="{FF2B5EF4-FFF2-40B4-BE49-F238E27FC236}">
                <a16:creationId xmlns:a16="http://schemas.microsoft.com/office/drawing/2014/main" id="{3289EA7B-8287-41B1-BB78-A271677915BD}"/>
              </a:ext>
            </a:extLst>
          </p:cNvPr>
          <p:cNvSpPr/>
          <p:nvPr/>
        </p:nvSpPr>
        <p:spPr>
          <a:xfrm>
            <a:off x="2392907" y="4412462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14" name="Rounded Rectangle 80">
            <a:extLst>
              <a:ext uri="{FF2B5EF4-FFF2-40B4-BE49-F238E27FC236}">
                <a16:creationId xmlns:a16="http://schemas.microsoft.com/office/drawing/2014/main" id="{2BA7896B-55CE-475E-92B1-1AEC8F310961}"/>
              </a:ext>
            </a:extLst>
          </p:cNvPr>
          <p:cNvSpPr/>
          <p:nvPr/>
        </p:nvSpPr>
        <p:spPr>
          <a:xfrm>
            <a:off x="5085235" y="4395883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15" name="Rounded Rectangle 81">
            <a:extLst>
              <a:ext uri="{FF2B5EF4-FFF2-40B4-BE49-F238E27FC236}">
                <a16:creationId xmlns:a16="http://schemas.microsoft.com/office/drawing/2014/main" id="{F5EE6F4A-41E9-42DD-B940-EF7092E0DFAF}"/>
              </a:ext>
            </a:extLst>
          </p:cNvPr>
          <p:cNvSpPr/>
          <p:nvPr/>
        </p:nvSpPr>
        <p:spPr>
          <a:xfrm>
            <a:off x="7777563" y="4412462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rgbClr val="0070C0"/>
                </a:solidFill>
                <a:latin typeface="UTM Avo" panose="02040603050506020204" pitchFamily="18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7C56E5-1CAC-405C-AE58-E15AA5131F5F}"/>
              </a:ext>
            </a:extLst>
          </p:cNvPr>
          <p:cNvSpPr txBox="1"/>
          <p:nvPr/>
        </p:nvSpPr>
        <p:spPr>
          <a:xfrm>
            <a:off x="2731350" y="2889700"/>
            <a:ext cx="1589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</a:rPr>
              <a:t>6</a:t>
            </a:r>
          </a:p>
        </p:txBody>
      </p:sp>
      <p:sp>
        <p:nvSpPr>
          <p:cNvPr id="3" name="Rounded Rectangle 53">
            <a:extLst>
              <a:ext uri="{FF2B5EF4-FFF2-40B4-BE49-F238E27FC236}">
                <a16:creationId xmlns:a16="http://schemas.microsoft.com/office/drawing/2014/main" id="{F8F4BE1D-053E-452F-BEFC-F0DC96856874}"/>
              </a:ext>
            </a:extLst>
          </p:cNvPr>
          <p:cNvSpPr/>
          <p:nvPr/>
        </p:nvSpPr>
        <p:spPr>
          <a:xfrm>
            <a:off x="2380692" y="4422633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32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" name="Down Arrow 54">
            <a:extLst>
              <a:ext uri="{FF2B5EF4-FFF2-40B4-BE49-F238E27FC236}">
                <a16:creationId xmlns:a16="http://schemas.microsoft.com/office/drawing/2014/main" id="{ABB81069-A6F9-4812-AF3A-96BF4F2D8F2F}"/>
              </a:ext>
            </a:extLst>
          </p:cNvPr>
          <p:cNvSpPr/>
          <p:nvPr/>
        </p:nvSpPr>
        <p:spPr>
          <a:xfrm flipV="1">
            <a:off x="3256232" y="3709369"/>
            <a:ext cx="369421" cy="5779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55">
            <a:extLst>
              <a:ext uri="{FF2B5EF4-FFF2-40B4-BE49-F238E27FC236}">
                <a16:creationId xmlns:a16="http://schemas.microsoft.com/office/drawing/2014/main" id="{24E31665-990B-46F0-90BE-0B75F53E10C6}"/>
              </a:ext>
            </a:extLst>
          </p:cNvPr>
          <p:cNvSpPr/>
          <p:nvPr/>
        </p:nvSpPr>
        <p:spPr>
          <a:xfrm>
            <a:off x="5067621" y="4399071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32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32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6" name="Down Arrow 56">
            <a:extLst>
              <a:ext uri="{FF2B5EF4-FFF2-40B4-BE49-F238E27FC236}">
                <a16:creationId xmlns:a16="http://schemas.microsoft.com/office/drawing/2014/main" id="{68AC8B26-34EF-4A48-89FE-347C09651A3B}"/>
              </a:ext>
            </a:extLst>
          </p:cNvPr>
          <p:cNvSpPr/>
          <p:nvPr/>
        </p:nvSpPr>
        <p:spPr>
          <a:xfrm flipV="1">
            <a:off x="5943161" y="3679855"/>
            <a:ext cx="369421" cy="5779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57">
            <a:extLst>
              <a:ext uri="{FF2B5EF4-FFF2-40B4-BE49-F238E27FC236}">
                <a16:creationId xmlns:a16="http://schemas.microsoft.com/office/drawing/2014/main" id="{066E4212-9B3E-424F-8EFB-68E47C1B5A49}"/>
              </a:ext>
            </a:extLst>
          </p:cNvPr>
          <p:cNvSpPr/>
          <p:nvPr/>
        </p:nvSpPr>
        <p:spPr>
          <a:xfrm>
            <a:off x="7777563" y="4422633"/>
            <a:ext cx="2222310" cy="5779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Tổng</a:t>
            </a:r>
            <a:endParaRPr lang="en-US" sz="32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8" name="Down Arrow 58">
            <a:extLst>
              <a:ext uri="{FF2B5EF4-FFF2-40B4-BE49-F238E27FC236}">
                <a16:creationId xmlns:a16="http://schemas.microsoft.com/office/drawing/2014/main" id="{A19A310B-B6F8-42A7-B7BD-AEE1A03103F9}"/>
              </a:ext>
            </a:extLst>
          </p:cNvPr>
          <p:cNvSpPr/>
          <p:nvPr/>
        </p:nvSpPr>
        <p:spPr>
          <a:xfrm flipV="1">
            <a:off x="8554437" y="3709369"/>
            <a:ext cx="369421" cy="5779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9D61C7-577A-4AAB-8614-E923F38703CF}"/>
              </a:ext>
            </a:extLst>
          </p:cNvPr>
          <p:cNvSpPr txBox="1"/>
          <p:nvPr/>
        </p:nvSpPr>
        <p:spPr>
          <a:xfrm>
            <a:off x="7936611" y="2889700"/>
            <a:ext cx="1703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7C8014-9E54-499C-AC62-DCCE684A1171}"/>
              </a:ext>
            </a:extLst>
          </p:cNvPr>
          <p:cNvSpPr txBox="1"/>
          <p:nvPr/>
        </p:nvSpPr>
        <p:spPr>
          <a:xfrm>
            <a:off x="6837135" y="2826209"/>
            <a:ext cx="10994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  <a:latin typeface="UTM Avo" panose="02040603050506020204" pitchFamily="18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3E6834-1155-4D4F-BDEA-ACD90A83D1CC}"/>
              </a:ext>
            </a:extLst>
          </p:cNvPr>
          <p:cNvSpPr txBox="1"/>
          <p:nvPr/>
        </p:nvSpPr>
        <p:spPr>
          <a:xfrm>
            <a:off x="5423222" y="2889700"/>
            <a:ext cx="1345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546D5-4AB2-4402-8798-67EF94B25DB1}"/>
              </a:ext>
            </a:extLst>
          </p:cNvPr>
          <p:cNvSpPr txBox="1"/>
          <p:nvPr/>
        </p:nvSpPr>
        <p:spPr>
          <a:xfrm>
            <a:off x="4645651" y="2889700"/>
            <a:ext cx="64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</a:rPr>
              <a:t>+</a:t>
            </a:r>
          </a:p>
        </p:txBody>
      </p:sp>
      <p:sp>
        <p:nvSpPr>
          <p:cNvPr id="16" name="Rounded Rectangle 53">
            <a:extLst>
              <a:ext uri="{FF2B5EF4-FFF2-40B4-BE49-F238E27FC236}">
                <a16:creationId xmlns:a16="http://schemas.microsoft.com/office/drawing/2014/main" id="{473618C2-F9F1-4A45-A839-BED30D6DB011}"/>
              </a:ext>
            </a:extLst>
          </p:cNvPr>
          <p:cNvSpPr/>
          <p:nvPr/>
        </p:nvSpPr>
        <p:spPr>
          <a:xfrm>
            <a:off x="2714753" y="5237455"/>
            <a:ext cx="7088621" cy="707885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+ 4 </a:t>
            </a:r>
            <a:r>
              <a:rPr lang="en-US" sz="36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endParaRPr lang="en-US" sz="3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F362A1B-9A68-4895-A8FF-4FB79EE7C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7566" y="464891"/>
            <a:ext cx="5436292" cy="2261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02970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53ED5DC-8BCA-4F4E-8A5E-57D6A4A00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476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1AD20B-B634-4E42-8210-8BDDB34C41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85" b="96378" l="3132" r="95018">
                        <a14:foregroundMark x1="95018" y1="31048" x2="95018" y2="31048"/>
                        <a14:foregroundMark x1="3132" y1="44114" x2="3132" y2="44114"/>
                        <a14:foregroundMark x1="16512" y1="41656" x2="16512" y2="41656"/>
                        <a14:foregroundMark x1="25409" y1="41656" x2="25409" y2="41656"/>
                        <a14:foregroundMark x1="26263" y1="11643" x2="17865" y2="9314"/>
                        <a14:foregroundMark x1="10843" y1="15136" x2="9751" y2="16041"/>
                        <a14:foregroundMark x1="17865" y1="9314" x2="12452" y2="13802"/>
                        <a14:foregroundMark x1="9564" y1="18111" x2="8327" y2="31824"/>
                        <a14:foregroundMark x1="9611" y1="17594" x2="9564" y2="18111"/>
                        <a14:foregroundMark x1="9669" y1="16947" x2="9611" y2="17594"/>
                        <a14:foregroundMark x1="9704" y1="16559" x2="9669" y2="16947"/>
                        <a14:foregroundMark x1="8327" y1="31824" x2="9609" y2="45019"/>
                        <a14:foregroundMark x1="18221" y1="96378" x2="18221" y2="96378"/>
                        <a14:backgroundMark x1="9964" y1="16559" x2="9964" y2="16559"/>
                        <a14:backgroundMark x1="10676" y1="16300" x2="10676" y2="16300"/>
                        <a14:backgroundMark x1="11459" y1="14748" x2="11459" y2="14748"/>
                        <a14:backgroundMark x1="10249" y1="14748" x2="10249" y2="14748"/>
                        <a14:backgroundMark x1="9680" y1="16947" x2="9680" y2="16947"/>
                        <a14:backgroundMark x1="9253" y1="17594" x2="9253" y2="17594"/>
                        <a14:backgroundMark x1="10819" y1="15136" x2="10819" y2="15136"/>
                        <a14:backgroundMark x1="9822" y1="16559" x2="9822" y2="16559"/>
                        <a14:backgroundMark x1="9395" y1="18111" x2="9395" y2="18111"/>
                        <a14:backgroundMark x1="11459" y1="14748" x2="11459" y2="14748"/>
                        <a14:backgroundMark x1="12527" y1="13972" x2="10819" y2="15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676"/>
          <a:stretch/>
        </p:blipFill>
        <p:spPr>
          <a:xfrm>
            <a:off x="6684157" y="1399788"/>
            <a:ext cx="3478152" cy="2248846"/>
          </a:xfrm>
          <a:prstGeom prst="rect">
            <a:avLst/>
          </a:prstGeom>
        </p:spPr>
      </p:pic>
      <p:sp>
        <p:nvSpPr>
          <p:cNvPr id="5" name="文本框 32">
            <a:extLst>
              <a:ext uri="{FF2B5EF4-FFF2-40B4-BE49-F238E27FC236}">
                <a16:creationId xmlns:a16="http://schemas.microsoft.com/office/drawing/2014/main" id="{2B185602-FFB7-491F-BD8E-C9F4E799143B}"/>
              </a:ext>
            </a:extLst>
          </p:cNvPr>
          <p:cNvSpPr txBox="1"/>
          <p:nvPr/>
        </p:nvSpPr>
        <p:spPr>
          <a:xfrm>
            <a:off x="3035191" y="52361"/>
            <a:ext cx="6461133" cy="9014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48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TRÒ CHƠI: ĐỐ BẠN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7342CA-3F6F-4008-AEA4-5A4FA5EE69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85" b="96378" l="3132" r="95018">
                        <a14:foregroundMark x1="95018" y1="31048" x2="95018" y2="31048"/>
                        <a14:foregroundMark x1="3132" y1="44114" x2="3132" y2="44114"/>
                        <a14:foregroundMark x1="16512" y1="41656" x2="16512" y2="41656"/>
                        <a14:foregroundMark x1="25409" y1="41656" x2="25409" y2="41656"/>
                        <a14:foregroundMark x1="26263" y1="11643" x2="17865" y2="9314"/>
                        <a14:foregroundMark x1="10843" y1="15136" x2="9751" y2="16041"/>
                        <a14:foregroundMark x1="17865" y1="9314" x2="12452" y2="13802"/>
                        <a14:foregroundMark x1="9564" y1="18111" x2="8327" y2="31824"/>
                        <a14:foregroundMark x1="9611" y1="17594" x2="9564" y2="18111"/>
                        <a14:foregroundMark x1="9669" y1="16947" x2="9611" y2="17594"/>
                        <a14:foregroundMark x1="9704" y1="16559" x2="9669" y2="16947"/>
                        <a14:foregroundMark x1="8327" y1="31824" x2="9609" y2="45019"/>
                        <a14:foregroundMark x1="18221" y1="96378" x2="18221" y2="96378"/>
                        <a14:backgroundMark x1="9964" y1="16559" x2="9964" y2="16559"/>
                        <a14:backgroundMark x1="10676" y1="16300" x2="10676" y2="16300"/>
                        <a14:backgroundMark x1="11459" y1="14748" x2="11459" y2="14748"/>
                        <a14:backgroundMark x1="10249" y1="14748" x2="10249" y2="14748"/>
                        <a14:backgroundMark x1="9680" y1="16947" x2="9680" y2="16947"/>
                        <a14:backgroundMark x1="9253" y1="17594" x2="9253" y2="17594"/>
                        <a14:backgroundMark x1="10819" y1="15136" x2="10819" y2="15136"/>
                        <a14:backgroundMark x1="9822" y1="16559" x2="9822" y2="16559"/>
                        <a14:backgroundMark x1="9395" y1="18111" x2="9395" y2="18111"/>
                        <a14:backgroundMark x1="11459" y1="14748" x2="11459" y2="14748"/>
                        <a14:backgroundMark x1="12527" y1="13972" x2="10819" y2="15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76"/>
          <a:stretch/>
        </p:blipFill>
        <p:spPr>
          <a:xfrm flipH="1">
            <a:off x="2865432" y="1485290"/>
            <a:ext cx="3400327" cy="19065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9541C1-3A8A-4090-B145-B1D9A51CA608}"/>
              </a:ext>
            </a:extLst>
          </p:cNvPr>
          <p:cNvSpPr txBox="1"/>
          <p:nvPr/>
        </p:nvSpPr>
        <p:spPr>
          <a:xfrm>
            <a:off x="3206188" y="1850433"/>
            <a:ext cx="2673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Tớ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 2 + 3 = 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7037DC-5591-4B11-B96C-E898A607F7E8}"/>
              </a:ext>
            </a:extLst>
          </p:cNvPr>
          <p:cNvSpPr txBox="1"/>
          <p:nvPr/>
        </p:nvSpPr>
        <p:spPr>
          <a:xfrm>
            <a:off x="7223387" y="1755275"/>
            <a:ext cx="2758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….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C184912-1F04-4415-BA0E-E633DDADDA08}"/>
              </a:ext>
            </a:extLst>
          </p:cNvPr>
          <p:cNvGrpSpPr/>
          <p:nvPr/>
        </p:nvGrpSpPr>
        <p:grpSpPr>
          <a:xfrm>
            <a:off x="3206188" y="1137138"/>
            <a:ext cx="5925003" cy="5289602"/>
            <a:chOff x="3237509" y="1013479"/>
            <a:chExt cx="6056499" cy="584452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E3E8572-8689-4E41-9598-02725B5BB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45" b="97798" l="1125" r="99375">
                          <a14:foregroundMark x1="49000" y1="87306" x2="49000" y2="87306"/>
                          <a14:foregroundMark x1="67000" y1="90026" x2="67000" y2="90026"/>
                          <a14:foregroundMark x1="81000" y1="90026" x2="81000" y2="90026"/>
                          <a14:foregroundMark x1="54750" y1="90285" x2="54750" y2="90285"/>
                          <a14:foregroundMark x1="23500" y1="90803" x2="23500" y2="90803"/>
                          <a14:foregroundMark x1="10375" y1="90803" x2="10375" y2="90803"/>
                          <a14:foregroundMark x1="4375" y1="90803" x2="4375" y2="90803"/>
                          <a14:foregroundMark x1="7875" y1="90803" x2="7875" y2="90803"/>
                          <a14:foregroundMark x1="13625" y1="90803" x2="13625" y2="90803"/>
                          <a14:foregroundMark x1="24625" y1="90544" x2="24625" y2="90544"/>
                          <a14:foregroundMark x1="32000" y1="58290" x2="32000" y2="58290"/>
                          <a14:foregroundMark x1="57000" y1="91710" x2="57000" y2="91710"/>
                          <a14:foregroundMark x1="97625" y1="90803" x2="97625" y2="90803"/>
                          <a14:foregroundMark x1="55000" y1="79534" x2="55000" y2="79534"/>
                          <a14:foregroundMark x1="57500" y1="79793" x2="57500" y2="79793"/>
                          <a14:foregroundMark x1="53875" y1="79275" x2="53875" y2="79275"/>
                          <a14:foregroundMark x1="57500" y1="80699" x2="57500" y2="80699"/>
                          <a14:foregroundMark x1="14750" y1="94301" x2="14750" y2="94301"/>
                          <a14:foregroundMark x1="11125" y1="93394" x2="32750" y2="91710"/>
                          <a14:foregroundMark x1="76875" y1="88472" x2="94000" y2="88731"/>
                          <a14:foregroundMark x1="72625" y1="93782" x2="95875" y2="93782"/>
                          <a14:foregroundMark x1="71750" y1="96632" x2="84250" y2="96632"/>
                          <a14:foregroundMark x1="84250" y1="96632" x2="95875" y2="96373"/>
                          <a14:foregroundMark x1="95875" y1="96373" x2="99375" y2="87047"/>
                          <a14:foregroundMark x1="99375" y1="87047" x2="99375" y2="87047"/>
                          <a14:foregroundMark x1="14250" y1="89378" x2="14250" y2="89378"/>
                          <a14:foregroundMark x1="20500" y1="86140" x2="20500" y2="86140"/>
                          <a14:foregroundMark x1="7875" y1="86399" x2="7875" y2="86399"/>
                          <a14:foregroundMark x1="4125" y1="91451" x2="4125" y2="91451"/>
                          <a14:foregroundMark x1="21875" y1="89896" x2="21875" y2="89896"/>
                          <a14:foregroundMark x1="7500" y1="90026" x2="7500" y2="90026"/>
                          <a14:foregroundMark x1="15625" y1="88731" x2="15625" y2="88731"/>
                          <a14:foregroundMark x1="15625" y1="87047" x2="15625" y2="87047"/>
                          <a14:foregroundMark x1="11750" y1="88212" x2="11750" y2="88212"/>
                          <a14:foregroundMark x1="5250" y1="92358" x2="5250" y2="92358"/>
                          <a14:foregroundMark x1="3375" y1="92358" x2="3375" y2="92358"/>
                          <a14:foregroundMark x1="3375" y1="89896" x2="3375" y2="89896"/>
                          <a14:foregroundMark x1="2250" y1="93135" x2="2250" y2="93135"/>
                          <a14:foregroundMark x1="11500" y1="96373" x2="11500" y2="96373"/>
                          <a14:foregroundMark x1="23000" y1="96373" x2="23000" y2="96373"/>
                          <a14:foregroundMark x1="29625" y1="97021" x2="29625" y2="97021"/>
                          <a14:foregroundMark x1="53250" y1="97798" x2="53250" y2="97798"/>
                          <a14:foregroundMark x1="68125" y1="97798" x2="68125" y2="97798"/>
                          <a14:foregroundMark x1="38750" y1="97798" x2="38750" y2="97798"/>
                          <a14:foregroundMark x1="21250" y1="96373" x2="21250" y2="96373"/>
                          <a14:foregroundMark x1="6750" y1="94689" x2="27375" y2="94301"/>
                          <a14:foregroundMark x1="3875" y1="94948" x2="20750" y2="95207"/>
                          <a14:foregroundMark x1="20750" y1="95207" x2="43250" y2="94819"/>
                          <a14:foregroundMark x1="43250" y1="94819" x2="67000" y2="95725"/>
                          <a14:foregroundMark x1="67000" y1="95725" x2="12000" y2="98964"/>
                          <a14:foregroundMark x1="12000" y1="98964" x2="1500" y2="96114"/>
                          <a14:foregroundMark x1="1500" y1="96114" x2="1125" y2="95207"/>
                          <a14:foregroundMark x1="56875" y1="80052" x2="56875" y2="80052"/>
                          <a14:backgroundMark x1="49625" y1="38212" x2="49625" y2="38212"/>
                          <a14:backgroundMark x1="49625" y1="54793" x2="49625" y2="54793"/>
                          <a14:backgroundMark x1="57500" y1="81865" x2="57500" y2="81865"/>
                          <a14:backgroundMark x1="52375" y1="32902" x2="52375" y2="32902"/>
                          <a14:backgroundMark x1="48500" y1="39378" x2="48500" y2="39378"/>
                          <a14:backgroundMark x1="53625" y1="28238" x2="53625" y2="28238"/>
                          <a14:backgroundMark x1="49000" y1="50130" x2="49000" y2="50130"/>
                          <a14:backgroundMark x1="48250" y1="43653" x2="48250" y2="43653"/>
                          <a14:backgroundMark x1="48250" y1="54534" x2="48250" y2="54534"/>
                          <a14:backgroundMark x1="48500" y1="40155" x2="48500" y2="40155"/>
                          <a14:backgroundMark x1="60625" y1="31477" x2="60625" y2="31477"/>
                          <a14:backgroundMark x1="46875" y1="74223" x2="46875" y2="74223"/>
                          <a14:backgroundMark x1="47125" y1="61788" x2="47125" y2="61788"/>
                          <a14:backgroundMark x1="47875" y1="50130" x2="47875" y2="50130"/>
                          <a14:backgroundMark x1="44875" y1="37565" x2="44875" y2="37565"/>
                          <a14:backgroundMark x1="38375" y1="35492" x2="38375" y2="35492"/>
                          <a14:backgroundMark x1="84500" y1="70725" x2="84500" y2="70725"/>
                          <a14:backgroundMark x1="76875" y1="71632" x2="76875" y2="71632"/>
                          <a14:backgroundMark x1="83625" y1="77720" x2="83625" y2="77720"/>
                          <a14:backgroundMark x1="62750" y1="72150" x2="62750" y2="72150"/>
                          <a14:backgroundMark x1="64500" y1="73316" x2="64500" y2="73316"/>
                          <a14:backgroundMark x1="61750" y1="70984" x2="61750" y2="70984"/>
                          <a14:backgroundMark x1="57750" y1="71114" x2="57750" y2="71114"/>
                          <a14:backgroundMark x1="53500" y1="72150" x2="53500" y2="72150"/>
                          <a14:backgroundMark x1="51250" y1="67876" x2="51250" y2="67876"/>
                          <a14:backgroundMark x1="49125" y1="43135" x2="49125" y2="50907"/>
                          <a14:backgroundMark x1="86625" y1="71114" x2="81000" y2="78368"/>
                          <a14:backgroundMark x1="81000" y1="78368" x2="81000" y2="78368"/>
                          <a14:backgroundMark x1="46750" y1="48316" x2="46750" y2="57513"/>
                          <a14:backgroundMark x1="46750" y1="57513" x2="49000" y2="65674"/>
                          <a14:backgroundMark x1="49000" y1="65674" x2="50125" y2="57383"/>
                          <a14:backgroundMark x1="50125" y1="57383" x2="47625" y2="80699"/>
                          <a14:backgroundMark x1="10000" y1="66451" x2="15125" y2="76813"/>
                          <a14:backgroundMark x1="15125" y1="76813" x2="14250" y2="68653"/>
                          <a14:backgroundMark x1="14250" y1="68653" x2="21375" y2="76295"/>
                          <a14:backgroundMark x1="21375" y1="76295" x2="14500" y2="80959"/>
                          <a14:backgroundMark x1="14500" y1="80959" x2="13375" y2="81218"/>
                          <a14:backgroundMark x1="67000" y1="15803" x2="49625" y2="27850"/>
                          <a14:backgroundMark x1="49625" y1="27850" x2="53125" y2="36140"/>
                          <a14:backgroundMark x1="53125" y1="36140" x2="56125" y2="20337"/>
                          <a14:backgroundMark x1="56125" y1="20337" x2="52500" y2="3069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7509" y="1013479"/>
              <a:ext cx="6056499" cy="584452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3219C1C-BCA1-4315-97C0-378E6E7D31C6}"/>
                </a:ext>
              </a:extLst>
            </p:cNvPr>
            <p:cNvSpPr/>
            <p:nvPr/>
          </p:nvSpPr>
          <p:spPr>
            <a:xfrm>
              <a:off x="4565595" y="5964072"/>
              <a:ext cx="3478152" cy="655313"/>
            </a:xfrm>
            <a:prstGeom prst="rect">
              <a:avLst/>
            </a:prstGeom>
            <a:solidFill>
              <a:srgbClr val="D892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919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1D5713-B234-4F52-804A-12B0A9F15FFC}"/>
              </a:ext>
            </a:extLst>
          </p:cNvPr>
          <p:cNvSpPr/>
          <p:nvPr/>
        </p:nvSpPr>
        <p:spPr>
          <a:xfrm>
            <a:off x="4057422" y="2297010"/>
            <a:ext cx="72963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LUYỆN TẬP THỰC HÀNH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04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2AFAB3-F42F-4B09-ABDA-46EA2524B5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949" b="89744" l="3790" r="89796">
                        <a14:foregroundMark x1="31195" y1="60684" x2="31195" y2="60684"/>
                        <a14:foregroundMark x1="32362" y1="57265" x2="32362" y2="57265"/>
                        <a14:foregroundMark x1="52478" y1="57265" x2="52478" y2="57265"/>
                        <a14:foregroundMark x1="69096" y1="56410" x2="69096" y2="56410"/>
                        <a14:foregroundMark x1="73178" y1="62393" x2="73178" y2="62393"/>
                        <a14:foregroundMark x1="90379" y1="38462" x2="90379" y2="38462"/>
                        <a14:foregroundMark x1="9621" y1="66667" x2="9621" y2="66667"/>
                        <a14:foregroundMark x1="6706" y1="66667" x2="6706" y2="66667"/>
                        <a14:foregroundMark x1="3790" y1="64957" x2="3790" y2="64957"/>
                        <a14:foregroundMark x1="74636" y1="58974" x2="74636" y2="58974"/>
                      </a14:backgroundRemoval>
                    </a14:imgEffect>
                  </a14:imgLayer>
                </a14:imgProps>
              </a:ext>
            </a:extLst>
          </a:blip>
          <a:srcRect t="11114"/>
          <a:stretch/>
        </p:blipFill>
        <p:spPr>
          <a:xfrm>
            <a:off x="5998176" y="1860005"/>
            <a:ext cx="5846238" cy="1772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EACD12-E0BA-4EB1-AA1E-F3B997CDF6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171" b="93088" l="16929" r="46457">
                        <a14:foregroundMark x1="26476" y1="61290" x2="26476" y2="61290"/>
                        <a14:foregroundMark x1="32382" y1="40092" x2="32382" y2="40092"/>
                        <a14:foregroundMark x1="18307" y1="64516" x2="18307" y2="64516"/>
                        <a14:foregroundMark x1="16929" y1="64055" x2="16929" y2="64055"/>
                      </a14:backgroundRemoval>
                    </a14:imgEffect>
                  </a14:imgLayer>
                </a14:imgProps>
              </a:ext>
            </a:extLst>
          </a:blip>
          <a:srcRect l="15350" t="35586" r="52415"/>
          <a:stretch/>
        </p:blipFill>
        <p:spPr>
          <a:xfrm>
            <a:off x="447731" y="1860005"/>
            <a:ext cx="5254585" cy="224263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B175A7D-5131-4323-9C69-D789DB5A7796}"/>
              </a:ext>
            </a:extLst>
          </p:cNvPr>
          <p:cNvGrpSpPr/>
          <p:nvPr/>
        </p:nvGrpSpPr>
        <p:grpSpPr>
          <a:xfrm>
            <a:off x="1558601" y="543961"/>
            <a:ext cx="8819908" cy="890335"/>
            <a:chOff x="1145582" y="356727"/>
            <a:chExt cx="8740672" cy="804658"/>
          </a:xfrm>
        </p:grpSpPr>
        <p:sp>
          <p:nvSpPr>
            <p:cNvPr id="4" name="Flowchart: Alternate Process 3">
              <a:extLst>
                <a:ext uri="{FF2B5EF4-FFF2-40B4-BE49-F238E27FC236}">
                  <a16:creationId xmlns:a16="http://schemas.microsoft.com/office/drawing/2014/main" id="{CE68AB76-9F55-42DB-9947-7F779A47B1F8}"/>
                </a:ext>
              </a:extLst>
            </p:cNvPr>
            <p:cNvSpPr/>
            <p:nvPr/>
          </p:nvSpPr>
          <p:spPr>
            <a:xfrm>
              <a:off x="1757878" y="458115"/>
              <a:ext cx="8128376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hạng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phép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AC5CC9C-59CA-4E33-A78E-FBB769274729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42" name="Rounded Rectangle 29">
            <a:extLst>
              <a:ext uri="{FF2B5EF4-FFF2-40B4-BE49-F238E27FC236}">
                <a16:creationId xmlns:a16="http://schemas.microsoft.com/office/drawing/2014/main" id="{DFCF9AE3-4573-4751-A8A7-BBACBBA096AD}"/>
              </a:ext>
            </a:extLst>
          </p:cNvPr>
          <p:cNvSpPr/>
          <p:nvPr/>
        </p:nvSpPr>
        <p:spPr>
          <a:xfrm flipH="1">
            <a:off x="586853" y="3911943"/>
            <a:ext cx="1648447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3" name="Rounded Rectangle 30">
            <a:extLst>
              <a:ext uri="{FF2B5EF4-FFF2-40B4-BE49-F238E27FC236}">
                <a16:creationId xmlns:a16="http://schemas.microsoft.com/office/drawing/2014/main" id="{94C034BE-B226-4565-824B-A07AC9B208E1}"/>
              </a:ext>
            </a:extLst>
          </p:cNvPr>
          <p:cNvSpPr/>
          <p:nvPr/>
        </p:nvSpPr>
        <p:spPr>
          <a:xfrm flipH="1">
            <a:off x="2431440" y="3911944"/>
            <a:ext cx="1648446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4" name="Rounded Rectangle 31">
            <a:extLst>
              <a:ext uri="{FF2B5EF4-FFF2-40B4-BE49-F238E27FC236}">
                <a16:creationId xmlns:a16="http://schemas.microsoft.com/office/drawing/2014/main" id="{F823D34E-A680-4A82-AB52-C7476E8A2330}"/>
              </a:ext>
            </a:extLst>
          </p:cNvPr>
          <p:cNvSpPr/>
          <p:nvPr/>
        </p:nvSpPr>
        <p:spPr>
          <a:xfrm flipH="1">
            <a:off x="4272712" y="3911944"/>
            <a:ext cx="1250815" cy="8616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Tổng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</a:p>
        </p:txBody>
      </p:sp>
      <p:sp>
        <p:nvSpPr>
          <p:cNvPr id="45" name="Right Arrow 32">
            <a:extLst>
              <a:ext uri="{FF2B5EF4-FFF2-40B4-BE49-F238E27FC236}">
                <a16:creationId xmlns:a16="http://schemas.microsoft.com/office/drawing/2014/main" id="{D40FA482-C56B-4B56-9C4D-A04BA1C68948}"/>
              </a:ext>
            </a:extLst>
          </p:cNvPr>
          <p:cNvSpPr/>
          <p:nvPr/>
        </p:nvSpPr>
        <p:spPr>
          <a:xfrm rot="18038359">
            <a:off x="1148780" y="3374288"/>
            <a:ext cx="1043092" cy="204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Arrow 33">
            <a:extLst>
              <a:ext uri="{FF2B5EF4-FFF2-40B4-BE49-F238E27FC236}">
                <a16:creationId xmlns:a16="http://schemas.microsoft.com/office/drawing/2014/main" id="{236ECD75-3697-4CCF-A2FE-2CF2938000FF}"/>
              </a:ext>
            </a:extLst>
          </p:cNvPr>
          <p:cNvSpPr/>
          <p:nvPr/>
        </p:nvSpPr>
        <p:spPr>
          <a:xfrm rot="16200000">
            <a:off x="2880367" y="3430399"/>
            <a:ext cx="780681" cy="2062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34">
            <a:extLst>
              <a:ext uri="{FF2B5EF4-FFF2-40B4-BE49-F238E27FC236}">
                <a16:creationId xmlns:a16="http://schemas.microsoft.com/office/drawing/2014/main" id="{C07CC2BE-D35A-4C25-8017-EDE7E7200774}"/>
              </a:ext>
            </a:extLst>
          </p:cNvPr>
          <p:cNvSpPr/>
          <p:nvPr/>
        </p:nvSpPr>
        <p:spPr>
          <a:xfrm rot="14477870">
            <a:off x="4230971" y="3407631"/>
            <a:ext cx="910053" cy="198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29">
            <a:extLst>
              <a:ext uri="{FF2B5EF4-FFF2-40B4-BE49-F238E27FC236}">
                <a16:creationId xmlns:a16="http://schemas.microsoft.com/office/drawing/2014/main" id="{FBCE44F7-AC6C-474C-A792-575089DC0B58}"/>
              </a:ext>
            </a:extLst>
          </p:cNvPr>
          <p:cNvSpPr/>
          <p:nvPr/>
        </p:nvSpPr>
        <p:spPr>
          <a:xfrm flipH="1">
            <a:off x="6432188" y="3923851"/>
            <a:ext cx="1600071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49" name="Rounded Rectangle 30">
            <a:extLst>
              <a:ext uri="{FF2B5EF4-FFF2-40B4-BE49-F238E27FC236}">
                <a16:creationId xmlns:a16="http://schemas.microsoft.com/office/drawing/2014/main" id="{761C57C5-A17B-425E-A945-406171A473B1}"/>
              </a:ext>
            </a:extLst>
          </p:cNvPr>
          <p:cNvSpPr/>
          <p:nvPr/>
        </p:nvSpPr>
        <p:spPr>
          <a:xfrm flipH="1">
            <a:off x="8222183" y="3923852"/>
            <a:ext cx="1600070" cy="8289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Số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hạng</a:t>
            </a:r>
            <a:endParaRPr lang="en-US" sz="2400" b="1" dirty="0">
              <a:solidFill>
                <a:srgbClr val="0070C0"/>
              </a:solidFill>
              <a:latin typeface="UTM Avo" panose="02040603050506020204" pitchFamily="18" charset="0"/>
            </a:endParaRPr>
          </a:p>
        </p:txBody>
      </p:sp>
      <p:sp>
        <p:nvSpPr>
          <p:cNvPr id="50" name="Rounded Rectangle 31">
            <a:extLst>
              <a:ext uri="{FF2B5EF4-FFF2-40B4-BE49-F238E27FC236}">
                <a16:creationId xmlns:a16="http://schemas.microsoft.com/office/drawing/2014/main" id="{CE76B877-6C79-4A40-BC0B-C2D58D6723D6}"/>
              </a:ext>
            </a:extLst>
          </p:cNvPr>
          <p:cNvSpPr/>
          <p:nvPr/>
        </p:nvSpPr>
        <p:spPr>
          <a:xfrm flipH="1">
            <a:off x="10023050" y="3923852"/>
            <a:ext cx="1297436" cy="8616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UTM Avo" panose="02040603050506020204" pitchFamily="18" charset="0"/>
              </a:rPr>
              <a:t>Tổng</a:t>
            </a:r>
            <a:r>
              <a:rPr lang="en-US" sz="2400" b="1" dirty="0">
                <a:solidFill>
                  <a:srgbClr val="0070C0"/>
                </a:solidFill>
                <a:latin typeface="UTM Avo" panose="02040603050506020204" pitchFamily="18" charset="0"/>
              </a:rPr>
              <a:t> </a:t>
            </a:r>
          </a:p>
        </p:txBody>
      </p:sp>
      <p:sp>
        <p:nvSpPr>
          <p:cNvPr id="51" name="Right Arrow 32">
            <a:extLst>
              <a:ext uri="{FF2B5EF4-FFF2-40B4-BE49-F238E27FC236}">
                <a16:creationId xmlns:a16="http://schemas.microsoft.com/office/drawing/2014/main" id="{BCD9C34E-1A7A-491A-B859-3E0B4744C870}"/>
              </a:ext>
            </a:extLst>
          </p:cNvPr>
          <p:cNvSpPr/>
          <p:nvPr/>
        </p:nvSpPr>
        <p:spPr>
          <a:xfrm rot="18038359">
            <a:off x="7112251" y="3363206"/>
            <a:ext cx="1043092" cy="204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Arrow 33">
            <a:extLst>
              <a:ext uri="{FF2B5EF4-FFF2-40B4-BE49-F238E27FC236}">
                <a16:creationId xmlns:a16="http://schemas.microsoft.com/office/drawing/2014/main" id="{6176EE47-9622-4A3E-9524-8CDA6C715A70}"/>
              </a:ext>
            </a:extLst>
          </p:cNvPr>
          <p:cNvSpPr/>
          <p:nvPr/>
        </p:nvSpPr>
        <p:spPr>
          <a:xfrm rot="16200000">
            <a:off x="8456234" y="3442786"/>
            <a:ext cx="780681" cy="2062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34">
            <a:extLst>
              <a:ext uri="{FF2B5EF4-FFF2-40B4-BE49-F238E27FC236}">
                <a16:creationId xmlns:a16="http://schemas.microsoft.com/office/drawing/2014/main" id="{4A2CFAF2-50B1-4471-9C1C-97038E1F66D1}"/>
              </a:ext>
            </a:extLst>
          </p:cNvPr>
          <p:cNvSpPr/>
          <p:nvPr/>
        </p:nvSpPr>
        <p:spPr>
          <a:xfrm rot="14477870">
            <a:off x="9746812" y="3420186"/>
            <a:ext cx="910053" cy="1982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486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FF6C3C4-984D-4F9C-B7DF-8427FF97C804}"/>
              </a:ext>
            </a:extLst>
          </p:cNvPr>
          <p:cNvGrpSpPr/>
          <p:nvPr/>
        </p:nvGrpSpPr>
        <p:grpSpPr>
          <a:xfrm>
            <a:off x="2067487" y="833382"/>
            <a:ext cx="7708169" cy="890335"/>
            <a:chOff x="1145582" y="356727"/>
            <a:chExt cx="7638920" cy="804658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FC0C2D3A-A720-483C-876D-CF9B08942EFA}"/>
                </a:ext>
              </a:extLst>
            </p:cNvPr>
            <p:cNvSpPr/>
            <p:nvPr/>
          </p:nvSpPr>
          <p:spPr>
            <a:xfrm>
              <a:off x="1757877" y="458115"/>
              <a:ext cx="7026625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thừa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lượt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3AB52B7-F46C-47DC-942F-3B9B3EFBFA78}"/>
                </a:ext>
              </a:extLst>
            </p:cNvPr>
            <p:cNvSpPr/>
            <p:nvPr/>
          </p:nvSpPr>
          <p:spPr>
            <a:xfrm>
              <a:off x="1145582" y="356727"/>
              <a:ext cx="901994" cy="80465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7D55372-4D84-4F85-B59F-A0AED5258E0D}"/>
              </a:ext>
            </a:extLst>
          </p:cNvPr>
          <p:cNvSpPr txBox="1"/>
          <p:nvPr/>
        </p:nvSpPr>
        <p:spPr>
          <a:xfrm>
            <a:off x="1028259" y="3859465"/>
            <a:ext cx="3394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 +  5  =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B1C446C-CFA5-411C-8FF5-086F73E887C0}"/>
              </a:ext>
            </a:extLst>
          </p:cNvPr>
          <p:cNvSpPr txBox="1"/>
          <p:nvPr/>
        </p:nvSpPr>
        <p:spPr>
          <a:xfrm>
            <a:off x="6696102" y="3877362"/>
            <a:ext cx="3518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 +  30  =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DC2E8B-5597-42FD-A701-3AC673AAE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62" b="89524" l="62077" r="96733">
                        <a14:foregroundMark x1="77480" y1="49524" x2="77480" y2="49524"/>
                        <a14:foregroundMark x1="77246" y1="44762" x2="76896" y2="44762"/>
                        <a14:foregroundMark x1="75379" y1="48571" x2="75379" y2="48571"/>
                        <a14:foregroundMark x1="82264" y1="46667" x2="82264" y2="46667"/>
                        <a14:foregroundMark x1="87631" y1="47619" x2="87631" y2="47619"/>
                        <a14:foregroundMark x1="83314" y1="8571" x2="83314" y2="8571"/>
                        <a14:foregroundMark x1="81564" y1="5714" x2="81564" y2="5714"/>
                        <a14:foregroundMark x1="94982" y1="29524" x2="94982" y2="29524"/>
                        <a14:foregroundMark x1="96733" y1="30476" x2="96733" y2="30476"/>
                        <a14:foregroundMark x1="66394" y1="57143" x2="66394" y2="57143"/>
                        <a14:foregroundMark x1="65461" y1="58095" x2="65461" y2="58095"/>
                        <a14:foregroundMark x1="62077" y1="60952" x2="62077" y2="60952"/>
                      </a14:backgroundRemoval>
                    </a14:imgEffect>
                  </a14:imgLayer>
                </a14:imgProps>
              </a:ext>
            </a:extLst>
          </a:blip>
          <a:srcRect l="60672" r="2110"/>
          <a:stretch/>
        </p:blipFill>
        <p:spPr>
          <a:xfrm>
            <a:off x="6558596" y="2276750"/>
            <a:ext cx="4594289" cy="15124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5640BF-8497-4937-8267-4E7F5152FB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67" b="89524" l="3501" r="38740">
                        <a14:foregroundMark x1="18320" y1="50476" x2="18320" y2="50476"/>
                        <a14:foregroundMark x1="23804" y1="52381" x2="23804" y2="52381"/>
                        <a14:foregroundMark x1="26021" y1="52381" x2="26021" y2="52381"/>
                        <a14:foregroundMark x1="24037" y1="6667" x2="24037" y2="6667"/>
                        <a14:foregroundMark x1="38740" y1="29524" x2="38740" y2="29524"/>
                        <a14:foregroundMark x1="17970" y1="40952" x2="17970" y2="40952"/>
                        <a14:foregroundMark x1="23921" y1="52381" x2="23921" y2="52381"/>
                        <a14:foregroundMark x1="22520" y1="43810" x2="22520" y2="43810"/>
                        <a14:foregroundMark x1="22870" y1="55238" x2="22870" y2="55238"/>
                        <a14:foregroundMark x1="23221" y1="50476" x2="23337" y2="56190"/>
                        <a14:foregroundMark x1="23571" y1="53333" x2="23571" y2="50476"/>
                        <a14:foregroundMark x1="23571" y1="48571" x2="23687" y2="44762"/>
                        <a14:foregroundMark x1="3501" y1="57143" x2="3501" y2="57143"/>
                      </a14:backgroundRemoval>
                    </a14:imgEffect>
                  </a14:imgLayer>
                </a14:imgProps>
              </a:ext>
            </a:extLst>
          </a:blip>
          <a:srcRect r="57867"/>
          <a:stretch/>
        </p:blipFill>
        <p:spPr>
          <a:xfrm>
            <a:off x="446633" y="2175234"/>
            <a:ext cx="5474939" cy="159207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1A4F99A-C360-4C97-B3D2-14D87453E2D1}"/>
              </a:ext>
            </a:extLst>
          </p:cNvPr>
          <p:cNvSpPr txBox="1"/>
          <p:nvPr/>
        </p:nvSpPr>
        <p:spPr>
          <a:xfrm>
            <a:off x="3653362" y="3861566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A58685-428E-45A7-9CFD-9989A68E2D84}"/>
              </a:ext>
            </a:extLst>
          </p:cNvPr>
          <p:cNvSpPr txBox="1"/>
          <p:nvPr/>
        </p:nvSpPr>
        <p:spPr>
          <a:xfrm>
            <a:off x="9562847" y="3864663"/>
            <a:ext cx="1439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984733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2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9B83A2-337C-47CE-B5CD-6F5B6E39A6A1}"/>
              </a:ext>
            </a:extLst>
          </p:cNvPr>
          <p:cNvGrpSpPr/>
          <p:nvPr/>
        </p:nvGrpSpPr>
        <p:grpSpPr>
          <a:xfrm>
            <a:off x="3311512" y="248782"/>
            <a:ext cx="5568975" cy="1046712"/>
            <a:chOff x="1272309" y="305291"/>
            <a:chExt cx="5568975" cy="1046712"/>
          </a:xfrm>
        </p:grpSpPr>
        <p:sp>
          <p:nvSpPr>
            <p:cNvPr id="7" name="Flowchart: Alternate Process 6">
              <a:extLst>
                <a:ext uri="{FF2B5EF4-FFF2-40B4-BE49-F238E27FC236}">
                  <a16:creationId xmlns:a16="http://schemas.microsoft.com/office/drawing/2014/main" id="{7EBECA9F-9C92-4E60-A2A2-4488A8453939}"/>
                </a:ext>
              </a:extLst>
            </p:cNvPr>
            <p:cNvSpPr/>
            <p:nvPr/>
          </p:nvSpPr>
          <p:spPr>
            <a:xfrm>
              <a:off x="2016760" y="474704"/>
              <a:ext cx="4824524" cy="659234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Thực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hành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 “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lập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tổng</a:t>
              </a:r>
              <a:r>
                <a:rPr lang="en-US" sz="2800" b="1" dirty="0">
                  <a:solidFill>
                    <a:schemeClr val="bg1"/>
                  </a:solidFill>
                  <a:latin typeface="UTM Avo" panose="02040603050506020204" pitchFamily="18" charset="0"/>
                  <a:ea typeface="微软雅黑" pitchFamily="34" charset="-122"/>
                </a:rPr>
                <a:t>”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03FEC8-CFE5-4DC6-9F29-A794EE3B09D0}"/>
                </a:ext>
              </a:extLst>
            </p:cNvPr>
            <p:cNvGrpSpPr/>
            <p:nvPr/>
          </p:nvGrpSpPr>
          <p:grpSpPr>
            <a:xfrm>
              <a:off x="1272309" y="305291"/>
              <a:ext cx="1044864" cy="1046712"/>
              <a:chOff x="4439920" y="965200"/>
              <a:chExt cx="762000" cy="73152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2B045F0F-3A07-4798-98AD-6F13BAEBAC69}"/>
                  </a:ext>
                </a:extLst>
              </p:cNvPr>
              <p:cNvSpPr/>
              <p:nvPr/>
            </p:nvSpPr>
            <p:spPr>
              <a:xfrm>
                <a:off x="4439920" y="965200"/>
                <a:ext cx="762000" cy="73152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5E07BE5D-9970-4FB8-BF2B-20DB66EAB12E}"/>
                  </a:ext>
                </a:extLst>
              </p:cNvPr>
              <p:cNvSpPr/>
              <p:nvPr/>
            </p:nvSpPr>
            <p:spPr>
              <a:xfrm>
                <a:off x="4561840" y="1117600"/>
                <a:ext cx="518160" cy="426720"/>
              </a:xfrm>
              <a:prstGeom prst="rect">
                <a:avLst/>
              </a:prstGeom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ABF50F-2904-485B-AD1A-533E263164E5}"/>
              </a:ext>
            </a:extLst>
          </p:cNvPr>
          <p:cNvGrpSpPr/>
          <p:nvPr/>
        </p:nvGrpSpPr>
        <p:grpSpPr>
          <a:xfrm>
            <a:off x="1173421" y="1384128"/>
            <a:ext cx="10200000" cy="4343449"/>
            <a:chOff x="1173421" y="1595621"/>
            <a:chExt cx="10200000" cy="434344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691C023-C958-4BD6-A55B-F38ADFBF4A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-2716" b="-1"/>
            <a:stretch/>
          </p:blipFill>
          <p:spPr>
            <a:xfrm>
              <a:off x="1173421" y="1595621"/>
              <a:ext cx="10200000" cy="434344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375EF63-1AD3-4773-8117-57D2B53BF645}"/>
                </a:ext>
              </a:extLst>
            </p:cNvPr>
            <p:cNvSpPr/>
            <p:nvPr/>
          </p:nvSpPr>
          <p:spPr>
            <a:xfrm>
              <a:off x="1269242" y="1760561"/>
              <a:ext cx="4135271" cy="6414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41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FE49C49-E781-4546-8AE6-43909CC07491}"/>
              </a:ext>
            </a:extLst>
          </p:cNvPr>
          <p:cNvSpPr/>
          <p:nvPr/>
        </p:nvSpPr>
        <p:spPr>
          <a:xfrm>
            <a:off x="0" y="437745"/>
            <a:ext cx="12192000" cy="64202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2492" y="804441"/>
            <a:ext cx="8398588" cy="524911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1840920" y="2828836"/>
            <a:ext cx="85101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kumimoji="0" lang="en-US" sz="7200" b="1" i="0" u="none" strike="noStrike" kern="1200" cap="none" spc="0" normalizeH="0" baseline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LẤY</a:t>
            </a:r>
            <a:r>
              <a:rPr kumimoji="0" lang="en-US" sz="7200" b="1" i="0" u="none" strike="noStrike" kern="1200" cap="none" spc="0" normalizeH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kumimoji="0" lang="en-US" sz="7200" b="1" i="0" u="none" strike="noStrike" kern="1200" cap="none" spc="0" normalizeH="0" noProof="0" dirty="0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8100">
                  <a:solidFill>
                    <a:schemeClr val="tx1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endParaRPr kumimoji="0" lang="en-US" sz="7200" b="1" i="0" u="none" strike="noStrike" kern="1200" cap="none" spc="0" normalizeH="0" baseline="0" noProof="0" dirty="0">
              <a:ln w="38100">
                <a:solidFill>
                  <a:schemeClr val="tx1"/>
                </a:solidFill>
              </a:ln>
              <a:solidFill>
                <a:srgbClr val="FFFF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Row_Row_Row_Your_Boat">
            <a:hlinkClick r:id="" action="ppaction://media"/>
            <a:extLst>
              <a:ext uri="{FF2B5EF4-FFF2-40B4-BE49-F238E27FC236}">
                <a16:creationId xmlns:a16="http://schemas.microsoft.com/office/drawing/2014/main" id="{68C22E7F-BCFD-40BD-B340-0423A581B8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81399" y="-6703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42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A7A6575-3645-4158-B59A-D6E0A3FF954A}"/>
              </a:ext>
            </a:extLst>
          </p:cNvPr>
          <p:cNvSpPr/>
          <p:nvPr/>
        </p:nvSpPr>
        <p:spPr>
          <a:xfrm>
            <a:off x="0" y="433754"/>
            <a:ext cx="12192000" cy="642424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0AB272-3D71-45EA-9802-E5090B20C7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389" y="811715"/>
            <a:ext cx="4405557" cy="27534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F65EE3-0067-4F6E-9424-E1CEE26AC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3" t="48904" r="35431"/>
          <a:stretch/>
        </p:blipFill>
        <p:spPr>
          <a:xfrm>
            <a:off x="6665693" y="786032"/>
            <a:ext cx="4671795" cy="2877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3B6026-9D37-4C62-834E-048AE8BD24B6}"/>
              </a:ext>
            </a:extLst>
          </p:cNvPr>
          <p:cNvSpPr txBox="1"/>
          <p:nvPr/>
        </p:nvSpPr>
        <p:spPr>
          <a:xfrm>
            <a:off x="1458811" y="786032"/>
            <a:ext cx="4500711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ĐÊM QUA, MỘT C</a:t>
            </a:r>
            <a:r>
              <a:rPr lang="vi-VN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BÃO LỚN ĐÃ XẢY RA N</a:t>
            </a:r>
            <a:r>
              <a:rPr lang="vi-VN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VÙNG BIỂN CỦA CHÚ CÁ VOI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935D0E-30F9-4500-BB0C-45938586AF33}"/>
              </a:ext>
            </a:extLst>
          </p:cNvPr>
          <p:cNvSpPr txBox="1"/>
          <p:nvPr/>
        </p:nvSpPr>
        <p:spPr>
          <a:xfrm>
            <a:off x="6665693" y="843204"/>
            <a:ext cx="4671796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BÃO ĐÃ CUỐN CHÚ CÁ VOI ĐI XA VÀ SÁNG DẬY CHÚ BỊ MẮC CẠN TRÊN BÃI BIỂN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CA658F-60A8-47E0-BE57-AFDB22CB9A79}"/>
              </a:ext>
            </a:extLst>
          </p:cNvPr>
          <p:cNvSpPr/>
          <p:nvPr/>
        </p:nvSpPr>
        <p:spPr>
          <a:xfrm rot="20914512">
            <a:off x="7118984" y="4227305"/>
            <a:ext cx="3463493" cy="186816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EM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THẬT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GIÚP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TỘI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NGHIỆP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!</a:t>
            </a:r>
          </a:p>
        </p:txBody>
      </p:sp>
      <p:sp>
        <p:nvSpPr>
          <p:cNvPr id="15" name="Heart 14">
            <a:extLst>
              <a:ext uri="{FF2B5EF4-FFF2-40B4-BE49-F238E27FC236}">
                <a16:creationId xmlns:a16="http://schemas.microsoft.com/office/drawing/2014/main" id="{9A30F12C-D688-4088-ACDE-BEF73795F0F3}"/>
              </a:ext>
            </a:extLst>
          </p:cNvPr>
          <p:cNvSpPr/>
          <p:nvPr/>
        </p:nvSpPr>
        <p:spPr>
          <a:xfrm>
            <a:off x="10113483" y="5222945"/>
            <a:ext cx="957766" cy="957766"/>
          </a:xfrm>
          <a:prstGeom prst="hear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Slow_Times_Over_Here">
            <a:hlinkClick r:id="" action="ppaction://media"/>
            <a:extLst>
              <a:ext uri="{FF2B5EF4-FFF2-40B4-BE49-F238E27FC236}">
                <a16:creationId xmlns:a16="http://schemas.microsoft.com/office/drawing/2014/main" id="{F5204339-7B0F-4C2B-A1D9-10F6FDF7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56255" y="-573415"/>
            <a:ext cx="487363" cy="487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C1E71C0-43A0-4113-B6FC-D36026FD56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1964" y="3846208"/>
            <a:ext cx="4405557" cy="275347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F68BF051-B132-4C33-B573-E012D46AEA8D}"/>
              </a:ext>
            </a:extLst>
          </p:cNvPr>
          <p:cNvSpPr txBox="1"/>
          <p:nvPr/>
        </p:nvSpPr>
        <p:spPr>
          <a:xfrm>
            <a:off x="1458811" y="3826568"/>
            <a:ext cx="4407175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highlight>
                  <a:srgbClr val="000000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 ĐÁM MÂY MƯA HỨA SẼ GIÚP CHÚ NẾU CÓ NGƯỜI GIẢI ĐƯỢC CÂU ĐỐ CỦA MÂY MƯA</a:t>
            </a:r>
          </a:p>
        </p:txBody>
      </p:sp>
    </p:spTree>
    <p:extLst>
      <p:ext uri="{BB962C8B-B14F-4D97-AF65-F5344CB8AC3E}">
        <p14:creationId xmlns:p14="http://schemas.microsoft.com/office/powerpoint/2010/main" val="6105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52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 animBg="1"/>
      <p:bldP spid="28" grpId="0" animBg="1"/>
      <p:bldP spid="14" grpId="0" animBg="1"/>
      <p:bldP spid="15" grpId="0" animBg="1"/>
      <p:bldP spid="15" grpId="1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06DE8C-8D20-46B6-84F2-A2257D4B7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8288"/>
            <a:ext cx="12192000" cy="643971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1A861F-B62F-421B-8D36-A0151824A73D}"/>
              </a:ext>
            </a:extLst>
          </p:cNvPr>
          <p:cNvSpPr/>
          <p:nvPr/>
        </p:nvSpPr>
        <p:spPr>
          <a:xfrm>
            <a:off x="1509823" y="1382232"/>
            <a:ext cx="9260958" cy="404037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D5B86B-5198-4004-8512-8F742795031F}"/>
              </a:ext>
            </a:extLst>
          </p:cNvPr>
          <p:cNvSpPr txBox="1"/>
          <p:nvPr/>
        </p:nvSpPr>
        <p:spPr>
          <a:xfrm>
            <a:off x="2229472" y="2274838"/>
            <a:ext cx="77330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thì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đổ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xuống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dâng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thành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xong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5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cứu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</a:t>
            </a:r>
            <a:r>
              <a:rPr lang="vi-VN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voi</a:t>
            </a:r>
            <a:r>
              <a:rPr lang="en-US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7084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2">
            <a:extLst>
              <a:ext uri="{FF2B5EF4-FFF2-40B4-BE49-F238E27FC236}">
                <a16:creationId xmlns:a16="http://schemas.microsoft.com/office/drawing/2014/main" id="{ABFD3119-7FB6-4272-AF0C-B2E2E6A29582}"/>
              </a:ext>
            </a:extLst>
          </p:cNvPr>
          <p:cNvSpPr txBox="1"/>
          <p:nvPr/>
        </p:nvSpPr>
        <p:spPr>
          <a:xfrm>
            <a:off x="2865433" y="2776032"/>
            <a:ext cx="6461133" cy="1305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algn="ctr" defTabSz="457200">
              <a:defRPr/>
            </a:pPr>
            <a:r>
              <a:rPr lang="en-US" altLang="zh-CN" sz="7200" b="1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1489997291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F83BC08-520C-494B-A9B5-337CC9C0D5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311989" y="520429"/>
            <a:ext cx="6581940" cy="1968448"/>
            <a:chOff x="-91840" y="254461"/>
            <a:chExt cx="6980525" cy="2229182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91840" y="254461"/>
              <a:ext cx="6980525" cy="2229182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506000" y="541423"/>
              <a:ext cx="5544099" cy="1468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phép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28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12 + 6 = 18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18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5492" y="201552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247" y="208591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634" y="1660612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43094" y="495226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4608" y="963207"/>
              <a:ext cx="3591270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Tổng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7" name="Picture 16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EF3C2B1-216E-44D4-8FBF-9BC5EB3D64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50459" y="2409486"/>
            <a:ext cx="1905000" cy="1933575"/>
          </a:xfrm>
          <a:prstGeom prst="rect">
            <a:avLst/>
          </a:prstGeom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AD75860-9F81-4165-A3C2-829D5EEFD74A}"/>
              </a:ext>
            </a:extLst>
          </p:cNvPr>
          <p:cNvSpPr/>
          <p:nvPr/>
        </p:nvSpPr>
        <p:spPr>
          <a:xfrm>
            <a:off x="1377960" y="3526093"/>
            <a:ext cx="3045331" cy="803517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16CE5FA-9FCF-41DA-97F1-08DBC6EFF44B}"/>
              </a:ext>
            </a:extLst>
          </p:cNvPr>
          <p:cNvGrpSpPr/>
          <p:nvPr/>
        </p:nvGrpSpPr>
        <p:grpSpPr>
          <a:xfrm>
            <a:off x="4909717" y="4559380"/>
            <a:ext cx="9058940" cy="4225178"/>
            <a:chOff x="4909717" y="4559380"/>
            <a:chExt cx="9058940" cy="4225178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9717" y="4559380"/>
              <a:ext cx="9058940" cy="422517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C637951-CC96-43C6-B27B-02B662152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32431" y="6434977"/>
              <a:ext cx="1662750" cy="81888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7B4D43-271C-4BE5-8B0A-93869EB1829B}"/>
              </a:ext>
            </a:extLst>
          </p:cNvPr>
          <p:cNvGrpSpPr/>
          <p:nvPr/>
        </p:nvGrpSpPr>
        <p:grpSpPr>
          <a:xfrm>
            <a:off x="3888790" y="3910631"/>
            <a:ext cx="2453116" cy="2072336"/>
            <a:chOff x="3642883" y="1418210"/>
            <a:chExt cx="5219751" cy="467361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F5A6797-8EA0-435A-A6E7-546C18C5A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FE3739D-ADE3-44C0-A676-E82B40B1C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099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-0.0207 -0.0344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7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4C5D542-8D12-40E3-9F5D-E591F9B139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455" y="2077731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761" y="4066602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17084" y="351890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251258" y="898706"/>
              <a:ext cx="3750825" cy="121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7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gọi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hạng</a:t>
              </a:r>
              <a:endPara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0F92439-966E-4604-B29A-CA37D30E35D7}"/>
              </a:ext>
            </a:extLst>
          </p:cNvPr>
          <p:cNvSpPr/>
          <p:nvPr/>
        </p:nvSpPr>
        <p:spPr>
          <a:xfrm>
            <a:off x="1317493" y="3225440"/>
            <a:ext cx="2985509" cy="825043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2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6E0CFF8-7631-4672-B38F-F0781D0C8FE5}"/>
              </a:ext>
            </a:extLst>
          </p:cNvPr>
          <p:cNvGrpSpPr/>
          <p:nvPr/>
        </p:nvGrpSpPr>
        <p:grpSpPr>
          <a:xfrm>
            <a:off x="890954" y="339003"/>
            <a:ext cx="6545870" cy="2189388"/>
            <a:chOff x="890954" y="339003"/>
            <a:chExt cx="6545870" cy="218938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90954" y="339003"/>
              <a:ext cx="6545870" cy="218938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B2A2A89-C1EB-4FB2-9E25-43B0313316BB}"/>
                </a:ext>
              </a:extLst>
            </p:cNvPr>
            <p:cNvSpPr txBox="1"/>
            <p:nvPr/>
          </p:nvSpPr>
          <p:spPr>
            <a:xfrm>
              <a:off x="1102046" y="569306"/>
              <a:ext cx="6123686" cy="1469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Cho </a:t>
              </a:r>
              <a:r>
                <a:rPr lang="en-US" sz="32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phép</a:t>
              </a: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7 +3 = 10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số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7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733D78E-760C-44C9-A769-A8C93724C58A}"/>
              </a:ext>
            </a:extLst>
          </p:cNvPr>
          <p:cNvGrpSpPr/>
          <p:nvPr/>
        </p:nvGrpSpPr>
        <p:grpSpPr>
          <a:xfrm>
            <a:off x="3998048" y="4145453"/>
            <a:ext cx="2684271" cy="2072336"/>
            <a:chOff x="3642883" y="1418210"/>
            <a:chExt cx="5219751" cy="467361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5BCD63C-1526-4519-AD65-40CC4E0F1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FE2B4F0-321A-4BD0-9D24-C0F51A74A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9A26A-2731-4346-ABE1-DE9A68D4E256}"/>
              </a:ext>
            </a:extLst>
          </p:cNvPr>
          <p:cNvGrpSpPr/>
          <p:nvPr/>
        </p:nvGrpSpPr>
        <p:grpSpPr>
          <a:xfrm>
            <a:off x="6213378" y="4397857"/>
            <a:ext cx="10342946" cy="2818832"/>
            <a:chOff x="6213378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3378" y="4397857"/>
              <a:ext cx="10342946" cy="281883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873FB63-6D76-44DD-A054-39BAC4C76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185640" y="5697612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4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04 0.05255 L -0.0763 0.0152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3" y="-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9B82741-BACF-4042-9CB8-B823BE8DF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738554" y="423023"/>
            <a:ext cx="6241971" cy="2105368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1227952" y="866272"/>
              <a:ext cx="5025594" cy="690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tổng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của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8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86" y="422746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942823" y="370206"/>
            <a:ext cx="4199862" cy="2692628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121251" y="1060041"/>
              <a:ext cx="3750825" cy="84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0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10</a:t>
              </a:r>
              <a:endPara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2E6EF1A-9C01-4C75-A034-B3BC57B74AB1}"/>
              </a:ext>
            </a:extLst>
          </p:cNvPr>
          <p:cNvSpPr/>
          <p:nvPr/>
        </p:nvSpPr>
        <p:spPr>
          <a:xfrm>
            <a:off x="1245686" y="3183791"/>
            <a:ext cx="2951369" cy="782461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B73988F-B69B-44E2-ABFC-1D1BD4B9BC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683" y="4010744"/>
            <a:ext cx="624156" cy="43344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0BFC4FB-9B08-4675-BD10-F3B9DB188B1E}"/>
              </a:ext>
            </a:extLst>
          </p:cNvPr>
          <p:cNvGrpSpPr/>
          <p:nvPr/>
        </p:nvGrpSpPr>
        <p:grpSpPr>
          <a:xfrm>
            <a:off x="4082056" y="4072770"/>
            <a:ext cx="2570918" cy="2072336"/>
            <a:chOff x="3642883" y="1418210"/>
            <a:chExt cx="5219751" cy="467361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6A35B9E-609B-4680-BCEA-8FF51D43E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883" y="1418210"/>
              <a:ext cx="5219751" cy="467361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E23A041-8518-440F-B802-9F0C5D30E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77177">
              <a:off x="5630261" y="4773899"/>
              <a:ext cx="1476473" cy="29236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7172054-50EF-4D3C-BD02-C2EA53EB715C}"/>
              </a:ext>
            </a:extLst>
          </p:cNvPr>
          <p:cNvGrpSpPr/>
          <p:nvPr/>
        </p:nvGrpSpPr>
        <p:grpSpPr>
          <a:xfrm>
            <a:off x="5872396" y="4368506"/>
            <a:ext cx="10342946" cy="2818832"/>
            <a:chOff x="5872396" y="4368506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2396" y="4368506"/>
              <a:ext cx="10342946" cy="281883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BD847CC-C726-4D3B-B579-E0ACC9EB5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808891" y="5701161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022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8555 0.0106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39753D7-4899-4B9F-983D-5C8F627308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3023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773723" y="594815"/>
            <a:ext cx="6206802" cy="1933575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515642" y="720307"/>
              <a:ext cx="6184655" cy="9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16 + 13 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được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gọi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sz="32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780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834606" y="331654"/>
            <a:ext cx="4199862" cy="2692628"/>
            <a:chOff x="7352567" y="46269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52567" y="46269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171013" y="916907"/>
              <a:ext cx="3371181" cy="1137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 + 13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gọi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r>
                <a:rPr lang="en-US" sz="2800" b="1" dirty="0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prstClr val="white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tổng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2AA5FC8-73F2-45D5-86F3-18AA4C38D830}"/>
              </a:ext>
            </a:extLst>
          </p:cNvPr>
          <p:cNvSpPr/>
          <p:nvPr/>
        </p:nvSpPr>
        <p:spPr>
          <a:xfrm>
            <a:off x="1888599" y="3229196"/>
            <a:ext cx="2789499" cy="800426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SỐ 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846F237-5646-4C2B-8972-D20A3F9688CC}"/>
              </a:ext>
            </a:extLst>
          </p:cNvPr>
          <p:cNvGrpSpPr/>
          <p:nvPr/>
        </p:nvGrpSpPr>
        <p:grpSpPr>
          <a:xfrm>
            <a:off x="3591050" y="4272060"/>
            <a:ext cx="3301467" cy="2304345"/>
            <a:chOff x="2970379" y="2286000"/>
            <a:chExt cx="5151377" cy="354699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DD9BC47-B5B4-40D6-A973-9F3C4EEC5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379" y="2286000"/>
              <a:ext cx="5151377" cy="354699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8BABBD2-5DAA-4902-9292-F926F8188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932800" y="4852762"/>
              <a:ext cx="1163200" cy="15965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C3ACB49-7E19-4500-BEF0-5F638908CFC0}"/>
              </a:ext>
            </a:extLst>
          </p:cNvPr>
          <p:cNvGrpSpPr/>
          <p:nvPr/>
        </p:nvGrpSpPr>
        <p:grpSpPr>
          <a:xfrm>
            <a:off x="5305074" y="4397857"/>
            <a:ext cx="10342946" cy="2818832"/>
            <a:chOff x="5305074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5074" y="4397857"/>
              <a:ext cx="10342946" cy="281883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25472C6-4FB1-4402-92BC-BFB8367C1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271787" y="5690110"/>
              <a:ext cx="1662750" cy="818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023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-0.11927 0.04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674A8CB-1F45-4F2B-A9C8-526BAE8E56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49784"/>
            <a:ext cx="12191999" cy="6434977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312985" y="594815"/>
            <a:ext cx="5667540" cy="1933575"/>
            <a:chOff x="0" y="4100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100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639162" y="743118"/>
              <a:ext cx="5702199" cy="6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Tính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tổng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của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30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và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25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9411" y="2328412"/>
            <a:ext cx="190500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192" y="2096047"/>
            <a:ext cx="190500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11365167" y="4662989"/>
            <a:ext cx="532072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87" y="3876985"/>
            <a:ext cx="75020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961" y="1582965"/>
            <a:ext cx="3367875" cy="477436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7898034" y="317508"/>
            <a:ext cx="4199862" cy="2692629"/>
            <a:chOff x="7367240" y="-61157"/>
            <a:chExt cx="5008074" cy="321079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8309114" y="1151274"/>
              <a:ext cx="3311856" cy="770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55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9F2C735-DF35-44E5-B811-F98B80E135E0}"/>
              </a:ext>
            </a:extLst>
          </p:cNvPr>
          <p:cNvSpPr/>
          <p:nvPr/>
        </p:nvSpPr>
        <p:spPr>
          <a:xfrm>
            <a:off x="991321" y="3196214"/>
            <a:ext cx="3238635" cy="789887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CƠN M</a:t>
            </a:r>
            <a:r>
              <a:rPr lang="vi-VN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CUỐI</a:t>
            </a:r>
          </a:p>
        </p:txBody>
      </p:sp>
      <p:pic>
        <p:nvPicPr>
          <p:cNvPr id="2" name="Skip_To_My_Lou">
            <a:hlinkClick r:id="" action="ppaction://media"/>
            <a:extLst>
              <a:ext uri="{FF2B5EF4-FFF2-40B4-BE49-F238E27FC236}">
                <a16:creationId xmlns:a16="http://schemas.microsoft.com/office/drawing/2014/main" id="{09F0C201-987D-44AB-8BA4-8AE7C4C1C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92000" y="4029622"/>
            <a:ext cx="487363" cy="48736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09ECDB8-842E-43F8-BD86-2E9945C821B1}"/>
              </a:ext>
            </a:extLst>
          </p:cNvPr>
          <p:cNvGrpSpPr/>
          <p:nvPr/>
        </p:nvGrpSpPr>
        <p:grpSpPr>
          <a:xfrm>
            <a:off x="3976146" y="4397857"/>
            <a:ext cx="10342946" cy="2818832"/>
            <a:chOff x="3976146" y="4397857"/>
            <a:chExt cx="10342946" cy="2818832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67667D6E-CCA2-4959-A3D3-8CAD5473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6146" y="4397857"/>
              <a:ext cx="10342946" cy="281883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2509860-D4F9-48E9-A7A2-9749C0F6F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72048" y="5657534"/>
              <a:ext cx="1662750" cy="81888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091CC0-D254-4401-A222-24F5C816AC75}"/>
              </a:ext>
            </a:extLst>
          </p:cNvPr>
          <p:cNvGrpSpPr/>
          <p:nvPr/>
        </p:nvGrpSpPr>
        <p:grpSpPr>
          <a:xfrm>
            <a:off x="2725852" y="4431483"/>
            <a:ext cx="3301467" cy="2304345"/>
            <a:chOff x="97107" y="2235224"/>
            <a:chExt cx="5151377" cy="354699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A6F3F8E-9765-477B-9358-D58E7FD53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07" y="2235224"/>
              <a:ext cx="5151377" cy="354699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CEA26E1-DC52-4262-B7D5-25D954823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060489" y="4803729"/>
              <a:ext cx="1163201" cy="159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428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ain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15338 0.0159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69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375E-6 -3.7037E-7 L 0.06706 -0.17315 C 0.08099 -0.21227 0.10196 -0.2331 0.12396 -0.2331 C 0.14896 -0.2331 0.16901 -0.21227 0.18295 -0.17315 L 0.25 -3.7037E-7 " pathEditMode="relative" rAng="0" ptsTypes="AAAAA">
                                      <p:cBhvr>
                                        <p:cTn id="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166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817D600-10ED-46F4-87D4-6727B69DA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0" t="2928" r="1184" b="960"/>
          <a:stretch/>
        </p:blipFill>
        <p:spPr>
          <a:xfrm>
            <a:off x="0" y="418290"/>
            <a:ext cx="12192000" cy="6439710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7FD97F5E-3F30-446F-A547-4BAE9DDDE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870" y="2443687"/>
            <a:ext cx="337723" cy="31676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9B747D-C279-4573-A3FE-8EBB501F3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382" y="1860273"/>
            <a:ext cx="306661" cy="28762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8E75CF2-6AB7-4EA9-9057-6D9B3B92DF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02" y="1455771"/>
            <a:ext cx="2249031" cy="809004"/>
          </a:xfrm>
          <a:prstGeom prst="rect">
            <a:avLst/>
          </a:prstGeom>
        </p:spPr>
      </p:pic>
      <p:pic>
        <p:nvPicPr>
          <p:cNvPr id="9" name="Picture 8" descr="A picture containing bowed instrument, music&#10;&#10;Description automatically generated">
            <a:extLst>
              <a:ext uri="{FF2B5EF4-FFF2-40B4-BE49-F238E27FC236}">
                <a16:creationId xmlns:a16="http://schemas.microsoft.com/office/drawing/2014/main" id="{2DFBF69B-BED2-4CFB-A4C1-37D2C58A6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4" y="1313622"/>
            <a:ext cx="2098788" cy="511276"/>
          </a:xfrm>
          <a:prstGeom prst="rect">
            <a:avLst/>
          </a:prstGeom>
        </p:spPr>
      </p:pic>
      <p:pic>
        <p:nvPicPr>
          <p:cNvPr id="22" name="Picture 21" descr="A picture containing animal, invertebrate, mollusk, indoor&#10;&#10;Description automatically generated">
            <a:extLst>
              <a:ext uri="{FF2B5EF4-FFF2-40B4-BE49-F238E27FC236}">
                <a16:creationId xmlns:a16="http://schemas.microsoft.com/office/drawing/2014/main" id="{2BE40F8A-2F96-498F-B986-7AF06EFE5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3" y="1926374"/>
            <a:ext cx="561620" cy="948396"/>
          </a:xfrm>
          <a:prstGeom prst="rect">
            <a:avLst/>
          </a:prstGeom>
        </p:spPr>
      </p:pic>
      <p:pic>
        <p:nvPicPr>
          <p:cNvPr id="29" name="Picture 28" descr="A close up of an animal&#10;&#10;Description automatically generated">
            <a:extLst>
              <a:ext uri="{FF2B5EF4-FFF2-40B4-BE49-F238E27FC236}">
                <a16:creationId xmlns:a16="http://schemas.microsoft.com/office/drawing/2014/main" id="{C6D0AAA8-2DB6-400E-9FB2-8C75AD4F1F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775" y="3298404"/>
            <a:ext cx="1237951" cy="832803"/>
          </a:xfrm>
          <a:prstGeom prst="rect">
            <a:avLst/>
          </a:prstGeom>
        </p:spPr>
      </p:pic>
      <p:sp>
        <p:nvSpPr>
          <p:cNvPr id="38" name="Speech Bubble: Oval 37">
            <a:extLst>
              <a:ext uri="{FF2B5EF4-FFF2-40B4-BE49-F238E27FC236}">
                <a16:creationId xmlns:a16="http://schemas.microsoft.com/office/drawing/2014/main" id="{8E55607B-92BC-4CC0-BFBA-F5799450DC82}"/>
              </a:ext>
            </a:extLst>
          </p:cNvPr>
          <p:cNvSpPr/>
          <p:nvPr/>
        </p:nvSpPr>
        <p:spPr>
          <a:xfrm>
            <a:off x="4752753" y="239216"/>
            <a:ext cx="6138959" cy="2007032"/>
          </a:xfrm>
          <a:prstGeom prst="wedgeEllipseCallout">
            <a:avLst/>
          </a:prstGeom>
          <a:solidFill>
            <a:schemeClr val="bg1">
              <a:alpha val="42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CẢM </a:t>
            </a:r>
            <a:r>
              <a:rPr lang="vi-VN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CÁC BẠN THẬT NHIỀU. </a:t>
            </a:r>
          </a:p>
          <a:p>
            <a:pPr algn="ctr"/>
            <a:r>
              <a:rPr lang="en-US" sz="28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BẠN GIỎI QUÁ ĐI </a:t>
            </a:r>
          </a:p>
        </p:txBody>
      </p:sp>
      <p:pic>
        <p:nvPicPr>
          <p:cNvPr id="25" name="Picture 24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E617995A-FBE9-4F3F-A9A5-F9481D3533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20" y="5325839"/>
            <a:ext cx="1626196" cy="755606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CF4B5D40-890B-4F16-B67E-16B453C759F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7190" y="2081874"/>
            <a:ext cx="3787525" cy="30670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74" y="2562005"/>
            <a:ext cx="4256713" cy="2930968"/>
          </a:xfrm>
          <a:prstGeom prst="rect">
            <a:avLst/>
          </a:prstGeom>
        </p:spPr>
      </p:pic>
      <p:pic>
        <p:nvPicPr>
          <p:cNvPr id="33" name="Picture 32" descr="A close up of a logo&#10;&#10;Description automatically generated">
            <a:extLst>
              <a:ext uri="{FF2B5EF4-FFF2-40B4-BE49-F238E27FC236}">
                <a16:creationId xmlns:a16="http://schemas.microsoft.com/office/drawing/2014/main" id="{FE7A1902-699E-4C1C-9564-2C94E158F0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743" y="1460349"/>
            <a:ext cx="6596482" cy="5341716"/>
          </a:xfrm>
          <a:prstGeom prst="rect">
            <a:avLst/>
          </a:prstGeom>
        </p:spPr>
      </p:pic>
      <p:pic>
        <p:nvPicPr>
          <p:cNvPr id="31" name="Picture 30" descr="A picture containing object&#10;&#10;Description automatically generated">
            <a:extLst>
              <a:ext uri="{FF2B5EF4-FFF2-40B4-BE49-F238E27FC236}">
                <a16:creationId xmlns:a16="http://schemas.microsoft.com/office/drawing/2014/main" id="{93721ED2-52CF-42A7-ACFB-0E164608DB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25" y="5109895"/>
            <a:ext cx="1276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7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8AF93B-CFE3-4599-97B7-972F2B9C9C81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816EA2-55D9-424A-A111-42892F42EE4D}"/>
              </a:ext>
            </a:extLst>
          </p:cNvPr>
          <p:cNvSpPr txBox="1"/>
          <p:nvPr/>
        </p:nvSpPr>
        <p:spPr>
          <a:xfrm>
            <a:off x="2981987" y="3245711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C9C3B8-D1DF-4F56-86A8-D48D930B7DF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075709" y="345450"/>
            <a:ext cx="6593914" cy="1173546"/>
          </a:xfrm>
          <a:prstGeom prst="wedgeRectCallout">
            <a:avLst>
              <a:gd name="adj1" fmla="val -16167"/>
              <a:gd name="adj2" fmla="val 10391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MÌNH CÙNG LÊN XE BUÝT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342953" y="3510057"/>
            <a:ext cx="528120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Hãy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lên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xe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nhé</a:t>
            </a:r>
            <a:r>
              <a:rPr lang="en-US" sz="2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!</a:t>
            </a:r>
            <a:endParaRPr kumimoji="0" lang="en-US" sz="2800" b="1" i="0" u="none" strike="noStrike" kern="120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pic>
        <p:nvPicPr>
          <p:cNvPr id="12" name="Bike_Rides">
            <a:hlinkClick r:id="" action="ppaction://media"/>
            <a:extLst>
              <a:ext uri="{FF2B5EF4-FFF2-40B4-BE49-F238E27FC236}">
                <a16:creationId xmlns:a16="http://schemas.microsoft.com/office/drawing/2014/main" id="{6249DC35-A39E-4559-9AC3-76A8A3BFD1C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FEA3630-923D-469A-8B2C-044D77B7FADA}"/>
              </a:ext>
            </a:extLst>
          </p:cNvPr>
          <p:cNvSpPr/>
          <p:nvPr/>
        </p:nvSpPr>
        <p:spPr>
          <a:xfrm>
            <a:off x="5811259" y="5589220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DC1A8F-1A2E-4AD6-9784-8FC733931D36}"/>
              </a:ext>
            </a:extLst>
          </p:cNvPr>
          <p:cNvSpPr/>
          <p:nvPr/>
        </p:nvSpPr>
        <p:spPr>
          <a:xfrm>
            <a:off x="1259077" y="2600894"/>
            <a:ext cx="9931598" cy="3061084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RIGHT –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silde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WRONG –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silde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73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26" grpId="0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287038" y="395641"/>
            <a:ext cx="4696890" cy="1173546"/>
          </a:xfrm>
          <a:prstGeom prst="wedgeRectCallout">
            <a:avLst>
              <a:gd name="adj1" fmla="val -26588"/>
              <a:gd name="adj2" fmla="val 119611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+ 12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234810" y="3575638"/>
            <a:ext cx="33541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WRONG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RIGHT</a:t>
            </a:r>
            <a:endParaRPr lang="en-US" b="1" dirty="0">
              <a:solidFill>
                <a:srgbClr val="002060"/>
              </a:solidFill>
            </a:endParaRP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8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544705" y="252883"/>
            <a:ext cx="4439224" cy="1173546"/>
          </a:xfrm>
          <a:prstGeom prst="wedgeRectCallout">
            <a:avLst>
              <a:gd name="adj1" fmla="val -28073"/>
              <a:gd name="adj2" fmla="val 10216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+ 7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70489" y="3575638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5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631771" y="446583"/>
            <a:ext cx="4198331" cy="1173546"/>
          </a:xfrm>
          <a:prstGeom prst="wedgeRectCallout">
            <a:avLst>
              <a:gd name="adj1" fmla="val -28398"/>
              <a:gd name="adj2" fmla="val 105655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+ 15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645064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7F943AF7-102C-49D1-8E8C-BAE02BD725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6" y="2067225"/>
            <a:ext cx="1156947" cy="24834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7" y="2066751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71485" y="29142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 + 23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4" y="3575638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37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86799F78-DFD1-487F-B5DF-7BBE6D5843E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3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18" y="2023746"/>
            <a:ext cx="1528133" cy="2526098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20" y="2032118"/>
            <a:ext cx="1524380" cy="251772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3194" y="1686779"/>
            <a:ext cx="7316946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054326" y="374506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+ 72 = 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5" y="3645064"/>
            <a:ext cx="528120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78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BE9BCEE7-8267-4B99-B1AC-EBAB9F54FDE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1D5713-B234-4F52-804A-12B0A9F15FFC}"/>
              </a:ext>
            </a:extLst>
          </p:cNvPr>
          <p:cNvSpPr/>
          <p:nvPr/>
        </p:nvSpPr>
        <p:spPr>
          <a:xfrm>
            <a:off x="3962172" y="1877910"/>
            <a:ext cx="72963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KHÁM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PHÁ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KIẾN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THỨC</a:t>
            </a:r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MỚI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433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578</Words>
  <Application>Microsoft Office PowerPoint</Application>
  <PresentationFormat>Widescreen</PresentationFormat>
  <Paragraphs>105</Paragraphs>
  <Slides>28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Tahoma</vt:lpstr>
      <vt:lpstr>Times New Roman</vt:lpstr>
      <vt:lpstr>UTM Avo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Lê Phúc Lâm</dc:creator>
  <cp:lastModifiedBy>Vũ Trọng Đông</cp:lastModifiedBy>
  <cp:revision>128</cp:revision>
  <dcterms:created xsi:type="dcterms:W3CDTF">2021-07-12T03:44:38Z</dcterms:created>
  <dcterms:modified xsi:type="dcterms:W3CDTF">2022-02-16T01:45:32Z</dcterms:modified>
</cp:coreProperties>
</file>