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mp3" ContentType="audio/mpeg"/>
  <Default Extension="png" ContentType="image/png"/>
  <Default Extension="rels" ContentType="application/vnd.openxmlformats-package.relationships+xml"/>
  <Default Extension="svg" ContentType="image/svg+xml"/>
  <Default Extension="wav" ContentType="audio/x-wav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0"/>
  </p:notesMasterIdLst>
  <p:sldIdLst>
    <p:sldId id="258" r:id="rId2"/>
    <p:sldId id="259" r:id="rId3"/>
    <p:sldId id="271" r:id="rId4"/>
    <p:sldId id="287" r:id="rId5"/>
    <p:sldId id="269" r:id="rId6"/>
    <p:sldId id="268" r:id="rId7"/>
    <p:sldId id="285" r:id="rId8"/>
    <p:sldId id="286" r:id="rId9"/>
    <p:sldId id="294" r:id="rId10"/>
    <p:sldId id="280" r:id="rId11"/>
    <p:sldId id="288" r:id="rId12"/>
    <p:sldId id="264" r:id="rId13"/>
    <p:sldId id="266" r:id="rId14"/>
    <p:sldId id="265" r:id="rId15"/>
    <p:sldId id="267" r:id="rId16"/>
    <p:sldId id="283" r:id="rId17"/>
    <p:sldId id="261" r:id="rId18"/>
    <p:sldId id="289" r:id="rId19"/>
    <p:sldId id="273" r:id="rId20"/>
    <p:sldId id="290" r:id="rId21"/>
    <p:sldId id="291" r:id="rId22"/>
    <p:sldId id="292" r:id="rId23"/>
    <p:sldId id="270" r:id="rId24"/>
    <p:sldId id="293" r:id="rId25"/>
    <p:sldId id="272" r:id="rId26"/>
    <p:sldId id="327" r:id="rId27"/>
    <p:sldId id="281" r:id="rId28"/>
    <p:sldId id="328" r:id="rId29"/>
  </p:sldIdLst>
  <p:sldSz cx="12192000" cy="6858000"/>
  <p:notesSz cx="6858000" cy="9144000"/>
  <p:custDataLst>
    <p:tags r:id="rId31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FF00"/>
    <a:srgbClr val="FFFFFF"/>
    <a:srgbClr val="D89210"/>
    <a:srgbClr val="4472C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72" d="100"/>
          <a:sy n="72" d="100"/>
        </p:scale>
        <p:origin x="660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F1DEE12-272C-4E9E-86C3-D10EABC30D3B}" type="datetimeFigureOut">
              <a:rPr lang="en-US" smtClean="0"/>
              <a:t>2/16/2022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014178D-D3F9-49A6-B5D1-996E4C1E9B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71808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387F1B-B08B-4C93-AE5F-58786A2D1DE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DA3B26E-AD21-45B1-BD50-E2729326960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ECD2A28-F062-4A80-85AC-784AD7A45A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862825-F999-48A1-A8CC-DBC54813CE2D}" type="datetimeFigureOut">
              <a:rPr lang="en-US" smtClean="0"/>
              <a:t>2/16/2022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52430E4-5445-423A-973F-7BD98BBB92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E32D6DA-6083-476B-AF20-69F8494F4E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FF1ABF-F1A9-490F-94B1-9CBA863E78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37712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C6D192-60EA-48AE-9A61-F535DD566C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7B5C7E7-339C-4C5D-81E4-0D145D55403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A542A9F-8C34-4E20-9AF4-77C4F5C126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F1BCBD7-AD87-488C-AF74-C9D88CFA22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862825-F999-48A1-A8CC-DBC54813CE2D}" type="datetimeFigureOut">
              <a:rPr lang="en-US" smtClean="0"/>
              <a:t>2/16/2022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524D998-BDFD-4742-926B-FDDE314939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9C24027-222E-4F59-87E7-76A5F6EA7F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FF1ABF-F1A9-490F-94B1-9CBA863E78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31480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FDFC62-57BD-480A-8DC7-FF6D642196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DCD36E7-B084-4D62-BA1A-AAEFB4F52EC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46DA692-0A8D-4147-B96A-B4F40CAD5D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862825-F999-48A1-A8CC-DBC54813CE2D}" type="datetimeFigureOut">
              <a:rPr lang="en-US" smtClean="0"/>
              <a:t>2/16/2022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0E32237-B96D-44AF-A747-723472F8E5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AD042C2-3EEF-4F9F-B201-27B8183A7B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FF1ABF-F1A9-490F-94B1-9CBA863E78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695534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2F855B9-0274-4205-B8E9-7336EFD5668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99C6417-A5EF-4B13-839B-1901AFC95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F71C464-0ACE-43F8-AB3D-C5F12A6D50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862825-F999-48A1-A8CC-DBC54813CE2D}" type="datetimeFigureOut">
              <a:rPr lang="en-US" smtClean="0"/>
              <a:t>2/16/2022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D2ED502-4B1D-4ED1-919D-120AF44A19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8665CBE-0112-4F92-B978-3FFB5B1367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FF1ABF-F1A9-490F-94B1-9CBA863E78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26925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1AB2BB-CD7E-4A1A-BD13-12382E4007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802EF34-4694-4A7B-B147-1144E5B5BF9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8083CCB-43E4-4DB3-BCBB-A25BE0F653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862825-F999-48A1-A8CC-DBC54813CE2D}" type="datetimeFigureOut">
              <a:rPr lang="en-US" smtClean="0"/>
              <a:t>2/16/2022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4F138EB-9EA2-4606-8C3D-7063E4E76A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FB6C379-1BA0-453A-9500-C5B8293BCA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FF1ABF-F1A9-490F-94B1-9CBA863E78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38888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6BB1B3-8FF1-4B8D-BD7D-8180458824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EBB53A4-780B-46C0-9A2A-FE9D9A3D647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02D669A-B178-41B8-9E1C-F7A16F8776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862825-F999-48A1-A8CC-DBC54813CE2D}" type="datetimeFigureOut">
              <a:rPr lang="en-US" smtClean="0"/>
              <a:t>2/16/2022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4B3C672-4661-400F-B040-A755F97257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6B08A7F-88DC-4A94-B382-1445A27AFF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FF1ABF-F1A9-490F-94B1-9CBA863E78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51429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B9F1F6-290B-4DDB-B798-324E44B3F6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B604EA6-41EE-40BD-9CFA-63FEF83A041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27B91E3-AF17-426F-B818-F33A900F175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E86350A-9F99-46EA-B02E-7216215D0C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862825-F999-48A1-A8CC-DBC54813CE2D}" type="datetimeFigureOut">
              <a:rPr lang="en-US" smtClean="0"/>
              <a:t>2/16/2022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58C0129-3A45-4B83-AF95-1058C64536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AA4BDDC-6414-444B-B759-897CA3A50E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FF1ABF-F1A9-490F-94B1-9CBA863E78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01124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40B6F8-5ED1-4042-BBCD-C7AE2FBA14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B303519-DF4C-4C30-B796-617EFEFC403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5DD2190-56CD-45BB-A126-0A20D069EB0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7F99A4B-9A16-4222-B38A-DE1640D6013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EBC315E-7426-4DFF-90ED-EDD515E9FB6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54BA8BE-FC1B-47DD-A387-EEC9346B22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862825-F999-48A1-A8CC-DBC54813CE2D}" type="datetimeFigureOut">
              <a:rPr lang="en-US" smtClean="0"/>
              <a:t>2/16/2022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7AFFE2A-322A-43E6-92C9-5D9B04737B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2473ECC-646F-4873-9BC6-7E593B56A3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FF1ABF-F1A9-490F-94B1-9CBA863E78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81634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CFF1D1-8462-44CA-9600-430F59E693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30E059D-B9CA-4516-AC1E-F61F98112C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862825-F999-48A1-A8CC-DBC54813CE2D}" type="datetimeFigureOut">
              <a:rPr lang="en-US" smtClean="0"/>
              <a:t>2/16/2022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F0B80AF-4106-430B-90EB-B2649857EC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6EEF651-EB61-4734-8B6D-95CC005066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FF1ABF-F1A9-490F-94B1-9CBA863E78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45296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EBD93E1-4C1A-47C6-8612-C96E89CB0C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862825-F999-48A1-A8CC-DBC54813CE2D}" type="datetimeFigureOut">
              <a:rPr lang="en-US" smtClean="0"/>
              <a:t>2/16/2022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0F8C21C-1434-4EC2-B07D-184E9A9CE5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F052029-953D-49BF-A27A-B628F77C3E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FF1ABF-F1A9-490F-94B1-9CBA863E78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64016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EBD93E1-4C1A-47C6-8612-C96E89CB0C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862825-F999-48A1-A8CC-DBC54813CE2D}" type="datetimeFigureOut">
              <a:rPr lang="en-US" smtClean="0"/>
              <a:t>2/16/2022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0F8C21C-1434-4EC2-B07D-184E9A9CE5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F052029-953D-49BF-A27A-B628F77C3E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FF1ABF-F1A9-490F-94B1-9CBA863E78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58176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E05549-18E4-4FF4-8A4A-464CF835DD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679EF31-7AE1-4B15-86B7-1B716958A86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E28D484-EEB1-4CD1-9CA4-8E5E390545C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AAB7A07-75ED-4447-BE96-6A1C606196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862825-F999-48A1-A8CC-DBC54813CE2D}" type="datetimeFigureOut">
              <a:rPr lang="en-US" smtClean="0"/>
              <a:t>2/16/2022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C869ADA-CFAF-4C06-97FC-0F5ACBBB78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F0E88DF-B673-4429-BE0F-AC1E54DC52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FF1ABF-F1A9-490F-94B1-9CBA863E78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7588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E7EED9B-E93C-464A-9491-98D9F55AF9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935113E-767D-4B6C-A536-D7BEAB93EC4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2DF9656-87A1-4099-9730-CA7CA4F623B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862825-F999-48A1-A8CC-DBC54813CE2D}" type="datetimeFigureOut">
              <a:rPr lang="en-US" smtClean="0"/>
              <a:t>2/16/2022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AEFA484-0020-43C0-B906-C5A595C7EA7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8E28AE9-B291-483D-8954-A030AE8F636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6FF1ABF-F1A9-490F-94B1-9CBA863E78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25737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60" r:id="rId8"/>
    <p:sldLayoutId id="2147483656" r:id="rId9"/>
    <p:sldLayoutId id="2147483657" r:id="rId10"/>
    <p:sldLayoutId id="2147483658" r:id="rId11"/>
    <p:sldLayoutId id="2147483659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image" Target="../media/image24.png"/><Relationship Id="rId7" Type="http://schemas.microsoft.com/office/2007/relationships/hdphoto" Target="../media/hdphoto2.wdp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png"/><Relationship Id="rId5" Type="http://schemas.microsoft.com/office/2007/relationships/hdphoto" Target="../media/hdphoto1.wdp"/><Relationship Id="rId4" Type="http://schemas.openxmlformats.org/officeDocument/2006/relationships/image" Target="../media/image2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34.png"/><Relationship Id="rId2" Type="http://schemas.openxmlformats.org/officeDocument/2006/relationships/audio" Target="../media/media5.mp3"/><Relationship Id="rId1" Type="http://schemas.microsoft.com/office/2007/relationships/media" Target="../media/media5.mp3"/><Relationship Id="rId6" Type="http://schemas.microsoft.com/office/2007/relationships/hdphoto" Target="../media/hdphoto3.wdp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9.png"/><Relationship Id="rId2" Type="http://schemas.openxmlformats.org/officeDocument/2006/relationships/audio" Target="../media/media6.mp3"/><Relationship Id="rId1" Type="http://schemas.microsoft.com/office/2007/relationships/media" Target="../media/media6.mp3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image" Target="../media/image3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gif"/><Relationship Id="rId13" Type="http://schemas.openxmlformats.org/officeDocument/2006/relationships/image" Target="../media/image47.png"/><Relationship Id="rId3" Type="http://schemas.openxmlformats.org/officeDocument/2006/relationships/audio" Target="../media/audio3.wav"/><Relationship Id="rId7" Type="http://schemas.openxmlformats.org/officeDocument/2006/relationships/image" Target="../media/image41.gif"/><Relationship Id="rId12" Type="http://schemas.openxmlformats.org/officeDocument/2006/relationships/image" Target="../media/image46.gif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0.png"/><Relationship Id="rId11" Type="http://schemas.openxmlformats.org/officeDocument/2006/relationships/image" Target="../media/image45.gif"/><Relationship Id="rId5" Type="http://schemas.openxmlformats.org/officeDocument/2006/relationships/image" Target="../media/image39.png"/><Relationship Id="rId15" Type="http://schemas.openxmlformats.org/officeDocument/2006/relationships/image" Target="../media/image49.png"/><Relationship Id="rId10" Type="http://schemas.openxmlformats.org/officeDocument/2006/relationships/image" Target="../media/image44.gif"/><Relationship Id="rId4" Type="http://schemas.openxmlformats.org/officeDocument/2006/relationships/image" Target="../media/image32.png"/><Relationship Id="rId9" Type="http://schemas.openxmlformats.org/officeDocument/2006/relationships/image" Target="../media/image43.gif"/><Relationship Id="rId14" Type="http://schemas.openxmlformats.org/officeDocument/2006/relationships/image" Target="../media/image48.gif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gif"/><Relationship Id="rId13" Type="http://schemas.openxmlformats.org/officeDocument/2006/relationships/image" Target="../media/image49.png"/><Relationship Id="rId3" Type="http://schemas.openxmlformats.org/officeDocument/2006/relationships/audio" Target="../media/audio3.wav"/><Relationship Id="rId7" Type="http://schemas.openxmlformats.org/officeDocument/2006/relationships/image" Target="../media/image42.gif"/><Relationship Id="rId12" Type="http://schemas.openxmlformats.org/officeDocument/2006/relationships/image" Target="../media/image48.gif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1.gif"/><Relationship Id="rId11" Type="http://schemas.openxmlformats.org/officeDocument/2006/relationships/image" Target="../media/image40.png"/><Relationship Id="rId5" Type="http://schemas.openxmlformats.org/officeDocument/2006/relationships/image" Target="../media/image39.png"/><Relationship Id="rId15" Type="http://schemas.openxmlformats.org/officeDocument/2006/relationships/image" Target="../media/image47.png"/><Relationship Id="rId10" Type="http://schemas.openxmlformats.org/officeDocument/2006/relationships/image" Target="../media/image45.gif"/><Relationship Id="rId4" Type="http://schemas.openxmlformats.org/officeDocument/2006/relationships/image" Target="../media/image32.png"/><Relationship Id="rId9" Type="http://schemas.openxmlformats.org/officeDocument/2006/relationships/image" Target="../media/image44.gif"/><Relationship Id="rId14" Type="http://schemas.openxmlformats.org/officeDocument/2006/relationships/image" Target="../media/image46.gif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gif"/><Relationship Id="rId13" Type="http://schemas.openxmlformats.org/officeDocument/2006/relationships/image" Target="../media/image49.png"/><Relationship Id="rId3" Type="http://schemas.openxmlformats.org/officeDocument/2006/relationships/audio" Target="../media/audio3.wav"/><Relationship Id="rId7" Type="http://schemas.openxmlformats.org/officeDocument/2006/relationships/image" Target="../media/image41.gif"/><Relationship Id="rId12" Type="http://schemas.openxmlformats.org/officeDocument/2006/relationships/image" Target="../media/image48.gif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0.png"/><Relationship Id="rId11" Type="http://schemas.openxmlformats.org/officeDocument/2006/relationships/image" Target="../media/image45.gif"/><Relationship Id="rId5" Type="http://schemas.openxmlformats.org/officeDocument/2006/relationships/image" Target="../media/image39.png"/><Relationship Id="rId15" Type="http://schemas.openxmlformats.org/officeDocument/2006/relationships/image" Target="../media/image47.png"/><Relationship Id="rId10" Type="http://schemas.openxmlformats.org/officeDocument/2006/relationships/image" Target="../media/image44.gif"/><Relationship Id="rId4" Type="http://schemas.openxmlformats.org/officeDocument/2006/relationships/image" Target="../media/image32.png"/><Relationship Id="rId9" Type="http://schemas.openxmlformats.org/officeDocument/2006/relationships/image" Target="../media/image43.gif"/><Relationship Id="rId14" Type="http://schemas.openxmlformats.org/officeDocument/2006/relationships/image" Target="../media/image46.gif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gif"/><Relationship Id="rId13" Type="http://schemas.openxmlformats.org/officeDocument/2006/relationships/image" Target="../media/image51.png"/><Relationship Id="rId3" Type="http://schemas.openxmlformats.org/officeDocument/2006/relationships/audio" Target="../media/audio5.wav"/><Relationship Id="rId7" Type="http://schemas.openxmlformats.org/officeDocument/2006/relationships/image" Target="../media/image41.gif"/><Relationship Id="rId12" Type="http://schemas.openxmlformats.org/officeDocument/2006/relationships/image" Target="../media/image50.gif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0.png"/><Relationship Id="rId11" Type="http://schemas.openxmlformats.org/officeDocument/2006/relationships/image" Target="../media/image45.gif"/><Relationship Id="rId5" Type="http://schemas.openxmlformats.org/officeDocument/2006/relationships/image" Target="../media/image39.png"/><Relationship Id="rId15" Type="http://schemas.openxmlformats.org/officeDocument/2006/relationships/image" Target="../media/image47.png"/><Relationship Id="rId10" Type="http://schemas.openxmlformats.org/officeDocument/2006/relationships/image" Target="../media/image44.gif"/><Relationship Id="rId4" Type="http://schemas.openxmlformats.org/officeDocument/2006/relationships/image" Target="../media/image32.png"/><Relationship Id="rId9" Type="http://schemas.openxmlformats.org/officeDocument/2006/relationships/image" Target="../media/image43.gif"/><Relationship Id="rId14" Type="http://schemas.openxmlformats.org/officeDocument/2006/relationships/image" Target="../media/image46.gif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gif"/><Relationship Id="rId13" Type="http://schemas.openxmlformats.org/officeDocument/2006/relationships/image" Target="../media/image9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40.png"/><Relationship Id="rId12" Type="http://schemas.openxmlformats.org/officeDocument/2006/relationships/image" Target="../media/image45.gif"/><Relationship Id="rId17" Type="http://schemas.openxmlformats.org/officeDocument/2006/relationships/image" Target="../media/image51.png"/><Relationship Id="rId2" Type="http://schemas.openxmlformats.org/officeDocument/2006/relationships/audio" Target="../media/media7.mp3"/><Relationship Id="rId16" Type="http://schemas.openxmlformats.org/officeDocument/2006/relationships/image" Target="../media/image50.gif"/><Relationship Id="rId1" Type="http://schemas.microsoft.com/office/2007/relationships/media" Target="../media/media7.mp3"/><Relationship Id="rId6" Type="http://schemas.openxmlformats.org/officeDocument/2006/relationships/image" Target="../media/image39.png"/><Relationship Id="rId11" Type="http://schemas.openxmlformats.org/officeDocument/2006/relationships/image" Target="../media/image44.gif"/><Relationship Id="rId5" Type="http://schemas.openxmlformats.org/officeDocument/2006/relationships/image" Target="../media/image32.png"/><Relationship Id="rId15" Type="http://schemas.openxmlformats.org/officeDocument/2006/relationships/image" Target="../media/image47.png"/><Relationship Id="rId10" Type="http://schemas.openxmlformats.org/officeDocument/2006/relationships/image" Target="../media/image43.gif"/><Relationship Id="rId4" Type="http://schemas.openxmlformats.org/officeDocument/2006/relationships/audio" Target="../media/audio4.wav"/><Relationship Id="rId9" Type="http://schemas.openxmlformats.org/officeDocument/2006/relationships/image" Target="../media/image42.gif"/><Relationship Id="rId14" Type="http://schemas.openxmlformats.org/officeDocument/2006/relationships/image" Target="../media/image46.gif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7.gif"/><Relationship Id="rId3" Type="http://schemas.openxmlformats.org/officeDocument/2006/relationships/image" Target="../media/image52.png"/><Relationship Id="rId7" Type="http://schemas.openxmlformats.org/officeDocument/2006/relationships/image" Target="../media/image56.gif"/><Relationship Id="rId12" Type="http://schemas.openxmlformats.org/officeDocument/2006/relationships/image" Target="../media/image59.gif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5.gif"/><Relationship Id="rId11" Type="http://schemas.openxmlformats.org/officeDocument/2006/relationships/image" Target="../media/image50.gif"/><Relationship Id="rId5" Type="http://schemas.openxmlformats.org/officeDocument/2006/relationships/image" Target="../media/image54.gif"/><Relationship Id="rId10" Type="http://schemas.openxmlformats.org/officeDocument/2006/relationships/image" Target="../media/image58.gif"/><Relationship Id="rId4" Type="http://schemas.openxmlformats.org/officeDocument/2006/relationships/image" Target="../media/image53.gif"/><Relationship Id="rId9" Type="http://schemas.openxmlformats.org/officeDocument/2006/relationships/image" Target="../media/image42.gif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5.svg"/><Relationship Id="rId5" Type="http://schemas.openxmlformats.org/officeDocument/2006/relationships/image" Target="../media/image64.png"/><Relationship Id="rId4" Type="http://schemas.openxmlformats.org/officeDocument/2006/relationships/image" Target="../media/image63.sv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audio" Target="../media/media4.mp3"/><Relationship Id="rId13" Type="http://schemas.openxmlformats.org/officeDocument/2006/relationships/image" Target="../media/image4.png"/><Relationship Id="rId18" Type="http://schemas.openxmlformats.org/officeDocument/2006/relationships/image" Target="../media/image9.png"/><Relationship Id="rId3" Type="http://schemas.microsoft.com/office/2007/relationships/media" Target="../media/media2.mp3"/><Relationship Id="rId7" Type="http://schemas.microsoft.com/office/2007/relationships/media" Target="../media/media4.mp3"/><Relationship Id="rId12" Type="http://schemas.openxmlformats.org/officeDocument/2006/relationships/image" Target="../media/image3.png"/><Relationship Id="rId17" Type="http://schemas.openxmlformats.org/officeDocument/2006/relationships/image" Target="../media/image8.png"/><Relationship Id="rId2" Type="http://schemas.microsoft.com/office/2007/relationships/media" Target="../media/media1.mp3"/><Relationship Id="rId16" Type="http://schemas.openxmlformats.org/officeDocument/2006/relationships/image" Target="../media/image7.gif"/><Relationship Id="rId1" Type="http://schemas.openxmlformats.org/officeDocument/2006/relationships/audio" Target="NULL" TargetMode="External"/><Relationship Id="rId6" Type="http://schemas.openxmlformats.org/officeDocument/2006/relationships/audio" Target="../media/media3.mp3"/><Relationship Id="rId11" Type="http://schemas.openxmlformats.org/officeDocument/2006/relationships/audio" Target="../media/audio2.wav"/><Relationship Id="rId5" Type="http://schemas.microsoft.com/office/2007/relationships/media" Target="../media/media3.mp3"/><Relationship Id="rId15" Type="http://schemas.openxmlformats.org/officeDocument/2006/relationships/image" Target="../media/image6.gif"/><Relationship Id="rId10" Type="http://schemas.openxmlformats.org/officeDocument/2006/relationships/audio" Target="../media/audio1.wav"/><Relationship Id="rId19" Type="http://schemas.openxmlformats.org/officeDocument/2006/relationships/image" Target="../media/image10.gif"/><Relationship Id="rId4" Type="http://schemas.openxmlformats.org/officeDocument/2006/relationships/audio" Target="../media/media2.mp3"/><Relationship Id="rId9" Type="http://schemas.openxmlformats.org/officeDocument/2006/relationships/slideLayout" Target="../slideLayouts/slideLayout1.xml"/><Relationship Id="rId1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audio" Target="../media/audio1.wav"/><Relationship Id="rId13" Type="http://schemas.openxmlformats.org/officeDocument/2006/relationships/image" Target="../media/image11.png"/><Relationship Id="rId18" Type="http://schemas.openxmlformats.org/officeDocument/2006/relationships/image" Target="../media/image10.gif"/><Relationship Id="rId3" Type="http://schemas.microsoft.com/office/2007/relationships/media" Target="../media/media2.mp3"/><Relationship Id="rId7" Type="http://schemas.openxmlformats.org/officeDocument/2006/relationships/slideLayout" Target="../slideLayouts/slideLayout1.xml"/><Relationship Id="rId12" Type="http://schemas.openxmlformats.org/officeDocument/2006/relationships/image" Target="../media/image4.png"/><Relationship Id="rId17" Type="http://schemas.openxmlformats.org/officeDocument/2006/relationships/image" Target="../media/image9.png"/><Relationship Id="rId2" Type="http://schemas.microsoft.com/office/2007/relationships/media" Target="../media/media1.mp3"/><Relationship Id="rId16" Type="http://schemas.openxmlformats.org/officeDocument/2006/relationships/image" Target="../media/image8.png"/><Relationship Id="rId1" Type="http://schemas.openxmlformats.org/officeDocument/2006/relationships/audio" Target="NULL" TargetMode="External"/><Relationship Id="rId6" Type="http://schemas.openxmlformats.org/officeDocument/2006/relationships/audio" Target="../media/media3.mp3"/><Relationship Id="rId11" Type="http://schemas.openxmlformats.org/officeDocument/2006/relationships/image" Target="../media/image3.png"/><Relationship Id="rId5" Type="http://schemas.microsoft.com/office/2007/relationships/media" Target="../media/media3.mp3"/><Relationship Id="rId15" Type="http://schemas.openxmlformats.org/officeDocument/2006/relationships/image" Target="../media/image7.gif"/><Relationship Id="rId10" Type="http://schemas.openxmlformats.org/officeDocument/2006/relationships/audio" Target="../media/audio3.wav"/><Relationship Id="rId4" Type="http://schemas.openxmlformats.org/officeDocument/2006/relationships/audio" Target="../media/media2.mp3"/><Relationship Id="rId9" Type="http://schemas.openxmlformats.org/officeDocument/2006/relationships/audio" Target="../media/audio2.wav"/><Relationship Id="rId14" Type="http://schemas.openxmlformats.org/officeDocument/2006/relationships/image" Target="../media/image6.gif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audio" Target="../media/audio1.wav"/><Relationship Id="rId13" Type="http://schemas.openxmlformats.org/officeDocument/2006/relationships/image" Target="../media/image13.png"/><Relationship Id="rId18" Type="http://schemas.openxmlformats.org/officeDocument/2006/relationships/image" Target="../media/image10.gif"/><Relationship Id="rId3" Type="http://schemas.microsoft.com/office/2007/relationships/media" Target="../media/media2.mp3"/><Relationship Id="rId7" Type="http://schemas.openxmlformats.org/officeDocument/2006/relationships/slideLayout" Target="../slideLayouts/slideLayout1.xml"/><Relationship Id="rId12" Type="http://schemas.openxmlformats.org/officeDocument/2006/relationships/image" Target="../media/image12.png"/><Relationship Id="rId17" Type="http://schemas.openxmlformats.org/officeDocument/2006/relationships/image" Target="../media/image9.png"/><Relationship Id="rId2" Type="http://schemas.microsoft.com/office/2007/relationships/media" Target="../media/media1.mp3"/><Relationship Id="rId16" Type="http://schemas.openxmlformats.org/officeDocument/2006/relationships/image" Target="../media/image8.png"/><Relationship Id="rId1" Type="http://schemas.openxmlformats.org/officeDocument/2006/relationships/audio" Target="NULL" TargetMode="External"/><Relationship Id="rId6" Type="http://schemas.openxmlformats.org/officeDocument/2006/relationships/audio" Target="../media/media3.mp3"/><Relationship Id="rId11" Type="http://schemas.openxmlformats.org/officeDocument/2006/relationships/image" Target="../media/image3.png"/><Relationship Id="rId5" Type="http://schemas.microsoft.com/office/2007/relationships/media" Target="../media/media3.mp3"/><Relationship Id="rId15" Type="http://schemas.openxmlformats.org/officeDocument/2006/relationships/image" Target="../media/image7.gif"/><Relationship Id="rId10" Type="http://schemas.openxmlformats.org/officeDocument/2006/relationships/audio" Target="../media/audio3.wav"/><Relationship Id="rId4" Type="http://schemas.openxmlformats.org/officeDocument/2006/relationships/audio" Target="../media/media2.mp3"/><Relationship Id="rId9" Type="http://schemas.openxmlformats.org/officeDocument/2006/relationships/audio" Target="../media/audio2.wav"/><Relationship Id="rId14" Type="http://schemas.openxmlformats.org/officeDocument/2006/relationships/image" Target="../media/image6.gi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audio" Target="../media/audio1.wav"/><Relationship Id="rId13" Type="http://schemas.openxmlformats.org/officeDocument/2006/relationships/image" Target="../media/image15.png"/><Relationship Id="rId18" Type="http://schemas.openxmlformats.org/officeDocument/2006/relationships/image" Target="../media/image10.gif"/><Relationship Id="rId3" Type="http://schemas.microsoft.com/office/2007/relationships/media" Target="../media/media2.mp3"/><Relationship Id="rId7" Type="http://schemas.openxmlformats.org/officeDocument/2006/relationships/slideLayout" Target="../slideLayouts/slideLayout1.xml"/><Relationship Id="rId12" Type="http://schemas.openxmlformats.org/officeDocument/2006/relationships/image" Target="../media/image14.png"/><Relationship Id="rId17" Type="http://schemas.openxmlformats.org/officeDocument/2006/relationships/image" Target="../media/image9.png"/><Relationship Id="rId2" Type="http://schemas.microsoft.com/office/2007/relationships/media" Target="../media/media1.mp3"/><Relationship Id="rId16" Type="http://schemas.openxmlformats.org/officeDocument/2006/relationships/image" Target="../media/image8.png"/><Relationship Id="rId1" Type="http://schemas.openxmlformats.org/officeDocument/2006/relationships/audio" Target="NULL" TargetMode="External"/><Relationship Id="rId6" Type="http://schemas.openxmlformats.org/officeDocument/2006/relationships/audio" Target="../media/media3.mp3"/><Relationship Id="rId11" Type="http://schemas.openxmlformats.org/officeDocument/2006/relationships/image" Target="../media/image3.png"/><Relationship Id="rId5" Type="http://schemas.microsoft.com/office/2007/relationships/media" Target="../media/media3.mp3"/><Relationship Id="rId15" Type="http://schemas.openxmlformats.org/officeDocument/2006/relationships/image" Target="../media/image7.gif"/><Relationship Id="rId10" Type="http://schemas.openxmlformats.org/officeDocument/2006/relationships/audio" Target="../media/audio3.wav"/><Relationship Id="rId4" Type="http://schemas.openxmlformats.org/officeDocument/2006/relationships/audio" Target="../media/media2.mp3"/><Relationship Id="rId9" Type="http://schemas.openxmlformats.org/officeDocument/2006/relationships/audio" Target="../media/audio2.wav"/><Relationship Id="rId14" Type="http://schemas.openxmlformats.org/officeDocument/2006/relationships/image" Target="../media/image6.gif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audio" Target="../media/audio1.wav"/><Relationship Id="rId13" Type="http://schemas.openxmlformats.org/officeDocument/2006/relationships/image" Target="../media/image16.png"/><Relationship Id="rId18" Type="http://schemas.openxmlformats.org/officeDocument/2006/relationships/image" Target="../media/image10.gif"/><Relationship Id="rId3" Type="http://schemas.microsoft.com/office/2007/relationships/media" Target="../media/media2.mp3"/><Relationship Id="rId7" Type="http://schemas.openxmlformats.org/officeDocument/2006/relationships/slideLayout" Target="../slideLayouts/slideLayout1.xml"/><Relationship Id="rId12" Type="http://schemas.openxmlformats.org/officeDocument/2006/relationships/image" Target="../media/image5.png"/><Relationship Id="rId17" Type="http://schemas.openxmlformats.org/officeDocument/2006/relationships/image" Target="../media/image9.png"/><Relationship Id="rId2" Type="http://schemas.microsoft.com/office/2007/relationships/media" Target="../media/media1.mp3"/><Relationship Id="rId16" Type="http://schemas.openxmlformats.org/officeDocument/2006/relationships/image" Target="../media/image8.png"/><Relationship Id="rId1" Type="http://schemas.openxmlformats.org/officeDocument/2006/relationships/audio" Target="NULL" TargetMode="External"/><Relationship Id="rId6" Type="http://schemas.openxmlformats.org/officeDocument/2006/relationships/audio" Target="../media/media3.mp3"/><Relationship Id="rId11" Type="http://schemas.openxmlformats.org/officeDocument/2006/relationships/image" Target="../media/image3.png"/><Relationship Id="rId5" Type="http://schemas.microsoft.com/office/2007/relationships/media" Target="../media/media3.mp3"/><Relationship Id="rId15" Type="http://schemas.openxmlformats.org/officeDocument/2006/relationships/image" Target="../media/image7.gif"/><Relationship Id="rId10" Type="http://schemas.openxmlformats.org/officeDocument/2006/relationships/audio" Target="../media/audio3.wav"/><Relationship Id="rId4" Type="http://schemas.openxmlformats.org/officeDocument/2006/relationships/audio" Target="../media/media2.mp3"/><Relationship Id="rId9" Type="http://schemas.openxmlformats.org/officeDocument/2006/relationships/audio" Target="../media/audio2.wav"/><Relationship Id="rId14" Type="http://schemas.openxmlformats.org/officeDocument/2006/relationships/image" Target="../media/image6.gif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audio" Target="../media/audio1.wav"/><Relationship Id="rId13" Type="http://schemas.openxmlformats.org/officeDocument/2006/relationships/image" Target="../media/image18.png"/><Relationship Id="rId18" Type="http://schemas.openxmlformats.org/officeDocument/2006/relationships/image" Target="../media/image10.gif"/><Relationship Id="rId3" Type="http://schemas.microsoft.com/office/2007/relationships/media" Target="../media/media2.mp3"/><Relationship Id="rId7" Type="http://schemas.openxmlformats.org/officeDocument/2006/relationships/slideLayout" Target="../slideLayouts/slideLayout1.xml"/><Relationship Id="rId12" Type="http://schemas.openxmlformats.org/officeDocument/2006/relationships/image" Target="../media/image17.png"/><Relationship Id="rId17" Type="http://schemas.openxmlformats.org/officeDocument/2006/relationships/image" Target="../media/image9.png"/><Relationship Id="rId2" Type="http://schemas.microsoft.com/office/2007/relationships/media" Target="../media/media1.mp3"/><Relationship Id="rId16" Type="http://schemas.openxmlformats.org/officeDocument/2006/relationships/image" Target="../media/image8.png"/><Relationship Id="rId1" Type="http://schemas.openxmlformats.org/officeDocument/2006/relationships/audio" Target="NULL" TargetMode="External"/><Relationship Id="rId6" Type="http://schemas.openxmlformats.org/officeDocument/2006/relationships/audio" Target="../media/media3.mp3"/><Relationship Id="rId11" Type="http://schemas.openxmlformats.org/officeDocument/2006/relationships/image" Target="../media/image3.png"/><Relationship Id="rId5" Type="http://schemas.microsoft.com/office/2007/relationships/media" Target="../media/media3.mp3"/><Relationship Id="rId15" Type="http://schemas.openxmlformats.org/officeDocument/2006/relationships/image" Target="../media/image7.gif"/><Relationship Id="rId10" Type="http://schemas.openxmlformats.org/officeDocument/2006/relationships/audio" Target="../media/audio3.wav"/><Relationship Id="rId4" Type="http://schemas.openxmlformats.org/officeDocument/2006/relationships/audio" Target="../media/media2.mp3"/><Relationship Id="rId9" Type="http://schemas.openxmlformats.org/officeDocument/2006/relationships/audio" Target="../media/audio2.wav"/><Relationship Id="rId14" Type="http://schemas.openxmlformats.org/officeDocument/2006/relationships/image" Target="../media/image6.gif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16CEEAF6-DA18-4117-BB9A-49521CF4D99D}"/>
              </a:ext>
            </a:extLst>
          </p:cNvPr>
          <p:cNvSpPr/>
          <p:nvPr/>
        </p:nvSpPr>
        <p:spPr>
          <a:xfrm>
            <a:off x="9677389" y="158228"/>
            <a:ext cx="148149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TOÁN</a:t>
            </a:r>
            <a:r>
              <a:rPr lang="en-US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2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0527B6A2-5A2C-4672-95C6-3DA9F20C29C8}"/>
              </a:ext>
            </a:extLst>
          </p:cNvPr>
          <p:cNvSpPr/>
          <p:nvPr/>
        </p:nvSpPr>
        <p:spPr>
          <a:xfrm>
            <a:off x="10299171" y="656239"/>
            <a:ext cx="84029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0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Tập</a:t>
            </a:r>
            <a:r>
              <a:rPr lang="en-US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1</a:t>
            </a:r>
          </a:p>
        </p:txBody>
      </p:sp>
      <p:sp>
        <p:nvSpPr>
          <p:cNvPr id="6" name="Google Shape;290;p7">
            <a:extLst>
              <a:ext uri="{FF2B5EF4-FFF2-40B4-BE49-F238E27FC236}">
                <a16:creationId xmlns:a16="http://schemas.microsoft.com/office/drawing/2014/main" id="{8D7C31C4-F7C9-44DB-9833-B3795248BA7C}"/>
              </a:ext>
            </a:extLst>
          </p:cNvPr>
          <p:cNvSpPr txBox="1"/>
          <p:nvPr/>
        </p:nvSpPr>
        <p:spPr>
          <a:xfrm>
            <a:off x="0" y="1877984"/>
            <a:ext cx="11573185" cy="19697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rgbClr val="FF0000"/>
              </a:buClr>
              <a:buSzPts val="4400"/>
              <a:buFont typeface="Times New Roman"/>
              <a:buNone/>
            </a:pPr>
            <a:r>
              <a:rPr lang="en-US" sz="4800" b="1" i="0" u="none" strike="noStrike" dirty="0" err="1">
                <a:ln w="22225">
                  <a:noFill/>
                  <a:prstDash val="solid"/>
                </a:ln>
                <a:solidFill>
                  <a:schemeClr val="accent1"/>
                </a:solidFill>
                <a:latin typeface="UTM Avo" panose="02040603050506020204" pitchFamily="18" charset="0"/>
                <a:ea typeface="Times New Roman"/>
                <a:cs typeface="Times New Roman"/>
                <a:sym typeface="Times New Roman"/>
              </a:rPr>
              <a:t>Tuần</a:t>
            </a:r>
            <a:r>
              <a:rPr lang="en-US" sz="4800" b="1" i="0" u="none" strike="noStrike" dirty="0">
                <a:ln w="22225">
                  <a:noFill/>
                  <a:prstDash val="solid"/>
                </a:ln>
                <a:solidFill>
                  <a:schemeClr val="accent1"/>
                </a:solidFill>
                <a:latin typeface="UTM Avo" panose="02040603050506020204" pitchFamily="18" charset="0"/>
                <a:ea typeface="Times New Roman"/>
                <a:cs typeface="Times New Roman"/>
                <a:sym typeface="Times New Roman"/>
              </a:rPr>
              <a:t> 2</a:t>
            </a: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rgbClr val="FF0000"/>
              </a:buClr>
              <a:buSzPts val="4400"/>
              <a:buFont typeface="Times New Roman"/>
              <a:buNone/>
            </a:pPr>
            <a:r>
              <a:rPr lang="en-US" sz="5400" b="1" i="0" u="none" strike="noStrike" dirty="0" err="1">
                <a:ln w="22225">
                  <a:noFill/>
                  <a:prstDash val="solid"/>
                </a:ln>
                <a:solidFill>
                  <a:srgbClr val="FF0000"/>
                </a:solidFill>
                <a:latin typeface="UTM Avo" panose="02040603050506020204" pitchFamily="18" charset="0"/>
                <a:ea typeface="Times New Roman"/>
                <a:cs typeface="Times New Roman"/>
                <a:sym typeface="Times New Roman"/>
              </a:rPr>
              <a:t>Bài</a:t>
            </a:r>
            <a:r>
              <a:rPr lang="en-US" sz="5400" b="1" i="0" u="none" strike="noStrike" dirty="0">
                <a:ln w="22225">
                  <a:noFill/>
                  <a:prstDash val="solid"/>
                </a:ln>
                <a:solidFill>
                  <a:srgbClr val="FF0000"/>
                </a:solidFill>
                <a:latin typeface="UTM Avo" panose="02040603050506020204" pitchFamily="18" charset="0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5400" b="1" dirty="0">
                <a:ln w="22225">
                  <a:noFill/>
                  <a:prstDash val="solid"/>
                </a:ln>
                <a:solidFill>
                  <a:srgbClr val="FF0000"/>
                </a:solidFill>
                <a:latin typeface="UTM Avo" panose="02040603050506020204" pitchFamily="18" charset="0"/>
                <a:ea typeface="Times New Roman"/>
                <a:cs typeface="Times New Roman"/>
                <a:sym typeface="Times New Roman"/>
              </a:rPr>
              <a:t>6</a:t>
            </a:r>
            <a:r>
              <a:rPr lang="en-US" sz="5400" b="1" i="0" u="none" strike="noStrike" dirty="0">
                <a:ln w="22225">
                  <a:noFill/>
                  <a:prstDash val="solid"/>
                </a:ln>
                <a:solidFill>
                  <a:srgbClr val="FF0000"/>
                </a:solidFill>
                <a:latin typeface="UTM Avo" panose="02040603050506020204" pitchFamily="18" charset="0"/>
                <a:ea typeface="Times New Roman"/>
                <a:cs typeface="Times New Roman"/>
                <a:sym typeface="Times New Roman"/>
              </a:rPr>
              <a:t>: </a:t>
            </a:r>
            <a:r>
              <a:rPr lang="en-US" sz="5400" b="1" dirty="0" err="1">
                <a:solidFill>
                  <a:srgbClr val="FF0000"/>
                </a:solidFill>
                <a:latin typeface="UTM Avo" panose="02040603050506020204" pitchFamily="18" charset="0"/>
                <a:ea typeface="Calibri" panose="020F0502020204030204" pitchFamily="34" charset="0"/>
              </a:rPr>
              <a:t>Số</a:t>
            </a:r>
            <a:r>
              <a:rPr lang="en-US" sz="5400" b="1" dirty="0">
                <a:solidFill>
                  <a:srgbClr val="FF0000"/>
                </a:solidFill>
                <a:latin typeface="UTM Avo" panose="02040603050506020204" pitchFamily="18" charset="0"/>
                <a:ea typeface="Calibri" panose="020F0502020204030204" pitchFamily="34" charset="0"/>
              </a:rPr>
              <a:t> </a:t>
            </a:r>
            <a:r>
              <a:rPr lang="en-US" sz="5400" b="1" dirty="0" err="1">
                <a:solidFill>
                  <a:srgbClr val="FF0000"/>
                </a:solidFill>
                <a:latin typeface="UTM Avo" panose="02040603050506020204" pitchFamily="18" charset="0"/>
                <a:ea typeface="Calibri" panose="020F0502020204030204" pitchFamily="34" charset="0"/>
              </a:rPr>
              <a:t>bị</a:t>
            </a:r>
            <a:r>
              <a:rPr lang="en-US" sz="5400" b="1" dirty="0">
                <a:solidFill>
                  <a:srgbClr val="FF0000"/>
                </a:solidFill>
                <a:latin typeface="UTM Avo" panose="02040603050506020204" pitchFamily="18" charset="0"/>
                <a:ea typeface="Calibri" panose="020F0502020204030204" pitchFamily="34" charset="0"/>
              </a:rPr>
              <a:t> </a:t>
            </a:r>
            <a:r>
              <a:rPr lang="en-US" sz="5400" b="1" dirty="0" err="1">
                <a:solidFill>
                  <a:srgbClr val="FF0000"/>
                </a:solidFill>
                <a:latin typeface="UTM Avo" panose="02040603050506020204" pitchFamily="18" charset="0"/>
                <a:ea typeface="Calibri" panose="020F0502020204030204" pitchFamily="34" charset="0"/>
              </a:rPr>
              <a:t>trừ</a:t>
            </a:r>
            <a:r>
              <a:rPr lang="en-US" sz="5400" b="1" dirty="0">
                <a:solidFill>
                  <a:srgbClr val="FF0000"/>
                </a:solidFill>
                <a:latin typeface="UTM Avo" panose="02040603050506020204" pitchFamily="18" charset="0"/>
                <a:ea typeface="Calibri" panose="020F0502020204030204" pitchFamily="34" charset="0"/>
              </a:rPr>
              <a:t> - </a:t>
            </a:r>
            <a:r>
              <a:rPr lang="en-US" sz="5400" b="1" dirty="0" err="1">
                <a:solidFill>
                  <a:srgbClr val="FF0000"/>
                </a:solidFill>
                <a:latin typeface="UTM Avo" panose="02040603050506020204" pitchFamily="18" charset="0"/>
                <a:ea typeface="Calibri" panose="020F0502020204030204" pitchFamily="34" charset="0"/>
              </a:rPr>
              <a:t>Số</a:t>
            </a:r>
            <a:r>
              <a:rPr lang="en-US" sz="5400" b="1" dirty="0">
                <a:solidFill>
                  <a:srgbClr val="FF0000"/>
                </a:solidFill>
                <a:latin typeface="UTM Avo" panose="02040603050506020204" pitchFamily="18" charset="0"/>
                <a:ea typeface="Calibri" panose="020F0502020204030204" pitchFamily="34" charset="0"/>
              </a:rPr>
              <a:t> </a:t>
            </a:r>
            <a:r>
              <a:rPr lang="en-US" sz="5400" b="1" dirty="0" err="1">
                <a:solidFill>
                  <a:srgbClr val="FF0000"/>
                </a:solidFill>
                <a:latin typeface="UTM Avo" panose="02040603050506020204" pitchFamily="18" charset="0"/>
                <a:ea typeface="Calibri" panose="020F0502020204030204" pitchFamily="34" charset="0"/>
              </a:rPr>
              <a:t>trừ</a:t>
            </a:r>
            <a:r>
              <a:rPr lang="en-US" sz="5400" b="1" dirty="0">
                <a:solidFill>
                  <a:srgbClr val="FF0000"/>
                </a:solidFill>
                <a:latin typeface="UTM Avo" panose="02040603050506020204" pitchFamily="18" charset="0"/>
                <a:ea typeface="Calibri" panose="020F0502020204030204" pitchFamily="34" charset="0"/>
              </a:rPr>
              <a:t> - </a:t>
            </a:r>
            <a:r>
              <a:rPr lang="en-US" sz="5400" b="1" dirty="0" err="1">
                <a:solidFill>
                  <a:srgbClr val="FF0000"/>
                </a:solidFill>
                <a:latin typeface="UTM Avo" panose="02040603050506020204" pitchFamily="18" charset="0"/>
                <a:ea typeface="Calibri" panose="020F0502020204030204" pitchFamily="34" charset="0"/>
              </a:rPr>
              <a:t>Hiệu</a:t>
            </a:r>
            <a:endParaRPr lang="en-US" sz="5400" dirty="0">
              <a:solidFill>
                <a:srgbClr val="FF0000"/>
              </a:solidFill>
              <a:effectLst/>
              <a:latin typeface="UTM Avo" panose="02040603050506020204" pitchFamily="18" charset="0"/>
              <a:ea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012066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Hexagon 2">
            <a:extLst>
              <a:ext uri="{FF2B5EF4-FFF2-40B4-BE49-F238E27FC236}">
                <a16:creationId xmlns:a16="http://schemas.microsoft.com/office/drawing/2014/main" id="{1E950F99-B65D-42D1-B489-D2D4BBF2D60B}"/>
              </a:ext>
            </a:extLst>
          </p:cNvPr>
          <p:cNvSpPr/>
          <p:nvPr/>
        </p:nvSpPr>
        <p:spPr>
          <a:xfrm>
            <a:off x="2071206" y="329773"/>
            <a:ext cx="8049586" cy="745342"/>
          </a:xfrm>
          <a:prstGeom prst="hexagon">
            <a:avLst/>
          </a:prstGeom>
          <a:solidFill>
            <a:srgbClr val="7030A0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kern="0" dirty="0" err="1">
                <a:solidFill>
                  <a:schemeClr val="bg1"/>
                </a:solidFill>
                <a:latin typeface="Arial" panose="020B0604020202020204" pitchFamily="34" charset="0"/>
                <a:ea typeface="华康方圆体W7(P)" pitchFamily="82" charset="-122"/>
                <a:cs typeface="Arial" panose="020B0604020202020204" pitchFamily="34" charset="0"/>
              </a:rPr>
              <a:t>Nêu</a:t>
            </a:r>
            <a:r>
              <a:rPr lang="en-US" altLang="zh-CN" sz="2800" b="1" kern="0" dirty="0">
                <a:solidFill>
                  <a:schemeClr val="bg1"/>
                </a:solidFill>
                <a:latin typeface="Arial" panose="020B0604020202020204" pitchFamily="34" charset="0"/>
                <a:ea typeface="华康方圆体W7(P)" pitchFamily="82" charset="-122"/>
                <a:cs typeface="Arial" panose="020B0604020202020204" pitchFamily="34" charset="0"/>
              </a:rPr>
              <a:t> </a:t>
            </a:r>
            <a:r>
              <a:rPr lang="en-US" altLang="zh-CN" sz="2800" b="1" kern="0" dirty="0" err="1">
                <a:solidFill>
                  <a:schemeClr val="bg1"/>
                </a:solidFill>
                <a:latin typeface="Arial" panose="020B0604020202020204" pitchFamily="34" charset="0"/>
                <a:ea typeface="华康方圆体W7(P)" pitchFamily="82" charset="-122"/>
                <a:cs typeface="Arial" panose="020B0604020202020204" pitchFamily="34" charset="0"/>
              </a:rPr>
              <a:t>phép</a:t>
            </a:r>
            <a:r>
              <a:rPr lang="en-US" altLang="zh-CN" sz="2800" b="1" kern="0" dirty="0">
                <a:solidFill>
                  <a:schemeClr val="bg1"/>
                </a:solidFill>
                <a:latin typeface="Arial" panose="020B0604020202020204" pitchFamily="34" charset="0"/>
                <a:ea typeface="华康方圆体W7(P)" pitchFamily="82" charset="-122"/>
                <a:cs typeface="Arial" panose="020B0604020202020204" pitchFamily="34" charset="0"/>
              </a:rPr>
              <a:t> </a:t>
            </a:r>
            <a:r>
              <a:rPr lang="en-US" altLang="zh-CN" sz="2800" b="1" kern="0" dirty="0" err="1">
                <a:solidFill>
                  <a:schemeClr val="bg1"/>
                </a:solidFill>
                <a:latin typeface="Arial" panose="020B0604020202020204" pitchFamily="34" charset="0"/>
                <a:ea typeface="华康方圆体W7(P)" pitchFamily="82" charset="-122"/>
                <a:cs typeface="Arial" panose="020B0604020202020204" pitchFamily="34" charset="0"/>
              </a:rPr>
              <a:t>tính</a:t>
            </a:r>
            <a:r>
              <a:rPr lang="en-US" altLang="zh-CN" sz="2800" b="1" kern="0" dirty="0">
                <a:solidFill>
                  <a:schemeClr val="bg1"/>
                </a:solidFill>
                <a:latin typeface="Arial" panose="020B0604020202020204" pitchFamily="34" charset="0"/>
                <a:ea typeface="华康方圆体W7(P)" pitchFamily="82" charset="-122"/>
                <a:cs typeface="Arial" panose="020B0604020202020204" pitchFamily="34" charset="0"/>
              </a:rPr>
              <a:t> </a:t>
            </a:r>
            <a:r>
              <a:rPr lang="en-US" altLang="zh-CN" sz="2800" b="1" kern="0" dirty="0" err="1">
                <a:solidFill>
                  <a:schemeClr val="bg1"/>
                </a:solidFill>
                <a:latin typeface="Arial" panose="020B0604020202020204" pitchFamily="34" charset="0"/>
                <a:ea typeface="华康方圆体W7(P)" pitchFamily="82" charset="-122"/>
                <a:cs typeface="Arial" panose="020B0604020202020204" pitchFamily="34" charset="0"/>
              </a:rPr>
              <a:t>phù</a:t>
            </a:r>
            <a:r>
              <a:rPr lang="en-US" altLang="zh-CN" sz="2800" b="1" kern="0" dirty="0">
                <a:solidFill>
                  <a:schemeClr val="bg1"/>
                </a:solidFill>
                <a:latin typeface="Arial" panose="020B0604020202020204" pitchFamily="34" charset="0"/>
                <a:ea typeface="华康方圆体W7(P)" pitchFamily="82" charset="-122"/>
                <a:cs typeface="Arial" panose="020B0604020202020204" pitchFamily="34" charset="0"/>
              </a:rPr>
              <a:t> </a:t>
            </a:r>
            <a:r>
              <a:rPr lang="en-US" altLang="zh-CN" sz="2800" b="1" kern="0" dirty="0" err="1">
                <a:solidFill>
                  <a:schemeClr val="bg1"/>
                </a:solidFill>
                <a:latin typeface="Arial" panose="020B0604020202020204" pitchFamily="34" charset="0"/>
                <a:ea typeface="华康方圆体W7(P)" pitchFamily="82" charset="-122"/>
                <a:cs typeface="Arial" panose="020B0604020202020204" pitchFamily="34" charset="0"/>
              </a:rPr>
              <a:t>hợp</a:t>
            </a:r>
            <a:r>
              <a:rPr lang="en-US" altLang="zh-CN" sz="2800" b="1" kern="0" dirty="0">
                <a:solidFill>
                  <a:schemeClr val="bg1"/>
                </a:solidFill>
                <a:latin typeface="Arial" panose="020B0604020202020204" pitchFamily="34" charset="0"/>
                <a:ea typeface="华康方圆体W7(P)" pitchFamily="82" charset="-122"/>
                <a:cs typeface="Arial" panose="020B0604020202020204" pitchFamily="34" charset="0"/>
              </a:rPr>
              <a:t> </a:t>
            </a:r>
            <a:r>
              <a:rPr lang="en-US" altLang="zh-CN" sz="2800" b="1" kern="0" dirty="0" err="1">
                <a:solidFill>
                  <a:schemeClr val="bg1"/>
                </a:solidFill>
                <a:latin typeface="Arial" panose="020B0604020202020204" pitchFamily="34" charset="0"/>
                <a:ea typeface="华康方圆体W7(P)" pitchFamily="82" charset="-122"/>
                <a:cs typeface="Arial" panose="020B0604020202020204" pitchFamily="34" charset="0"/>
              </a:rPr>
              <a:t>với</a:t>
            </a:r>
            <a:r>
              <a:rPr lang="en-US" altLang="zh-CN" sz="2800" b="1" kern="0" dirty="0">
                <a:solidFill>
                  <a:schemeClr val="bg1"/>
                </a:solidFill>
                <a:latin typeface="Arial" panose="020B0604020202020204" pitchFamily="34" charset="0"/>
                <a:ea typeface="华康方圆体W7(P)" pitchFamily="82" charset="-122"/>
                <a:cs typeface="Arial" panose="020B0604020202020204" pitchFamily="34" charset="0"/>
              </a:rPr>
              <a:t> </a:t>
            </a:r>
            <a:r>
              <a:rPr lang="en-US" altLang="zh-CN" sz="2800" b="1" kern="0" dirty="0" err="1">
                <a:solidFill>
                  <a:schemeClr val="bg1"/>
                </a:solidFill>
                <a:latin typeface="Arial" panose="020B0604020202020204" pitchFamily="34" charset="0"/>
                <a:ea typeface="华康方圆体W7(P)" pitchFamily="82" charset="-122"/>
                <a:cs typeface="Arial" panose="020B0604020202020204" pitchFamily="34" charset="0"/>
              </a:rPr>
              <a:t>tranh</a:t>
            </a:r>
            <a:r>
              <a:rPr lang="en-US" altLang="zh-CN" sz="2800" b="1" kern="0" dirty="0">
                <a:solidFill>
                  <a:schemeClr val="bg1"/>
                </a:solidFill>
                <a:latin typeface="Arial" panose="020B0604020202020204" pitchFamily="34" charset="0"/>
                <a:ea typeface="华康方圆体W7(P)" pitchFamily="82" charset="-122"/>
                <a:cs typeface="Arial" panose="020B0604020202020204" pitchFamily="34" charset="0"/>
              </a:rPr>
              <a:t> </a:t>
            </a:r>
            <a:r>
              <a:rPr lang="en-US" altLang="zh-CN" sz="2800" b="1" kern="0" dirty="0" err="1">
                <a:solidFill>
                  <a:schemeClr val="bg1"/>
                </a:solidFill>
                <a:latin typeface="Arial" panose="020B0604020202020204" pitchFamily="34" charset="0"/>
                <a:ea typeface="华康方圆体W7(P)" pitchFamily="82" charset="-122"/>
                <a:cs typeface="Arial" panose="020B0604020202020204" pitchFamily="34" charset="0"/>
              </a:rPr>
              <a:t>sau</a:t>
            </a:r>
            <a:endParaRPr lang="zh-CN" altLang="en-US" sz="2800" b="1" kern="0" dirty="0">
              <a:solidFill>
                <a:schemeClr val="bg1"/>
              </a:solidFill>
              <a:latin typeface="Arial" panose="020B0604020202020204" pitchFamily="34" charset="0"/>
              <a:ea typeface="华康方圆体W7(P)" pitchFamily="82" charset="-122"/>
              <a:cs typeface="Arial" panose="020B0604020202020204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7E0E56D-6ADD-4B87-AF55-9E9AA9BEB850}"/>
              </a:ext>
            </a:extLst>
          </p:cNvPr>
          <p:cNvSpPr txBox="1"/>
          <p:nvPr/>
        </p:nvSpPr>
        <p:spPr>
          <a:xfrm>
            <a:off x="3408635" y="4593724"/>
            <a:ext cx="6166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       -      2       =      4</a:t>
            </a:r>
          </a:p>
        </p:txBody>
      </p:sp>
      <p:sp>
        <p:nvSpPr>
          <p:cNvPr id="5" name="Rounded Rectangle 53">
            <a:extLst>
              <a:ext uri="{FF2B5EF4-FFF2-40B4-BE49-F238E27FC236}">
                <a16:creationId xmlns:a16="http://schemas.microsoft.com/office/drawing/2014/main" id="{3AB4BB4F-EA08-4CE0-BB03-0E79D921CCD9}"/>
              </a:ext>
            </a:extLst>
          </p:cNvPr>
          <p:cNvSpPr/>
          <p:nvPr/>
        </p:nvSpPr>
        <p:spPr>
          <a:xfrm>
            <a:off x="2814937" y="4935365"/>
            <a:ext cx="1758462" cy="57792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b="1" dirty="0" err="1">
                <a:solidFill>
                  <a:srgbClr val="0070C0"/>
                </a:solidFill>
                <a:latin typeface="UTM Avo" panose="02040603050506020204" pitchFamily="18" charset="0"/>
              </a:rPr>
              <a:t>Số</a:t>
            </a:r>
            <a:r>
              <a:rPr lang="en-US" sz="2400" b="1" dirty="0">
                <a:solidFill>
                  <a:srgbClr val="0070C0"/>
                </a:solidFill>
                <a:latin typeface="UTM Avo" panose="02040603050506020204" pitchFamily="18" charset="0"/>
              </a:rPr>
              <a:t> </a:t>
            </a:r>
            <a:r>
              <a:rPr lang="en-US" sz="2400" b="1" dirty="0" err="1">
                <a:solidFill>
                  <a:srgbClr val="0070C0"/>
                </a:solidFill>
                <a:latin typeface="UTM Avo" panose="02040603050506020204" pitchFamily="18" charset="0"/>
              </a:rPr>
              <a:t>bị</a:t>
            </a:r>
            <a:r>
              <a:rPr lang="en-US" sz="2400" b="1" dirty="0">
                <a:solidFill>
                  <a:srgbClr val="0070C0"/>
                </a:solidFill>
                <a:latin typeface="UTM Avo" panose="02040603050506020204" pitchFamily="18" charset="0"/>
              </a:rPr>
              <a:t> </a:t>
            </a:r>
            <a:r>
              <a:rPr lang="en-US" sz="2400" b="1" dirty="0" err="1">
                <a:solidFill>
                  <a:srgbClr val="0070C0"/>
                </a:solidFill>
                <a:latin typeface="UTM Avo" panose="02040603050506020204" pitchFamily="18" charset="0"/>
              </a:rPr>
              <a:t>trừ</a:t>
            </a:r>
            <a:endParaRPr lang="en-US" sz="2400" b="1" dirty="0">
              <a:solidFill>
                <a:srgbClr val="0070C0"/>
              </a:solidFill>
              <a:latin typeface="UTM Avo" panose="02040603050506020204" pitchFamily="18" charset="0"/>
            </a:endParaRPr>
          </a:p>
        </p:txBody>
      </p:sp>
      <p:sp>
        <p:nvSpPr>
          <p:cNvPr id="6" name="Down Arrow 54">
            <a:extLst>
              <a:ext uri="{FF2B5EF4-FFF2-40B4-BE49-F238E27FC236}">
                <a16:creationId xmlns:a16="http://schemas.microsoft.com/office/drawing/2014/main" id="{F59425DE-BDE0-45F4-8E50-5226FFF4D50E}"/>
              </a:ext>
            </a:extLst>
          </p:cNvPr>
          <p:cNvSpPr/>
          <p:nvPr/>
        </p:nvSpPr>
        <p:spPr>
          <a:xfrm flipV="1">
            <a:off x="3443776" y="4392254"/>
            <a:ext cx="347044" cy="45721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ounded Rectangle 55">
            <a:extLst>
              <a:ext uri="{FF2B5EF4-FFF2-40B4-BE49-F238E27FC236}">
                <a16:creationId xmlns:a16="http://schemas.microsoft.com/office/drawing/2014/main" id="{FA473FF5-564E-4398-A420-C09829861180}"/>
              </a:ext>
            </a:extLst>
          </p:cNvPr>
          <p:cNvSpPr/>
          <p:nvPr/>
        </p:nvSpPr>
        <p:spPr>
          <a:xfrm>
            <a:off x="4976690" y="4897287"/>
            <a:ext cx="1758462" cy="57792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b="1" dirty="0" err="1">
                <a:solidFill>
                  <a:srgbClr val="0070C0"/>
                </a:solidFill>
                <a:latin typeface="UTM Avo" panose="02040603050506020204" pitchFamily="18" charset="0"/>
              </a:rPr>
              <a:t>Số</a:t>
            </a:r>
            <a:r>
              <a:rPr lang="en-US" sz="2400" b="1" dirty="0">
                <a:solidFill>
                  <a:srgbClr val="0070C0"/>
                </a:solidFill>
                <a:latin typeface="UTM Avo" panose="02040603050506020204" pitchFamily="18" charset="0"/>
              </a:rPr>
              <a:t> </a:t>
            </a:r>
            <a:r>
              <a:rPr lang="en-US" sz="2400" b="1" dirty="0" err="1">
                <a:solidFill>
                  <a:srgbClr val="0070C0"/>
                </a:solidFill>
                <a:latin typeface="UTM Avo" panose="02040603050506020204" pitchFamily="18" charset="0"/>
              </a:rPr>
              <a:t>trừ</a:t>
            </a:r>
            <a:endParaRPr lang="en-US" sz="2400" b="1" dirty="0">
              <a:solidFill>
                <a:srgbClr val="0070C0"/>
              </a:solidFill>
              <a:latin typeface="UTM Avo" panose="02040603050506020204" pitchFamily="18" charset="0"/>
            </a:endParaRPr>
          </a:p>
        </p:txBody>
      </p:sp>
      <p:sp>
        <p:nvSpPr>
          <p:cNvPr id="8" name="Down Arrow 56">
            <a:extLst>
              <a:ext uri="{FF2B5EF4-FFF2-40B4-BE49-F238E27FC236}">
                <a16:creationId xmlns:a16="http://schemas.microsoft.com/office/drawing/2014/main" id="{92ADD881-2F57-42D2-9700-5A02990295B6}"/>
              </a:ext>
            </a:extLst>
          </p:cNvPr>
          <p:cNvSpPr/>
          <p:nvPr/>
        </p:nvSpPr>
        <p:spPr>
          <a:xfrm flipV="1">
            <a:off x="5785585" y="4367893"/>
            <a:ext cx="315494" cy="45721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ounded Rectangle 57">
            <a:extLst>
              <a:ext uri="{FF2B5EF4-FFF2-40B4-BE49-F238E27FC236}">
                <a16:creationId xmlns:a16="http://schemas.microsoft.com/office/drawing/2014/main" id="{3123355D-A4BE-4490-8932-65529381F8B1}"/>
              </a:ext>
            </a:extLst>
          </p:cNvPr>
          <p:cNvSpPr/>
          <p:nvPr/>
        </p:nvSpPr>
        <p:spPr>
          <a:xfrm>
            <a:off x="7505097" y="4861349"/>
            <a:ext cx="1596220" cy="57792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b="1" dirty="0" err="1">
                <a:solidFill>
                  <a:srgbClr val="0070C0"/>
                </a:solidFill>
                <a:latin typeface="UTM Avo" panose="02040603050506020204" pitchFamily="18" charset="0"/>
              </a:rPr>
              <a:t>Hiệu</a:t>
            </a:r>
            <a:r>
              <a:rPr lang="en-US" sz="2400" b="1" dirty="0">
                <a:solidFill>
                  <a:srgbClr val="0070C0"/>
                </a:solidFill>
                <a:latin typeface="UTM Avo" panose="02040603050506020204" pitchFamily="18" charset="0"/>
              </a:rPr>
              <a:t> </a:t>
            </a:r>
          </a:p>
        </p:txBody>
      </p:sp>
      <p:sp>
        <p:nvSpPr>
          <p:cNvPr id="10" name="Down Arrow 58">
            <a:extLst>
              <a:ext uri="{FF2B5EF4-FFF2-40B4-BE49-F238E27FC236}">
                <a16:creationId xmlns:a16="http://schemas.microsoft.com/office/drawing/2014/main" id="{DDC4433D-D005-4E3D-BC7C-E5B2344D797C}"/>
              </a:ext>
            </a:extLst>
          </p:cNvPr>
          <p:cNvSpPr/>
          <p:nvPr/>
        </p:nvSpPr>
        <p:spPr>
          <a:xfrm flipV="1">
            <a:off x="8204075" y="4365059"/>
            <a:ext cx="315494" cy="45721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ounded Rectangle 53">
            <a:extLst>
              <a:ext uri="{FF2B5EF4-FFF2-40B4-BE49-F238E27FC236}">
                <a16:creationId xmlns:a16="http://schemas.microsoft.com/office/drawing/2014/main" id="{89539DDA-09F3-49C1-B70E-EDD7797B4108}"/>
              </a:ext>
            </a:extLst>
          </p:cNvPr>
          <p:cNvSpPr/>
          <p:nvPr/>
        </p:nvSpPr>
        <p:spPr>
          <a:xfrm>
            <a:off x="2634246" y="5619805"/>
            <a:ext cx="6866932" cy="577920"/>
          </a:xfrm>
          <a:prstGeom prst="roundRect">
            <a:avLst/>
          </a:prstGeom>
          <a:ln w="28575">
            <a:solidFill>
              <a:srgbClr val="FF000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200" b="1" i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Chú</a:t>
            </a:r>
            <a:r>
              <a:rPr lang="en-US" sz="3200" b="1" i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ý: 6 – 2 </a:t>
            </a:r>
            <a:r>
              <a:rPr lang="en-US" sz="3200" b="1" i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cũng</a:t>
            </a:r>
            <a:r>
              <a:rPr lang="en-US" sz="3200" b="1" i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i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gọi</a:t>
            </a:r>
            <a:r>
              <a:rPr lang="en-US" sz="3200" b="1" i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i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là</a:t>
            </a:r>
            <a:r>
              <a:rPr lang="en-US" sz="3200" b="1" i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i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hiệu</a:t>
            </a:r>
            <a:endParaRPr lang="en-US" sz="3200" b="1" i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0EC6560A-1A3F-4DCD-B606-4971851C9CD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626412" y="1266310"/>
            <a:ext cx="8911606" cy="3113792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val="170183179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xit" presetSubtype="37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outVertical)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875E-6 -4.07407E-6 L 1.875E-6 -0.11782 " pathEditMode="relative" rAng="0" ptsTypes="AA">
                                      <p:cBhvr>
                                        <p:cTn id="23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5903"/>
                                    </p:animMotion>
                                  </p:childTnLst>
                                </p:cTn>
                              </p:par>
                              <p:par>
                                <p:cTn id="24" presetID="64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2.22222E-6 L -0.0026 -0.12315 " pathEditMode="relative" rAng="0" ptsTypes="AA">
                                      <p:cBhvr>
                                        <p:cTn id="2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0" y="-615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  <p:bldP spid="4" grpId="0"/>
      <p:bldP spid="4" grpId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ounded Rectangle 79">
            <a:extLst>
              <a:ext uri="{FF2B5EF4-FFF2-40B4-BE49-F238E27FC236}">
                <a16:creationId xmlns:a16="http://schemas.microsoft.com/office/drawing/2014/main" id="{3289EA7B-8287-41B1-BB78-A271677915BD}"/>
              </a:ext>
            </a:extLst>
          </p:cNvPr>
          <p:cNvSpPr/>
          <p:nvPr/>
        </p:nvSpPr>
        <p:spPr>
          <a:xfrm>
            <a:off x="2539961" y="4658686"/>
            <a:ext cx="2025811" cy="506644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4000" dirty="0">
                <a:solidFill>
                  <a:srgbClr val="0070C0"/>
                </a:solidFill>
                <a:latin typeface="UTM Avo" panose="02040603050506020204" pitchFamily="18" charset="0"/>
              </a:rPr>
              <a:t>?</a:t>
            </a:r>
          </a:p>
        </p:txBody>
      </p:sp>
      <p:sp>
        <p:nvSpPr>
          <p:cNvPr id="14" name="Rounded Rectangle 80">
            <a:extLst>
              <a:ext uri="{FF2B5EF4-FFF2-40B4-BE49-F238E27FC236}">
                <a16:creationId xmlns:a16="http://schemas.microsoft.com/office/drawing/2014/main" id="{2BA7896B-55CE-475E-92B1-1AEC8F310961}"/>
              </a:ext>
            </a:extLst>
          </p:cNvPr>
          <p:cNvSpPr/>
          <p:nvPr/>
        </p:nvSpPr>
        <p:spPr>
          <a:xfrm>
            <a:off x="5232289" y="4642107"/>
            <a:ext cx="2025811" cy="506644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4000" dirty="0">
                <a:solidFill>
                  <a:srgbClr val="0070C0"/>
                </a:solidFill>
                <a:latin typeface="UTM Avo" panose="02040603050506020204" pitchFamily="18" charset="0"/>
              </a:rPr>
              <a:t>?</a:t>
            </a:r>
          </a:p>
        </p:txBody>
      </p:sp>
      <p:sp>
        <p:nvSpPr>
          <p:cNvPr id="15" name="Rounded Rectangle 81">
            <a:extLst>
              <a:ext uri="{FF2B5EF4-FFF2-40B4-BE49-F238E27FC236}">
                <a16:creationId xmlns:a16="http://schemas.microsoft.com/office/drawing/2014/main" id="{F5EE6F4A-41E9-42DD-B940-EF7092E0DFAF}"/>
              </a:ext>
            </a:extLst>
          </p:cNvPr>
          <p:cNvSpPr/>
          <p:nvPr/>
        </p:nvSpPr>
        <p:spPr>
          <a:xfrm>
            <a:off x="7924617" y="4658686"/>
            <a:ext cx="2025811" cy="506644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4000" dirty="0">
                <a:solidFill>
                  <a:srgbClr val="0070C0"/>
                </a:solidFill>
                <a:latin typeface="UTM Avo" panose="02040603050506020204" pitchFamily="18" charset="0"/>
              </a:rPr>
              <a:t>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47C56E5-1CAC-405C-AE58-E15AA5131F5F}"/>
              </a:ext>
            </a:extLst>
          </p:cNvPr>
          <p:cNvSpPr txBox="1"/>
          <p:nvPr/>
        </p:nvSpPr>
        <p:spPr>
          <a:xfrm>
            <a:off x="2805311" y="3381429"/>
            <a:ext cx="15896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solidFill>
                  <a:srgbClr val="002060"/>
                </a:solidFill>
                <a:latin typeface="UTM Avo" panose="02040603050506020204" pitchFamily="18" charset="0"/>
              </a:rPr>
              <a:t>10</a:t>
            </a:r>
          </a:p>
        </p:txBody>
      </p:sp>
      <p:sp>
        <p:nvSpPr>
          <p:cNvPr id="3" name="Rounded Rectangle 53">
            <a:extLst>
              <a:ext uri="{FF2B5EF4-FFF2-40B4-BE49-F238E27FC236}">
                <a16:creationId xmlns:a16="http://schemas.microsoft.com/office/drawing/2014/main" id="{F8F4BE1D-053E-452F-BEFC-F0DC96856874}"/>
              </a:ext>
            </a:extLst>
          </p:cNvPr>
          <p:cNvSpPr/>
          <p:nvPr/>
        </p:nvSpPr>
        <p:spPr>
          <a:xfrm>
            <a:off x="2523149" y="4668601"/>
            <a:ext cx="2025811" cy="506644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b="1" dirty="0" err="1">
                <a:solidFill>
                  <a:srgbClr val="0070C0"/>
                </a:solidFill>
                <a:latin typeface="UTM Avo" panose="02040603050506020204" pitchFamily="18" charset="0"/>
              </a:rPr>
              <a:t>Số</a:t>
            </a:r>
            <a:r>
              <a:rPr lang="en-US" sz="2800" b="1" dirty="0">
                <a:solidFill>
                  <a:srgbClr val="0070C0"/>
                </a:solidFill>
                <a:latin typeface="UTM Avo" panose="02040603050506020204" pitchFamily="18" charset="0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latin typeface="UTM Avo" panose="02040603050506020204" pitchFamily="18" charset="0"/>
              </a:rPr>
              <a:t>bị</a:t>
            </a:r>
            <a:r>
              <a:rPr lang="en-US" sz="2800" b="1" dirty="0">
                <a:solidFill>
                  <a:srgbClr val="0070C0"/>
                </a:solidFill>
                <a:latin typeface="UTM Avo" panose="02040603050506020204" pitchFamily="18" charset="0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latin typeface="UTM Avo" panose="02040603050506020204" pitchFamily="18" charset="0"/>
              </a:rPr>
              <a:t>trừ</a:t>
            </a:r>
            <a:endParaRPr lang="en-US" sz="2800" b="1" dirty="0">
              <a:solidFill>
                <a:srgbClr val="0070C0"/>
              </a:solidFill>
              <a:latin typeface="UTM Avo" panose="02040603050506020204" pitchFamily="18" charset="0"/>
            </a:endParaRPr>
          </a:p>
        </p:txBody>
      </p:sp>
      <p:sp>
        <p:nvSpPr>
          <p:cNvPr id="4" name="Down Arrow 54">
            <a:extLst>
              <a:ext uri="{FF2B5EF4-FFF2-40B4-BE49-F238E27FC236}">
                <a16:creationId xmlns:a16="http://schemas.microsoft.com/office/drawing/2014/main" id="{ABB81069-A6F9-4812-AF3A-96BF4F2D8F2F}"/>
              </a:ext>
            </a:extLst>
          </p:cNvPr>
          <p:cNvSpPr/>
          <p:nvPr/>
        </p:nvSpPr>
        <p:spPr>
          <a:xfrm flipV="1">
            <a:off x="3497421" y="4024206"/>
            <a:ext cx="231144" cy="51019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ounded Rectangle 55">
            <a:extLst>
              <a:ext uri="{FF2B5EF4-FFF2-40B4-BE49-F238E27FC236}">
                <a16:creationId xmlns:a16="http://schemas.microsoft.com/office/drawing/2014/main" id="{24E31665-990B-46F0-90BE-0B75F53E10C6}"/>
              </a:ext>
            </a:extLst>
          </p:cNvPr>
          <p:cNvSpPr/>
          <p:nvPr/>
        </p:nvSpPr>
        <p:spPr>
          <a:xfrm>
            <a:off x="5216670" y="4658686"/>
            <a:ext cx="2025811" cy="506644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b="1" dirty="0" err="1">
                <a:solidFill>
                  <a:srgbClr val="0070C0"/>
                </a:solidFill>
                <a:latin typeface="UTM Avo" panose="02040603050506020204" pitchFamily="18" charset="0"/>
              </a:rPr>
              <a:t>Số</a:t>
            </a:r>
            <a:r>
              <a:rPr lang="en-US" sz="2800" b="1" dirty="0">
                <a:solidFill>
                  <a:srgbClr val="0070C0"/>
                </a:solidFill>
                <a:latin typeface="UTM Avo" panose="02040603050506020204" pitchFamily="18" charset="0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latin typeface="UTM Avo" panose="02040603050506020204" pitchFamily="18" charset="0"/>
              </a:rPr>
              <a:t>trừ</a:t>
            </a:r>
            <a:endParaRPr lang="en-US" sz="2800" b="1" dirty="0">
              <a:solidFill>
                <a:srgbClr val="0070C0"/>
              </a:solidFill>
              <a:latin typeface="UTM Avo" panose="02040603050506020204" pitchFamily="18" charset="0"/>
            </a:endParaRPr>
          </a:p>
        </p:txBody>
      </p:sp>
      <p:sp>
        <p:nvSpPr>
          <p:cNvPr id="6" name="Down Arrow 56">
            <a:extLst>
              <a:ext uri="{FF2B5EF4-FFF2-40B4-BE49-F238E27FC236}">
                <a16:creationId xmlns:a16="http://schemas.microsoft.com/office/drawing/2014/main" id="{68AC8B26-34EF-4A48-89FE-347C09651A3B}"/>
              </a:ext>
            </a:extLst>
          </p:cNvPr>
          <p:cNvSpPr/>
          <p:nvPr/>
        </p:nvSpPr>
        <p:spPr>
          <a:xfrm flipV="1">
            <a:off x="6088907" y="4030014"/>
            <a:ext cx="231144" cy="51019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ounded Rectangle 57">
            <a:extLst>
              <a:ext uri="{FF2B5EF4-FFF2-40B4-BE49-F238E27FC236}">
                <a16:creationId xmlns:a16="http://schemas.microsoft.com/office/drawing/2014/main" id="{066E4212-9B3E-424F-8EFB-68E47C1B5A49}"/>
              </a:ext>
            </a:extLst>
          </p:cNvPr>
          <p:cNvSpPr/>
          <p:nvPr/>
        </p:nvSpPr>
        <p:spPr>
          <a:xfrm>
            <a:off x="7924617" y="4668601"/>
            <a:ext cx="2025811" cy="506644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b="1" dirty="0" err="1">
                <a:solidFill>
                  <a:srgbClr val="0070C0"/>
                </a:solidFill>
                <a:latin typeface="UTM Avo" panose="02040603050506020204" pitchFamily="18" charset="0"/>
              </a:rPr>
              <a:t>Hiệu</a:t>
            </a:r>
            <a:endParaRPr lang="en-US" sz="2800" b="1" dirty="0">
              <a:solidFill>
                <a:srgbClr val="0070C0"/>
              </a:solidFill>
              <a:latin typeface="UTM Avo" panose="02040603050506020204" pitchFamily="18" charset="0"/>
            </a:endParaRPr>
          </a:p>
        </p:txBody>
      </p:sp>
      <p:sp>
        <p:nvSpPr>
          <p:cNvPr id="8" name="Down Arrow 58">
            <a:extLst>
              <a:ext uri="{FF2B5EF4-FFF2-40B4-BE49-F238E27FC236}">
                <a16:creationId xmlns:a16="http://schemas.microsoft.com/office/drawing/2014/main" id="{A19A310B-B6F8-42A7-B7BD-AEE1A03103F9}"/>
              </a:ext>
            </a:extLst>
          </p:cNvPr>
          <p:cNvSpPr/>
          <p:nvPr/>
        </p:nvSpPr>
        <p:spPr>
          <a:xfrm flipV="1">
            <a:off x="8795626" y="4024206"/>
            <a:ext cx="231144" cy="51019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99D61C7-577A-4AAB-8614-E923F38703CF}"/>
              </a:ext>
            </a:extLst>
          </p:cNvPr>
          <p:cNvSpPr txBox="1"/>
          <p:nvPr/>
        </p:nvSpPr>
        <p:spPr>
          <a:xfrm>
            <a:off x="8010572" y="3381429"/>
            <a:ext cx="170343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solidFill>
                  <a:srgbClr val="002060"/>
                </a:solidFill>
                <a:latin typeface="UTM Avo" panose="02040603050506020204" pitchFamily="18" charset="0"/>
              </a:rPr>
              <a:t>9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97C8014-9E54-499C-AC62-DCCE684A1171}"/>
              </a:ext>
            </a:extLst>
          </p:cNvPr>
          <p:cNvSpPr txBox="1"/>
          <p:nvPr/>
        </p:nvSpPr>
        <p:spPr>
          <a:xfrm>
            <a:off x="6911096" y="3317938"/>
            <a:ext cx="109947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rgbClr val="002060"/>
                </a:solidFill>
                <a:latin typeface="UTM Avo" panose="02040603050506020204" pitchFamily="18" charset="0"/>
              </a:rPr>
              <a:t>=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73E6834-1155-4D4F-BDEA-ACD90A83D1CC}"/>
              </a:ext>
            </a:extLst>
          </p:cNvPr>
          <p:cNvSpPr txBox="1"/>
          <p:nvPr/>
        </p:nvSpPr>
        <p:spPr>
          <a:xfrm>
            <a:off x="5497183" y="3381429"/>
            <a:ext cx="13455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solidFill>
                  <a:srgbClr val="002060"/>
                </a:solidFill>
                <a:latin typeface="UTM Avo" panose="02040603050506020204" pitchFamily="18" charset="0"/>
              </a:rPr>
              <a:t>1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969546D5-4AB2-4402-8798-67EF94B25DB1}"/>
              </a:ext>
            </a:extLst>
          </p:cNvPr>
          <p:cNvSpPr txBox="1"/>
          <p:nvPr/>
        </p:nvSpPr>
        <p:spPr>
          <a:xfrm>
            <a:off x="4719612" y="3381429"/>
            <a:ext cx="64315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solidFill>
                  <a:srgbClr val="002060"/>
                </a:solidFill>
                <a:latin typeface="UTM Avo" panose="02040603050506020204" pitchFamily="18" charset="0"/>
              </a:rPr>
              <a:t>-</a:t>
            </a:r>
          </a:p>
        </p:txBody>
      </p:sp>
      <p:sp>
        <p:nvSpPr>
          <p:cNvPr id="16" name="Rounded Rectangle 53">
            <a:extLst>
              <a:ext uri="{FF2B5EF4-FFF2-40B4-BE49-F238E27FC236}">
                <a16:creationId xmlns:a16="http://schemas.microsoft.com/office/drawing/2014/main" id="{473618C2-F9F1-4A45-A839-BED30D6DB011}"/>
              </a:ext>
            </a:extLst>
          </p:cNvPr>
          <p:cNvSpPr/>
          <p:nvPr/>
        </p:nvSpPr>
        <p:spPr>
          <a:xfrm>
            <a:off x="3388270" y="5409155"/>
            <a:ext cx="6292083" cy="707885"/>
          </a:xfrm>
          <a:prstGeom prst="roundRect">
            <a:avLst/>
          </a:prstGeom>
          <a:ln w="28575">
            <a:solidFill>
              <a:srgbClr val="FF000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200" b="1" i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10 </a:t>
            </a:r>
            <a:r>
              <a:rPr lang="en-US" sz="3200" b="1" i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– 1 </a:t>
            </a:r>
            <a:r>
              <a:rPr lang="en-US" sz="3200" b="1" i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cũng</a:t>
            </a:r>
            <a:r>
              <a:rPr lang="en-US" sz="3200" b="1" i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i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được</a:t>
            </a:r>
            <a:r>
              <a:rPr lang="en-US" sz="3200" b="1" i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i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gọi</a:t>
            </a:r>
            <a:r>
              <a:rPr lang="en-US" sz="3200" b="1" i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i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là</a:t>
            </a:r>
            <a:r>
              <a:rPr lang="en-US" sz="3200" b="1" i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i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hiệu</a:t>
            </a:r>
            <a:endParaRPr lang="en-US" sz="3200" b="1" i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341752F5-7280-463B-9457-D874D6EF173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12923" y="445424"/>
            <a:ext cx="4166154" cy="2799818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38100" cap="sq">
            <a:solidFill>
              <a:srgbClr val="292929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410297022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6" presetClass="entr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6" presetClass="entr" presetSubtype="2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6" presetClass="entr" presetSubtype="2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6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53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6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61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6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69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3" grpId="1" animBg="1"/>
      <p:bldP spid="14" grpId="0" animBg="1"/>
      <p:bldP spid="14" grpId="1" animBg="1"/>
      <p:bldP spid="15" grpId="0" animBg="1"/>
      <p:bldP spid="15" grpId="1" animBg="1"/>
      <p:bldP spid="2" grpId="0"/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/>
      <p:bldP spid="10" grpId="0"/>
      <p:bldP spid="11" grpId="0"/>
      <p:bldP spid="12" grpId="0"/>
      <p:bldP spid="1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BEE0AD35-B6C2-4FC2-8CDA-5206A2A19D7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447692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251AD20B-B634-4E42-8210-8BDDB34C4146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9185" b="96378" l="3132" r="95018">
                        <a14:foregroundMark x1="95018" y1="31048" x2="95018" y2="31048"/>
                        <a14:foregroundMark x1="3132" y1="44114" x2="3132" y2="44114"/>
                        <a14:foregroundMark x1="16512" y1="41656" x2="16512" y2="41656"/>
                        <a14:foregroundMark x1="25409" y1="41656" x2="25409" y2="41656"/>
                        <a14:foregroundMark x1="26263" y1="11643" x2="17865" y2="9314"/>
                        <a14:foregroundMark x1="10843" y1="15136" x2="9751" y2="16041"/>
                        <a14:foregroundMark x1="17865" y1="9314" x2="12452" y2="13802"/>
                        <a14:foregroundMark x1="9564" y1="18111" x2="8327" y2="31824"/>
                        <a14:foregroundMark x1="9611" y1="17594" x2="9564" y2="18111"/>
                        <a14:foregroundMark x1="9669" y1="16947" x2="9611" y2="17594"/>
                        <a14:foregroundMark x1="9704" y1="16559" x2="9669" y2="16947"/>
                        <a14:foregroundMark x1="8327" y1="31824" x2="9609" y2="45019"/>
                        <a14:foregroundMark x1="18221" y1="96378" x2="18221" y2="96378"/>
                        <a14:backgroundMark x1="9964" y1="16559" x2="9964" y2="16559"/>
                        <a14:backgroundMark x1="10676" y1="16300" x2="10676" y2="16300"/>
                        <a14:backgroundMark x1="11459" y1="14748" x2="11459" y2="14748"/>
                        <a14:backgroundMark x1="10249" y1="14748" x2="10249" y2="14748"/>
                        <a14:backgroundMark x1="9680" y1="16947" x2="9680" y2="16947"/>
                        <a14:backgroundMark x1="9253" y1="17594" x2="9253" y2="17594"/>
                        <a14:backgroundMark x1="10819" y1="15136" x2="10819" y2="15136"/>
                        <a14:backgroundMark x1="9822" y1="16559" x2="9822" y2="16559"/>
                        <a14:backgroundMark x1="9395" y1="18111" x2="9395" y2="18111"/>
                        <a14:backgroundMark x1="11459" y1="14748" x2="11459" y2="14748"/>
                        <a14:backgroundMark x1="12527" y1="13972" x2="10819" y2="1500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49676"/>
          <a:stretch/>
        </p:blipFill>
        <p:spPr>
          <a:xfrm>
            <a:off x="6684157" y="1399788"/>
            <a:ext cx="3478152" cy="2248846"/>
          </a:xfrm>
          <a:prstGeom prst="rect">
            <a:avLst/>
          </a:prstGeom>
        </p:spPr>
      </p:pic>
      <p:sp>
        <p:nvSpPr>
          <p:cNvPr id="5" name="文本框 32">
            <a:extLst>
              <a:ext uri="{FF2B5EF4-FFF2-40B4-BE49-F238E27FC236}">
                <a16:creationId xmlns:a16="http://schemas.microsoft.com/office/drawing/2014/main" id="{2B185602-FFB7-491F-BD8E-C9F4E799143B}"/>
              </a:ext>
            </a:extLst>
          </p:cNvPr>
          <p:cNvSpPr txBox="1"/>
          <p:nvPr/>
        </p:nvSpPr>
        <p:spPr>
          <a:xfrm>
            <a:off x="3035191" y="52361"/>
            <a:ext cx="6461133" cy="901401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4000">
                <a:latin typeface="汉仪小麦体简" panose="00020600040101010101" pitchFamily="18" charset="-122"/>
                <a:ea typeface="汉仪小麦体简" panose="00020600040101010101" pitchFamily="18" charset="-122"/>
              </a:defRPr>
            </a:lvl1pPr>
          </a:lstStyle>
          <a:p>
            <a:pPr algn="ctr" defTabSz="457200">
              <a:defRPr/>
            </a:pPr>
            <a:r>
              <a:rPr lang="en-US" altLang="zh-CN" sz="4800" b="1" dirty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Microsoft YaHei" panose="020B0503020204020204" charset="-122"/>
                <a:cs typeface="Times New Roman" panose="02020603050405020304" pitchFamily="18" charset="0"/>
              </a:rPr>
              <a:t>TRÒ CHƠI: ĐỐ BẠN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497342CA-3F6F-4008-AEA4-5A4FA5EE6954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9185" b="96378" l="3132" r="95018">
                        <a14:foregroundMark x1="95018" y1="31048" x2="95018" y2="31048"/>
                        <a14:foregroundMark x1="3132" y1="44114" x2="3132" y2="44114"/>
                        <a14:foregroundMark x1="16512" y1="41656" x2="16512" y2="41656"/>
                        <a14:foregroundMark x1="25409" y1="41656" x2="25409" y2="41656"/>
                        <a14:foregroundMark x1="26263" y1="11643" x2="17865" y2="9314"/>
                        <a14:foregroundMark x1="10843" y1="15136" x2="9751" y2="16041"/>
                        <a14:foregroundMark x1="17865" y1="9314" x2="12452" y2="13802"/>
                        <a14:foregroundMark x1="9564" y1="18111" x2="8327" y2="31824"/>
                        <a14:foregroundMark x1="9611" y1="17594" x2="9564" y2="18111"/>
                        <a14:foregroundMark x1="9669" y1="16947" x2="9611" y2="17594"/>
                        <a14:foregroundMark x1="9704" y1="16559" x2="9669" y2="16947"/>
                        <a14:foregroundMark x1="8327" y1="31824" x2="9609" y2="45019"/>
                        <a14:foregroundMark x1="18221" y1="96378" x2="18221" y2="96378"/>
                        <a14:backgroundMark x1="9964" y1="16559" x2="9964" y2="16559"/>
                        <a14:backgroundMark x1="10676" y1="16300" x2="10676" y2="16300"/>
                        <a14:backgroundMark x1="11459" y1="14748" x2="11459" y2="14748"/>
                        <a14:backgroundMark x1="10249" y1="14748" x2="10249" y2="14748"/>
                        <a14:backgroundMark x1="9680" y1="16947" x2="9680" y2="16947"/>
                        <a14:backgroundMark x1="9253" y1="17594" x2="9253" y2="17594"/>
                        <a14:backgroundMark x1="10819" y1="15136" x2="10819" y2="15136"/>
                        <a14:backgroundMark x1="9822" y1="16559" x2="9822" y2="16559"/>
                        <a14:backgroundMark x1="9395" y1="18111" x2="9395" y2="18111"/>
                        <a14:backgroundMark x1="11459" y1="14748" x2="11459" y2="14748"/>
                        <a14:backgroundMark x1="12527" y1="13972" x2="10819" y2="1500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1976"/>
          <a:stretch/>
        </p:blipFill>
        <p:spPr>
          <a:xfrm flipH="1">
            <a:off x="2865432" y="1485290"/>
            <a:ext cx="3400327" cy="1906557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8F9541C1-3A8A-4090-B145-B1D9A51CA608}"/>
              </a:ext>
            </a:extLst>
          </p:cNvPr>
          <p:cNvSpPr txBox="1"/>
          <p:nvPr/>
        </p:nvSpPr>
        <p:spPr>
          <a:xfrm>
            <a:off x="3035191" y="1939940"/>
            <a:ext cx="267353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Tớ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có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phép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tính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 10 – 4 = 6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1C7037DC-5591-4B11-B96C-E898A607F7E8}"/>
              </a:ext>
            </a:extLst>
          </p:cNvPr>
          <p:cNvSpPr txBox="1"/>
          <p:nvPr/>
        </p:nvSpPr>
        <p:spPr>
          <a:xfrm>
            <a:off x="7223387" y="1755275"/>
            <a:ext cx="275863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10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được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gọi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là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….</a:t>
            </a:r>
          </a:p>
          <a:p>
            <a:pPr algn="ctr"/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4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được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gọi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là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….</a:t>
            </a:r>
          </a:p>
          <a:p>
            <a:pPr algn="ctr"/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6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được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gọi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là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….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AC184912-1F04-4415-BA0E-E633DDADDA08}"/>
              </a:ext>
            </a:extLst>
          </p:cNvPr>
          <p:cNvGrpSpPr/>
          <p:nvPr/>
        </p:nvGrpSpPr>
        <p:grpSpPr>
          <a:xfrm>
            <a:off x="3067750" y="603171"/>
            <a:ext cx="6056499" cy="5844521"/>
            <a:chOff x="3034379" y="1463170"/>
            <a:chExt cx="6056499" cy="5844521"/>
          </a:xfrm>
        </p:grpSpPr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2E3E8572-8689-4E41-9598-02725B5BB310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9845" b="97798" l="1125" r="99375">
                          <a14:foregroundMark x1="49000" y1="87306" x2="49000" y2="87306"/>
                          <a14:foregroundMark x1="67000" y1="90026" x2="67000" y2="90026"/>
                          <a14:foregroundMark x1="81000" y1="90026" x2="81000" y2="90026"/>
                          <a14:foregroundMark x1="54750" y1="90285" x2="54750" y2="90285"/>
                          <a14:foregroundMark x1="23500" y1="90803" x2="23500" y2="90803"/>
                          <a14:foregroundMark x1="10375" y1="90803" x2="10375" y2="90803"/>
                          <a14:foregroundMark x1="4375" y1="90803" x2="4375" y2="90803"/>
                          <a14:foregroundMark x1="7875" y1="90803" x2="7875" y2="90803"/>
                          <a14:foregroundMark x1="13625" y1="90803" x2="13625" y2="90803"/>
                          <a14:foregroundMark x1="24625" y1="90544" x2="24625" y2="90544"/>
                          <a14:foregroundMark x1="32000" y1="58290" x2="32000" y2="58290"/>
                          <a14:foregroundMark x1="57000" y1="91710" x2="57000" y2="91710"/>
                          <a14:foregroundMark x1="97625" y1="90803" x2="97625" y2="90803"/>
                          <a14:foregroundMark x1="55000" y1="79534" x2="55000" y2="79534"/>
                          <a14:foregroundMark x1="57500" y1="79793" x2="57500" y2="79793"/>
                          <a14:foregroundMark x1="53875" y1="79275" x2="53875" y2="79275"/>
                          <a14:foregroundMark x1="57500" y1="80699" x2="57500" y2="80699"/>
                          <a14:foregroundMark x1="14750" y1="94301" x2="14750" y2="94301"/>
                          <a14:foregroundMark x1="11125" y1="93394" x2="32750" y2="91710"/>
                          <a14:foregroundMark x1="76875" y1="88472" x2="94000" y2="88731"/>
                          <a14:foregroundMark x1="72625" y1="93782" x2="95875" y2="93782"/>
                          <a14:foregroundMark x1="71750" y1="96632" x2="84250" y2="96632"/>
                          <a14:foregroundMark x1="84250" y1="96632" x2="95875" y2="96373"/>
                          <a14:foregroundMark x1="95875" y1="96373" x2="99375" y2="87047"/>
                          <a14:foregroundMark x1="99375" y1="87047" x2="99375" y2="87047"/>
                          <a14:foregroundMark x1="14250" y1="89378" x2="14250" y2="89378"/>
                          <a14:foregroundMark x1="20500" y1="86140" x2="20500" y2="86140"/>
                          <a14:foregroundMark x1="7875" y1="86399" x2="7875" y2="86399"/>
                          <a14:foregroundMark x1="4125" y1="91451" x2="4125" y2="91451"/>
                          <a14:foregroundMark x1="21875" y1="89896" x2="21875" y2="89896"/>
                          <a14:foregroundMark x1="7500" y1="90026" x2="7500" y2="90026"/>
                          <a14:foregroundMark x1="15625" y1="88731" x2="15625" y2="88731"/>
                          <a14:foregroundMark x1="15625" y1="87047" x2="15625" y2="87047"/>
                          <a14:foregroundMark x1="11750" y1="88212" x2="11750" y2="88212"/>
                          <a14:foregroundMark x1="5250" y1="92358" x2="5250" y2="92358"/>
                          <a14:foregroundMark x1="3375" y1="92358" x2="3375" y2="92358"/>
                          <a14:foregroundMark x1="3375" y1="89896" x2="3375" y2="89896"/>
                          <a14:foregroundMark x1="2250" y1="93135" x2="2250" y2="93135"/>
                          <a14:foregroundMark x1="11500" y1="96373" x2="11500" y2="96373"/>
                          <a14:foregroundMark x1="23000" y1="96373" x2="23000" y2="96373"/>
                          <a14:foregroundMark x1="29625" y1="97021" x2="29625" y2="97021"/>
                          <a14:foregroundMark x1="53250" y1="97798" x2="53250" y2="97798"/>
                          <a14:foregroundMark x1="68125" y1="97798" x2="68125" y2="97798"/>
                          <a14:foregroundMark x1="38750" y1="97798" x2="38750" y2="97798"/>
                          <a14:foregroundMark x1="21250" y1="96373" x2="21250" y2="96373"/>
                          <a14:foregroundMark x1="6750" y1="94689" x2="27375" y2="94301"/>
                          <a14:foregroundMark x1="3875" y1="94948" x2="20750" y2="95207"/>
                          <a14:foregroundMark x1="20750" y1="95207" x2="43250" y2="94819"/>
                          <a14:foregroundMark x1="43250" y1="94819" x2="67000" y2="95725"/>
                          <a14:foregroundMark x1="67000" y1="95725" x2="12000" y2="98964"/>
                          <a14:foregroundMark x1="12000" y1="98964" x2="1500" y2="96114"/>
                          <a14:foregroundMark x1="1500" y1="96114" x2="1125" y2="95207"/>
                          <a14:foregroundMark x1="56875" y1="80052" x2="56875" y2="80052"/>
                          <a14:backgroundMark x1="49625" y1="38212" x2="49625" y2="38212"/>
                          <a14:backgroundMark x1="49625" y1="54793" x2="49625" y2="54793"/>
                          <a14:backgroundMark x1="57500" y1="81865" x2="57500" y2="81865"/>
                          <a14:backgroundMark x1="52375" y1="32902" x2="52375" y2="32902"/>
                          <a14:backgroundMark x1="48500" y1="39378" x2="48500" y2="39378"/>
                          <a14:backgroundMark x1="53625" y1="28238" x2="53625" y2="28238"/>
                          <a14:backgroundMark x1="49000" y1="50130" x2="49000" y2="50130"/>
                          <a14:backgroundMark x1="48250" y1="43653" x2="48250" y2="43653"/>
                          <a14:backgroundMark x1="48250" y1="54534" x2="48250" y2="54534"/>
                          <a14:backgroundMark x1="48500" y1="40155" x2="48500" y2="40155"/>
                          <a14:backgroundMark x1="60625" y1="31477" x2="60625" y2="31477"/>
                          <a14:backgroundMark x1="46875" y1="74223" x2="46875" y2="74223"/>
                          <a14:backgroundMark x1="47125" y1="61788" x2="47125" y2="61788"/>
                          <a14:backgroundMark x1="47875" y1="50130" x2="47875" y2="50130"/>
                          <a14:backgroundMark x1="44875" y1="37565" x2="44875" y2="37565"/>
                          <a14:backgroundMark x1="38375" y1="35492" x2="38375" y2="35492"/>
                          <a14:backgroundMark x1="84500" y1="70725" x2="84500" y2="70725"/>
                          <a14:backgroundMark x1="76875" y1="71632" x2="76875" y2="71632"/>
                          <a14:backgroundMark x1="83625" y1="77720" x2="83625" y2="77720"/>
                          <a14:backgroundMark x1="62750" y1="72150" x2="62750" y2="72150"/>
                          <a14:backgroundMark x1="64500" y1="73316" x2="64500" y2="73316"/>
                          <a14:backgroundMark x1="61750" y1="70984" x2="61750" y2="70984"/>
                          <a14:backgroundMark x1="57750" y1="71114" x2="57750" y2="71114"/>
                          <a14:backgroundMark x1="53500" y1="72150" x2="53500" y2="72150"/>
                          <a14:backgroundMark x1="51250" y1="67876" x2="51250" y2="67876"/>
                          <a14:backgroundMark x1="49125" y1="43135" x2="49125" y2="50907"/>
                          <a14:backgroundMark x1="86625" y1="71114" x2="81000" y2="78368"/>
                          <a14:backgroundMark x1="81000" y1="78368" x2="81000" y2="78368"/>
                          <a14:backgroundMark x1="46750" y1="48316" x2="46750" y2="57513"/>
                          <a14:backgroundMark x1="46750" y1="57513" x2="49000" y2="65674"/>
                          <a14:backgroundMark x1="49000" y1="65674" x2="50125" y2="57383"/>
                          <a14:backgroundMark x1="50125" y1="57383" x2="47625" y2="80699"/>
                          <a14:backgroundMark x1="10000" y1="66451" x2="15125" y2="76813"/>
                          <a14:backgroundMark x1="15125" y1="76813" x2="14250" y2="68653"/>
                          <a14:backgroundMark x1="14250" y1="68653" x2="21375" y2="76295"/>
                          <a14:backgroundMark x1="21375" y1="76295" x2="14500" y2="80959"/>
                          <a14:backgroundMark x1="14500" y1="80959" x2="13375" y2="81218"/>
                          <a14:backgroundMark x1="67000" y1="15803" x2="49625" y2="27850"/>
                          <a14:backgroundMark x1="49625" y1="27850" x2="53125" y2="36140"/>
                          <a14:backgroundMark x1="53125" y1="36140" x2="56125" y2="20337"/>
                          <a14:backgroundMark x1="56125" y1="20337" x2="52500" y2="30699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34379" y="1463170"/>
              <a:ext cx="6056499" cy="5844521"/>
            </a:xfrm>
            <a:prstGeom prst="rect">
              <a:avLst/>
            </a:prstGeom>
          </p:spPr>
        </p:pic>
        <p:sp>
          <p:nvSpPr>
            <p:cNvPr id="2" name="Rectangle 1">
              <a:extLst>
                <a:ext uri="{FF2B5EF4-FFF2-40B4-BE49-F238E27FC236}">
                  <a16:creationId xmlns:a16="http://schemas.microsoft.com/office/drawing/2014/main" id="{23219C1C-BCA1-4315-97C0-378E6E7D31C6}"/>
                </a:ext>
              </a:extLst>
            </p:cNvPr>
            <p:cNvSpPr/>
            <p:nvPr/>
          </p:nvSpPr>
          <p:spPr>
            <a:xfrm>
              <a:off x="4532741" y="6360898"/>
              <a:ext cx="3478152" cy="655313"/>
            </a:xfrm>
            <a:prstGeom prst="rect">
              <a:avLst/>
            </a:prstGeom>
            <a:solidFill>
              <a:srgbClr val="D8921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pic>
        <p:nvPicPr>
          <p:cNvPr id="10" name="Picture 9">
            <a:extLst>
              <a:ext uri="{FF2B5EF4-FFF2-40B4-BE49-F238E27FC236}">
                <a16:creationId xmlns:a16="http://schemas.microsoft.com/office/drawing/2014/main" id="{1301B6BD-75A0-42A1-BA4C-D19AA94F44E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75660">
            <a:off x="4912957" y="5626548"/>
            <a:ext cx="2370684" cy="8905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991964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141D5713-B234-4F52-804A-12B0A9F15FFC}"/>
              </a:ext>
            </a:extLst>
          </p:cNvPr>
          <p:cNvSpPr/>
          <p:nvPr/>
        </p:nvSpPr>
        <p:spPr>
          <a:xfrm>
            <a:off x="4057422" y="2297010"/>
            <a:ext cx="729637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1" dirty="0">
                <a:ln w="12700">
                  <a:solidFill>
                    <a:schemeClr val="accent1"/>
                  </a:solidFill>
                  <a:prstDash val="solid"/>
                </a:ln>
                <a:solidFill>
                  <a:srgbClr val="FFFF00"/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LUYỆN TẬP THỰC HÀNH</a:t>
            </a:r>
            <a:endParaRPr lang="en-US" sz="5400" b="1" cap="none" spc="0" dirty="0">
              <a:ln w="12700">
                <a:solidFill>
                  <a:srgbClr val="FF0000"/>
                </a:solidFill>
                <a:prstDash val="solid"/>
              </a:ln>
              <a:solidFill>
                <a:srgbClr val="FFFF00"/>
              </a:solidFill>
              <a:effectLst>
                <a:outerShdw dist="38100" dir="2640000" algn="bl" rotWithShape="0">
                  <a:schemeClr val="accent1"/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7319428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630C73F4-2FF1-4B0B-9D63-9F8F4D19800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9975"/>
          <a:stretch/>
        </p:blipFill>
        <p:spPr>
          <a:xfrm>
            <a:off x="6404922" y="2069461"/>
            <a:ext cx="4680442" cy="1305554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B4F2CD8D-94B9-450A-BFF3-064E8A3FD10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59137"/>
          <a:stretch/>
        </p:blipFill>
        <p:spPr>
          <a:xfrm>
            <a:off x="836074" y="1906773"/>
            <a:ext cx="4782503" cy="1306662"/>
          </a:xfrm>
          <a:prstGeom prst="rect">
            <a:avLst/>
          </a:prstGeom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5B175A7D-5131-4323-9C69-D789DB5A7796}"/>
              </a:ext>
            </a:extLst>
          </p:cNvPr>
          <p:cNvGrpSpPr/>
          <p:nvPr/>
        </p:nvGrpSpPr>
        <p:grpSpPr>
          <a:xfrm>
            <a:off x="1215057" y="538490"/>
            <a:ext cx="9761884" cy="890335"/>
            <a:chOff x="1145582" y="356727"/>
            <a:chExt cx="9674186" cy="804658"/>
          </a:xfrm>
        </p:grpSpPr>
        <p:sp>
          <p:nvSpPr>
            <p:cNvPr id="4" name="Flowchart: Alternate Process 3">
              <a:extLst>
                <a:ext uri="{FF2B5EF4-FFF2-40B4-BE49-F238E27FC236}">
                  <a16:creationId xmlns:a16="http://schemas.microsoft.com/office/drawing/2014/main" id="{CE68AB76-9F55-42DB-9947-7F779A47B1F8}"/>
                </a:ext>
              </a:extLst>
            </p:cNvPr>
            <p:cNvSpPr/>
            <p:nvPr/>
          </p:nvSpPr>
          <p:spPr>
            <a:xfrm>
              <a:off x="1757878" y="458115"/>
              <a:ext cx="9061890" cy="639766"/>
            </a:xfrm>
            <a:prstGeom prst="flowChartAlternateProcess">
              <a:avLst/>
            </a:prstGeom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 </a:t>
              </a:r>
              <a:r>
                <a:rPr lang="en-US" sz="2800" b="1" dirty="0" err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Nêu</a:t>
              </a:r>
              <a:r>
                <a:rPr lang="en-US" sz="28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800" b="1" dirty="0" err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số</a:t>
              </a:r>
              <a:r>
                <a:rPr lang="en-US" sz="28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800" b="1" dirty="0" err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bị</a:t>
              </a:r>
              <a:r>
                <a:rPr lang="en-US" sz="28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800" b="1" dirty="0" err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trừ</a:t>
              </a:r>
              <a:r>
                <a:rPr lang="en-US" sz="28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, </a:t>
              </a:r>
              <a:r>
                <a:rPr lang="en-US" sz="2800" b="1" dirty="0" err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số</a:t>
              </a:r>
              <a:r>
                <a:rPr lang="en-US" sz="28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800" b="1" dirty="0" err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trừ</a:t>
              </a:r>
              <a:r>
                <a:rPr lang="en-US" sz="28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, </a:t>
              </a:r>
              <a:r>
                <a:rPr lang="en-US" sz="2800" b="1" dirty="0" err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hiệu</a:t>
              </a:r>
              <a:r>
                <a:rPr lang="en-US" sz="28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800" b="1" dirty="0" err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trong</a:t>
              </a:r>
              <a:r>
                <a:rPr lang="en-US" sz="28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800" b="1" dirty="0" err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các</a:t>
              </a:r>
              <a:r>
                <a:rPr lang="en-US" sz="28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800" b="1" dirty="0" err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phép</a:t>
              </a:r>
              <a:r>
                <a:rPr lang="en-US" sz="28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800" b="1" dirty="0" err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tính</a:t>
              </a:r>
              <a:r>
                <a:rPr lang="en-US" sz="28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800" b="1" dirty="0" err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sau</a:t>
              </a:r>
              <a:r>
                <a:rPr lang="en-US" sz="28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:</a:t>
              </a:r>
            </a:p>
          </p:txBody>
        </p:sp>
        <p:sp>
          <p:nvSpPr>
            <p:cNvPr id="3" name="Oval 2">
              <a:extLst>
                <a:ext uri="{FF2B5EF4-FFF2-40B4-BE49-F238E27FC236}">
                  <a16:creationId xmlns:a16="http://schemas.microsoft.com/office/drawing/2014/main" id="{6AC5CC9C-59CA-4E33-A78E-FBB769274729}"/>
                </a:ext>
              </a:extLst>
            </p:cNvPr>
            <p:cNvSpPr/>
            <p:nvPr/>
          </p:nvSpPr>
          <p:spPr>
            <a:xfrm>
              <a:off x="1145582" y="356727"/>
              <a:ext cx="901994" cy="804658"/>
            </a:xfrm>
            <a:prstGeom prst="ellipse">
              <a:avLst/>
            </a:prstGeom>
            <a:ln/>
            <a:scene3d>
              <a:camera prst="perspectiveFront"/>
              <a:lightRig rig="threePt" dir="t"/>
            </a:scene3d>
            <a:sp3d>
              <a:bevelT w="139700" h="139700" prst="divot"/>
            </a:sp3d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40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</a:t>
              </a:r>
            </a:p>
          </p:txBody>
        </p:sp>
      </p:grpSp>
      <p:sp>
        <p:nvSpPr>
          <p:cNvPr id="45" name="Right Arrow 32">
            <a:extLst>
              <a:ext uri="{FF2B5EF4-FFF2-40B4-BE49-F238E27FC236}">
                <a16:creationId xmlns:a16="http://schemas.microsoft.com/office/drawing/2014/main" id="{D40FA482-C56B-4B56-9C4D-A04BA1C68948}"/>
              </a:ext>
            </a:extLst>
          </p:cNvPr>
          <p:cNvSpPr/>
          <p:nvPr/>
        </p:nvSpPr>
        <p:spPr>
          <a:xfrm rot="18038359">
            <a:off x="1118678" y="3321472"/>
            <a:ext cx="1352692" cy="9762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Right Arrow 33">
            <a:extLst>
              <a:ext uri="{FF2B5EF4-FFF2-40B4-BE49-F238E27FC236}">
                <a16:creationId xmlns:a16="http://schemas.microsoft.com/office/drawing/2014/main" id="{236ECD75-3697-4CCF-A2FE-2CF2938000FF}"/>
              </a:ext>
            </a:extLst>
          </p:cNvPr>
          <p:cNvSpPr/>
          <p:nvPr/>
        </p:nvSpPr>
        <p:spPr>
          <a:xfrm rot="16200000">
            <a:off x="2765995" y="3316026"/>
            <a:ext cx="1105150" cy="1105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ight Arrow 34">
            <a:extLst>
              <a:ext uri="{FF2B5EF4-FFF2-40B4-BE49-F238E27FC236}">
                <a16:creationId xmlns:a16="http://schemas.microsoft.com/office/drawing/2014/main" id="{C07CC2BE-D35A-4C25-8017-EDE7E7200774}"/>
              </a:ext>
            </a:extLst>
          </p:cNvPr>
          <p:cNvSpPr/>
          <p:nvPr/>
        </p:nvSpPr>
        <p:spPr>
          <a:xfrm rot="14477870">
            <a:off x="3981044" y="3314403"/>
            <a:ext cx="1215222" cy="14333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Right Arrow 32">
            <a:extLst>
              <a:ext uri="{FF2B5EF4-FFF2-40B4-BE49-F238E27FC236}">
                <a16:creationId xmlns:a16="http://schemas.microsoft.com/office/drawing/2014/main" id="{BCD9C34E-1A7A-491A-B859-3E0B4744C870}"/>
              </a:ext>
            </a:extLst>
          </p:cNvPr>
          <p:cNvSpPr/>
          <p:nvPr/>
        </p:nvSpPr>
        <p:spPr>
          <a:xfrm rot="16743371">
            <a:off x="7011481" y="3375498"/>
            <a:ext cx="966057" cy="14469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2" name="Right Arrow 33">
            <a:extLst>
              <a:ext uri="{FF2B5EF4-FFF2-40B4-BE49-F238E27FC236}">
                <a16:creationId xmlns:a16="http://schemas.microsoft.com/office/drawing/2014/main" id="{6176EE47-9622-4A3E-9524-8CDA6C715A70}"/>
              </a:ext>
            </a:extLst>
          </p:cNvPr>
          <p:cNvSpPr/>
          <p:nvPr/>
        </p:nvSpPr>
        <p:spPr>
          <a:xfrm rot="16200000">
            <a:off x="8252072" y="3364539"/>
            <a:ext cx="986143" cy="15725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Right Arrow 34">
            <a:extLst>
              <a:ext uri="{FF2B5EF4-FFF2-40B4-BE49-F238E27FC236}">
                <a16:creationId xmlns:a16="http://schemas.microsoft.com/office/drawing/2014/main" id="{4A2CFAF2-50B1-4471-9C1C-97038E1F66D1}"/>
              </a:ext>
            </a:extLst>
          </p:cNvPr>
          <p:cNvSpPr/>
          <p:nvPr/>
        </p:nvSpPr>
        <p:spPr>
          <a:xfrm rot="14477870">
            <a:off x="9444015" y="3416629"/>
            <a:ext cx="1203354" cy="17418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Rounded Rectangle 29">
            <a:extLst>
              <a:ext uri="{FF2B5EF4-FFF2-40B4-BE49-F238E27FC236}">
                <a16:creationId xmlns:a16="http://schemas.microsoft.com/office/drawing/2014/main" id="{DFCF9AE3-4573-4751-A8A7-BBACBBA096AD}"/>
              </a:ext>
            </a:extLst>
          </p:cNvPr>
          <p:cNvSpPr/>
          <p:nvPr/>
        </p:nvSpPr>
        <p:spPr>
          <a:xfrm flipH="1">
            <a:off x="586853" y="3911943"/>
            <a:ext cx="1648447" cy="828983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b="1" dirty="0" err="1">
                <a:solidFill>
                  <a:srgbClr val="0070C0"/>
                </a:solidFill>
                <a:latin typeface="UTM Avo" panose="02040603050506020204" pitchFamily="18" charset="0"/>
              </a:rPr>
              <a:t>Số</a:t>
            </a:r>
            <a:r>
              <a:rPr lang="en-US" sz="2400" b="1" dirty="0">
                <a:solidFill>
                  <a:srgbClr val="0070C0"/>
                </a:solidFill>
                <a:latin typeface="UTM Avo" panose="02040603050506020204" pitchFamily="18" charset="0"/>
              </a:rPr>
              <a:t> </a:t>
            </a:r>
            <a:r>
              <a:rPr lang="en-US" sz="2400" b="1" dirty="0" err="1">
                <a:solidFill>
                  <a:srgbClr val="0070C0"/>
                </a:solidFill>
                <a:latin typeface="UTM Avo" panose="02040603050506020204" pitchFamily="18" charset="0"/>
              </a:rPr>
              <a:t>bị</a:t>
            </a:r>
            <a:r>
              <a:rPr lang="en-US" sz="2400" b="1" dirty="0">
                <a:solidFill>
                  <a:srgbClr val="0070C0"/>
                </a:solidFill>
                <a:latin typeface="UTM Avo" panose="02040603050506020204" pitchFamily="18" charset="0"/>
              </a:rPr>
              <a:t> </a:t>
            </a:r>
            <a:r>
              <a:rPr lang="en-US" sz="2400" b="1" dirty="0" err="1">
                <a:solidFill>
                  <a:srgbClr val="0070C0"/>
                </a:solidFill>
                <a:latin typeface="UTM Avo" panose="02040603050506020204" pitchFamily="18" charset="0"/>
              </a:rPr>
              <a:t>trừ</a:t>
            </a:r>
            <a:endParaRPr lang="en-US" sz="2400" b="1" dirty="0">
              <a:solidFill>
                <a:srgbClr val="0070C0"/>
              </a:solidFill>
              <a:latin typeface="UTM Avo" panose="02040603050506020204" pitchFamily="18" charset="0"/>
            </a:endParaRPr>
          </a:p>
        </p:txBody>
      </p:sp>
      <p:sp>
        <p:nvSpPr>
          <p:cNvPr id="43" name="Rounded Rectangle 30">
            <a:extLst>
              <a:ext uri="{FF2B5EF4-FFF2-40B4-BE49-F238E27FC236}">
                <a16:creationId xmlns:a16="http://schemas.microsoft.com/office/drawing/2014/main" id="{94C034BE-B226-4565-824B-A07AC9B208E1}"/>
              </a:ext>
            </a:extLst>
          </p:cNvPr>
          <p:cNvSpPr/>
          <p:nvPr/>
        </p:nvSpPr>
        <p:spPr>
          <a:xfrm flipH="1">
            <a:off x="2431440" y="3911944"/>
            <a:ext cx="1648446" cy="828983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b="1" dirty="0" err="1">
                <a:solidFill>
                  <a:srgbClr val="0070C0"/>
                </a:solidFill>
                <a:latin typeface="UTM Avo" panose="02040603050506020204" pitchFamily="18" charset="0"/>
              </a:rPr>
              <a:t>Số</a:t>
            </a:r>
            <a:r>
              <a:rPr lang="en-US" sz="2400" b="1" dirty="0">
                <a:solidFill>
                  <a:srgbClr val="0070C0"/>
                </a:solidFill>
                <a:latin typeface="UTM Avo" panose="02040603050506020204" pitchFamily="18" charset="0"/>
              </a:rPr>
              <a:t> </a:t>
            </a:r>
            <a:r>
              <a:rPr lang="en-US" sz="2400" b="1" dirty="0" err="1">
                <a:solidFill>
                  <a:srgbClr val="0070C0"/>
                </a:solidFill>
                <a:latin typeface="UTM Avo" panose="02040603050506020204" pitchFamily="18" charset="0"/>
              </a:rPr>
              <a:t>trừ</a:t>
            </a:r>
            <a:endParaRPr lang="en-US" sz="2400" b="1" dirty="0">
              <a:solidFill>
                <a:srgbClr val="0070C0"/>
              </a:solidFill>
              <a:latin typeface="UTM Avo" panose="02040603050506020204" pitchFamily="18" charset="0"/>
            </a:endParaRPr>
          </a:p>
        </p:txBody>
      </p:sp>
      <p:sp>
        <p:nvSpPr>
          <p:cNvPr id="44" name="Rounded Rectangle 31">
            <a:extLst>
              <a:ext uri="{FF2B5EF4-FFF2-40B4-BE49-F238E27FC236}">
                <a16:creationId xmlns:a16="http://schemas.microsoft.com/office/drawing/2014/main" id="{F823D34E-A680-4A82-AB52-C7476E8A2330}"/>
              </a:ext>
            </a:extLst>
          </p:cNvPr>
          <p:cNvSpPr/>
          <p:nvPr/>
        </p:nvSpPr>
        <p:spPr>
          <a:xfrm flipH="1">
            <a:off x="4272712" y="3911944"/>
            <a:ext cx="1250815" cy="861692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b="1" dirty="0" err="1">
                <a:solidFill>
                  <a:srgbClr val="0070C0"/>
                </a:solidFill>
                <a:latin typeface="UTM Avo" panose="02040603050506020204" pitchFamily="18" charset="0"/>
              </a:rPr>
              <a:t>Hiệu</a:t>
            </a:r>
            <a:endParaRPr lang="en-US" sz="2400" b="1" dirty="0">
              <a:solidFill>
                <a:srgbClr val="0070C0"/>
              </a:solidFill>
              <a:latin typeface="UTM Avo" panose="02040603050506020204" pitchFamily="18" charset="0"/>
            </a:endParaRPr>
          </a:p>
        </p:txBody>
      </p:sp>
      <p:sp>
        <p:nvSpPr>
          <p:cNvPr id="48" name="Rounded Rectangle 29">
            <a:extLst>
              <a:ext uri="{FF2B5EF4-FFF2-40B4-BE49-F238E27FC236}">
                <a16:creationId xmlns:a16="http://schemas.microsoft.com/office/drawing/2014/main" id="{FBCE44F7-AC6C-474C-A792-575089DC0B58}"/>
              </a:ext>
            </a:extLst>
          </p:cNvPr>
          <p:cNvSpPr/>
          <p:nvPr/>
        </p:nvSpPr>
        <p:spPr>
          <a:xfrm flipH="1">
            <a:off x="6432188" y="3923851"/>
            <a:ext cx="1600071" cy="828983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b="1" dirty="0" err="1">
                <a:solidFill>
                  <a:srgbClr val="0070C0"/>
                </a:solidFill>
                <a:latin typeface="UTM Avo" panose="02040603050506020204" pitchFamily="18" charset="0"/>
              </a:rPr>
              <a:t>Số</a:t>
            </a:r>
            <a:r>
              <a:rPr lang="en-US" sz="2400" b="1" dirty="0">
                <a:solidFill>
                  <a:srgbClr val="0070C0"/>
                </a:solidFill>
                <a:latin typeface="UTM Avo" panose="02040603050506020204" pitchFamily="18" charset="0"/>
              </a:rPr>
              <a:t> </a:t>
            </a:r>
            <a:r>
              <a:rPr lang="en-US" sz="2400" b="1" dirty="0" err="1">
                <a:solidFill>
                  <a:srgbClr val="0070C0"/>
                </a:solidFill>
                <a:latin typeface="UTM Avo" panose="02040603050506020204" pitchFamily="18" charset="0"/>
              </a:rPr>
              <a:t>bị</a:t>
            </a:r>
            <a:r>
              <a:rPr lang="en-US" sz="2400" b="1" dirty="0">
                <a:solidFill>
                  <a:srgbClr val="0070C0"/>
                </a:solidFill>
                <a:latin typeface="UTM Avo" panose="02040603050506020204" pitchFamily="18" charset="0"/>
              </a:rPr>
              <a:t> </a:t>
            </a:r>
            <a:r>
              <a:rPr lang="en-US" sz="2400" b="1" dirty="0" err="1">
                <a:solidFill>
                  <a:srgbClr val="0070C0"/>
                </a:solidFill>
                <a:latin typeface="UTM Avo" panose="02040603050506020204" pitchFamily="18" charset="0"/>
              </a:rPr>
              <a:t>trừ</a:t>
            </a:r>
            <a:endParaRPr lang="en-US" sz="2400" b="1" dirty="0">
              <a:solidFill>
                <a:srgbClr val="0070C0"/>
              </a:solidFill>
              <a:latin typeface="UTM Avo" panose="02040603050506020204" pitchFamily="18" charset="0"/>
            </a:endParaRPr>
          </a:p>
        </p:txBody>
      </p:sp>
      <p:sp>
        <p:nvSpPr>
          <p:cNvPr id="49" name="Rounded Rectangle 30">
            <a:extLst>
              <a:ext uri="{FF2B5EF4-FFF2-40B4-BE49-F238E27FC236}">
                <a16:creationId xmlns:a16="http://schemas.microsoft.com/office/drawing/2014/main" id="{761C57C5-A17B-425E-A945-406171A473B1}"/>
              </a:ext>
            </a:extLst>
          </p:cNvPr>
          <p:cNvSpPr/>
          <p:nvPr/>
        </p:nvSpPr>
        <p:spPr>
          <a:xfrm flipH="1">
            <a:off x="8222183" y="3923852"/>
            <a:ext cx="1600070" cy="828983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b="1" dirty="0" err="1">
                <a:solidFill>
                  <a:srgbClr val="0070C0"/>
                </a:solidFill>
                <a:latin typeface="UTM Avo" panose="02040603050506020204" pitchFamily="18" charset="0"/>
              </a:rPr>
              <a:t>Số</a:t>
            </a:r>
            <a:r>
              <a:rPr lang="en-US" sz="2400" b="1" dirty="0">
                <a:solidFill>
                  <a:srgbClr val="0070C0"/>
                </a:solidFill>
                <a:latin typeface="UTM Avo" panose="02040603050506020204" pitchFamily="18" charset="0"/>
              </a:rPr>
              <a:t> </a:t>
            </a:r>
            <a:r>
              <a:rPr lang="en-US" sz="2400" b="1" dirty="0" err="1">
                <a:solidFill>
                  <a:srgbClr val="0070C0"/>
                </a:solidFill>
                <a:latin typeface="UTM Avo" panose="02040603050506020204" pitchFamily="18" charset="0"/>
              </a:rPr>
              <a:t>trừ</a:t>
            </a:r>
            <a:endParaRPr lang="en-US" sz="2400" b="1" dirty="0">
              <a:solidFill>
                <a:srgbClr val="0070C0"/>
              </a:solidFill>
              <a:latin typeface="UTM Avo" panose="02040603050506020204" pitchFamily="18" charset="0"/>
            </a:endParaRPr>
          </a:p>
        </p:txBody>
      </p:sp>
      <p:sp>
        <p:nvSpPr>
          <p:cNvPr id="50" name="Rounded Rectangle 31">
            <a:extLst>
              <a:ext uri="{FF2B5EF4-FFF2-40B4-BE49-F238E27FC236}">
                <a16:creationId xmlns:a16="http://schemas.microsoft.com/office/drawing/2014/main" id="{CE76B877-6C79-4A40-BC0B-C2D58D6723D6}"/>
              </a:ext>
            </a:extLst>
          </p:cNvPr>
          <p:cNvSpPr/>
          <p:nvPr/>
        </p:nvSpPr>
        <p:spPr>
          <a:xfrm flipH="1">
            <a:off x="10023050" y="3923852"/>
            <a:ext cx="1297436" cy="861692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b="1" dirty="0" err="1">
                <a:solidFill>
                  <a:srgbClr val="0070C0"/>
                </a:solidFill>
                <a:latin typeface="UTM Avo" panose="02040603050506020204" pitchFamily="18" charset="0"/>
              </a:rPr>
              <a:t>Hiệu</a:t>
            </a:r>
            <a:r>
              <a:rPr lang="en-US" sz="2400" b="1" dirty="0">
                <a:solidFill>
                  <a:srgbClr val="0070C0"/>
                </a:solidFill>
                <a:latin typeface="UTM Avo" panose="02040603050506020204" pitchFamily="18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11348698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 animBg="1"/>
      <p:bldP spid="46" grpId="0" animBg="1"/>
      <p:bldP spid="47" grpId="0" animBg="1"/>
      <p:bldP spid="51" grpId="0" animBg="1"/>
      <p:bldP spid="52" grpId="0" animBg="1"/>
      <p:bldP spid="53" grpId="0" animBg="1"/>
      <p:bldP spid="42" grpId="0" animBg="1"/>
      <p:bldP spid="43" grpId="0" animBg="1"/>
      <p:bldP spid="44" grpId="0" animBg="1"/>
      <p:bldP spid="48" grpId="0" animBg="1"/>
      <p:bldP spid="49" grpId="0" animBg="1"/>
      <p:bldP spid="50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>
            <a:extLst>
              <a:ext uri="{FF2B5EF4-FFF2-40B4-BE49-F238E27FC236}">
                <a16:creationId xmlns:a16="http://schemas.microsoft.com/office/drawing/2014/main" id="{EFF6C3C4-984D-4F9C-B7DF-8427FF97C804}"/>
              </a:ext>
            </a:extLst>
          </p:cNvPr>
          <p:cNvGrpSpPr/>
          <p:nvPr/>
        </p:nvGrpSpPr>
        <p:grpSpPr>
          <a:xfrm>
            <a:off x="4039337" y="650333"/>
            <a:ext cx="3711183" cy="890335"/>
            <a:chOff x="1145582" y="356727"/>
            <a:chExt cx="3677842" cy="804658"/>
          </a:xfrm>
        </p:grpSpPr>
        <p:sp>
          <p:nvSpPr>
            <p:cNvPr id="7" name="Flowchart: Alternate Process 6">
              <a:extLst>
                <a:ext uri="{FF2B5EF4-FFF2-40B4-BE49-F238E27FC236}">
                  <a16:creationId xmlns:a16="http://schemas.microsoft.com/office/drawing/2014/main" id="{FC0C2D3A-A720-483C-876D-CF9B08942EFA}"/>
                </a:ext>
              </a:extLst>
            </p:cNvPr>
            <p:cNvSpPr/>
            <p:nvPr/>
          </p:nvSpPr>
          <p:spPr>
            <a:xfrm>
              <a:off x="1757878" y="458115"/>
              <a:ext cx="3065546" cy="639766"/>
            </a:xfrm>
            <a:prstGeom prst="flowChartAlternateProcess">
              <a:avLst/>
            </a:prstGeom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 </a:t>
              </a:r>
              <a:r>
                <a:rPr lang="en-US" sz="2800" b="1" dirty="0" err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Tìm</a:t>
              </a:r>
              <a:r>
                <a:rPr lang="en-US" sz="28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800" b="1" dirty="0" err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hiệu</a:t>
              </a:r>
              <a:r>
                <a:rPr lang="en-US" sz="28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800" b="1" dirty="0" err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biết</a:t>
              </a:r>
              <a:r>
                <a:rPr lang="en-US" sz="28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:</a:t>
              </a:r>
            </a:p>
          </p:txBody>
        </p:sp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E3AB52B7-F46C-47DC-942F-3B9B3EFBFA78}"/>
                </a:ext>
              </a:extLst>
            </p:cNvPr>
            <p:cNvSpPr/>
            <p:nvPr/>
          </p:nvSpPr>
          <p:spPr>
            <a:xfrm>
              <a:off x="1145582" y="356727"/>
              <a:ext cx="901994" cy="804658"/>
            </a:xfrm>
            <a:prstGeom prst="ellipse">
              <a:avLst/>
            </a:prstGeom>
            <a:ln/>
            <a:scene3d>
              <a:camera prst="perspectiveFront"/>
              <a:lightRig rig="threePt" dir="t"/>
            </a:scene3d>
            <a:sp3d>
              <a:bevelT w="139700" h="139700" prst="divot"/>
            </a:sp3d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40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2</a:t>
              </a:r>
            </a:p>
          </p:txBody>
        </p:sp>
      </p:grpSp>
      <p:sp>
        <p:nvSpPr>
          <p:cNvPr id="39" name="TextBox 38">
            <a:extLst>
              <a:ext uri="{FF2B5EF4-FFF2-40B4-BE49-F238E27FC236}">
                <a16:creationId xmlns:a16="http://schemas.microsoft.com/office/drawing/2014/main" id="{67D55372-4D84-4F85-B59F-A0AED5258E0D}"/>
              </a:ext>
            </a:extLst>
          </p:cNvPr>
          <p:cNvSpPr txBox="1"/>
          <p:nvPr/>
        </p:nvSpPr>
        <p:spPr>
          <a:xfrm>
            <a:off x="1028259" y="3859465"/>
            <a:ext cx="339402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12  -  2  =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DB1C446C-CFA5-411C-8FF5-086F73E887C0}"/>
              </a:ext>
            </a:extLst>
          </p:cNvPr>
          <p:cNvSpPr txBox="1"/>
          <p:nvPr/>
        </p:nvSpPr>
        <p:spPr>
          <a:xfrm>
            <a:off x="6696102" y="3877362"/>
            <a:ext cx="351800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60  -  20  =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81A4F99A-C360-4C97-B3D2-14D87453E2D1}"/>
              </a:ext>
            </a:extLst>
          </p:cNvPr>
          <p:cNvSpPr txBox="1"/>
          <p:nvPr/>
        </p:nvSpPr>
        <p:spPr>
          <a:xfrm>
            <a:off x="3653362" y="3861566"/>
            <a:ext cx="143991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10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8BA58685-428E-45A7-9CFD-9989A68E2D84}"/>
              </a:ext>
            </a:extLst>
          </p:cNvPr>
          <p:cNvSpPr txBox="1"/>
          <p:nvPr/>
        </p:nvSpPr>
        <p:spPr>
          <a:xfrm>
            <a:off x="9562847" y="3864663"/>
            <a:ext cx="143991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40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CB8421B-B918-4B11-AA76-465DBDBAF63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-322" r="4517" b="58171"/>
          <a:stretch/>
        </p:blipFill>
        <p:spPr>
          <a:xfrm>
            <a:off x="1028259" y="2469532"/>
            <a:ext cx="4606905" cy="78770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CA7E2FFD-9623-4210-BCDE-834E1A784EA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48326" b="9523"/>
          <a:stretch/>
        </p:blipFill>
        <p:spPr>
          <a:xfrm>
            <a:off x="6350343" y="2500784"/>
            <a:ext cx="4824853" cy="787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473387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  <p:bldP spid="52" grpId="0"/>
      <p:bldP spid="21" grpId="0"/>
      <p:bldP spid="2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>
            <a:extLst>
              <a:ext uri="{FF2B5EF4-FFF2-40B4-BE49-F238E27FC236}">
                <a16:creationId xmlns:a16="http://schemas.microsoft.com/office/drawing/2014/main" id="{4C9B83A2-337C-47CE-B5CD-6F5B6E39A6A1}"/>
              </a:ext>
            </a:extLst>
          </p:cNvPr>
          <p:cNvGrpSpPr/>
          <p:nvPr/>
        </p:nvGrpSpPr>
        <p:grpSpPr>
          <a:xfrm>
            <a:off x="3343013" y="330844"/>
            <a:ext cx="5568975" cy="1046712"/>
            <a:chOff x="1272309" y="305291"/>
            <a:chExt cx="5568975" cy="1046712"/>
          </a:xfrm>
        </p:grpSpPr>
        <p:sp>
          <p:nvSpPr>
            <p:cNvPr id="7" name="Flowchart: Alternate Process 6">
              <a:extLst>
                <a:ext uri="{FF2B5EF4-FFF2-40B4-BE49-F238E27FC236}">
                  <a16:creationId xmlns:a16="http://schemas.microsoft.com/office/drawing/2014/main" id="{7EBECA9F-9C92-4E60-A2A2-4488A8453939}"/>
                </a:ext>
              </a:extLst>
            </p:cNvPr>
            <p:cNvSpPr/>
            <p:nvPr/>
          </p:nvSpPr>
          <p:spPr>
            <a:xfrm>
              <a:off x="2016760" y="474704"/>
              <a:ext cx="4824524" cy="659234"/>
            </a:xfrm>
            <a:prstGeom prst="flowChartAlternateProcess">
              <a:avLst/>
            </a:prstGeom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 </a:t>
              </a:r>
              <a:r>
                <a:rPr lang="en-US" sz="2800" b="1" dirty="0" err="1">
                  <a:solidFill>
                    <a:schemeClr val="bg1"/>
                  </a:solidFill>
                  <a:latin typeface="UTM Avo" panose="02040603050506020204" pitchFamily="18" charset="0"/>
                  <a:ea typeface="微软雅黑" pitchFamily="34" charset="-122"/>
                </a:rPr>
                <a:t>Trò</a:t>
              </a:r>
              <a:r>
                <a:rPr lang="en-US" sz="2800" b="1" dirty="0">
                  <a:solidFill>
                    <a:schemeClr val="bg1"/>
                  </a:solidFill>
                  <a:latin typeface="UTM Avo" panose="02040603050506020204" pitchFamily="18" charset="0"/>
                  <a:ea typeface="微软雅黑" pitchFamily="34" charset="-122"/>
                </a:rPr>
                <a:t> </a:t>
              </a:r>
              <a:r>
                <a:rPr lang="en-US" sz="2800" b="1" dirty="0" err="1">
                  <a:solidFill>
                    <a:schemeClr val="bg1"/>
                  </a:solidFill>
                  <a:latin typeface="UTM Avo" panose="02040603050506020204" pitchFamily="18" charset="0"/>
                  <a:ea typeface="微软雅黑" pitchFamily="34" charset="-122"/>
                </a:rPr>
                <a:t>chơi</a:t>
              </a:r>
              <a:r>
                <a:rPr lang="en-US" sz="2800" b="1" dirty="0">
                  <a:solidFill>
                    <a:schemeClr val="bg1"/>
                  </a:solidFill>
                  <a:latin typeface="UTM Avo" panose="02040603050506020204" pitchFamily="18" charset="0"/>
                  <a:ea typeface="微软雅黑" pitchFamily="34" charset="-122"/>
                </a:rPr>
                <a:t>: </a:t>
              </a:r>
              <a:r>
                <a:rPr lang="en-US" sz="2800" b="1" dirty="0" err="1">
                  <a:solidFill>
                    <a:schemeClr val="bg1"/>
                  </a:solidFill>
                  <a:latin typeface="UTM Avo" panose="02040603050506020204" pitchFamily="18" charset="0"/>
                  <a:ea typeface="微软雅黑" pitchFamily="34" charset="-122"/>
                </a:rPr>
                <a:t>Tìm</a:t>
              </a:r>
              <a:r>
                <a:rPr lang="en-US" sz="2800" b="1" dirty="0">
                  <a:solidFill>
                    <a:schemeClr val="bg1"/>
                  </a:solidFill>
                  <a:latin typeface="UTM Avo" panose="02040603050506020204" pitchFamily="18" charset="0"/>
                  <a:ea typeface="微软雅黑" pitchFamily="34" charset="-122"/>
                </a:rPr>
                <a:t> </a:t>
              </a:r>
              <a:r>
                <a:rPr lang="en-US" sz="2800" b="1" dirty="0" err="1">
                  <a:solidFill>
                    <a:schemeClr val="bg1"/>
                  </a:solidFill>
                  <a:latin typeface="UTM Avo" panose="02040603050506020204" pitchFamily="18" charset="0"/>
                  <a:ea typeface="微软雅黑" pitchFamily="34" charset="-122"/>
                </a:rPr>
                <a:t>bạn</a:t>
              </a:r>
              <a:endParaRPr lang="en-US" sz="2800" b="1" dirty="0">
                <a:solidFill>
                  <a:schemeClr val="bg1"/>
                </a:solidFill>
                <a:latin typeface="UTM Avo" panose="02040603050506020204" pitchFamily="18" charset="0"/>
                <a:ea typeface="微软雅黑" pitchFamily="34" charset="-122"/>
              </a:endParaRPr>
            </a:p>
          </p:txBody>
        </p:sp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F003FEC8-CFE5-4DC6-9F29-A794EE3B09D0}"/>
                </a:ext>
              </a:extLst>
            </p:cNvPr>
            <p:cNvGrpSpPr/>
            <p:nvPr/>
          </p:nvGrpSpPr>
          <p:grpSpPr>
            <a:xfrm>
              <a:off x="1272309" y="305291"/>
              <a:ext cx="1044864" cy="1046712"/>
              <a:chOff x="4439920" y="965200"/>
              <a:chExt cx="762000" cy="731520"/>
            </a:xfrm>
          </p:grpSpPr>
          <p:sp>
            <p:nvSpPr>
              <p:cNvPr id="9" name="Oval 8">
                <a:extLst>
                  <a:ext uri="{FF2B5EF4-FFF2-40B4-BE49-F238E27FC236}">
                    <a16:creationId xmlns:a16="http://schemas.microsoft.com/office/drawing/2014/main" id="{2B045F0F-3A07-4798-98AD-6F13BAEBAC69}"/>
                  </a:ext>
                </a:extLst>
              </p:cNvPr>
              <p:cNvSpPr/>
              <p:nvPr/>
            </p:nvSpPr>
            <p:spPr>
              <a:xfrm>
                <a:off x="4439920" y="965200"/>
                <a:ext cx="762000" cy="731520"/>
              </a:xfrm>
              <a:prstGeom prst="ellipse">
                <a:avLst/>
              </a:prstGeom>
              <a:solidFill>
                <a:schemeClr val="bg1"/>
              </a:solidFill>
              <a:ln w="28575">
                <a:solidFill>
                  <a:schemeClr val="accent2"/>
                </a:solidFill>
              </a:ln>
              <a:effectLst>
                <a:outerShdw blurRad="190500" dist="228600" dir="2700000" algn="ctr">
                  <a:srgbClr val="000000">
                    <a:alpha val="30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glow" dir="t">
                  <a:rot lat="0" lon="0" rev="4800000"/>
                </a:lightRig>
              </a:scene3d>
              <a:sp3d prstMaterial="matte">
                <a:bevelT w="127000" h="635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0" name="Rectangle 9">
                <a:extLst>
                  <a:ext uri="{FF2B5EF4-FFF2-40B4-BE49-F238E27FC236}">
                    <a16:creationId xmlns:a16="http://schemas.microsoft.com/office/drawing/2014/main" id="{5E07BE5D-9970-4FB8-BF2B-20DB66EAB12E}"/>
                  </a:ext>
                </a:extLst>
              </p:cNvPr>
              <p:cNvSpPr/>
              <p:nvPr/>
            </p:nvSpPr>
            <p:spPr>
              <a:xfrm>
                <a:off x="4561840" y="1117600"/>
                <a:ext cx="518160" cy="426720"/>
              </a:xfrm>
              <a:prstGeom prst="rect">
                <a:avLst/>
              </a:prstGeom>
              <a:ln>
                <a:noFill/>
              </a:ln>
              <a:effectLst/>
              <a:scene3d>
                <a:camera prst="orthographicFront">
                  <a:rot lat="0" lon="0" rev="0"/>
                </a:camera>
                <a:lightRig rig="glow" dir="t">
                  <a:rot lat="0" lon="0" rev="14100000"/>
                </a:lightRig>
              </a:scene3d>
              <a:sp3d prstMaterial="softEdge">
                <a:bevelT w="127000" prst="artDeco"/>
              </a:sp3d>
            </p:spPr>
            <p:style>
              <a:lnRef idx="2">
                <a:schemeClr val="accent2">
                  <a:shade val="50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28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3</a:t>
                </a:r>
              </a:p>
            </p:txBody>
          </p:sp>
        </p:grpSp>
      </p:grpSp>
      <p:pic>
        <p:nvPicPr>
          <p:cNvPr id="3" name="Picture 2">
            <a:extLst>
              <a:ext uri="{FF2B5EF4-FFF2-40B4-BE49-F238E27FC236}">
                <a16:creationId xmlns:a16="http://schemas.microsoft.com/office/drawing/2014/main" id="{AAC7EC24-CABC-456C-A9E8-EEFD210A8CE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24571" y="1753678"/>
            <a:ext cx="9142857" cy="3971429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val="2694178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9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DFE49C49-E781-4546-8AE6-43909CC07491}"/>
              </a:ext>
            </a:extLst>
          </p:cNvPr>
          <p:cNvSpPr/>
          <p:nvPr/>
        </p:nvSpPr>
        <p:spPr>
          <a:xfrm>
            <a:off x="0" y="437745"/>
            <a:ext cx="12192000" cy="6420255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90AB272-3D71-45EA-9802-E5090B20C77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112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952492" y="804441"/>
            <a:ext cx="8398588" cy="5249118"/>
          </a:xfrm>
          <a:prstGeom prst="rect">
            <a:avLst/>
          </a:prstGeom>
          <a:blipFill>
            <a:blip r:embed="rId7"/>
            <a:stretch>
              <a:fillRect/>
            </a:stretch>
          </a:blip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F73B6026-9D37-4C62-834E-048AE8BD24B6}"/>
              </a:ext>
            </a:extLst>
          </p:cNvPr>
          <p:cNvSpPr txBox="1"/>
          <p:nvPr/>
        </p:nvSpPr>
        <p:spPr>
          <a:xfrm>
            <a:off x="1840920" y="2828836"/>
            <a:ext cx="851016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200" b="1" i="0" u="none" strike="noStrike" kern="1200" cap="none" spc="0" normalizeH="0" baseline="0" noProof="0" dirty="0" err="1">
                <a:ln w="38100">
                  <a:solidFill>
                    <a:schemeClr val="tx1"/>
                  </a:solidFill>
                </a:ln>
                <a:solidFill>
                  <a:srgbClr val="FFFF0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CỨU</a:t>
            </a:r>
            <a:r>
              <a:rPr kumimoji="0" lang="en-US" sz="7200" b="1" i="0" u="none" strike="noStrike" kern="1200" cap="none" spc="0" normalizeH="0" baseline="0" noProof="0" dirty="0">
                <a:ln w="38100">
                  <a:solidFill>
                    <a:schemeClr val="tx1"/>
                  </a:solidFill>
                </a:ln>
                <a:solidFill>
                  <a:srgbClr val="FFFF0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kumimoji="0" lang="en-US" sz="7200" b="1" i="0" u="none" strike="noStrike" kern="1200" cap="none" spc="0" normalizeH="0" baseline="0" noProof="0" dirty="0" err="1">
                <a:ln w="38100">
                  <a:solidFill>
                    <a:schemeClr val="tx1"/>
                  </a:solidFill>
                </a:ln>
                <a:solidFill>
                  <a:srgbClr val="FFFF0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LẤY</a:t>
            </a:r>
            <a:r>
              <a:rPr kumimoji="0" lang="en-US" sz="7200" b="1" i="0" u="none" strike="noStrike" kern="1200" cap="none" spc="0" normalizeH="0" noProof="0" dirty="0">
                <a:ln w="38100">
                  <a:solidFill>
                    <a:schemeClr val="tx1"/>
                  </a:solidFill>
                </a:ln>
                <a:solidFill>
                  <a:srgbClr val="FFFF0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kumimoji="0" lang="en-US" sz="7200" b="1" i="0" u="none" strike="noStrike" kern="1200" cap="none" spc="0" normalizeH="0" noProof="0" dirty="0" err="1">
                <a:ln w="38100">
                  <a:solidFill>
                    <a:schemeClr val="tx1"/>
                  </a:solidFill>
                </a:ln>
                <a:solidFill>
                  <a:srgbClr val="FFFF0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CÁ</a:t>
            </a:r>
            <a:r>
              <a:rPr kumimoji="0" lang="en-US" sz="7200" b="1" i="0" u="none" strike="noStrike" kern="1200" cap="none" spc="0" normalizeH="0" noProof="0" dirty="0">
                <a:ln w="38100">
                  <a:solidFill>
                    <a:schemeClr val="tx1"/>
                  </a:solidFill>
                </a:ln>
                <a:solidFill>
                  <a:srgbClr val="FFFF0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kumimoji="0" lang="en-US" sz="7200" b="1" i="0" u="none" strike="noStrike" kern="1200" cap="none" spc="0" normalizeH="0" noProof="0" dirty="0" err="1">
                <a:ln w="38100">
                  <a:solidFill>
                    <a:schemeClr val="tx1"/>
                  </a:solidFill>
                </a:ln>
                <a:solidFill>
                  <a:srgbClr val="FFFF0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VOI</a:t>
            </a:r>
            <a:endParaRPr kumimoji="0" lang="en-US" sz="7200" b="1" i="0" u="none" strike="noStrike" kern="1200" cap="none" spc="0" normalizeH="0" baseline="0" noProof="0" dirty="0">
              <a:ln w="38100">
                <a:solidFill>
                  <a:schemeClr val="tx1"/>
                </a:solidFill>
              </a:ln>
              <a:solidFill>
                <a:srgbClr val="FFFF00"/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2" name="Row_Row_Row_Your_Boat">
            <a:hlinkClick r:id="" action="ppaction://media"/>
            <a:extLst>
              <a:ext uri="{FF2B5EF4-FFF2-40B4-BE49-F238E27FC236}">
                <a16:creationId xmlns:a16="http://schemas.microsoft.com/office/drawing/2014/main" id="{68C22E7F-BCFD-40BD-B340-0423A581B8E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0481399" y="-670309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0136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12429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5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1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5A7A6575-3645-4158-B59A-D6E0A3FF954A}"/>
              </a:ext>
            </a:extLst>
          </p:cNvPr>
          <p:cNvSpPr/>
          <p:nvPr/>
        </p:nvSpPr>
        <p:spPr>
          <a:xfrm>
            <a:off x="0" y="433754"/>
            <a:ext cx="12192000" cy="6424246"/>
          </a:xfrm>
          <a:prstGeom prst="rect">
            <a:avLst/>
          </a:prstGeom>
          <a:solidFill>
            <a:schemeClr val="bg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90AB272-3D71-45EA-9802-E5090B20C77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06389" y="811715"/>
            <a:ext cx="4405557" cy="275347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E4F65EE3-0067-4F6E-9424-E1CEE26ACC58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583" t="48904" r="35431"/>
          <a:stretch/>
        </p:blipFill>
        <p:spPr>
          <a:xfrm>
            <a:off x="6665693" y="786032"/>
            <a:ext cx="4671795" cy="287747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F73B6026-9D37-4C62-834E-048AE8BD24B6}"/>
              </a:ext>
            </a:extLst>
          </p:cNvPr>
          <p:cNvSpPr txBox="1"/>
          <p:nvPr/>
        </p:nvSpPr>
        <p:spPr>
          <a:xfrm>
            <a:off x="1458811" y="786032"/>
            <a:ext cx="4500711" cy="584775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600" dirty="0">
                <a:solidFill>
                  <a:schemeClr val="bg1"/>
                </a:solidFill>
                <a:highlight>
                  <a:srgbClr val="000000"/>
                </a:highligh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ĐÊM QUA, MỘT C</a:t>
            </a:r>
            <a:r>
              <a:rPr lang="vi-VN" sz="1600" dirty="0">
                <a:solidFill>
                  <a:schemeClr val="bg1"/>
                </a:solidFill>
                <a:highlight>
                  <a:srgbClr val="000000"/>
                </a:highligh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Ơ</a:t>
            </a:r>
            <a:r>
              <a:rPr lang="en-US" sz="1600" dirty="0">
                <a:solidFill>
                  <a:schemeClr val="bg1"/>
                </a:solidFill>
                <a:highlight>
                  <a:srgbClr val="000000"/>
                </a:highligh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 BÃO LỚN ĐÃ XẢY RA N</a:t>
            </a:r>
            <a:r>
              <a:rPr lang="vi-VN" sz="1600" dirty="0">
                <a:solidFill>
                  <a:schemeClr val="bg1"/>
                </a:solidFill>
                <a:highlight>
                  <a:srgbClr val="000000"/>
                </a:highligh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Ơ</a:t>
            </a:r>
            <a:r>
              <a:rPr lang="en-US" sz="1600" dirty="0">
                <a:solidFill>
                  <a:schemeClr val="bg1"/>
                </a:solidFill>
                <a:highlight>
                  <a:srgbClr val="000000"/>
                </a:highligh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 VÙNG BIỂN CỦA CHÚ CÁ VOI 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B3935D0E-30F9-4500-BB0C-45938586AF33}"/>
              </a:ext>
            </a:extLst>
          </p:cNvPr>
          <p:cNvSpPr txBox="1"/>
          <p:nvPr/>
        </p:nvSpPr>
        <p:spPr>
          <a:xfrm>
            <a:off x="6665693" y="843204"/>
            <a:ext cx="4671796" cy="584775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600" dirty="0">
                <a:solidFill>
                  <a:schemeClr val="bg1"/>
                </a:solidFill>
                <a:highlight>
                  <a:srgbClr val="000000"/>
                </a:highligh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CƠN BÃO ĐÃ CUỐN CHÚ CÁ VOI ĐI XA VÀ SÁNG DẬY CHÚ BỊ MẮC CẠN TRÊN BÃI BIỂN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18CA658F-60A8-47E0-BE57-AFDB22CB9A79}"/>
              </a:ext>
            </a:extLst>
          </p:cNvPr>
          <p:cNvSpPr/>
          <p:nvPr/>
        </p:nvSpPr>
        <p:spPr>
          <a:xfrm rot="20914512">
            <a:off x="7118984" y="4227305"/>
            <a:ext cx="3463493" cy="1868169"/>
          </a:xfrm>
          <a:prstGeom prst="rect">
            <a:avLst/>
          </a:prstGeom>
          <a:solidFill>
            <a:schemeClr val="accent5">
              <a:lumMod val="75000"/>
            </a:schemeClr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CÁC</a:t>
            </a:r>
            <a:r>
              <a:rPr lang="en-US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EM </a:t>
            </a:r>
            <a:r>
              <a:rPr lang="en-US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TRẢ</a:t>
            </a:r>
            <a:r>
              <a:rPr lang="en-US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LỜI</a:t>
            </a:r>
            <a:r>
              <a:rPr lang="en-US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THẬT</a:t>
            </a:r>
            <a:r>
              <a:rPr lang="en-US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ĐÚNG</a:t>
            </a:r>
            <a:r>
              <a:rPr lang="en-US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ĐỂ</a:t>
            </a:r>
            <a:r>
              <a:rPr lang="en-US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GIÚP</a:t>
            </a:r>
            <a:r>
              <a:rPr lang="en-US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CHÚ</a:t>
            </a:r>
            <a:r>
              <a:rPr lang="en-US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CÁ</a:t>
            </a:r>
            <a:r>
              <a:rPr lang="en-US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VOI</a:t>
            </a:r>
            <a:r>
              <a:rPr lang="en-US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TỘI</a:t>
            </a:r>
            <a:r>
              <a:rPr lang="en-US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NGHIỆP</a:t>
            </a:r>
            <a:r>
              <a:rPr lang="en-US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VỀ</a:t>
            </a:r>
            <a:r>
              <a:rPr lang="en-US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NHÀ</a:t>
            </a:r>
            <a:r>
              <a:rPr lang="en-US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NHÉ</a:t>
            </a:r>
            <a:r>
              <a:rPr lang="en-US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!</a:t>
            </a:r>
          </a:p>
        </p:txBody>
      </p:sp>
      <p:sp>
        <p:nvSpPr>
          <p:cNvPr id="15" name="Heart 14">
            <a:extLst>
              <a:ext uri="{FF2B5EF4-FFF2-40B4-BE49-F238E27FC236}">
                <a16:creationId xmlns:a16="http://schemas.microsoft.com/office/drawing/2014/main" id="{9A30F12C-D688-4088-ACDE-BEF73795F0F3}"/>
              </a:ext>
            </a:extLst>
          </p:cNvPr>
          <p:cNvSpPr/>
          <p:nvPr/>
        </p:nvSpPr>
        <p:spPr>
          <a:xfrm>
            <a:off x="10113483" y="5222945"/>
            <a:ext cx="957766" cy="957766"/>
          </a:xfrm>
          <a:prstGeom prst="heart">
            <a:avLst/>
          </a:prstGeom>
          <a:solidFill>
            <a:srgbClr val="FF000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6" name="Slow_Times_Over_Here">
            <a:hlinkClick r:id="" action="ppaction://media"/>
            <a:extLst>
              <a:ext uri="{FF2B5EF4-FFF2-40B4-BE49-F238E27FC236}">
                <a16:creationId xmlns:a16="http://schemas.microsoft.com/office/drawing/2014/main" id="{F5204339-7B0F-4C2B-A1D9-10F6FDF7DE5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7656255" y="-573415"/>
            <a:ext cx="487363" cy="487363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8C1E71C0-43A0-4113-B6FC-D36026FD56A9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441964" y="3846208"/>
            <a:ext cx="4405557" cy="2753473"/>
          </a:xfrm>
          <a:prstGeom prst="rect">
            <a:avLst/>
          </a:prstGeom>
        </p:spPr>
      </p:pic>
      <p:sp>
        <p:nvSpPr>
          <p:cNvPr id="31" name="TextBox 30">
            <a:extLst>
              <a:ext uri="{FF2B5EF4-FFF2-40B4-BE49-F238E27FC236}">
                <a16:creationId xmlns:a16="http://schemas.microsoft.com/office/drawing/2014/main" id="{F68BF051-B132-4C33-B573-E012D46AEA8D}"/>
              </a:ext>
            </a:extLst>
          </p:cNvPr>
          <p:cNvSpPr txBox="1"/>
          <p:nvPr/>
        </p:nvSpPr>
        <p:spPr>
          <a:xfrm>
            <a:off x="1458811" y="3826568"/>
            <a:ext cx="4407175" cy="830997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600" dirty="0">
                <a:solidFill>
                  <a:schemeClr val="bg1"/>
                </a:solidFill>
                <a:highlight>
                  <a:srgbClr val="000000"/>
                </a:highligh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MỘT ĐÁM MÂY MƯA HỨA SẼ GIÚP CHÚ NẾU CÓ NGƯỜI GIẢI ĐƯỢC CÂU ĐỐ CỦA MÂY MƯA</a:t>
            </a:r>
          </a:p>
        </p:txBody>
      </p:sp>
    </p:spTree>
    <p:extLst>
      <p:ext uri="{BB962C8B-B14F-4D97-AF65-F5344CB8AC3E}">
        <p14:creationId xmlns:p14="http://schemas.microsoft.com/office/powerpoint/2010/main" val="27807429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88522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2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2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9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4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</p:childTnLst>
        </p:cTn>
      </p:par>
    </p:tnLst>
    <p:bldLst>
      <p:bldP spid="11" grpId="0" animBg="1"/>
      <p:bldP spid="28" grpId="0" animBg="1"/>
      <p:bldP spid="14" grpId="0" animBg="1"/>
      <p:bldP spid="15" grpId="0" animBg="1"/>
      <p:bldP spid="15" grpId="1" animBg="1"/>
      <p:bldP spid="31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9C06DE8C-8D20-46B6-84F2-A2257D4B75E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418288"/>
            <a:ext cx="12192000" cy="6439711"/>
          </a:xfrm>
          <a:prstGeom prst="rect">
            <a:avLst/>
          </a:prstGeom>
        </p:spPr>
      </p:pic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E31A861F-B62F-421B-8D36-A0151824A73D}"/>
              </a:ext>
            </a:extLst>
          </p:cNvPr>
          <p:cNvSpPr/>
          <p:nvPr/>
        </p:nvSpPr>
        <p:spPr>
          <a:xfrm>
            <a:off x="1509823" y="1382232"/>
            <a:ext cx="9260958" cy="4040373"/>
          </a:xfrm>
          <a:prstGeom prst="round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AD5B86B-5198-4004-8512-8F742795031F}"/>
              </a:ext>
            </a:extLst>
          </p:cNvPr>
          <p:cNvSpPr txBox="1"/>
          <p:nvPr/>
        </p:nvSpPr>
        <p:spPr>
          <a:xfrm>
            <a:off x="2229472" y="2274838"/>
            <a:ext cx="7733055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36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Có</a:t>
            </a:r>
            <a:r>
              <a:rPr lang="en-US" sz="36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5 </a:t>
            </a:r>
            <a:r>
              <a:rPr lang="en-US" sz="36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câu</a:t>
            </a:r>
            <a:r>
              <a:rPr lang="en-US" sz="36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6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hỏi</a:t>
            </a:r>
            <a:r>
              <a:rPr lang="en-US" sz="36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, </a:t>
            </a:r>
            <a:r>
              <a:rPr lang="en-US" sz="36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mỗi</a:t>
            </a:r>
            <a:r>
              <a:rPr lang="en-US" sz="36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6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câu</a:t>
            </a:r>
            <a:r>
              <a:rPr lang="en-US" sz="36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6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trả</a:t>
            </a:r>
            <a:r>
              <a:rPr lang="en-US" sz="36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6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lời</a:t>
            </a:r>
            <a:r>
              <a:rPr lang="en-US" sz="36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6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đúng</a:t>
            </a:r>
            <a:r>
              <a:rPr lang="en-US" sz="36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6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thì</a:t>
            </a:r>
            <a:r>
              <a:rPr lang="en-US" sz="36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m</a:t>
            </a:r>
            <a:r>
              <a:rPr lang="vi-VN" sz="36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ư</a:t>
            </a:r>
            <a:r>
              <a:rPr lang="en-US" sz="36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 </a:t>
            </a:r>
            <a:r>
              <a:rPr lang="en-US" sz="36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sẽ</a:t>
            </a:r>
            <a:r>
              <a:rPr lang="en-US" sz="36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6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đổ</a:t>
            </a:r>
            <a:r>
              <a:rPr lang="en-US" sz="36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6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xuống</a:t>
            </a:r>
            <a:r>
              <a:rPr lang="en-US" sz="36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6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và</a:t>
            </a:r>
            <a:r>
              <a:rPr lang="en-US" sz="36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n</a:t>
            </a:r>
            <a:r>
              <a:rPr lang="vi-VN" sz="36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ư</a:t>
            </a:r>
            <a:r>
              <a:rPr lang="en-US" sz="36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ớc</a:t>
            </a:r>
            <a:r>
              <a:rPr lang="en-US" sz="36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6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biển</a:t>
            </a:r>
            <a:r>
              <a:rPr lang="en-US" sz="36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6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dâng</a:t>
            </a:r>
            <a:r>
              <a:rPr lang="en-US" sz="36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6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lên</a:t>
            </a:r>
            <a:r>
              <a:rPr lang="en-US" sz="36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, </a:t>
            </a:r>
            <a:r>
              <a:rPr lang="en-US" sz="36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hoàn</a:t>
            </a:r>
            <a:r>
              <a:rPr lang="en-US" sz="36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6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thành</a:t>
            </a:r>
            <a:r>
              <a:rPr lang="en-US" sz="36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6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xong</a:t>
            </a:r>
            <a:r>
              <a:rPr lang="en-US" sz="36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5 </a:t>
            </a:r>
            <a:r>
              <a:rPr lang="en-US" sz="36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câu</a:t>
            </a:r>
            <a:r>
              <a:rPr lang="en-US" sz="36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6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sẽ</a:t>
            </a:r>
            <a:r>
              <a:rPr lang="en-US" sz="36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6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cứu</a:t>
            </a:r>
            <a:r>
              <a:rPr lang="en-US" sz="36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đ</a:t>
            </a:r>
            <a:r>
              <a:rPr lang="vi-VN" sz="36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ư</a:t>
            </a:r>
            <a:r>
              <a:rPr lang="en-US" sz="36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ợc</a:t>
            </a:r>
            <a:r>
              <a:rPr lang="en-US" sz="36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6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cá</a:t>
            </a:r>
            <a:r>
              <a:rPr lang="en-US" sz="36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6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voi</a:t>
            </a:r>
            <a:r>
              <a:rPr lang="en-US" sz="36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90170637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2">
            <a:extLst>
              <a:ext uri="{FF2B5EF4-FFF2-40B4-BE49-F238E27FC236}">
                <a16:creationId xmlns:a16="http://schemas.microsoft.com/office/drawing/2014/main" id="{ABFD3119-7FB6-4272-AF0C-B2E2E6A29582}"/>
              </a:ext>
            </a:extLst>
          </p:cNvPr>
          <p:cNvSpPr txBox="1"/>
          <p:nvPr/>
        </p:nvSpPr>
        <p:spPr>
          <a:xfrm>
            <a:off x="2616191" y="2776032"/>
            <a:ext cx="6461133" cy="10025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4000">
                <a:latin typeface="汉仪小麦体简" panose="00020600040101010101" pitchFamily="18" charset="-122"/>
                <a:ea typeface="汉仪小麦体简" panose="00020600040101010101" pitchFamily="18" charset="-122"/>
              </a:defRPr>
            </a:lvl1pPr>
          </a:lstStyle>
          <a:p>
            <a:pPr algn="ctr" defTabSz="457200">
              <a:defRPr/>
            </a:pPr>
            <a:r>
              <a:rPr lang="en-US" altLang="zh-CN" sz="5400" b="1" dirty="0">
                <a:ln w="0"/>
                <a:solidFill>
                  <a:srgbClr val="4472C4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Microsoft YaHei" panose="020B0503020204020204" charset="-122"/>
                <a:cs typeface="Times New Roman" panose="02020603050405020304" pitchFamily="18" charset="0"/>
              </a:rPr>
              <a:t>KHỞI ĐỘNG</a:t>
            </a:r>
          </a:p>
        </p:txBody>
      </p:sp>
    </p:spTree>
    <p:extLst>
      <p:ext uri="{BB962C8B-B14F-4D97-AF65-F5344CB8AC3E}">
        <p14:creationId xmlns:p14="http://schemas.microsoft.com/office/powerpoint/2010/main" val="1489997291"/>
      </p:ext>
    </p:extLst>
  </p:cSld>
  <p:clrMapOvr>
    <a:masterClrMapping/>
  </p:clrMapOvr>
  <p:transition spd="slow">
    <p:randomBar dir="vert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>
            <a:extLst>
              <a:ext uri="{FF2B5EF4-FFF2-40B4-BE49-F238E27FC236}">
                <a16:creationId xmlns:a16="http://schemas.microsoft.com/office/drawing/2014/main" id="{EF83BC08-520C-494B-A9B5-337CC9C0D5B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423023"/>
            <a:ext cx="12191999" cy="6434977"/>
          </a:xfrm>
          <a:prstGeom prst="rect">
            <a:avLst/>
          </a:prstGeom>
        </p:spPr>
      </p:pic>
      <p:grpSp>
        <p:nvGrpSpPr>
          <p:cNvPr id="36" name="Group 35">
            <a:extLst>
              <a:ext uri="{FF2B5EF4-FFF2-40B4-BE49-F238E27FC236}">
                <a16:creationId xmlns:a16="http://schemas.microsoft.com/office/drawing/2014/main" id="{FC2282E4-00D5-4DE9-9C9A-2EAB447A1A45}"/>
              </a:ext>
            </a:extLst>
          </p:cNvPr>
          <p:cNvGrpSpPr/>
          <p:nvPr/>
        </p:nvGrpSpPr>
        <p:grpSpPr>
          <a:xfrm>
            <a:off x="398585" y="331941"/>
            <a:ext cx="6581940" cy="2196450"/>
            <a:chOff x="0" y="41007"/>
            <a:chExt cx="6980525" cy="2487384"/>
          </a:xfrm>
        </p:grpSpPr>
        <p:pic>
          <p:nvPicPr>
            <p:cNvPr id="35" name="Picture 34">
              <a:extLst>
                <a:ext uri="{FF2B5EF4-FFF2-40B4-BE49-F238E27FC236}">
                  <a16:creationId xmlns:a16="http://schemas.microsoft.com/office/drawing/2014/main" id="{E02FA0E5-77A4-482A-90FC-C49100C83936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0" y="41007"/>
              <a:ext cx="6980525" cy="2487384"/>
            </a:xfrm>
            <a:prstGeom prst="rect">
              <a:avLst/>
            </a:prstGeom>
          </p:spPr>
        </p:pic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E813C595-B6DB-42DC-96BC-D322FB98160E}"/>
                </a:ext>
              </a:extLst>
            </p:cNvPr>
            <p:cNvSpPr txBox="1"/>
            <p:nvPr/>
          </p:nvSpPr>
          <p:spPr>
            <a:xfrm>
              <a:off x="643291" y="480137"/>
              <a:ext cx="5544099" cy="12971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800" b="1" dirty="0">
                  <a:solidFill>
                    <a:srgbClr val="002060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Cho </a:t>
              </a:r>
              <a:r>
                <a:rPr lang="en-US" sz="2800" b="1" dirty="0" err="1">
                  <a:solidFill>
                    <a:srgbClr val="002060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phép</a:t>
              </a:r>
              <a:r>
                <a:rPr lang="en-US" sz="2800" b="1" dirty="0">
                  <a:solidFill>
                    <a:srgbClr val="002060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 </a:t>
              </a:r>
              <a:r>
                <a:rPr lang="en-US" sz="2800" b="1" dirty="0" err="1">
                  <a:solidFill>
                    <a:srgbClr val="002060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tính</a:t>
              </a:r>
              <a:r>
                <a:rPr lang="en-US" sz="2800" b="1" dirty="0">
                  <a:solidFill>
                    <a:srgbClr val="002060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 50 – 30 = 20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800" b="1" dirty="0" err="1">
                  <a:solidFill>
                    <a:srgbClr val="FF0000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số</a:t>
              </a:r>
              <a:r>
                <a:rPr lang="en-US" sz="2800" b="1" dirty="0">
                  <a:solidFill>
                    <a:srgbClr val="FF0000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 30 </a:t>
              </a:r>
              <a:r>
                <a:rPr lang="en-US" sz="2800" b="1" dirty="0" err="1">
                  <a:solidFill>
                    <a:srgbClr val="FF0000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được</a:t>
              </a:r>
              <a:r>
                <a:rPr lang="en-US" sz="2800" b="1" dirty="0">
                  <a:solidFill>
                    <a:srgbClr val="FF0000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 </a:t>
              </a:r>
              <a:r>
                <a:rPr lang="en-US" sz="2800" b="1" dirty="0" err="1">
                  <a:solidFill>
                    <a:srgbClr val="FF0000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gọi</a:t>
              </a:r>
              <a:r>
                <a:rPr lang="en-US" sz="2800" b="1" dirty="0">
                  <a:solidFill>
                    <a:srgbClr val="FF0000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 </a:t>
              </a:r>
              <a:r>
                <a:rPr lang="en-US" sz="2800" b="1" dirty="0" err="1">
                  <a:solidFill>
                    <a:srgbClr val="FF0000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là</a:t>
              </a:r>
              <a:r>
                <a:rPr lang="en-US" sz="2800" b="1" dirty="0">
                  <a:solidFill>
                    <a:srgbClr val="FF0000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 </a:t>
              </a:r>
              <a:r>
                <a:rPr lang="en-US" sz="2800" b="1" dirty="0" err="1">
                  <a:solidFill>
                    <a:srgbClr val="FF0000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gì</a:t>
              </a:r>
              <a:r>
                <a:rPr lang="en-US" sz="2800" b="1" dirty="0">
                  <a:solidFill>
                    <a:srgbClr val="FF0000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?</a:t>
              </a:r>
            </a:p>
          </p:txBody>
        </p:sp>
      </p:grpSp>
      <p:pic>
        <p:nvPicPr>
          <p:cNvPr id="101" name="Picture 100" descr="A picture containing leaf, fern&#10;&#10;Description automatically generated">
            <a:extLst>
              <a:ext uri="{FF2B5EF4-FFF2-40B4-BE49-F238E27FC236}">
                <a16:creationId xmlns:a16="http://schemas.microsoft.com/office/drawing/2014/main" id="{00863799-07FB-4BF5-A72E-E59A195A44D5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815492" y="2015522"/>
            <a:ext cx="1905000" cy="1933575"/>
          </a:xfrm>
          <a:prstGeom prst="rect">
            <a:avLst/>
          </a:prstGeom>
        </p:spPr>
      </p:pic>
      <p:pic>
        <p:nvPicPr>
          <p:cNvPr id="100" name="Picture 99" descr="A picture containing leaf, fern&#10;&#10;Description automatically generated">
            <a:extLst>
              <a:ext uri="{FF2B5EF4-FFF2-40B4-BE49-F238E27FC236}">
                <a16:creationId xmlns:a16="http://schemas.microsoft.com/office/drawing/2014/main" id="{7CBBB35F-834A-4E7D-947A-8E7D7E6C50EF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56247" y="2085911"/>
            <a:ext cx="1905000" cy="1933575"/>
          </a:xfrm>
          <a:prstGeom prst="rect">
            <a:avLst/>
          </a:prstGeom>
        </p:spPr>
      </p:pic>
      <p:pic>
        <p:nvPicPr>
          <p:cNvPr id="53" name="Picture 52" descr="A picture containing animal, invertebrate, arthropod&#10;&#10;Description automatically generated">
            <a:extLst>
              <a:ext uri="{FF2B5EF4-FFF2-40B4-BE49-F238E27FC236}">
                <a16:creationId xmlns:a16="http://schemas.microsoft.com/office/drawing/2014/main" id="{D306DA2E-704E-4A8D-80C4-0F67E9AB5C6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28411">
            <a:off x="11365167" y="4662989"/>
            <a:ext cx="532072" cy="247225"/>
          </a:xfrm>
          <a:prstGeom prst="rect">
            <a:avLst/>
          </a:prstGeom>
        </p:spPr>
      </p:pic>
      <p:pic>
        <p:nvPicPr>
          <p:cNvPr id="84" name="Picture 83">
            <a:extLst>
              <a:ext uri="{FF2B5EF4-FFF2-40B4-BE49-F238E27FC236}">
                <a16:creationId xmlns:a16="http://schemas.microsoft.com/office/drawing/2014/main" id="{0FE11DED-A3D4-4C47-BD45-C2B8B5D85BF8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1787" y="3876985"/>
            <a:ext cx="750200" cy="520972"/>
          </a:xfrm>
          <a:prstGeom prst="rect">
            <a:avLst/>
          </a:prstGeom>
        </p:spPr>
      </p:pic>
      <p:pic>
        <p:nvPicPr>
          <p:cNvPr id="143" name="Picture 142" descr="A picture containing outdoor&#10;&#10;Description automatically generated">
            <a:extLst>
              <a:ext uri="{FF2B5EF4-FFF2-40B4-BE49-F238E27FC236}">
                <a16:creationId xmlns:a16="http://schemas.microsoft.com/office/drawing/2014/main" id="{7EAB9E90-2AFD-4392-AB8B-40514739E6C1}"/>
              </a:ext>
            </a:extLst>
          </p:cNvPr>
          <p:cNvPicPr>
            <a:picLocks noChangeAspect="1"/>
          </p:cNvPicPr>
          <p:nvPr/>
        </p:nvPicPr>
        <p:blipFill>
          <a:blip r:embed="rId10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62634" y="1660612"/>
            <a:ext cx="3367875" cy="4774365"/>
          </a:xfrm>
          <a:prstGeom prst="rect">
            <a:avLst/>
          </a:prstGeom>
        </p:spPr>
      </p:pic>
      <p:grpSp>
        <p:nvGrpSpPr>
          <p:cNvPr id="16" name="Group 15">
            <a:extLst>
              <a:ext uri="{FF2B5EF4-FFF2-40B4-BE49-F238E27FC236}">
                <a16:creationId xmlns:a16="http://schemas.microsoft.com/office/drawing/2014/main" id="{481CFF7C-C7D3-4A61-9465-88D32FD44CBA}"/>
              </a:ext>
            </a:extLst>
          </p:cNvPr>
          <p:cNvGrpSpPr/>
          <p:nvPr/>
        </p:nvGrpSpPr>
        <p:grpSpPr>
          <a:xfrm>
            <a:off x="7917084" y="51760"/>
            <a:ext cx="4199862" cy="2692628"/>
            <a:chOff x="7367240" y="-61157"/>
            <a:chExt cx="5008074" cy="3210791"/>
          </a:xfrm>
        </p:grpSpPr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BBEB3F1E-2AD8-4761-B7E6-B44DF5B88DB8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25210">
              <a:off x="7367240" y="-61157"/>
              <a:ext cx="5008074" cy="3210791"/>
            </a:xfrm>
            <a:prstGeom prst="rect">
              <a:avLst/>
            </a:prstGeom>
          </p:spPr>
        </p:pic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4027565C-1680-4D3A-B6FD-651084FC4721}"/>
                </a:ext>
              </a:extLst>
            </p:cNvPr>
            <p:cNvSpPr txBox="1"/>
            <p:nvPr/>
          </p:nvSpPr>
          <p:spPr>
            <a:xfrm>
              <a:off x="8204826" y="880833"/>
              <a:ext cx="3591270" cy="11377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800" b="1" dirty="0" err="1">
                  <a:solidFill>
                    <a:prstClr val="white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Số</a:t>
              </a:r>
              <a:r>
                <a:rPr lang="en-US" sz="2800" b="1" dirty="0">
                  <a:solidFill>
                    <a:prstClr val="white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  30 </a:t>
              </a:r>
              <a:r>
                <a:rPr lang="en-US" sz="2800" b="1" dirty="0" err="1">
                  <a:solidFill>
                    <a:prstClr val="white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được</a:t>
              </a:r>
              <a:r>
                <a:rPr lang="en-US" sz="2800" b="1" dirty="0">
                  <a:solidFill>
                    <a:prstClr val="white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 </a:t>
              </a:r>
              <a:r>
                <a:rPr lang="en-US" sz="2800" b="1" dirty="0" err="1">
                  <a:solidFill>
                    <a:prstClr val="white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gọi</a:t>
              </a:r>
              <a:r>
                <a:rPr lang="en-US" sz="2800" b="1" dirty="0">
                  <a:solidFill>
                    <a:prstClr val="white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 </a:t>
              </a:r>
              <a:r>
                <a:rPr lang="en-US" sz="2800" b="1" dirty="0" err="1">
                  <a:solidFill>
                    <a:prstClr val="white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là</a:t>
              </a:r>
              <a:r>
                <a:rPr lang="en-US" sz="2800" b="1" dirty="0">
                  <a:solidFill>
                    <a:prstClr val="white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 </a:t>
              </a:r>
              <a:r>
                <a:rPr lang="en-US" sz="2800" b="1" dirty="0" err="1">
                  <a:solidFill>
                    <a:prstClr val="white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số</a:t>
              </a:r>
              <a:r>
                <a:rPr lang="en-US" sz="2800" b="1" dirty="0">
                  <a:solidFill>
                    <a:prstClr val="white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 </a:t>
              </a:r>
              <a:r>
                <a:rPr lang="en-US" sz="2800" b="1" dirty="0" err="1">
                  <a:solidFill>
                    <a:prstClr val="white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trừ</a:t>
              </a:r>
              <a:endPara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  <p:pic>
        <p:nvPicPr>
          <p:cNvPr id="17" name="Picture 16" descr="A picture containing leaf, fern&#10;&#10;Description automatically generated">
            <a:extLst>
              <a:ext uri="{FF2B5EF4-FFF2-40B4-BE49-F238E27FC236}">
                <a16:creationId xmlns:a16="http://schemas.microsoft.com/office/drawing/2014/main" id="{0EF3C2B1-216E-44D4-8FBF-9BC5EB3D6412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650459" y="2409486"/>
            <a:ext cx="1905000" cy="1933575"/>
          </a:xfrm>
          <a:prstGeom prst="rect">
            <a:avLst/>
          </a:prstGeom>
        </p:spPr>
      </p:pic>
      <p:sp>
        <p:nvSpPr>
          <p:cNvPr id="46" name="Rectangle: Rounded Corners 45">
            <a:extLst>
              <a:ext uri="{FF2B5EF4-FFF2-40B4-BE49-F238E27FC236}">
                <a16:creationId xmlns:a16="http://schemas.microsoft.com/office/drawing/2014/main" id="{0AD75860-9F81-4165-A3C2-829D5EEFD74A}"/>
              </a:ext>
            </a:extLst>
          </p:cNvPr>
          <p:cNvSpPr/>
          <p:nvPr/>
        </p:nvSpPr>
        <p:spPr>
          <a:xfrm>
            <a:off x="1377960" y="3526093"/>
            <a:ext cx="3045331" cy="803517"/>
          </a:xfrm>
          <a:prstGeom prst="round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CƠN M</a:t>
            </a:r>
            <a:r>
              <a:rPr lang="vi-VN" sz="24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Ư</a:t>
            </a:r>
            <a:r>
              <a:rPr lang="en-US" sz="24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 SỐ 1</a:t>
            </a: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616CE5FA-9FCF-41DA-97F1-08DBC6EFF44B}"/>
              </a:ext>
            </a:extLst>
          </p:cNvPr>
          <p:cNvGrpSpPr/>
          <p:nvPr/>
        </p:nvGrpSpPr>
        <p:grpSpPr>
          <a:xfrm>
            <a:off x="4909717" y="4559380"/>
            <a:ext cx="9058940" cy="4225178"/>
            <a:chOff x="4909717" y="4559380"/>
            <a:chExt cx="9058940" cy="4225178"/>
          </a:xfrm>
        </p:grpSpPr>
        <p:pic>
          <p:nvPicPr>
            <p:cNvPr id="21" name="Picture 20" descr="A close up of a logo&#10;&#10;Description automatically generated">
              <a:extLst>
                <a:ext uri="{FF2B5EF4-FFF2-40B4-BE49-F238E27FC236}">
                  <a16:creationId xmlns:a16="http://schemas.microsoft.com/office/drawing/2014/main" id="{67667D6E-CCA2-4959-A3D3-8CAD5473547B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09717" y="4559380"/>
              <a:ext cx="9058940" cy="4225178"/>
            </a:xfrm>
            <a:prstGeom prst="rect">
              <a:avLst/>
            </a:prstGeom>
          </p:spPr>
        </p:pic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5C637951-CC96-43C6-B27B-02B662152656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/>
            <a:stretch>
              <a:fillRect/>
            </a:stretch>
          </p:blipFill>
          <p:spPr>
            <a:xfrm>
              <a:off x="7432431" y="6434977"/>
              <a:ext cx="1662750" cy="818882"/>
            </a:xfrm>
            <a:prstGeom prst="rect">
              <a:avLst/>
            </a:prstGeom>
          </p:spPr>
        </p:pic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F97B4D43-271C-4BE5-8B0A-93869EB1829B}"/>
              </a:ext>
            </a:extLst>
          </p:cNvPr>
          <p:cNvGrpSpPr/>
          <p:nvPr/>
        </p:nvGrpSpPr>
        <p:grpSpPr>
          <a:xfrm>
            <a:off x="3888790" y="3910631"/>
            <a:ext cx="2453116" cy="2072336"/>
            <a:chOff x="3642883" y="1418210"/>
            <a:chExt cx="5219751" cy="4673612"/>
          </a:xfrm>
        </p:grpSpPr>
        <p:pic>
          <p:nvPicPr>
            <p:cNvPr id="23" name="Picture 22">
              <a:extLst>
                <a:ext uri="{FF2B5EF4-FFF2-40B4-BE49-F238E27FC236}">
                  <a16:creationId xmlns:a16="http://schemas.microsoft.com/office/drawing/2014/main" id="{6F5A6797-8EA0-435A-A6E7-546C18C5AD32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42883" y="1418210"/>
              <a:ext cx="5219751" cy="4673612"/>
            </a:xfrm>
            <a:prstGeom prst="rect">
              <a:avLst/>
            </a:prstGeom>
          </p:spPr>
        </p:pic>
        <p:pic>
          <p:nvPicPr>
            <p:cNvPr id="25" name="Picture 24">
              <a:extLst>
                <a:ext uri="{FF2B5EF4-FFF2-40B4-BE49-F238E27FC236}">
                  <a16:creationId xmlns:a16="http://schemas.microsoft.com/office/drawing/2014/main" id="{7FE3739D-ADE3-44C0-A676-E82B40B1C552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/>
            <a:stretch>
              <a:fillRect/>
            </a:stretch>
          </p:blipFill>
          <p:spPr>
            <a:xfrm rot="277177">
              <a:off x="5630261" y="4773899"/>
              <a:ext cx="1476473" cy="29236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1941739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 tmFilter="0, 0; .2, .5; .8, .5; 1, 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1000" autoRev="1" fill="hold"/>
                                        <p:tgtEl>
                                          <p:spTgt spid="4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20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rain sou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0"/>
                            </p:stCondLst>
                            <p:childTnLst>
                              <p:par>
                                <p:cTn id="23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25E-6 3.33333E-6 L -0.0207 -0.03449 " pathEditMode="relative" rAng="0" ptsTypes="AA">
                                      <p:cBhvr>
                                        <p:cTn id="2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42" y="-1736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22" presetClass="exit" presetSubtype="1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26" dur="20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>
            <a:extLst>
              <a:ext uri="{FF2B5EF4-FFF2-40B4-BE49-F238E27FC236}">
                <a16:creationId xmlns:a16="http://schemas.microsoft.com/office/drawing/2014/main" id="{94C5D542-8D12-40E3-9F5D-E591F9B1398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423023"/>
            <a:ext cx="12191999" cy="6434977"/>
          </a:xfrm>
          <a:prstGeom prst="rect">
            <a:avLst/>
          </a:prstGeom>
        </p:spPr>
      </p:pic>
      <p:pic>
        <p:nvPicPr>
          <p:cNvPr id="101" name="Picture 100" descr="A picture containing leaf, fern&#10;&#10;Description automatically generated">
            <a:extLst>
              <a:ext uri="{FF2B5EF4-FFF2-40B4-BE49-F238E27FC236}">
                <a16:creationId xmlns:a16="http://schemas.microsoft.com/office/drawing/2014/main" id="{00863799-07FB-4BF5-A72E-E59A195A44D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549411" y="2328412"/>
            <a:ext cx="1905000" cy="1933575"/>
          </a:xfrm>
          <a:prstGeom prst="rect">
            <a:avLst/>
          </a:prstGeom>
        </p:spPr>
      </p:pic>
      <p:pic>
        <p:nvPicPr>
          <p:cNvPr id="100" name="Picture 99" descr="A picture containing leaf, fern&#10;&#10;Description automatically generated">
            <a:extLst>
              <a:ext uri="{FF2B5EF4-FFF2-40B4-BE49-F238E27FC236}">
                <a16:creationId xmlns:a16="http://schemas.microsoft.com/office/drawing/2014/main" id="{7CBBB35F-834A-4E7D-947A-8E7D7E6C50E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4455" y="2077731"/>
            <a:ext cx="1905000" cy="1933575"/>
          </a:xfrm>
          <a:prstGeom prst="rect">
            <a:avLst/>
          </a:prstGeom>
        </p:spPr>
      </p:pic>
      <p:pic>
        <p:nvPicPr>
          <p:cNvPr id="53" name="Picture 52" descr="A picture containing animal, invertebrate, arthropod&#10;&#10;Description automatically generated">
            <a:extLst>
              <a:ext uri="{FF2B5EF4-FFF2-40B4-BE49-F238E27FC236}">
                <a16:creationId xmlns:a16="http://schemas.microsoft.com/office/drawing/2014/main" id="{D306DA2E-704E-4A8D-80C4-0F67E9AB5C6F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28411">
            <a:off x="11365167" y="4662989"/>
            <a:ext cx="532072" cy="247225"/>
          </a:xfrm>
          <a:prstGeom prst="rect">
            <a:avLst/>
          </a:prstGeom>
        </p:spPr>
      </p:pic>
      <p:pic>
        <p:nvPicPr>
          <p:cNvPr id="84" name="Picture 83">
            <a:extLst>
              <a:ext uri="{FF2B5EF4-FFF2-40B4-BE49-F238E27FC236}">
                <a16:creationId xmlns:a16="http://schemas.microsoft.com/office/drawing/2014/main" id="{0FE11DED-A3D4-4C47-BD45-C2B8B5D85BF8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29761" y="4066602"/>
            <a:ext cx="750200" cy="520972"/>
          </a:xfrm>
          <a:prstGeom prst="rect">
            <a:avLst/>
          </a:prstGeom>
        </p:spPr>
      </p:pic>
      <p:pic>
        <p:nvPicPr>
          <p:cNvPr id="143" name="Picture 142" descr="A picture containing outdoor&#10;&#10;Description automatically generated">
            <a:extLst>
              <a:ext uri="{FF2B5EF4-FFF2-40B4-BE49-F238E27FC236}">
                <a16:creationId xmlns:a16="http://schemas.microsoft.com/office/drawing/2014/main" id="{7EAB9E90-2AFD-4392-AB8B-40514739E6C1}"/>
              </a:ext>
            </a:extLst>
          </p:cNvPr>
          <p:cNvPicPr>
            <a:picLocks noChangeAspect="1"/>
          </p:cNvPicPr>
          <p:nvPr/>
        </p:nvPicPr>
        <p:blipFill>
          <a:blip r:embed="rId9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79961" y="1582965"/>
            <a:ext cx="3367875" cy="4774365"/>
          </a:xfrm>
          <a:prstGeom prst="rect">
            <a:avLst/>
          </a:prstGeom>
        </p:spPr>
      </p:pic>
      <p:grpSp>
        <p:nvGrpSpPr>
          <p:cNvPr id="16" name="Group 15">
            <a:extLst>
              <a:ext uri="{FF2B5EF4-FFF2-40B4-BE49-F238E27FC236}">
                <a16:creationId xmlns:a16="http://schemas.microsoft.com/office/drawing/2014/main" id="{481CFF7C-C7D3-4A61-9465-88D32FD44CBA}"/>
              </a:ext>
            </a:extLst>
          </p:cNvPr>
          <p:cNvGrpSpPr/>
          <p:nvPr/>
        </p:nvGrpSpPr>
        <p:grpSpPr>
          <a:xfrm>
            <a:off x="7917084" y="51760"/>
            <a:ext cx="4199862" cy="2692628"/>
            <a:chOff x="7367240" y="-61157"/>
            <a:chExt cx="5008074" cy="3210791"/>
          </a:xfrm>
        </p:grpSpPr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BBEB3F1E-2AD8-4761-B7E6-B44DF5B88DB8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25210">
              <a:off x="7367240" y="-61157"/>
              <a:ext cx="5008074" cy="3210791"/>
            </a:xfrm>
            <a:prstGeom prst="rect">
              <a:avLst/>
            </a:prstGeom>
          </p:spPr>
        </p:pic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4027565C-1680-4D3A-B6FD-651084FC4721}"/>
                </a:ext>
              </a:extLst>
            </p:cNvPr>
            <p:cNvSpPr txBox="1"/>
            <p:nvPr/>
          </p:nvSpPr>
          <p:spPr>
            <a:xfrm>
              <a:off x="8251258" y="898706"/>
              <a:ext cx="3750825" cy="12111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3000" b="1" dirty="0" err="1">
                  <a:solidFill>
                    <a:prstClr val="white"/>
                  </a:solidFill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Số</a:t>
              </a:r>
              <a:r>
                <a:rPr lang="en-US" sz="3000" b="1" dirty="0">
                  <a:solidFill>
                    <a:prstClr val="white"/>
                  </a:solidFill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 15 </a:t>
              </a:r>
              <a:r>
                <a:rPr lang="en-US" sz="3000" b="1" dirty="0" err="1">
                  <a:solidFill>
                    <a:prstClr val="white"/>
                  </a:solidFill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được</a:t>
              </a:r>
              <a:r>
                <a:rPr lang="en-US" sz="3000" b="1" dirty="0">
                  <a:solidFill>
                    <a:prstClr val="white"/>
                  </a:solidFill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 </a:t>
              </a:r>
              <a:r>
                <a:rPr lang="en-US" sz="3000" b="1" dirty="0" err="1">
                  <a:solidFill>
                    <a:prstClr val="white"/>
                  </a:solidFill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gọi</a:t>
              </a:r>
              <a:r>
                <a:rPr lang="en-US" sz="3000" b="1" dirty="0">
                  <a:solidFill>
                    <a:prstClr val="white"/>
                  </a:solidFill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 </a:t>
              </a:r>
              <a:r>
                <a:rPr lang="en-US" sz="3000" b="1" dirty="0" err="1">
                  <a:solidFill>
                    <a:prstClr val="white"/>
                  </a:solidFill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là</a:t>
              </a:r>
              <a:r>
                <a:rPr lang="en-US" sz="3000" b="1" dirty="0">
                  <a:solidFill>
                    <a:prstClr val="white"/>
                  </a:solidFill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 </a:t>
              </a:r>
              <a:r>
                <a:rPr lang="en-US" sz="3000" b="1" dirty="0" err="1">
                  <a:solidFill>
                    <a:prstClr val="white"/>
                  </a:solidFill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số</a:t>
              </a:r>
              <a:r>
                <a:rPr lang="en-US" sz="3000" b="1" dirty="0">
                  <a:solidFill>
                    <a:prstClr val="white"/>
                  </a:solidFill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 </a:t>
              </a:r>
              <a:r>
                <a:rPr lang="en-US" sz="3000" b="1" dirty="0" err="1">
                  <a:solidFill>
                    <a:prstClr val="white"/>
                  </a:solidFill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bị</a:t>
              </a:r>
              <a:r>
                <a:rPr lang="en-US" sz="3000" b="1" dirty="0">
                  <a:solidFill>
                    <a:prstClr val="white"/>
                  </a:solidFill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 </a:t>
              </a:r>
              <a:r>
                <a:rPr lang="en-US" sz="3000" b="1" dirty="0" err="1">
                  <a:solidFill>
                    <a:prstClr val="white"/>
                  </a:solidFill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trừ</a:t>
              </a:r>
              <a:endParaRPr kumimoji="0" lang="en-US" sz="3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90F92439-966E-4604-B29A-CA37D30E35D7}"/>
              </a:ext>
            </a:extLst>
          </p:cNvPr>
          <p:cNvSpPr/>
          <p:nvPr/>
        </p:nvSpPr>
        <p:spPr>
          <a:xfrm>
            <a:off x="1317493" y="3225440"/>
            <a:ext cx="2985509" cy="825043"/>
          </a:xfrm>
          <a:prstGeom prst="round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CƠN M</a:t>
            </a:r>
            <a:r>
              <a:rPr lang="vi-VN" sz="24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Ư</a:t>
            </a:r>
            <a:r>
              <a:rPr lang="en-US" sz="24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 SỐ 2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E6E0CFF8-7631-4672-B38F-F0781D0C8FE5}"/>
              </a:ext>
            </a:extLst>
          </p:cNvPr>
          <p:cNvGrpSpPr/>
          <p:nvPr/>
        </p:nvGrpSpPr>
        <p:grpSpPr>
          <a:xfrm>
            <a:off x="890954" y="339003"/>
            <a:ext cx="6545870" cy="2189388"/>
            <a:chOff x="890954" y="339003"/>
            <a:chExt cx="6545870" cy="2189388"/>
          </a:xfrm>
        </p:grpSpPr>
        <p:pic>
          <p:nvPicPr>
            <p:cNvPr id="35" name="Picture 34">
              <a:extLst>
                <a:ext uri="{FF2B5EF4-FFF2-40B4-BE49-F238E27FC236}">
                  <a16:creationId xmlns:a16="http://schemas.microsoft.com/office/drawing/2014/main" id="{E02FA0E5-77A4-482A-90FC-C49100C83936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890954" y="339003"/>
              <a:ext cx="6545870" cy="2189388"/>
            </a:xfrm>
            <a:prstGeom prst="rect">
              <a:avLst/>
            </a:prstGeom>
          </p:spPr>
        </p:pic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6B2A2A89-C1EB-4FB2-9E25-43B0313316BB}"/>
                </a:ext>
              </a:extLst>
            </p:cNvPr>
            <p:cNvSpPr txBox="1"/>
            <p:nvPr/>
          </p:nvSpPr>
          <p:spPr>
            <a:xfrm>
              <a:off x="1102046" y="569306"/>
              <a:ext cx="6123686" cy="14692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3200" b="1" dirty="0">
                  <a:solidFill>
                    <a:srgbClr val="002060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Cho </a:t>
              </a:r>
              <a:r>
                <a:rPr lang="en-US" sz="3200" b="1" dirty="0" err="1">
                  <a:solidFill>
                    <a:srgbClr val="002060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phép</a:t>
              </a:r>
              <a:r>
                <a:rPr lang="en-US" sz="3200" b="1" dirty="0">
                  <a:solidFill>
                    <a:srgbClr val="002060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 </a:t>
              </a:r>
              <a:r>
                <a:rPr lang="en-US" sz="3200" b="1" dirty="0" err="1">
                  <a:solidFill>
                    <a:srgbClr val="002060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tính</a:t>
              </a:r>
              <a:r>
                <a:rPr lang="en-US" sz="3200" b="1" dirty="0">
                  <a:solidFill>
                    <a:srgbClr val="002060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 15 - 10 = 5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3200" b="1" dirty="0" err="1">
                  <a:solidFill>
                    <a:srgbClr val="FF0000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số</a:t>
              </a:r>
              <a:r>
                <a:rPr lang="en-US" sz="3200" b="1" dirty="0">
                  <a:solidFill>
                    <a:srgbClr val="FF0000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 15 </a:t>
              </a:r>
              <a:r>
                <a:rPr lang="en-US" sz="3200" b="1" dirty="0" err="1">
                  <a:solidFill>
                    <a:srgbClr val="FF0000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được</a:t>
              </a:r>
              <a:r>
                <a:rPr lang="en-US" sz="3200" b="1" dirty="0">
                  <a:solidFill>
                    <a:srgbClr val="FF0000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 </a:t>
              </a:r>
              <a:r>
                <a:rPr lang="en-US" sz="3200" b="1" dirty="0" err="1">
                  <a:solidFill>
                    <a:srgbClr val="FF0000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gọi</a:t>
              </a:r>
              <a:r>
                <a:rPr lang="en-US" sz="3200" b="1" dirty="0">
                  <a:solidFill>
                    <a:srgbClr val="FF0000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 </a:t>
              </a:r>
              <a:r>
                <a:rPr lang="en-US" sz="3200" b="1" dirty="0" err="1">
                  <a:solidFill>
                    <a:srgbClr val="FF0000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là</a:t>
              </a:r>
              <a:r>
                <a:rPr lang="en-US" sz="3200" b="1" dirty="0">
                  <a:solidFill>
                    <a:srgbClr val="FF0000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 </a:t>
              </a:r>
              <a:r>
                <a:rPr lang="en-US" sz="3200" b="1" dirty="0" err="1">
                  <a:solidFill>
                    <a:srgbClr val="FF0000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gì</a:t>
              </a:r>
              <a:r>
                <a:rPr lang="en-US" sz="3200" b="1" dirty="0">
                  <a:solidFill>
                    <a:srgbClr val="FF0000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?</a:t>
              </a:r>
            </a:p>
          </p:txBody>
        </p: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1733D78E-760C-44C9-A769-A8C93724C58A}"/>
              </a:ext>
            </a:extLst>
          </p:cNvPr>
          <p:cNvGrpSpPr/>
          <p:nvPr/>
        </p:nvGrpSpPr>
        <p:grpSpPr>
          <a:xfrm>
            <a:off x="3998048" y="4145453"/>
            <a:ext cx="2684271" cy="2072336"/>
            <a:chOff x="3642883" y="1418210"/>
            <a:chExt cx="5219751" cy="4673612"/>
          </a:xfrm>
        </p:grpSpPr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id="{45BCD63C-1526-4519-AD65-40CC4E0F1854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42883" y="1418210"/>
              <a:ext cx="5219751" cy="4673612"/>
            </a:xfrm>
            <a:prstGeom prst="rect">
              <a:avLst/>
            </a:prstGeom>
          </p:spPr>
        </p:pic>
        <p:pic>
          <p:nvPicPr>
            <p:cNvPr id="22" name="Picture 21">
              <a:extLst>
                <a:ext uri="{FF2B5EF4-FFF2-40B4-BE49-F238E27FC236}">
                  <a16:creationId xmlns:a16="http://schemas.microsoft.com/office/drawing/2014/main" id="{3FE2B4F0-321A-4BD0-9D24-C0F51A74AC45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/>
            <a:stretch>
              <a:fillRect/>
            </a:stretch>
          </p:blipFill>
          <p:spPr>
            <a:xfrm rot="277177">
              <a:off x="5630261" y="4773899"/>
              <a:ext cx="1476473" cy="292369"/>
            </a:xfrm>
            <a:prstGeom prst="rect">
              <a:avLst/>
            </a:prstGeom>
          </p:spPr>
        </p:pic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3739A26A-2731-4346-ABE1-DE9A68D4E256}"/>
              </a:ext>
            </a:extLst>
          </p:cNvPr>
          <p:cNvGrpSpPr/>
          <p:nvPr/>
        </p:nvGrpSpPr>
        <p:grpSpPr>
          <a:xfrm>
            <a:off x="6213378" y="4397857"/>
            <a:ext cx="10342946" cy="2818832"/>
            <a:chOff x="6213378" y="4397857"/>
            <a:chExt cx="10342946" cy="2818832"/>
          </a:xfrm>
        </p:grpSpPr>
        <p:pic>
          <p:nvPicPr>
            <p:cNvPr id="21" name="Picture 20" descr="A close up of a logo&#10;&#10;Description automatically generated">
              <a:extLst>
                <a:ext uri="{FF2B5EF4-FFF2-40B4-BE49-F238E27FC236}">
                  <a16:creationId xmlns:a16="http://schemas.microsoft.com/office/drawing/2014/main" id="{67667D6E-CCA2-4959-A3D3-8CAD5473547B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213378" y="4397857"/>
              <a:ext cx="10342946" cy="2818832"/>
            </a:xfrm>
            <a:prstGeom prst="rect">
              <a:avLst/>
            </a:prstGeom>
          </p:spPr>
        </p:pic>
        <p:pic>
          <p:nvPicPr>
            <p:cNvPr id="27" name="Picture 26">
              <a:extLst>
                <a:ext uri="{FF2B5EF4-FFF2-40B4-BE49-F238E27FC236}">
                  <a16:creationId xmlns:a16="http://schemas.microsoft.com/office/drawing/2014/main" id="{9873FB63-6D76-44DD-A054-39BAC4C76DCE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/>
            <a:stretch>
              <a:fillRect/>
            </a:stretch>
          </p:blipFill>
          <p:spPr>
            <a:xfrm>
              <a:off x="9185640" y="5697612"/>
              <a:ext cx="1662750" cy="81888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5098598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100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20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rain sou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4000"/>
                            </p:stCondLst>
                            <p:childTnLst>
                              <p:par>
                                <p:cTn id="24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604 0.05255 L -0.0763 0.01528 " pathEditMode="relative" rAng="0" ptsTypes="AA">
                                      <p:cBhvr>
                                        <p:cTn id="25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13" y="-187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6000"/>
                            </p:stCondLst>
                            <p:childTnLst>
                              <p:par>
                                <p:cTn id="27" presetID="22" presetClass="exit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28" dur="20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>
            <a:extLst>
              <a:ext uri="{FF2B5EF4-FFF2-40B4-BE49-F238E27FC236}">
                <a16:creationId xmlns:a16="http://schemas.microsoft.com/office/drawing/2014/main" id="{F9B82741-BACF-4042-9CB8-B823BE8DF19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423023"/>
            <a:ext cx="12191999" cy="6434977"/>
          </a:xfrm>
          <a:prstGeom prst="rect">
            <a:avLst/>
          </a:prstGeom>
        </p:spPr>
      </p:pic>
      <p:grpSp>
        <p:nvGrpSpPr>
          <p:cNvPr id="36" name="Group 35">
            <a:extLst>
              <a:ext uri="{FF2B5EF4-FFF2-40B4-BE49-F238E27FC236}">
                <a16:creationId xmlns:a16="http://schemas.microsoft.com/office/drawing/2014/main" id="{FC2282E4-00D5-4DE9-9C9A-2EAB447A1A45}"/>
              </a:ext>
            </a:extLst>
          </p:cNvPr>
          <p:cNvGrpSpPr/>
          <p:nvPr/>
        </p:nvGrpSpPr>
        <p:grpSpPr>
          <a:xfrm>
            <a:off x="738554" y="423023"/>
            <a:ext cx="6241971" cy="2105368"/>
            <a:chOff x="0" y="41007"/>
            <a:chExt cx="6980525" cy="2487384"/>
          </a:xfrm>
        </p:grpSpPr>
        <p:pic>
          <p:nvPicPr>
            <p:cNvPr id="35" name="Picture 34">
              <a:extLst>
                <a:ext uri="{FF2B5EF4-FFF2-40B4-BE49-F238E27FC236}">
                  <a16:creationId xmlns:a16="http://schemas.microsoft.com/office/drawing/2014/main" id="{E02FA0E5-77A4-482A-90FC-C49100C83936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0" y="41007"/>
              <a:ext cx="6980525" cy="2487384"/>
            </a:xfrm>
            <a:prstGeom prst="rect">
              <a:avLst/>
            </a:prstGeom>
          </p:spPr>
        </p:pic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E813C595-B6DB-42DC-96BC-D322FB98160E}"/>
                </a:ext>
              </a:extLst>
            </p:cNvPr>
            <p:cNvSpPr txBox="1"/>
            <p:nvPr/>
          </p:nvSpPr>
          <p:spPr>
            <a:xfrm>
              <a:off x="555868" y="383475"/>
              <a:ext cx="6184655" cy="12971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800" b="1" dirty="0">
                  <a:solidFill>
                    <a:srgbClr val="002060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Cho </a:t>
              </a:r>
              <a:r>
                <a:rPr lang="en-US" sz="2800" b="1" dirty="0" err="1">
                  <a:solidFill>
                    <a:srgbClr val="002060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phép</a:t>
              </a:r>
              <a:r>
                <a:rPr lang="en-US" sz="2800" b="1" dirty="0">
                  <a:solidFill>
                    <a:srgbClr val="002060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 </a:t>
              </a:r>
              <a:r>
                <a:rPr lang="en-US" sz="2800" b="1" dirty="0" err="1">
                  <a:solidFill>
                    <a:srgbClr val="002060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tính</a:t>
              </a:r>
              <a:r>
                <a:rPr lang="en-US" sz="2800" b="1" dirty="0">
                  <a:solidFill>
                    <a:srgbClr val="002060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 12 – 2 = 10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800" b="1" dirty="0" err="1">
                  <a:solidFill>
                    <a:srgbClr val="FF0000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số</a:t>
              </a:r>
              <a:r>
                <a:rPr lang="en-US" sz="2800" b="1" dirty="0">
                  <a:solidFill>
                    <a:srgbClr val="FF0000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 10 </a:t>
              </a:r>
              <a:r>
                <a:rPr lang="en-US" sz="2800" b="1" dirty="0" err="1">
                  <a:solidFill>
                    <a:srgbClr val="FF0000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được</a:t>
              </a:r>
              <a:r>
                <a:rPr lang="en-US" sz="2800" b="1" dirty="0">
                  <a:solidFill>
                    <a:srgbClr val="FF0000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 </a:t>
              </a:r>
              <a:r>
                <a:rPr lang="en-US" sz="2800" b="1" dirty="0" err="1">
                  <a:solidFill>
                    <a:srgbClr val="FF0000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gọi</a:t>
              </a:r>
              <a:r>
                <a:rPr lang="en-US" sz="2800" b="1" dirty="0">
                  <a:solidFill>
                    <a:srgbClr val="FF0000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 </a:t>
              </a:r>
              <a:r>
                <a:rPr lang="en-US" sz="2800" b="1" dirty="0" err="1">
                  <a:solidFill>
                    <a:srgbClr val="FF0000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là</a:t>
              </a:r>
              <a:r>
                <a:rPr lang="en-US" sz="2800" b="1" dirty="0">
                  <a:solidFill>
                    <a:srgbClr val="FF0000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 </a:t>
              </a:r>
              <a:r>
                <a:rPr lang="en-US" sz="2800" b="1" dirty="0" err="1">
                  <a:solidFill>
                    <a:srgbClr val="FF0000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gì</a:t>
              </a:r>
              <a:r>
                <a:rPr lang="en-US" sz="2800" b="1" dirty="0">
                  <a:solidFill>
                    <a:srgbClr val="FF0000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?</a:t>
              </a:r>
            </a:p>
          </p:txBody>
        </p:sp>
      </p:grpSp>
      <p:pic>
        <p:nvPicPr>
          <p:cNvPr id="101" name="Picture 100" descr="A picture containing leaf, fern&#10;&#10;Description automatically generated">
            <a:extLst>
              <a:ext uri="{FF2B5EF4-FFF2-40B4-BE49-F238E27FC236}">
                <a16:creationId xmlns:a16="http://schemas.microsoft.com/office/drawing/2014/main" id="{00863799-07FB-4BF5-A72E-E59A195A44D5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549411" y="2328412"/>
            <a:ext cx="1905000" cy="1933575"/>
          </a:xfrm>
          <a:prstGeom prst="rect">
            <a:avLst/>
          </a:prstGeom>
        </p:spPr>
      </p:pic>
      <p:pic>
        <p:nvPicPr>
          <p:cNvPr id="100" name="Picture 99" descr="A picture containing leaf, fern&#10;&#10;Description automatically generated">
            <a:extLst>
              <a:ext uri="{FF2B5EF4-FFF2-40B4-BE49-F238E27FC236}">
                <a16:creationId xmlns:a16="http://schemas.microsoft.com/office/drawing/2014/main" id="{7CBBB35F-834A-4E7D-947A-8E7D7E6C50EF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1780" y="2096047"/>
            <a:ext cx="1905000" cy="1933575"/>
          </a:xfrm>
          <a:prstGeom prst="rect">
            <a:avLst/>
          </a:prstGeom>
        </p:spPr>
      </p:pic>
      <p:pic>
        <p:nvPicPr>
          <p:cNvPr id="53" name="Picture 52" descr="A picture containing animal, invertebrate, arthropod&#10;&#10;Description automatically generated">
            <a:extLst>
              <a:ext uri="{FF2B5EF4-FFF2-40B4-BE49-F238E27FC236}">
                <a16:creationId xmlns:a16="http://schemas.microsoft.com/office/drawing/2014/main" id="{D306DA2E-704E-4A8D-80C4-0F67E9AB5C6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28411">
            <a:off x="11365167" y="4662989"/>
            <a:ext cx="532072" cy="247225"/>
          </a:xfrm>
          <a:prstGeom prst="rect">
            <a:avLst/>
          </a:prstGeom>
        </p:spPr>
      </p:pic>
      <p:pic>
        <p:nvPicPr>
          <p:cNvPr id="84" name="Picture 83">
            <a:extLst>
              <a:ext uri="{FF2B5EF4-FFF2-40B4-BE49-F238E27FC236}">
                <a16:creationId xmlns:a16="http://schemas.microsoft.com/office/drawing/2014/main" id="{0FE11DED-A3D4-4C47-BD45-C2B8B5D85BF8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69486" y="4227465"/>
            <a:ext cx="750200" cy="520972"/>
          </a:xfrm>
          <a:prstGeom prst="rect">
            <a:avLst/>
          </a:prstGeom>
        </p:spPr>
      </p:pic>
      <p:pic>
        <p:nvPicPr>
          <p:cNvPr id="143" name="Picture 142" descr="A picture containing outdoor&#10;&#10;Description automatically generated">
            <a:extLst>
              <a:ext uri="{FF2B5EF4-FFF2-40B4-BE49-F238E27FC236}">
                <a16:creationId xmlns:a16="http://schemas.microsoft.com/office/drawing/2014/main" id="{7EAB9E90-2AFD-4392-AB8B-40514739E6C1}"/>
              </a:ext>
            </a:extLst>
          </p:cNvPr>
          <p:cNvPicPr>
            <a:picLocks noChangeAspect="1"/>
          </p:cNvPicPr>
          <p:nvPr/>
        </p:nvPicPr>
        <p:blipFill>
          <a:blip r:embed="rId10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79961" y="1582965"/>
            <a:ext cx="3367875" cy="4774365"/>
          </a:xfrm>
          <a:prstGeom prst="rect">
            <a:avLst/>
          </a:prstGeom>
        </p:spPr>
      </p:pic>
      <p:grpSp>
        <p:nvGrpSpPr>
          <p:cNvPr id="16" name="Group 15">
            <a:extLst>
              <a:ext uri="{FF2B5EF4-FFF2-40B4-BE49-F238E27FC236}">
                <a16:creationId xmlns:a16="http://schemas.microsoft.com/office/drawing/2014/main" id="{481CFF7C-C7D3-4A61-9465-88D32FD44CBA}"/>
              </a:ext>
            </a:extLst>
          </p:cNvPr>
          <p:cNvGrpSpPr/>
          <p:nvPr/>
        </p:nvGrpSpPr>
        <p:grpSpPr>
          <a:xfrm>
            <a:off x="7917084" y="51760"/>
            <a:ext cx="4199862" cy="2692628"/>
            <a:chOff x="7367240" y="-61157"/>
            <a:chExt cx="5008074" cy="3210791"/>
          </a:xfrm>
        </p:grpSpPr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BBEB3F1E-2AD8-4761-B7E6-B44DF5B88DB8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25210">
              <a:off x="7367240" y="-61157"/>
              <a:ext cx="5008074" cy="3210791"/>
            </a:xfrm>
            <a:prstGeom prst="rect">
              <a:avLst/>
            </a:prstGeom>
          </p:spPr>
        </p:pic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4027565C-1680-4D3A-B6FD-651084FC4721}"/>
                </a:ext>
              </a:extLst>
            </p:cNvPr>
            <p:cNvSpPr txBox="1"/>
            <p:nvPr/>
          </p:nvSpPr>
          <p:spPr>
            <a:xfrm>
              <a:off x="8251258" y="898706"/>
              <a:ext cx="3750825" cy="11377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800" b="1" dirty="0" err="1">
                  <a:solidFill>
                    <a:prstClr val="white"/>
                  </a:solidFill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Số</a:t>
              </a:r>
              <a:r>
                <a:rPr lang="en-US" sz="2800" b="1" dirty="0">
                  <a:solidFill>
                    <a:prstClr val="white"/>
                  </a:solidFill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 10 </a:t>
              </a:r>
              <a:r>
                <a:rPr lang="en-US" sz="2800" b="1" dirty="0" err="1">
                  <a:solidFill>
                    <a:prstClr val="white"/>
                  </a:solidFill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được</a:t>
              </a:r>
              <a:r>
                <a:rPr lang="en-US" sz="2800" b="1" dirty="0">
                  <a:solidFill>
                    <a:prstClr val="white"/>
                  </a:solidFill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 </a:t>
              </a:r>
              <a:r>
                <a:rPr lang="en-US" sz="2800" b="1" dirty="0" err="1">
                  <a:solidFill>
                    <a:prstClr val="white"/>
                  </a:solidFill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gọi</a:t>
              </a:r>
              <a:r>
                <a:rPr lang="en-US" sz="2800" b="1" dirty="0">
                  <a:solidFill>
                    <a:prstClr val="white"/>
                  </a:solidFill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 </a:t>
              </a:r>
              <a:r>
                <a:rPr lang="en-US" sz="2800" b="1" dirty="0" err="1">
                  <a:solidFill>
                    <a:prstClr val="white"/>
                  </a:solidFill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là</a:t>
              </a:r>
              <a:r>
                <a:rPr lang="en-US" sz="2800" b="1" dirty="0">
                  <a:solidFill>
                    <a:prstClr val="white"/>
                  </a:solidFill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 </a:t>
              </a:r>
              <a:r>
                <a:rPr lang="en-US" sz="2800" b="1" dirty="0" err="1">
                  <a:solidFill>
                    <a:prstClr val="white"/>
                  </a:solidFill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hiệu</a:t>
              </a:r>
              <a:endPara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22E6EF1A-9C01-4C75-A034-B3BC57B74AB1}"/>
              </a:ext>
            </a:extLst>
          </p:cNvPr>
          <p:cNvSpPr/>
          <p:nvPr/>
        </p:nvSpPr>
        <p:spPr>
          <a:xfrm>
            <a:off x="1245686" y="3183791"/>
            <a:ext cx="2951369" cy="782461"/>
          </a:xfrm>
          <a:prstGeom prst="round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CƠN M</a:t>
            </a:r>
            <a:r>
              <a:rPr lang="vi-VN" sz="24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Ư</a:t>
            </a:r>
            <a:r>
              <a:rPr lang="en-US" sz="24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 SỐ 3</a:t>
            </a: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4B73988F-B69B-44E2-ABFC-1D1BD4B9BC26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22683" y="4010744"/>
            <a:ext cx="624156" cy="433441"/>
          </a:xfrm>
          <a:prstGeom prst="rect">
            <a:avLst/>
          </a:prstGeom>
        </p:spPr>
      </p:pic>
      <p:grpSp>
        <p:nvGrpSpPr>
          <p:cNvPr id="20" name="Group 19">
            <a:extLst>
              <a:ext uri="{FF2B5EF4-FFF2-40B4-BE49-F238E27FC236}">
                <a16:creationId xmlns:a16="http://schemas.microsoft.com/office/drawing/2014/main" id="{40BFC4FB-9B08-4675-BD10-F3B9DB188B1E}"/>
              </a:ext>
            </a:extLst>
          </p:cNvPr>
          <p:cNvGrpSpPr/>
          <p:nvPr/>
        </p:nvGrpSpPr>
        <p:grpSpPr>
          <a:xfrm>
            <a:off x="4082056" y="4072770"/>
            <a:ext cx="2570918" cy="2072336"/>
            <a:chOff x="3642883" y="1418210"/>
            <a:chExt cx="5219751" cy="4673612"/>
          </a:xfrm>
        </p:grpSpPr>
        <p:pic>
          <p:nvPicPr>
            <p:cNvPr id="22" name="Picture 21">
              <a:extLst>
                <a:ext uri="{FF2B5EF4-FFF2-40B4-BE49-F238E27FC236}">
                  <a16:creationId xmlns:a16="http://schemas.microsoft.com/office/drawing/2014/main" id="{76A35B9E-609B-4680-BCEA-8FF51D43E8A7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42883" y="1418210"/>
              <a:ext cx="5219751" cy="4673612"/>
            </a:xfrm>
            <a:prstGeom prst="rect">
              <a:avLst/>
            </a:prstGeom>
          </p:spPr>
        </p:pic>
        <p:pic>
          <p:nvPicPr>
            <p:cNvPr id="23" name="Picture 22">
              <a:extLst>
                <a:ext uri="{FF2B5EF4-FFF2-40B4-BE49-F238E27FC236}">
                  <a16:creationId xmlns:a16="http://schemas.microsoft.com/office/drawing/2014/main" id="{FE23A041-8518-440F-B802-9F0C5D30E99A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/>
            <a:stretch>
              <a:fillRect/>
            </a:stretch>
          </p:blipFill>
          <p:spPr>
            <a:xfrm rot="277177">
              <a:off x="5630261" y="4773899"/>
              <a:ext cx="1476473" cy="292369"/>
            </a:xfrm>
            <a:prstGeom prst="rect">
              <a:avLst/>
            </a:prstGeom>
          </p:spPr>
        </p:pic>
      </p:grpSp>
      <p:grpSp>
        <p:nvGrpSpPr>
          <p:cNvPr id="4" name="Group 3">
            <a:extLst>
              <a:ext uri="{FF2B5EF4-FFF2-40B4-BE49-F238E27FC236}">
                <a16:creationId xmlns:a16="http://schemas.microsoft.com/office/drawing/2014/main" id="{D7172054-50EF-4D3C-BD02-C2EA53EB715C}"/>
              </a:ext>
            </a:extLst>
          </p:cNvPr>
          <p:cNvGrpSpPr/>
          <p:nvPr/>
        </p:nvGrpSpPr>
        <p:grpSpPr>
          <a:xfrm>
            <a:off x="5872396" y="4368506"/>
            <a:ext cx="10342946" cy="2818832"/>
            <a:chOff x="5872396" y="4368506"/>
            <a:chExt cx="10342946" cy="2818832"/>
          </a:xfrm>
        </p:grpSpPr>
        <p:pic>
          <p:nvPicPr>
            <p:cNvPr id="21" name="Picture 20" descr="A close up of a logo&#10;&#10;Description automatically generated">
              <a:extLst>
                <a:ext uri="{FF2B5EF4-FFF2-40B4-BE49-F238E27FC236}">
                  <a16:creationId xmlns:a16="http://schemas.microsoft.com/office/drawing/2014/main" id="{67667D6E-CCA2-4959-A3D3-8CAD5473547B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872396" y="4368506"/>
              <a:ext cx="10342946" cy="2818832"/>
            </a:xfrm>
            <a:prstGeom prst="rect">
              <a:avLst/>
            </a:prstGeom>
          </p:spPr>
        </p:pic>
        <p:pic>
          <p:nvPicPr>
            <p:cNvPr id="25" name="Picture 24">
              <a:extLst>
                <a:ext uri="{FF2B5EF4-FFF2-40B4-BE49-F238E27FC236}">
                  <a16:creationId xmlns:a16="http://schemas.microsoft.com/office/drawing/2014/main" id="{CBD847CC-C726-4D3B-B579-E0ACC9EB5411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/>
            <a:stretch>
              <a:fillRect/>
            </a:stretch>
          </p:blipFill>
          <p:spPr>
            <a:xfrm>
              <a:off x="8808891" y="5701161"/>
              <a:ext cx="1662750" cy="81888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5908429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100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20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rain sou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0"/>
                            </p:stCondLst>
                            <p:childTnLst>
                              <p:par>
                                <p:cTn id="23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1.11111E-6 L -0.08555 0.01065 " pathEditMode="relative" rAng="0" ptsTypes="AA">
                                      <p:cBhvr>
                                        <p:cTn id="2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284" y="53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6000"/>
                            </p:stCondLst>
                            <p:childTnLst>
                              <p:par>
                                <p:cTn id="26" presetID="22" presetClass="exit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27" dur="20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>
            <a:extLst>
              <a:ext uri="{FF2B5EF4-FFF2-40B4-BE49-F238E27FC236}">
                <a16:creationId xmlns:a16="http://schemas.microsoft.com/office/drawing/2014/main" id="{839753D7-4899-4B9F-983D-5C8F6273082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423023"/>
            <a:ext cx="12191999" cy="6434977"/>
          </a:xfrm>
          <a:prstGeom prst="rect">
            <a:avLst/>
          </a:prstGeom>
        </p:spPr>
      </p:pic>
      <p:grpSp>
        <p:nvGrpSpPr>
          <p:cNvPr id="36" name="Group 35">
            <a:extLst>
              <a:ext uri="{FF2B5EF4-FFF2-40B4-BE49-F238E27FC236}">
                <a16:creationId xmlns:a16="http://schemas.microsoft.com/office/drawing/2014/main" id="{FC2282E4-00D5-4DE9-9C9A-2EAB447A1A45}"/>
              </a:ext>
            </a:extLst>
          </p:cNvPr>
          <p:cNvGrpSpPr/>
          <p:nvPr/>
        </p:nvGrpSpPr>
        <p:grpSpPr>
          <a:xfrm>
            <a:off x="773723" y="594815"/>
            <a:ext cx="6206802" cy="1933575"/>
            <a:chOff x="0" y="41007"/>
            <a:chExt cx="6980525" cy="2487384"/>
          </a:xfrm>
        </p:grpSpPr>
        <p:pic>
          <p:nvPicPr>
            <p:cNvPr id="35" name="Picture 34">
              <a:extLst>
                <a:ext uri="{FF2B5EF4-FFF2-40B4-BE49-F238E27FC236}">
                  <a16:creationId xmlns:a16="http://schemas.microsoft.com/office/drawing/2014/main" id="{E02FA0E5-77A4-482A-90FC-C49100C83936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0" y="41007"/>
              <a:ext cx="6980525" cy="2487384"/>
            </a:xfrm>
            <a:prstGeom prst="rect">
              <a:avLst/>
            </a:prstGeom>
          </p:spPr>
        </p:pic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E813C595-B6DB-42DC-96BC-D322FB98160E}"/>
                </a:ext>
              </a:extLst>
            </p:cNvPr>
            <p:cNvSpPr txBox="1"/>
            <p:nvPr/>
          </p:nvSpPr>
          <p:spPr>
            <a:xfrm>
              <a:off x="515642" y="720307"/>
              <a:ext cx="6184655" cy="7305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3200" b="1" dirty="0">
                  <a:solidFill>
                    <a:srgbClr val="002060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23 – 20 </a:t>
              </a:r>
              <a:r>
                <a:rPr lang="en-US" sz="3200" b="1" dirty="0" err="1">
                  <a:solidFill>
                    <a:srgbClr val="FF0000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được</a:t>
              </a:r>
              <a:r>
                <a:rPr lang="en-US" sz="3200" b="1" dirty="0">
                  <a:solidFill>
                    <a:srgbClr val="FF0000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 </a:t>
              </a:r>
              <a:r>
                <a:rPr lang="en-US" sz="3200" b="1" dirty="0" err="1">
                  <a:solidFill>
                    <a:srgbClr val="FF0000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gọi</a:t>
              </a:r>
              <a:r>
                <a:rPr lang="en-US" sz="3200" b="1" dirty="0">
                  <a:solidFill>
                    <a:srgbClr val="FF0000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 </a:t>
              </a:r>
              <a:r>
                <a:rPr lang="en-US" sz="3200" b="1" dirty="0" err="1">
                  <a:solidFill>
                    <a:srgbClr val="FF0000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là</a:t>
              </a:r>
              <a:r>
                <a:rPr lang="en-US" sz="3200" b="1" dirty="0">
                  <a:solidFill>
                    <a:srgbClr val="FF0000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 </a:t>
              </a:r>
              <a:r>
                <a:rPr lang="en-US" sz="3200" b="1" dirty="0" err="1">
                  <a:solidFill>
                    <a:srgbClr val="FF0000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gì</a:t>
              </a:r>
              <a:r>
                <a:rPr lang="en-US" sz="3200" b="1" dirty="0">
                  <a:solidFill>
                    <a:srgbClr val="FF0000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?</a:t>
              </a:r>
            </a:p>
          </p:txBody>
        </p:sp>
      </p:grpSp>
      <p:pic>
        <p:nvPicPr>
          <p:cNvPr id="101" name="Picture 100" descr="A picture containing leaf, fern&#10;&#10;Description automatically generated">
            <a:extLst>
              <a:ext uri="{FF2B5EF4-FFF2-40B4-BE49-F238E27FC236}">
                <a16:creationId xmlns:a16="http://schemas.microsoft.com/office/drawing/2014/main" id="{00863799-07FB-4BF5-A72E-E59A195A44D5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549411" y="2328412"/>
            <a:ext cx="1905000" cy="1933575"/>
          </a:xfrm>
          <a:prstGeom prst="rect">
            <a:avLst/>
          </a:prstGeom>
        </p:spPr>
      </p:pic>
      <p:pic>
        <p:nvPicPr>
          <p:cNvPr id="100" name="Picture 99" descr="A picture containing leaf, fern&#10;&#10;Description automatically generated">
            <a:extLst>
              <a:ext uri="{FF2B5EF4-FFF2-40B4-BE49-F238E27FC236}">
                <a16:creationId xmlns:a16="http://schemas.microsoft.com/office/drawing/2014/main" id="{7CBBB35F-834A-4E7D-947A-8E7D7E6C50EF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1780" y="2096047"/>
            <a:ext cx="1905000" cy="1933575"/>
          </a:xfrm>
          <a:prstGeom prst="rect">
            <a:avLst/>
          </a:prstGeom>
        </p:spPr>
      </p:pic>
      <p:pic>
        <p:nvPicPr>
          <p:cNvPr id="53" name="Picture 52" descr="A picture containing animal, invertebrate, arthropod&#10;&#10;Description automatically generated">
            <a:extLst>
              <a:ext uri="{FF2B5EF4-FFF2-40B4-BE49-F238E27FC236}">
                <a16:creationId xmlns:a16="http://schemas.microsoft.com/office/drawing/2014/main" id="{D306DA2E-704E-4A8D-80C4-0F67E9AB5C6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28411">
            <a:off x="11365167" y="4662989"/>
            <a:ext cx="532072" cy="247225"/>
          </a:xfrm>
          <a:prstGeom prst="rect">
            <a:avLst/>
          </a:prstGeom>
        </p:spPr>
      </p:pic>
      <p:pic>
        <p:nvPicPr>
          <p:cNvPr id="84" name="Picture 83">
            <a:extLst>
              <a:ext uri="{FF2B5EF4-FFF2-40B4-BE49-F238E27FC236}">
                <a16:creationId xmlns:a16="http://schemas.microsoft.com/office/drawing/2014/main" id="{0FE11DED-A3D4-4C47-BD45-C2B8B5D85BF8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1787" y="3876985"/>
            <a:ext cx="750200" cy="520972"/>
          </a:xfrm>
          <a:prstGeom prst="rect">
            <a:avLst/>
          </a:prstGeom>
        </p:spPr>
      </p:pic>
      <p:pic>
        <p:nvPicPr>
          <p:cNvPr id="143" name="Picture 142" descr="A picture containing outdoor&#10;&#10;Description automatically generated">
            <a:extLst>
              <a:ext uri="{FF2B5EF4-FFF2-40B4-BE49-F238E27FC236}">
                <a16:creationId xmlns:a16="http://schemas.microsoft.com/office/drawing/2014/main" id="{7EAB9E90-2AFD-4392-AB8B-40514739E6C1}"/>
              </a:ext>
            </a:extLst>
          </p:cNvPr>
          <p:cNvPicPr>
            <a:picLocks noChangeAspect="1"/>
          </p:cNvPicPr>
          <p:nvPr/>
        </p:nvPicPr>
        <p:blipFill>
          <a:blip r:embed="rId10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79961" y="1582965"/>
            <a:ext cx="3367875" cy="4774365"/>
          </a:xfrm>
          <a:prstGeom prst="rect">
            <a:avLst/>
          </a:prstGeom>
        </p:spPr>
      </p:pic>
      <p:grpSp>
        <p:nvGrpSpPr>
          <p:cNvPr id="16" name="Group 15">
            <a:extLst>
              <a:ext uri="{FF2B5EF4-FFF2-40B4-BE49-F238E27FC236}">
                <a16:creationId xmlns:a16="http://schemas.microsoft.com/office/drawing/2014/main" id="{481CFF7C-C7D3-4A61-9465-88D32FD44CBA}"/>
              </a:ext>
            </a:extLst>
          </p:cNvPr>
          <p:cNvGrpSpPr/>
          <p:nvPr/>
        </p:nvGrpSpPr>
        <p:grpSpPr>
          <a:xfrm>
            <a:off x="7917084" y="51760"/>
            <a:ext cx="4199862" cy="2692628"/>
            <a:chOff x="7367240" y="-61157"/>
            <a:chExt cx="5008074" cy="3210791"/>
          </a:xfrm>
        </p:grpSpPr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BBEB3F1E-2AD8-4761-B7E6-B44DF5B88DB8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25210">
              <a:off x="7367240" y="-61157"/>
              <a:ext cx="5008074" cy="3210791"/>
            </a:xfrm>
            <a:prstGeom prst="rect">
              <a:avLst/>
            </a:prstGeom>
          </p:spPr>
        </p:pic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4027565C-1680-4D3A-B6FD-651084FC4721}"/>
                </a:ext>
              </a:extLst>
            </p:cNvPr>
            <p:cNvSpPr txBox="1"/>
            <p:nvPr/>
          </p:nvSpPr>
          <p:spPr>
            <a:xfrm>
              <a:off x="8171013" y="727490"/>
              <a:ext cx="3750825" cy="11377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800" b="1" dirty="0">
                  <a:solidFill>
                    <a:prstClr val="white"/>
                  </a:solidFill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23 - 20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800" b="1" dirty="0" err="1">
                  <a:solidFill>
                    <a:prstClr val="white"/>
                  </a:solidFill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được</a:t>
              </a:r>
              <a:r>
                <a:rPr lang="en-US" sz="2800" b="1" dirty="0">
                  <a:solidFill>
                    <a:prstClr val="white"/>
                  </a:solidFill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 </a:t>
              </a:r>
              <a:r>
                <a:rPr lang="en-US" sz="2800" b="1" dirty="0" err="1">
                  <a:solidFill>
                    <a:prstClr val="white"/>
                  </a:solidFill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gọi</a:t>
              </a:r>
              <a:r>
                <a:rPr lang="en-US" sz="2800" b="1" dirty="0">
                  <a:solidFill>
                    <a:prstClr val="white"/>
                  </a:solidFill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 </a:t>
              </a:r>
              <a:r>
                <a:rPr lang="en-US" sz="2800" b="1" dirty="0" err="1">
                  <a:solidFill>
                    <a:prstClr val="white"/>
                  </a:solidFill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là</a:t>
              </a:r>
              <a:r>
                <a:rPr lang="en-US" sz="2800" b="1" dirty="0">
                  <a:solidFill>
                    <a:prstClr val="white"/>
                  </a:solidFill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 </a:t>
              </a:r>
              <a:r>
                <a:rPr lang="en-US" sz="2800" b="1" dirty="0" err="1">
                  <a:solidFill>
                    <a:prstClr val="white"/>
                  </a:solidFill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hiệu</a:t>
              </a:r>
              <a:endPara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A2AA5FC8-73F2-45D5-86F3-18AA4C38D830}"/>
              </a:ext>
            </a:extLst>
          </p:cNvPr>
          <p:cNvSpPr/>
          <p:nvPr/>
        </p:nvSpPr>
        <p:spPr>
          <a:xfrm>
            <a:off x="1888599" y="3229196"/>
            <a:ext cx="2789499" cy="800426"/>
          </a:xfrm>
          <a:prstGeom prst="round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CƠN M</a:t>
            </a:r>
            <a:r>
              <a:rPr lang="vi-VN" sz="24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Ư</a:t>
            </a:r>
            <a:r>
              <a:rPr lang="en-US" sz="24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 SỐ 4</a:t>
            </a:r>
          </a:p>
        </p:txBody>
      </p:sp>
      <p:grpSp>
        <p:nvGrpSpPr>
          <p:cNvPr id="25" name="Group 24">
            <a:extLst>
              <a:ext uri="{FF2B5EF4-FFF2-40B4-BE49-F238E27FC236}">
                <a16:creationId xmlns:a16="http://schemas.microsoft.com/office/drawing/2014/main" id="{A846F237-5646-4C2B-8972-D20A3F9688CC}"/>
              </a:ext>
            </a:extLst>
          </p:cNvPr>
          <p:cNvGrpSpPr/>
          <p:nvPr/>
        </p:nvGrpSpPr>
        <p:grpSpPr>
          <a:xfrm>
            <a:off x="3591050" y="4272060"/>
            <a:ext cx="3301467" cy="2304345"/>
            <a:chOff x="2970379" y="2286000"/>
            <a:chExt cx="5151377" cy="3546991"/>
          </a:xfrm>
        </p:grpSpPr>
        <p:pic>
          <p:nvPicPr>
            <p:cNvPr id="26" name="Picture 25">
              <a:extLst>
                <a:ext uri="{FF2B5EF4-FFF2-40B4-BE49-F238E27FC236}">
                  <a16:creationId xmlns:a16="http://schemas.microsoft.com/office/drawing/2014/main" id="{EDD9BC47-B5B4-40D6-A973-9F3C4EEC5516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70379" y="2286000"/>
              <a:ext cx="5151377" cy="3546991"/>
            </a:xfrm>
            <a:prstGeom prst="rect">
              <a:avLst/>
            </a:prstGeom>
          </p:spPr>
        </p:pic>
        <p:pic>
          <p:nvPicPr>
            <p:cNvPr id="27" name="Picture 26">
              <a:extLst>
                <a:ext uri="{FF2B5EF4-FFF2-40B4-BE49-F238E27FC236}">
                  <a16:creationId xmlns:a16="http://schemas.microsoft.com/office/drawing/2014/main" id="{F8BABBD2-5DAA-4902-9292-F926F81886E5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/>
            <a:stretch>
              <a:fillRect/>
            </a:stretch>
          </p:blipFill>
          <p:spPr>
            <a:xfrm>
              <a:off x="4932800" y="4852762"/>
              <a:ext cx="1163200" cy="159655"/>
            </a:xfrm>
            <a:prstGeom prst="rect">
              <a:avLst/>
            </a:prstGeom>
          </p:spPr>
        </p:pic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4C3ACB49-7E19-4500-BEF0-5F638908CFC0}"/>
              </a:ext>
            </a:extLst>
          </p:cNvPr>
          <p:cNvGrpSpPr/>
          <p:nvPr/>
        </p:nvGrpSpPr>
        <p:grpSpPr>
          <a:xfrm>
            <a:off x="5305074" y="4397857"/>
            <a:ext cx="10342946" cy="2818832"/>
            <a:chOff x="5305074" y="4397857"/>
            <a:chExt cx="10342946" cy="2818832"/>
          </a:xfrm>
        </p:grpSpPr>
        <p:pic>
          <p:nvPicPr>
            <p:cNvPr id="21" name="Picture 20" descr="A close up of a logo&#10;&#10;Description automatically generated">
              <a:extLst>
                <a:ext uri="{FF2B5EF4-FFF2-40B4-BE49-F238E27FC236}">
                  <a16:creationId xmlns:a16="http://schemas.microsoft.com/office/drawing/2014/main" id="{67667D6E-CCA2-4959-A3D3-8CAD5473547B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05074" y="4397857"/>
              <a:ext cx="10342946" cy="2818832"/>
            </a:xfrm>
            <a:prstGeom prst="rect">
              <a:avLst/>
            </a:prstGeom>
          </p:spPr>
        </p:pic>
        <p:pic>
          <p:nvPicPr>
            <p:cNvPr id="28" name="Picture 27">
              <a:extLst>
                <a:ext uri="{FF2B5EF4-FFF2-40B4-BE49-F238E27FC236}">
                  <a16:creationId xmlns:a16="http://schemas.microsoft.com/office/drawing/2014/main" id="{525472C6-4FB1-4402-92BC-BFB8367C17F2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/>
            <a:stretch>
              <a:fillRect/>
            </a:stretch>
          </p:blipFill>
          <p:spPr>
            <a:xfrm>
              <a:off x="8271787" y="5690110"/>
              <a:ext cx="1662750" cy="81888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5797244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100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20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rain sou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0"/>
                            </p:stCondLst>
                            <p:childTnLst>
                              <p:par>
                                <p:cTn id="23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9167E-6 7.40741E-7 L -0.11927 0.0493 " pathEditMode="relative" rAng="0" ptsTypes="AA">
                                      <p:cBhvr>
                                        <p:cTn id="24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964" y="245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6000"/>
                            </p:stCondLst>
                            <p:childTnLst>
                              <p:par>
                                <p:cTn id="26" presetID="22" presetClass="exit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27" dur="20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yay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>
            <a:extLst>
              <a:ext uri="{FF2B5EF4-FFF2-40B4-BE49-F238E27FC236}">
                <a16:creationId xmlns:a16="http://schemas.microsoft.com/office/drawing/2014/main" id="{8674A8CB-1F45-4F2B-A9C8-526BAE8E56C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449784"/>
            <a:ext cx="12191999" cy="6434977"/>
          </a:xfrm>
          <a:prstGeom prst="rect">
            <a:avLst/>
          </a:prstGeom>
        </p:spPr>
      </p:pic>
      <p:grpSp>
        <p:nvGrpSpPr>
          <p:cNvPr id="36" name="Group 35">
            <a:extLst>
              <a:ext uri="{FF2B5EF4-FFF2-40B4-BE49-F238E27FC236}">
                <a16:creationId xmlns:a16="http://schemas.microsoft.com/office/drawing/2014/main" id="{FC2282E4-00D5-4DE9-9C9A-2EAB447A1A45}"/>
              </a:ext>
            </a:extLst>
          </p:cNvPr>
          <p:cNvGrpSpPr/>
          <p:nvPr/>
        </p:nvGrpSpPr>
        <p:grpSpPr>
          <a:xfrm>
            <a:off x="1312985" y="594815"/>
            <a:ext cx="5667540" cy="1933575"/>
            <a:chOff x="0" y="41007"/>
            <a:chExt cx="6980525" cy="2487384"/>
          </a:xfrm>
        </p:grpSpPr>
        <p:pic>
          <p:nvPicPr>
            <p:cNvPr id="35" name="Picture 34">
              <a:extLst>
                <a:ext uri="{FF2B5EF4-FFF2-40B4-BE49-F238E27FC236}">
                  <a16:creationId xmlns:a16="http://schemas.microsoft.com/office/drawing/2014/main" id="{E02FA0E5-77A4-482A-90FC-C49100C83936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0" y="41007"/>
              <a:ext cx="6980525" cy="2487384"/>
            </a:xfrm>
            <a:prstGeom prst="rect">
              <a:avLst/>
            </a:prstGeom>
          </p:spPr>
        </p:pic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E813C595-B6DB-42DC-96BC-D322FB98160E}"/>
                </a:ext>
              </a:extLst>
            </p:cNvPr>
            <p:cNvSpPr txBox="1"/>
            <p:nvPr/>
          </p:nvSpPr>
          <p:spPr>
            <a:xfrm>
              <a:off x="639162" y="743118"/>
              <a:ext cx="5702199" cy="6508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800" b="1" dirty="0" err="1">
                  <a:solidFill>
                    <a:srgbClr val="002060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Tính</a:t>
              </a:r>
              <a:r>
                <a:rPr lang="en-US" sz="2800" b="1" dirty="0">
                  <a:solidFill>
                    <a:srgbClr val="002060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 </a:t>
              </a:r>
              <a:r>
                <a:rPr lang="en-US" sz="2800" b="1" dirty="0" err="1">
                  <a:solidFill>
                    <a:srgbClr val="002060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hiệu</a:t>
              </a:r>
              <a:r>
                <a:rPr lang="en-US" sz="2800" b="1" dirty="0">
                  <a:solidFill>
                    <a:srgbClr val="002060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 </a:t>
              </a:r>
              <a:r>
                <a:rPr lang="en-US" sz="2800" b="1" dirty="0" err="1">
                  <a:solidFill>
                    <a:srgbClr val="002060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của</a:t>
              </a:r>
              <a:r>
                <a:rPr lang="en-US" sz="2800" b="1" dirty="0">
                  <a:solidFill>
                    <a:srgbClr val="002060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 80 </a:t>
              </a:r>
              <a:r>
                <a:rPr lang="en-US" sz="2800" b="1" dirty="0" err="1">
                  <a:solidFill>
                    <a:srgbClr val="002060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và</a:t>
              </a:r>
              <a:r>
                <a:rPr lang="en-US" sz="2800" b="1" dirty="0">
                  <a:solidFill>
                    <a:srgbClr val="002060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 50 </a:t>
              </a:r>
              <a:endParaRPr lang="en-US" sz="2800" b="1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  <p:pic>
        <p:nvPicPr>
          <p:cNvPr id="101" name="Picture 100" descr="A picture containing leaf, fern&#10;&#10;Description automatically generated">
            <a:extLst>
              <a:ext uri="{FF2B5EF4-FFF2-40B4-BE49-F238E27FC236}">
                <a16:creationId xmlns:a16="http://schemas.microsoft.com/office/drawing/2014/main" id="{00863799-07FB-4BF5-A72E-E59A195A44D5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549411" y="2328412"/>
            <a:ext cx="1905000" cy="1933575"/>
          </a:xfrm>
          <a:prstGeom prst="rect">
            <a:avLst/>
          </a:prstGeom>
        </p:spPr>
      </p:pic>
      <p:pic>
        <p:nvPicPr>
          <p:cNvPr id="100" name="Picture 99" descr="A picture containing leaf, fern&#10;&#10;Description automatically generated">
            <a:extLst>
              <a:ext uri="{FF2B5EF4-FFF2-40B4-BE49-F238E27FC236}">
                <a16:creationId xmlns:a16="http://schemas.microsoft.com/office/drawing/2014/main" id="{7CBBB35F-834A-4E7D-947A-8E7D7E6C50E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2192" y="2096047"/>
            <a:ext cx="1905000" cy="1933575"/>
          </a:xfrm>
          <a:prstGeom prst="rect">
            <a:avLst/>
          </a:prstGeom>
        </p:spPr>
      </p:pic>
      <p:pic>
        <p:nvPicPr>
          <p:cNvPr id="53" name="Picture 52" descr="A picture containing animal, invertebrate, arthropod&#10;&#10;Description automatically generated">
            <a:extLst>
              <a:ext uri="{FF2B5EF4-FFF2-40B4-BE49-F238E27FC236}">
                <a16:creationId xmlns:a16="http://schemas.microsoft.com/office/drawing/2014/main" id="{D306DA2E-704E-4A8D-80C4-0F67E9AB5C6F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28411">
            <a:off x="11365167" y="4662989"/>
            <a:ext cx="532072" cy="247225"/>
          </a:xfrm>
          <a:prstGeom prst="rect">
            <a:avLst/>
          </a:prstGeom>
        </p:spPr>
      </p:pic>
      <p:pic>
        <p:nvPicPr>
          <p:cNvPr id="84" name="Picture 83">
            <a:extLst>
              <a:ext uri="{FF2B5EF4-FFF2-40B4-BE49-F238E27FC236}">
                <a16:creationId xmlns:a16="http://schemas.microsoft.com/office/drawing/2014/main" id="{0FE11DED-A3D4-4C47-BD45-C2B8B5D85BF8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1787" y="3876985"/>
            <a:ext cx="750200" cy="520972"/>
          </a:xfrm>
          <a:prstGeom prst="rect">
            <a:avLst/>
          </a:prstGeom>
        </p:spPr>
      </p:pic>
      <p:pic>
        <p:nvPicPr>
          <p:cNvPr id="143" name="Picture 142" descr="A picture containing outdoor&#10;&#10;Description automatically generated">
            <a:extLst>
              <a:ext uri="{FF2B5EF4-FFF2-40B4-BE49-F238E27FC236}">
                <a16:creationId xmlns:a16="http://schemas.microsoft.com/office/drawing/2014/main" id="{7EAB9E90-2AFD-4392-AB8B-40514739E6C1}"/>
              </a:ext>
            </a:extLst>
          </p:cNvPr>
          <p:cNvPicPr>
            <a:picLocks noChangeAspect="1"/>
          </p:cNvPicPr>
          <p:nvPr/>
        </p:nvPicPr>
        <p:blipFill>
          <a:blip r:embed="rId11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79961" y="1582965"/>
            <a:ext cx="3367875" cy="4774365"/>
          </a:xfrm>
          <a:prstGeom prst="rect">
            <a:avLst/>
          </a:prstGeom>
        </p:spPr>
      </p:pic>
      <p:grpSp>
        <p:nvGrpSpPr>
          <p:cNvPr id="16" name="Group 15">
            <a:extLst>
              <a:ext uri="{FF2B5EF4-FFF2-40B4-BE49-F238E27FC236}">
                <a16:creationId xmlns:a16="http://schemas.microsoft.com/office/drawing/2014/main" id="{481CFF7C-C7D3-4A61-9465-88D32FD44CBA}"/>
              </a:ext>
            </a:extLst>
          </p:cNvPr>
          <p:cNvGrpSpPr/>
          <p:nvPr/>
        </p:nvGrpSpPr>
        <p:grpSpPr>
          <a:xfrm>
            <a:off x="7917084" y="51760"/>
            <a:ext cx="4199862" cy="2692629"/>
            <a:chOff x="7367240" y="-61157"/>
            <a:chExt cx="5008074" cy="3210791"/>
          </a:xfrm>
        </p:grpSpPr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BBEB3F1E-2AD8-4761-B7E6-B44DF5B88DB8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25210">
              <a:off x="7367240" y="-61157"/>
              <a:ext cx="5008074" cy="3210791"/>
            </a:xfrm>
            <a:prstGeom prst="rect">
              <a:avLst/>
            </a:prstGeom>
          </p:spPr>
        </p:pic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4027565C-1680-4D3A-B6FD-651084FC4721}"/>
                </a:ext>
              </a:extLst>
            </p:cNvPr>
            <p:cNvSpPr txBox="1"/>
            <p:nvPr/>
          </p:nvSpPr>
          <p:spPr>
            <a:xfrm>
              <a:off x="8309114" y="1151274"/>
              <a:ext cx="3311856" cy="7707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3600" b="1" dirty="0">
                  <a:solidFill>
                    <a:prstClr val="white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30</a:t>
              </a:r>
              <a:endPara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C9F2C735-DF35-44E5-B811-F98B80E135E0}"/>
              </a:ext>
            </a:extLst>
          </p:cNvPr>
          <p:cNvSpPr/>
          <p:nvPr/>
        </p:nvSpPr>
        <p:spPr>
          <a:xfrm>
            <a:off x="991321" y="3196214"/>
            <a:ext cx="3238635" cy="789887"/>
          </a:xfrm>
          <a:prstGeom prst="round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CƠN M</a:t>
            </a:r>
            <a:r>
              <a:rPr lang="vi-VN" sz="28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Ư</a:t>
            </a:r>
            <a:r>
              <a:rPr lang="en-US" sz="28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 CUỐI</a:t>
            </a:r>
          </a:p>
        </p:txBody>
      </p:sp>
      <p:pic>
        <p:nvPicPr>
          <p:cNvPr id="2" name="Skip_To_My_Lou">
            <a:hlinkClick r:id="" action="ppaction://media"/>
            <a:extLst>
              <a:ext uri="{FF2B5EF4-FFF2-40B4-BE49-F238E27FC236}">
                <a16:creationId xmlns:a16="http://schemas.microsoft.com/office/drawing/2014/main" id="{09F0C201-987D-44AB-8BA4-8AE7C4C1CDC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12192000" y="4029622"/>
            <a:ext cx="487363" cy="487363"/>
          </a:xfrm>
          <a:prstGeom prst="rect">
            <a:avLst/>
          </a:prstGeom>
        </p:spPr>
      </p:pic>
      <p:grpSp>
        <p:nvGrpSpPr>
          <p:cNvPr id="4" name="Group 3">
            <a:extLst>
              <a:ext uri="{FF2B5EF4-FFF2-40B4-BE49-F238E27FC236}">
                <a16:creationId xmlns:a16="http://schemas.microsoft.com/office/drawing/2014/main" id="{309ECDB8-842E-43F8-BD86-2E9945C821B1}"/>
              </a:ext>
            </a:extLst>
          </p:cNvPr>
          <p:cNvGrpSpPr/>
          <p:nvPr/>
        </p:nvGrpSpPr>
        <p:grpSpPr>
          <a:xfrm>
            <a:off x="3976146" y="4397857"/>
            <a:ext cx="10342946" cy="2818832"/>
            <a:chOff x="3976146" y="4397857"/>
            <a:chExt cx="10342946" cy="2818832"/>
          </a:xfrm>
        </p:grpSpPr>
        <p:pic>
          <p:nvPicPr>
            <p:cNvPr id="21" name="Picture 20" descr="A close up of a logo&#10;&#10;Description automatically generated">
              <a:extLst>
                <a:ext uri="{FF2B5EF4-FFF2-40B4-BE49-F238E27FC236}">
                  <a16:creationId xmlns:a16="http://schemas.microsoft.com/office/drawing/2014/main" id="{67667D6E-CCA2-4959-A3D3-8CAD5473547B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76146" y="4397857"/>
              <a:ext cx="10342946" cy="2818832"/>
            </a:xfrm>
            <a:prstGeom prst="rect">
              <a:avLst/>
            </a:prstGeom>
          </p:spPr>
        </p:pic>
        <p:pic>
          <p:nvPicPr>
            <p:cNvPr id="29" name="Picture 28">
              <a:extLst>
                <a:ext uri="{FF2B5EF4-FFF2-40B4-BE49-F238E27FC236}">
                  <a16:creationId xmlns:a16="http://schemas.microsoft.com/office/drawing/2014/main" id="{72509860-D4F9-48E9-A7A2-9749C0F6F862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/>
            <a:stretch>
              <a:fillRect/>
            </a:stretch>
          </p:blipFill>
          <p:spPr>
            <a:xfrm>
              <a:off x="6872048" y="5657534"/>
              <a:ext cx="1662750" cy="818882"/>
            </a:xfrm>
            <a:prstGeom prst="rect">
              <a:avLst/>
            </a:prstGeom>
          </p:spPr>
        </p:pic>
      </p:grpSp>
      <p:grpSp>
        <p:nvGrpSpPr>
          <p:cNvPr id="25" name="Group 24">
            <a:extLst>
              <a:ext uri="{FF2B5EF4-FFF2-40B4-BE49-F238E27FC236}">
                <a16:creationId xmlns:a16="http://schemas.microsoft.com/office/drawing/2014/main" id="{CC091CC0-D254-4401-A222-24F5C816AC75}"/>
              </a:ext>
            </a:extLst>
          </p:cNvPr>
          <p:cNvGrpSpPr/>
          <p:nvPr/>
        </p:nvGrpSpPr>
        <p:grpSpPr>
          <a:xfrm>
            <a:off x="2725852" y="4431483"/>
            <a:ext cx="3301467" cy="2304345"/>
            <a:chOff x="97107" y="2235224"/>
            <a:chExt cx="5151377" cy="3546991"/>
          </a:xfrm>
        </p:grpSpPr>
        <p:pic>
          <p:nvPicPr>
            <p:cNvPr id="26" name="Picture 25">
              <a:extLst>
                <a:ext uri="{FF2B5EF4-FFF2-40B4-BE49-F238E27FC236}">
                  <a16:creationId xmlns:a16="http://schemas.microsoft.com/office/drawing/2014/main" id="{1A6F3F8E-9765-477B-9358-D58E7FD532AB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107" y="2235224"/>
              <a:ext cx="5151377" cy="3546991"/>
            </a:xfrm>
            <a:prstGeom prst="rect">
              <a:avLst/>
            </a:prstGeom>
          </p:spPr>
        </p:pic>
        <p:pic>
          <p:nvPicPr>
            <p:cNvPr id="27" name="Picture 26">
              <a:extLst>
                <a:ext uri="{FF2B5EF4-FFF2-40B4-BE49-F238E27FC236}">
                  <a16:creationId xmlns:a16="http://schemas.microsoft.com/office/drawing/2014/main" id="{CCEA26E1-DC52-4262-B7D5-25D954823015}"/>
                </a:ext>
              </a:extLst>
            </p:cNvPr>
            <p:cNvPicPr>
              <a:picLocks noChangeAspect="1"/>
            </p:cNvPicPr>
            <p:nvPr/>
          </p:nvPicPr>
          <p:blipFill>
            <a:blip r:embed="rId17"/>
            <a:stretch>
              <a:fillRect/>
            </a:stretch>
          </p:blipFill>
          <p:spPr>
            <a:xfrm>
              <a:off x="2060489" y="4803729"/>
              <a:ext cx="1163201" cy="15965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7704243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100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20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rain sou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0"/>
                            </p:stCondLst>
                            <p:childTnLst>
                              <p:par>
                                <p:cTn id="23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7 7.40741E-7 L -0.15338 0.01597 " pathEditMode="relative" rAng="0" ptsTypes="AA">
                                      <p:cBhvr>
                                        <p:cTn id="2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669" y="78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6000"/>
                            </p:stCondLst>
                            <p:childTnLst>
                              <p:par>
                                <p:cTn id="26" presetID="22" presetClass="exit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27" dur="20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0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31" presetID="44" presetClass="path" presetSubtype="0" accel="50000" decel="50000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animMotion origin="layout" path="M -4.375E-6 -3.7037E-7 L 0.06706 -0.17315 C 0.08099 -0.21227 0.10196 -0.2331 0.12396 -0.2331 C 0.14896 -0.2331 0.16901 -0.21227 0.18295 -0.17315 L 0.25 -3.7037E-7 " pathEditMode="relative" rAng="0" ptsTypes="AAAAA">
                                      <p:cBhvr>
                                        <p:cTn id="32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00" y="-11667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26" presetClass="emph" presetSubtype="0" repeatCount="indefinite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 tmFilter="0, 0; .2, .5; .8, .5; 1, 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5" dur="250" autoRev="1" fill="hold"/>
                                        <p:tgtEl>
                                          <p:spTgt spid="2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6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3500"/>
                            </p:stCondLst>
                            <p:childTnLst>
                              <p:par>
                                <p:cTn id="43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2">
                <p:cTn id="4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18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>
            <a:extLst>
              <a:ext uri="{FF2B5EF4-FFF2-40B4-BE49-F238E27FC236}">
                <a16:creationId xmlns:a16="http://schemas.microsoft.com/office/drawing/2014/main" id="{8817D600-10ED-46F4-87D4-6727B69DA13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660" t="2928" r="1184" b="960"/>
          <a:stretch/>
        </p:blipFill>
        <p:spPr>
          <a:xfrm>
            <a:off x="0" y="418290"/>
            <a:ext cx="12192000" cy="6439710"/>
          </a:xfrm>
          <a:prstGeom prst="rect">
            <a:avLst/>
          </a:prstGeom>
        </p:spPr>
      </p:pic>
      <p:pic>
        <p:nvPicPr>
          <p:cNvPr id="19" name="Picture 18" descr="A close up of a logo&#10;&#10;Description automatically generated">
            <a:extLst>
              <a:ext uri="{FF2B5EF4-FFF2-40B4-BE49-F238E27FC236}">
                <a16:creationId xmlns:a16="http://schemas.microsoft.com/office/drawing/2014/main" id="{7FD97F5E-3F30-446F-A547-4BAE9DDDEB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61870" y="2443687"/>
            <a:ext cx="337723" cy="3167604"/>
          </a:xfrm>
          <a:prstGeom prst="rect">
            <a:avLst/>
          </a:prstGeom>
        </p:spPr>
      </p:pic>
      <p:pic>
        <p:nvPicPr>
          <p:cNvPr id="5" name="Picture 4" descr="A close up of a logo&#10;&#10;Description automatically generated">
            <a:extLst>
              <a:ext uri="{FF2B5EF4-FFF2-40B4-BE49-F238E27FC236}">
                <a16:creationId xmlns:a16="http://schemas.microsoft.com/office/drawing/2014/main" id="{369B747D-C279-4573-A3FE-8EBB501F394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38382" y="1860273"/>
            <a:ext cx="306661" cy="2876263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A8E75CF2-6AB7-4EA9-9057-6D9B3B92DF6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5102" y="1455771"/>
            <a:ext cx="2249031" cy="809004"/>
          </a:xfrm>
          <a:prstGeom prst="rect">
            <a:avLst/>
          </a:prstGeom>
        </p:spPr>
      </p:pic>
      <p:pic>
        <p:nvPicPr>
          <p:cNvPr id="9" name="Picture 8" descr="A picture containing bowed instrument, music&#10;&#10;Description automatically generated">
            <a:extLst>
              <a:ext uri="{FF2B5EF4-FFF2-40B4-BE49-F238E27FC236}">
                <a16:creationId xmlns:a16="http://schemas.microsoft.com/office/drawing/2014/main" id="{2DFBF69B-BED2-4CFB-A4C1-37D2C58A65E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32984" y="1313622"/>
            <a:ext cx="2098788" cy="511276"/>
          </a:xfrm>
          <a:prstGeom prst="rect">
            <a:avLst/>
          </a:prstGeom>
        </p:spPr>
      </p:pic>
      <p:pic>
        <p:nvPicPr>
          <p:cNvPr id="22" name="Picture 21" descr="A picture containing animal, invertebrate, mollusk, indoor&#10;&#10;Description automatically generated">
            <a:extLst>
              <a:ext uri="{FF2B5EF4-FFF2-40B4-BE49-F238E27FC236}">
                <a16:creationId xmlns:a16="http://schemas.microsoft.com/office/drawing/2014/main" id="{2BE40F8A-2F96-498F-B986-7AF06EFE5C0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313" y="1926374"/>
            <a:ext cx="561620" cy="948396"/>
          </a:xfrm>
          <a:prstGeom prst="rect">
            <a:avLst/>
          </a:prstGeom>
        </p:spPr>
      </p:pic>
      <p:pic>
        <p:nvPicPr>
          <p:cNvPr id="29" name="Picture 28" descr="A close up of an animal&#10;&#10;Description automatically generated">
            <a:extLst>
              <a:ext uri="{FF2B5EF4-FFF2-40B4-BE49-F238E27FC236}">
                <a16:creationId xmlns:a16="http://schemas.microsoft.com/office/drawing/2014/main" id="{C6D0AAA8-2DB6-400E-9FB2-8C75AD4F1F8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9775" y="3298404"/>
            <a:ext cx="1237951" cy="832803"/>
          </a:xfrm>
          <a:prstGeom prst="rect">
            <a:avLst/>
          </a:prstGeom>
        </p:spPr>
      </p:pic>
      <p:sp>
        <p:nvSpPr>
          <p:cNvPr id="38" name="Speech Bubble: Oval 37">
            <a:extLst>
              <a:ext uri="{FF2B5EF4-FFF2-40B4-BE49-F238E27FC236}">
                <a16:creationId xmlns:a16="http://schemas.microsoft.com/office/drawing/2014/main" id="{8E55607B-92BC-4CC0-BFBA-F5799450DC82}"/>
              </a:ext>
            </a:extLst>
          </p:cNvPr>
          <p:cNvSpPr/>
          <p:nvPr/>
        </p:nvSpPr>
        <p:spPr>
          <a:xfrm>
            <a:off x="4752753" y="239216"/>
            <a:ext cx="6138959" cy="2007032"/>
          </a:xfrm>
          <a:prstGeom prst="wedgeEllipseCallout">
            <a:avLst/>
          </a:prstGeom>
          <a:solidFill>
            <a:schemeClr val="bg1">
              <a:alpha val="42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CẢM </a:t>
            </a:r>
            <a:r>
              <a:rPr lang="vi-VN" sz="2800" b="1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Ơ</a:t>
            </a:r>
            <a:r>
              <a:rPr lang="en-US" sz="2800" b="1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 CÁC BẠN THẬT NHIỀU. </a:t>
            </a:r>
          </a:p>
          <a:p>
            <a:pPr algn="ctr"/>
            <a:r>
              <a:rPr lang="en-US" sz="2800" b="1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CÁC BẠN GIỎI QUÁ ĐI </a:t>
            </a:r>
          </a:p>
        </p:txBody>
      </p:sp>
      <p:pic>
        <p:nvPicPr>
          <p:cNvPr id="25" name="Picture 24" descr="A picture containing animal, invertebrate, arthropod&#10;&#10;Description automatically generated">
            <a:extLst>
              <a:ext uri="{FF2B5EF4-FFF2-40B4-BE49-F238E27FC236}">
                <a16:creationId xmlns:a16="http://schemas.microsoft.com/office/drawing/2014/main" id="{E617995A-FBE9-4F3F-A9A5-F9481D353341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7120" y="5325839"/>
            <a:ext cx="1626196" cy="755606"/>
          </a:xfrm>
          <a:prstGeom prst="rect">
            <a:avLst/>
          </a:prstGeom>
        </p:spPr>
      </p:pic>
      <p:pic>
        <p:nvPicPr>
          <p:cNvPr id="45" name="Picture 44" descr="A close up of a logo&#10;&#10;Description automatically generated">
            <a:extLst>
              <a:ext uri="{FF2B5EF4-FFF2-40B4-BE49-F238E27FC236}">
                <a16:creationId xmlns:a16="http://schemas.microsoft.com/office/drawing/2014/main" id="{CF4B5D40-890B-4F16-B67E-16B453C759FB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27190" y="2081874"/>
            <a:ext cx="3787525" cy="3067071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DB6BABD7-C97B-476E-BC82-77B03B2A0FBC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4674" y="2562005"/>
            <a:ext cx="4256713" cy="2930968"/>
          </a:xfrm>
          <a:prstGeom prst="rect">
            <a:avLst/>
          </a:prstGeom>
        </p:spPr>
      </p:pic>
      <p:pic>
        <p:nvPicPr>
          <p:cNvPr id="33" name="Picture 32" descr="A close up of a logo&#10;&#10;Description automatically generated">
            <a:extLst>
              <a:ext uri="{FF2B5EF4-FFF2-40B4-BE49-F238E27FC236}">
                <a16:creationId xmlns:a16="http://schemas.microsoft.com/office/drawing/2014/main" id="{FE7A1902-699E-4C1C-9564-2C94E158F09C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4743" y="1460349"/>
            <a:ext cx="6596482" cy="5341716"/>
          </a:xfrm>
          <a:prstGeom prst="rect">
            <a:avLst/>
          </a:prstGeom>
        </p:spPr>
      </p:pic>
      <p:pic>
        <p:nvPicPr>
          <p:cNvPr id="31" name="Picture 30" descr="A picture containing object&#10;&#10;Description automatically generated">
            <a:extLst>
              <a:ext uri="{FF2B5EF4-FFF2-40B4-BE49-F238E27FC236}">
                <a16:creationId xmlns:a16="http://schemas.microsoft.com/office/drawing/2014/main" id="{93721ED2-52CF-42A7-ACFB-0E164608DB4B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34125" y="5109895"/>
            <a:ext cx="1276350" cy="971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6330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4ADA04F-F9D5-4C4E-8769-FE440794AC6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41680"/>
            <a:ext cx="12192000" cy="6774639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518AF93B-CFE3-4599-97B7-972F2B9C9C81}"/>
              </a:ext>
            </a:extLst>
          </p:cNvPr>
          <p:cNvSpPr txBox="1"/>
          <p:nvPr/>
        </p:nvSpPr>
        <p:spPr>
          <a:xfrm>
            <a:off x="2830985" y="3304435"/>
            <a:ext cx="653003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1800"/>
              </a:spcAft>
            </a:pPr>
            <a:r>
              <a:rPr lang="en-US" sz="3600" b="1" dirty="0" err="1">
                <a:solidFill>
                  <a:srgbClr val="FFFF00"/>
                </a:solidFill>
              </a:rPr>
              <a:t>Bài</a:t>
            </a:r>
            <a:r>
              <a:rPr lang="en-US" sz="3600" b="1" dirty="0">
                <a:solidFill>
                  <a:srgbClr val="FFFF00"/>
                </a:solidFill>
              </a:rPr>
              <a:t> </a:t>
            </a:r>
            <a:r>
              <a:rPr lang="en-US" sz="3600" b="1" dirty="0" err="1">
                <a:solidFill>
                  <a:srgbClr val="FFFF00"/>
                </a:solidFill>
              </a:rPr>
              <a:t>học</a:t>
            </a:r>
            <a:r>
              <a:rPr lang="en-US" sz="3600" b="1" dirty="0">
                <a:solidFill>
                  <a:srgbClr val="FFFF00"/>
                </a:solidFill>
              </a:rPr>
              <a:t> </a:t>
            </a:r>
            <a:r>
              <a:rPr lang="en-US" sz="3600" b="1" dirty="0" err="1">
                <a:solidFill>
                  <a:srgbClr val="FFFF00"/>
                </a:solidFill>
              </a:rPr>
              <a:t>hôm</a:t>
            </a:r>
            <a:r>
              <a:rPr lang="en-US" sz="3600" b="1" dirty="0">
                <a:solidFill>
                  <a:srgbClr val="FFFF00"/>
                </a:solidFill>
              </a:rPr>
              <a:t> nay </a:t>
            </a:r>
            <a:r>
              <a:rPr lang="en-US" sz="3600" b="1" dirty="0" err="1">
                <a:solidFill>
                  <a:srgbClr val="FFFF00"/>
                </a:solidFill>
              </a:rPr>
              <a:t>em</a:t>
            </a:r>
            <a:r>
              <a:rPr lang="en-US" sz="3600" b="1" dirty="0">
                <a:solidFill>
                  <a:srgbClr val="FFFF00"/>
                </a:solidFill>
              </a:rPr>
              <a:t> </a:t>
            </a:r>
            <a:r>
              <a:rPr lang="en-US" sz="3600" b="1" dirty="0" err="1">
                <a:solidFill>
                  <a:srgbClr val="FFFF00"/>
                </a:solidFill>
              </a:rPr>
              <a:t>biết</a:t>
            </a:r>
            <a:r>
              <a:rPr lang="en-US" sz="3600" b="1" dirty="0">
                <a:solidFill>
                  <a:srgbClr val="FFFF00"/>
                </a:solidFill>
              </a:rPr>
              <a:t> </a:t>
            </a:r>
            <a:r>
              <a:rPr lang="en-US" sz="3600" b="1" dirty="0" err="1">
                <a:solidFill>
                  <a:srgbClr val="FFFF00"/>
                </a:solidFill>
              </a:rPr>
              <a:t>thêm</a:t>
            </a:r>
            <a:r>
              <a:rPr lang="en-US" sz="3600" b="1" dirty="0">
                <a:solidFill>
                  <a:srgbClr val="FFFF00"/>
                </a:solidFill>
              </a:rPr>
              <a:t> </a:t>
            </a:r>
            <a:r>
              <a:rPr lang="en-US" sz="3600" b="1" dirty="0" err="1">
                <a:solidFill>
                  <a:srgbClr val="FFFF00"/>
                </a:solidFill>
              </a:rPr>
              <a:t>được</a:t>
            </a:r>
            <a:r>
              <a:rPr lang="en-US" sz="3600" b="1" dirty="0">
                <a:solidFill>
                  <a:srgbClr val="FFFF00"/>
                </a:solidFill>
              </a:rPr>
              <a:t> </a:t>
            </a:r>
            <a:r>
              <a:rPr lang="en-US" sz="3600" b="1" dirty="0" err="1">
                <a:solidFill>
                  <a:srgbClr val="FFFF00"/>
                </a:solidFill>
              </a:rPr>
              <a:t>điều</a:t>
            </a:r>
            <a:r>
              <a:rPr lang="en-US" sz="3600" b="1" dirty="0">
                <a:solidFill>
                  <a:srgbClr val="FFFF00"/>
                </a:solidFill>
              </a:rPr>
              <a:t> </a:t>
            </a:r>
            <a:r>
              <a:rPr lang="en-US" sz="3600" b="1" dirty="0" err="1">
                <a:solidFill>
                  <a:srgbClr val="FFFF00"/>
                </a:solidFill>
              </a:rPr>
              <a:t>gì</a:t>
            </a:r>
            <a:r>
              <a:rPr lang="en-US" sz="3600" b="1" dirty="0">
                <a:solidFill>
                  <a:srgbClr val="FFFF00"/>
                </a:solidFill>
              </a:rPr>
              <a:t>?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B816EA2-55D9-424A-A111-42892F42EE4D}"/>
              </a:ext>
            </a:extLst>
          </p:cNvPr>
          <p:cNvSpPr txBox="1"/>
          <p:nvPr/>
        </p:nvSpPr>
        <p:spPr>
          <a:xfrm>
            <a:off x="2981987" y="3245711"/>
            <a:ext cx="653003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1800"/>
              </a:spcAft>
            </a:pPr>
            <a:r>
              <a:rPr lang="en-US" sz="3600" b="1" dirty="0" err="1">
                <a:solidFill>
                  <a:srgbClr val="FFFF00"/>
                </a:solidFill>
              </a:rPr>
              <a:t>Để</a:t>
            </a:r>
            <a:r>
              <a:rPr lang="en-US" sz="3600" b="1" dirty="0">
                <a:solidFill>
                  <a:srgbClr val="FFFF00"/>
                </a:solidFill>
              </a:rPr>
              <a:t> </a:t>
            </a:r>
            <a:r>
              <a:rPr lang="en-US" sz="3600" b="1" dirty="0" err="1">
                <a:solidFill>
                  <a:srgbClr val="FFFF00"/>
                </a:solidFill>
              </a:rPr>
              <a:t>có</a:t>
            </a:r>
            <a:r>
              <a:rPr lang="en-US" sz="3600" b="1" dirty="0">
                <a:solidFill>
                  <a:srgbClr val="FFFF00"/>
                </a:solidFill>
              </a:rPr>
              <a:t> </a:t>
            </a:r>
            <a:r>
              <a:rPr lang="en-US" sz="3600" b="1" dirty="0" err="1">
                <a:solidFill>
                  <a:srgbClr val="FFFF00"/>
                </a:solidFill>
              </a:rPr>
              <a:t>thể</a:t>
            </a:r>
            <a:r>
              <a:rPr lang="en-US" sz="3600" b="1" dirty="0">
                <a:solidFill>
                  <a:srgbClr val="FFFF00"/>
                </a:solidFill>
              </a:rPr>
              <a:t> </a:t>
            </a:r>
            <a:r>
              <a:rPr lang="en-US" sz="3600" b="1" dirty="0" err="1">
                <a:solidFill>
                  <a:srgbClr val="FFFF00"/>
                </a:solidFill>
              </a:rPr>
              <a:t>làm</a:t>
            </a:r>
            <a:r>
              <a:rPr lang="en-US" sz="3600" b="1" dirty="0">
                <a:solidFill>
                  <a:srgbClr val="FFFF00"/>
                </a:solidFill>
              </a:rPr>
              <a:t> </a:t>
            </a:r>
            <a:r>
              <a:rPr lang="en-US" sz="3600" b="1" dirty="0" err="1">
                <a:solidFill>
                  <a:srgbClr val="FFFF00"/>
                </a:solidFill>
              </a:rPr>
              <a:t>tốt</a:t>
            </a:r>
            <a:r>
              <a:rPr lang="en-US" sz="3600" b="1" dirty="0">
                <a:solidFill>
                  <a:srgbClr val="FFFF00"/>
                </a:solidFill>
              </a:rPr>
              <a:t> </a:t>
            </a:r>
            <a:r>
              <a:rPr lang="en-US" sz="3600" b="1" dirty="0" err="1">
                <a:solidFill>
                  <a:srgbClr val="FFFF00"/>
                </a:solidFill>
              </a:rPr>
              <a:t>các</a:t>
            </a:r>
            <a:r>
              <a:rPr lang="en-US" sz="3600" b="1" dirty="0">
                <a:solidFill>
                  <a:srgbClr val="FFFF00"/>
                </a:solidFill>
              </a:rPr>
              <a:t> </a:t>
            </a:r>
            <a:r>
              <a:rPr lang="en-US" sz="3600" b="1" dirty="0" err="1">
                <a:solidFill>
                  <a:srgbClr val="FFFF00"/>
                </a:solidFill>
              </a:rPr>
              <a:t>bài</a:t>
            </a:r>
            <a:r>
              <a:rPr lang="en-US" sz="3600" b="1" dirty="0">
                <a:solidFill>
                  <a:srgbClr val="FFFF00"/>
                </a:solidFill>
              </a:rPr>
              <a:t> </a:t>
            </a:r>
            <a:r>
              <a:rPr lang="en-US" sz="3600" b="1" dirty="0" err="1">
                <a:solidFill>
                  <a:srgbClr val="FFFF00"/>
                </a:solidFill>
              </a:rPr>
              <a:t>tập</a:t>
            </a:r>
            <a:r>
              <a:rPr lang="en-US" sz="3600" b="1" dirty="0">
                <a:solidFill>
                  <a:srgbClr val="FFFF00"/>
                </a:solidFill>
              </a:rPr>
              <a:t> </a:t>
            </a:r>
            <a:r>
              <a:rPr lang="en-US" sz="3600" b="1" dirty="0" err="1">
                <a:solidFill>
                  <a:srgbClr val="FFFF00"/>
                </a:solidFill>
              </a:rPr>
              <a:t>trên</a:t>
            </a:r>
            <a:r>
              <a:rPr lang="en-US" sz="3600" b="1" dirty="0">
                <a:solidFill>
                  <a:srgbClr val="FFFF00"/>
                </a:solidFill>
              </a:rPr>
              <a:t> </a:t>
            </a:r>
            <a:r>
              <a:rPr lang="en-US" sz="3600" b="1" dirty="0" err="1">
                <a:solidFill>
                  <a:srgbClr val="FFFF00"/>
                </a:solidFill>
              </a:rPr>
              <a:t>em</a:t>
            </a:r>
            <a:r>
              <a:rPr lang="en-US" sz="3600" b="1" dirty="0">
                <a:solidFill>
                  <a:srgbClr val="FFFF00"/>
                </a:solidFill>
              </a:rPr>
              <a:t> </a:t>
            </a:r>
            <a:r>
              <a:rPr lang="en-US" sz="3600" b="1" dirty="0" err="1">
                <a:solidFill>
                  <a:srgbClr val="FFFF00"/>
                </a:solidFill>
              </a:rPr>
              <a:t>nhắn</a:t>
            </a:r>
            <a:r>
              <a:rPr lang="en-US" sz="3600" b="1" dirty="0">
                <a:solidFill>
                  <a:srgbClr val="FFFF00"/>
                </a:solidFill>
              </a:rPr>
              <a:t> </a:t>
            </a:r>
            <a:r>
              <a:rPr lang="en-US" sz="3600" b="1" dirty="0" err="1">
                <a:solidFill>
                  <a:srgbClr val="FFFF00"/>
                </a:solidFill>
              </a:rPr>
              <a:t>bạn</a:t>
            </a:r>
            <a:r>
              <a:rPr lang="en-US" sz="3600" b="1" dirty="0">
                <a:solidFill>
                  <a:srgbClr val="FFFF00"/>
                </a:solidFill>
              </a:rPr>
              <a:t> </a:t>
            </a:r>
            <a:r>
              <a:rPr lang="en-US" sz="3600" b="1" dirty="0" err="1">
                <a:solidFill>
                  <a:srgbClr val="FFFF00"/>
                </a:solidFill>
              </a:rPr>
              <a:t>điều</a:t>
            </a:r>
            <a:r>
              <a:rPr lang="en-US" sz="3600" b="1" dirty="0">
                <a:solidFill>
                  <a:srgbClr val="FFFF00"/>
                </a:solidFill>
              </a:rPr>
              <a:t> </a:t>
            </a:r>
            <a:r>
              <a:rPr lang="en-US" sz="3600" b="1" dirty="0" err="1">
                <a:solidFill>
                  <a:srgbClr val="FFFF00"/>
                </a:solidFill>
              </a:rPr>
              <a:t>gì</a:t>
            </a:r>
            <a:r>
              <a:rPr lang="en-US" sz="3600" b="1" dirty="0">
                <a:solidFill>
                  <a:srgbClr val="FFFF00"/>
                </a:solidFill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42076893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7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C094933-E5DE-4047-928B-67A8F83F3E5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>
            <a:off x="1147726" y="526768"/>
            <a:ext cx="9368472" cy="5804463"/>
          </a:xfrm>
          <a:prstGeom prst="rect">
            <a:avLst/>
          </a:prstGeom>
        </p:spPr>
      </p:pic>
      <p:sp>
        <p:nvSpPr>
          <p:cNvPr id="4" name="Google Shape;290;p7">
            <a:extLst>
              <a:ext uri="{FF2B5EF4-FFF2-40B4-BE49-F238E27FC236}">
                <a16:creationId xmlns:a16="http://schemas.microsoft.com/office/drawing/2014/main" id="{273B3394-EC93-4A84-8F11-EEAEB199EFFF}"/>
              </a:ext>
            </a:extLst>
          </p:cNvPr>
          <p:cNvSpPr txBox="1"/>
          <p:nvPr/>
        </p:nvSpPr>
        <p:spPr>
          <a:xfrm>
            <a:off x="3104134" y="2060224"/>
            <a:ext cx="5455657" cy="10156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4400"/>
              <a:buFont typeface="Times New Roman"/>
              <a:buNone/>
            </a:pPr>
            <a:r>
              <a:rPr lang="en-US" sz="60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DẶN DÒ</a:t>
            </a:r>
            <a:endParaRPr lang="en-US" sz="54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192029B-AFB0-4916-A95C-349CAE77E1C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/>
          </a:stretch>
        </p:blipFill>
        <p:spPr>
          <a:xfrm rot="165439">
            <a:off x="8234483" y="5353311"/>
            <a:ext cx="2486102" cy="11978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042147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>
        <p15:prstTrans prst="origami"/>
      </p:transition>
    </mc:Choice>
    <mc:Fallback xmlns="">
      <p:transition spd="slow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3882916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picture containing drawing&#10;&#10;Description automatically generated">
            <a:extLst>
              <a:ext uri="{FF2B5EF4-FFF2-40B4-BE49-F238E27FC236}">
                <a16:creationId xmlns:a16="http://schemas.microsoft.com/office/drawing/2014/main" id="{94C9C3B8-D1DF-4F56-86A8-D48D930B7DFB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6" y="2086118"/>
            <a:ext cx="1085182" cy="2450804"/>
          </a:xfrm>
          <a:prstGeom prst="rect">
            <a:avLst/>
          </a:prstGeom>
        </p:spPr>
      </p:pic>
      <p:pic>
        <p:nvPicPr>
          <p:cNvPr id="114" name="Picture 113">
            <a:extLst>
              <a:ext uri="{FF2B5EF4-FFF2-40B4-BE49-F238E27FC236}">
                <a16:creationId xmlns:a16="http://schemas.microsoft.com/office/drawing/2014/main" id="{D067B868-75D4-48E7-8A82-52A76B0D355A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2567842" y="2100263"/>
            <a:ext cx="1099830" cy="2513897"/>
          </a:xfrm>
          <a:prstGeom prst="rect">
            <a:avLst/>
          </a:prstGeom>
        </p:spPr>
      </p:pic>
      <p:pic>
        <p:nvPicPr>
          <p:cNvPr id="7" name="Picture 6" descr="A picture containing drawing&#10;&#10;Description automatically generated">
            <a:extLst>
              <a:ext uri="{FF2B5EF4-FFF2-40B4-BE49-F238E27FC236}">
                <a16:creationId xmlns:a16="http://schemas.microsoft.com/office/drawing/2014/main" id="{88C97931-3855-4346-8552-0397AD943EF1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27440" y="1914525"/>
            <a:ext cx="1189007" cy="1661113"/>
          </a:xfrm>
          <a:prstGeom prst="rect">
            <a:avLst/>
          </a:prstGeom>
        </p:spPr>
      </p:pic>
      <p:pic>
        <p:nvPicPr>
          <p:cNvPr id="9" name="Picture 8" descr="A insect on the ground&#10;&#10;Description automatically generated">
            <a:extLst>
              <a:ext uri="{FF2B5EF4-FFF2-40B4-BE49-F238E27FC236}">
                <a16:creationId xmlns:a16="http://schemas.microsoft.com/office/drawing/2014/main" id="{D570F14C-05FC-426D-8191-A7CDBD81759A}"/>
              </a:ext>
            </a:extLst>
          </p:cNvPr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8564" y="1914525"/>
            <a:ext cx="640513" cy="613611"/>
          </a:xfrm>
          <a:prstGeom prst="rect">
            <a:avLst/>
          </a:prstGeom>
        </p:spPr>
      </p:pic>
      <p:pic>
        <p:nvPicPr>
          <p:cNvPr id="79" name="Picture 78">
            <a:extLst>
              <a:ext uri="{FF2B5EF4-FFF2-40B4-BE49-F238E27FC236}">
                <a16:creationId xmlns:a16="http://schemas.microsoft.com/office/drawing/2014/main" id="{E369BAE6-EB8C-4DA8-8110-F12C6BCD041E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83194" y="1686779"/>
            <a:ext cx="7316946" cy="4624457"/>
          </a:xfrm>
          <a:prstGeom prst="rect">
            <a:avLst/>
          </a:prstGeom>
        </p:spPr>
      </p:pic>
      <p:pic>
        <p:nvPicPr>
          <p:cNvPr id="2" name="Bus Sound Effects">
            <a:hlinkClick r:id="" action="ppaction://media"/>
            <a:extLst>
              <a:ext uri="{FF2B5EF4-FFF2-40B4-BE49-F238E27FC236}">
                <a16:creationId xmlns:a16="http://schemas.microsoft.com/office/drawing/2014/main" id="{B4F5C31A-1602-4858-B05B-92D3530B5518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440" end="15675"/>
                </p14:media>
              </p:ext>
            </p:extLst>
          </p:nvPr>
        </p:nvPicPr>
        <p:blipFill>
          <a:blip r:embed="rId18"/>
          <a:stretch>
            <a:fillRect/>
          </a:stretch>
        </p:blipFill>
        <p:spPr>
          <a:xfrm>
            <a:off x="12413928" y="3866188"/>
            <a:ext cx="609600" cy="609600"/>
          </a:xfrm>
          <a:prstGeom prst="rect">
            <a:avLst/>
          </a:prstGeom>
        </p:spPr>
      </p:pic>
      <p:pic>
        <p:nvPicPr>
          <p:cNvPr id="3" name="Bus Horn sound effect">
            <a:hlinkClick r:id="" action="ppaction://media"/>
            <a:extLst>
              <a:ext uri="{FF2B5EF4-FFF2-40B4-BE49-F238E27FC236}">
                <a16:creationId xmlns:a16="http://schemas.microsoft.com/office/drawing/2014/main" id="{C0812635-EA3E-49A2-8AE6-8D2DE40ECDCB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8"/>
          <a:stretch>
            <a:fillRect/>
          </a:stretch>
        </p:blipFill>
        <p:spPr>
          <a:xfrm>
            <a:off x="12413928" y="4702795"/>
            <a:ext cx="609600" cy="609600"/>
          </a:xfrm>
          <a:prstGeom prst="rect">
            <a:avLst/>
          </a:prstGeom>
        </p:spPr>
      </p:pic>
      <p:pic>
        <p:nvPicPr>
          <p:cNvPr id="28" name="Picture 27" descr="A picture containing food&#10;&#10;Description automatically generated">
            <a:extLst>
              <a:ext uri="{FF2B5EF4-FFF2-40B4-BE49-F238E27FC236}">
                <a16:creationId xmlns:a16="http://schemas.microsoft.com/office/drawing/2014/main" id="{6D6F8CAF-9C6F-4794-9D75-A26511E71784}"/>
              </a:ext>
            </a:extLst>
          </p:cNvPr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69623" y="316287"/>
            <a:ext cx="1519850" cy="1519850"/>
          </a:xfrm>
          <a:prstGeom prst="rect">
            <a:avLst/>
          </a:prstGeom>
        </p:spPr>
      </p:pic>
      <p:sp>
        <p:nvSpPr>
          <p:cNvPr id="5" name="Speech Bubble: Rectangle 4">
            <a:extLst>
              <a:ext uri="{FF2B5EF4-FFF2-40B4-BE49-F238E27FC236}">
                <a16:creationId xmlns:a16="http://schemas.microsoft.com/office/drawing/2014/main" id="{B29223BF-88BB-44E5-B772-8C3B971553A7}"/>
              </a:ext>
            </a:extLst>
          </p:cNvPr>
          <p:cNvSpPr/>
          <p:nvPr/>
        </p:nvSpPr>
        <p:spPr>
          <a:xfrm>
            <a:off x="3075709" y="489439"/>
            <a:ext cx="6593914" cy="1173546"/>
          </a:xfrm>
          <a:prstGeom prst="wedgeRectCallout">
            <a:avLst>
              <a:gd name="adj1" fmla="val -16167"/>
              <a:gd name="adj2" fmla="val 103917"/>
            </a:avLst>
          </a:prstGeom>
          <a:solidFill>
            <a:schemeClr val="bg1">
              <a:alpha val="75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NÀO</a:t>
            </a:r>
            <a:r>
              <a:rPr kumimoji="0" lang="en-US" sz="3200" b="1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MÌNH CÙNG LÊN XE BUÝT</a:t>
            </a: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043762B3-8E3F-4C90-9088-084C5087FB35}"/>
              </a:ext>
            </a:extLst>
          </p:cNvPr>
          <p:cNvSpPr/>
          <p:nvPr/>
        </p:nvSpPr>
        <p:spPr>
          <a:xfrm>
            <a:off x="4342953" y="3510057"/>
            <a:ext cx="5281205" cy="95410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800" b="1" dirty="0" err="1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Hãy</a:t>
            </a:r>
            <a:r>
              <a:rPr lang="en-US" sz="2800" b="1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800" b="1" dirty="0" err="1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trả</a:t>
            </a:r>
            <a:r>
              <a:rPr lang="en-US" sz="2800" b="1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800" b="1" dirty="0" err="1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lời</a:t>
            </a:r>
            <a:r>
              <a:rPr lang="en-US" sz="2800" b="1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800" b="1" dirty="0" err="1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đúng</a:t>
            </a:r>
            <a:r>
              <a:rPr lang="en-US" sz="2800" b="1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800" b="1" dirty="0" err="1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các</a:t>
            </a:r>
            <a:r>
              <a:rPr lang="en-US" sz="2800" b="1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800" b="1" dirty="0" err="1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câu</a:t>
            </a:r>
            <a:r>
              <a:rPr lang="en-US" sz="2800" b="1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800" b="1" dirty="0" err="1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hỏi</a:t>
            </a:r>
            <a:r>
              <a:rPr lang="en-US" sz="2800" b="1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800" b="1" dirty="0" err="1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để</a:t>
            </a:r>
            <a:r>
              <a:rPr lang="en-US" sz="2800" b="1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800" b="1" dirty="0" err="1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được</a:t>
            </a:r>
            <a:r>
              <a:rPr lang="en-US" sz="2800" b="1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800" b="1" dirty="0" err="1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lên</a:t>
            </a:r>
            <a:r>
              <a:rPr lang="en-US" sz="2800" b="1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800" b="1" dirty="0" err="1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xe</a:t>
            </a:r>
            <a:r>
              <a:rPr lang="en-US" sz="2800" b="1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800" b="1" dirty="0" err="1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nhé</a:t>
            </a:r>
            <a:r>
              <a:rPr lang="en-US" sz="2800" b="1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!</a:t>
            </a:r>
            <a:endParaRPr kumimoji="0" lang="en-US" sz="2800" b="1" i="0" u="none" strike="noStrike" kern="1200" normalizeH="0" baseline="0" noProof="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133" name="Fail! (sound effect)">
            <a:hlinkClick r:id="" action="ppaction://media"/>
            <a:extLst>
              <a:ext uri="{FF2B5EF4-FFF2-40B4-BE49-F238E27FC236}">
                <a16:creationId xmlns:a16="http://schemas.microsoft.com/office/drawing/2014/main" id="{C2F89CED-7CB4-4EE0-AF27-6B8132668842}"/>
              </a:ext>
            </a:extLst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8"/>
          <a:stretch>
            <a:fillRect/>
          </a:stretch>
        </p:blipFill>
        <p:spPr>
          <a:xfrm>
            <a:off x="12413928" y="5407754"/>
            <a:ext cx="609600" cy="609600"/>
          </a:xfrm>
          <a:prstGeom prst="rect">
            <a:avLst/>
          </a:prstGeom>
        </p:spPr>
      </p:pic>
      <p:pic>
        <p:nvPicPr>
          <p:cNvPr id="12" name="Bike_Rides">
            <a:hlinkClick r:id="" action="ppaction://media"/>
            <a:extLst>
              <a:ext uri="{FF2B5EF4-FFF2-40B4-BE49-F238E27FC236}">
                <a16:creationId xmlns:a16="http://schemas.microsoft.com/office/drawing/2014/main" id="{6249DC35-A39E-4559-9AC3-76A8A3BFD1C4}"/>
              </a:ext>
            </a:extLst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8"/>
          <a:stretch>
            <a:fillRect/>
          </a:stretch>
        </p:blipFill>
        <p:spPr>
          <a:xfrm>
            <a:off x="12413928" y="3028902"/>
            <a:ext cx="609600" cy="6096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6FEA3630-923D-469A-8B2C-044D77B7FADA}"/>
              </a:ext>
            </a:extLst>
          </p:cNvPr>
          <p:cNvSpPr/>
          <p:nvPr/>
        </p:nvSpPr>
        <p:spPr>
          <a:xfrm>
            <a:off x="5811259" y="5589220"/>
            <a:ext cx="159492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PLAY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D53BF502-6A6D-4836-A525-CB89D265DB83}"/>
              </a:ext>
            </a:extLst>
          </p:cNvPr>
          <p:cNvSpPr/>
          <p:nvPr/>
        </p:nvSpPr>
        <p:spPr>
          <a:xfrm>
            <a:off x="1257875" y="2364377"/>
            <a:ext cx="9931598" cy="3061084"/>
          </a:xfrm>
          <a:prstGeom prst="rect">
            <a:avLst/>
          </a:prstGeom>
          <a:solidFill>
            <a:schemeClr val="bg1">
              <a:alpha val="7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HƯỚNG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DẪN</a:t>
            </a:r>
            <a:endParaRPr lang="en-US" sz="22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Thầy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cô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kích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màn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bắt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đầu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trò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chơi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Kích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chuột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màn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ô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tô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di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chuyển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hiện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hỏi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Kích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chuột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màn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hiện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đáp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án</a:t>
            </a:r>
            <a:endParaRPr lang="en-US" sz="22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Kích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chuột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mũi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tên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RIGHT –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nếu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sinh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trả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lời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đúng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Tự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chạy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hiệu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ứng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đón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sinh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kết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thúc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silde</a:t>
            </a:r>
            <a:endParaRPr lang="en-US" sz="22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Kích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chuột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mũi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tên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WRONG –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nếu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sinh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trả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lời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sai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Tự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chạy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hiệu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ứng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đón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sinh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kết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thúc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silde</a:t>
            </a:r>
            <a:endParaRPr lang="en-US" sz="22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87341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8" presetClass="emph" presetSubtype="0" repeatCount="indefinite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8000">
                                      <p:cBhvr>
                                        <p:cTn id="10" dur="5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014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3032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5" presetID="1" presetClass="mediacall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112018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7" presetID="10" presetClass="entr" presetSubtype="0" fill="hold" grpId="1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6" presetClass="emph" presetSubtype="0" repeatCount="indefinite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2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6" dur="112013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audio>
              <p:cMediaNode vol="80000">
                <p:cTn id="3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audio>
              <p:cMediaNode vol="80000">
                <p:cTn id="3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3"/>
                </p:tgtEl>
              </p:cMediaNode>
            </p:audio>
            <p:audio>
              <p:cMediaNode vol="80000">
                <p:cTn id="4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  <p:bldLst>
      <p:bldP spid="5" grpId="0" animBg="1"/>
      <p:bldP spid="26" grpId="0"/>
      <p:bldP spid="13" grpId="0"/>
      <p:bldP spid="13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1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4" name="Picture 113">
            <a:extLst>
              <a:ext uri="{FF2B5EF4-FFF2-40B4-BE49-F238E27FC236}">
                <a16:creationId xmlns:a16="http://schemas.microsoft.com/office/drawing/2014/main" id="{D067B868-75D4-48E7-8A82-52A76B0D355A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925566" y="2158083"/>
            <a:ext cx="1055883" cy="2384633"/>
          </a:xfrm>
          <a:prstGeom prst="rect">
            <a:avLst/>
          </a:prstGeom>
        </p:spPr>
      </p:pic>
      <p:pic>
        <p:nvPicPr>
          <p:cNvPr id="132" name="Picture 131">
            <a:extLst>
              <a:ext uri="{FF2B5EF4-FFF2-40B4-BE49-F238E27FC236}">
                <a16:creationId xmlns:a16="http://schemas.microsoft.com/office/drawing/2014/main" id="{0A72BDF2-FC8C-412D-B404-25EA1101A564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925567" y="2144550"/>
            <a:ext cx="1053290" cy="2398166"/>
          </a:xfrm>
          <a:prstGeom prst="rect">
            <a:avLst/>
          </a:prstGeom>
        </p:spPr>
      </p:pic>
      <p:pic>
        <p:nvPicPr>
          <p:cNvPr id="7" name="Picture 6" descr="A picture containing drawing&#10;&#10;Description automatically generated">
            <a:extLst>
              <a:ext uri="{FF2B5EF4-FFF2-40B4-BE49-F238E27FC236}">
                <a16:creationId xmlns:a16="http://schemas.microsoft.com/office/drawing/2014/main" id="{88C97931-3855-4346-8552-0397AD943EF1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27440" y="1914525"/>
            <a:ext cx="1189007" cy="1661113"/>
          </a:xfrm>
          <a:prstGeom prst="rect">
            <a:avLst/>
          </a:prstGeom>
        </p:spPr>
      </p:pic>
      <p:pic>
        <p:nvPicPr>
          <p:cNvPr id="9" name="Picture 8" descr="A insect on the ground&#10;&#10;Description automatically generated">
            <a:extLst>
              <a:ext uri="{FF2B5EF4-FFF2-40B4-BE49-F238E27FC236}">
                <a16:creationId xmlns:a16="http://schemas.microsoft.com/office/drawing/2014/main" id="{D570F14C-05FC-426D-8191-A7CDBD81759A}"/>
              </a:ext>
            </a:extLst>
          </p:cNvPr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8564" y="1914525"/>
            <a:ext cx="640513" cy="613611"/>
          </a:xfrm>
          <a:prstGeom prst="rect">
            <a:avLst/>
          </a:prstGeom>
        </p:spPr>
      </p:pic>
      <p:pic>
        <p:nvPicPr>
          <p:cNvPr id="79" name="Picture 78">
            <a:extLst>
              <a:ext uri="{FF2B5EF4-FFF2-40B4-BE49-F238E27FC236}">
                <a16:creationId xmlns:a16="http://schemas.microsoft.com/office/drawing/2014/main" id="{E369BAE6-EB8C-4DA8-8110-F12C6BCD041E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83194" y="1686779"/>
            <a:ext cx="7316946" cy="4624457"/>
          </a:xfrm>
          <a:prstGeom prst="rect">
            <a:avLst/>
          </a:prstGeom>
        </p:spPr>
      </p:pic>
      <p:pic>
        <p:nvPicPr>
          <p:cNvPr id="2" name="Bus Sound Effects">
            <a:hlinkClick r:id="" action="ppaction://media"/>
            <a:extLst>
              <a:ext uri="{FF2B5EF4-FFF2-40B4-BE49-F238E27FC236}">
                <a16:creationId xmlns:a16="http://schemas.microsoft.com/office/drawing/2014/main" id="{B4F5C31A-1602-4858-B05B-92D3530B5518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440" end="15675"/>
                </p14:media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12413928" y="3866188"/>
            <a:ext cx="609600" cy="609600"/>
          </a:xfrm>
          <a:prstGeom prst="rect">
            <a:avLst/>
          </a:prstGeom>
        </p:spPr>
      </p:pic>
      <p:pic>
        <p:nvPicPr>
          <p:cNvPr id="3" name="Bus Horn sound effect">
            <a:hlinkClick r:id="" action="ppaction://media"/>
            <a:extLst>
              <a:ext uri="{FF2B5EF4-FFF2-40B4-BE49-F238E27FC236}">
                <a16:creationId xmlns:a16="http://schemas.microsoft.com/office/drawing/2014/main" id="{C0812635-EA3E-49A2-8AE6-8D2DE40ECDCB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12413928" y="4702795"/>
            <a:ext cx="609600" cy="609600"/>
          </a:xfrm>
          <a:prstGeom prst="rect">
            <a:avLst/>
          </a:prstGeom>
        </p:spPr>
      </p:pic>
      <p:pic>
        <p:nvPicPr>
          <p:cNvPr id="28" name="Picture 27" descr="A picture containing food&#10;&#10;Description automatically generated">
            <a:extLst>
              <a:ext uri="{FF2B5EF4-FFF2-40B4-BE49-F238E27FC236}">
                <a16:creationId xmlns:a16="http://schemas.microsoft.com/office/drawing/2014/main" id="{6D6F8CAF-9C6F-4794-9D75-A26511E71784}"/>
              </a:ext>
            </a:extLst>
          </p:cNvPr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69623" y="394675"/>
            <a:ext cx="1519850" cy="1519850"/>
          </a:xfrm>
          <a:prstGeom prst="rect">
            <a:avLst/>
          </a:prstGeom>
        </p:spPr>
      </p:pic>
      <p:sp>
        <p:nvSpPr>
          <p:cNvPr id="5" name="Speech Bubble: Rectangle 4">
            <a:extLst>
              <a:ext uri="{FF2B5EF4-FFF2-40B4-BE49-F238E27FC236}">
                <a16:creationId xmlns:a16="http://schemas.microsoft.com/office/drawing/2014/main" id="{B29223BF-88BB-44E5-B772-8C3B971553A7}"/>
              </a:ext>
            </a:extLst>
          </p:cNvPr>
          <p:cNvSpPr/>
          <p:nvPr/>
        </p:nvSpPr>
        <p:spPr>
          <a:xfrm>
            <a:off x="4060272" y="446583"/>
            <a:ext cx="5008227" cy="1173546"/>
          </a:xfrm>
          <a:prstGeom prst="wedgeRectCallout">
            <a:avLst>
              <a:gd name="adj1" fmla="val -28398"/>
              <a:gd name="adj2" fmla="val 105655"/>
            </a:avLst>
          </a:prstGeom>
          <a:solidFill>
            <a:schemeClr val="bg1">
              <a:alpha val="75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 err="1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Tính</a:t>
            </a:r>
            <a:r>
              <a:rPr lang="en-US" sz="3200" b="1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200" b="1" dirty="0" err="1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tổng</a:t>
            </a:r>
            <a:r>
              <a:rPr lang="en-US" sz="3200" b="1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200" b="1" dirty="0" err="1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của</a:t>
            </a:r>
            <a:r>
              <a:rPr lang="en-US" sz="3200" b="1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23 </a:t>
            </a:r>
            <a:r>
              <a:rPr lang="en-US" sz="3200" b="1" dirty="0" err="1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và</a:t>
            </a:r>
            <a:r>
              <a:rPr lang="en-US" sz="3200" b="1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16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043762B3-8E3F-4C90-9088-084C5087FB35}"/>
              </a:ext>
            </a:extLst>
          </p:cNvPr>
          <p:cNvSpPr/>
          <p:nvPr/>
        </p:nvSpPr>
        <p:spPr>
          <a:xfrm>
            <a:off x="4288645" y="3645064"/>
            <a:ext cx="5281205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4000" b="1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39</a:t>
            </a:r>
          </a:p>
        </p:txBody>
      </p:sp>
      <p:sp>
        <p:nvSpPr>
          <p:cNvPr id="14" name="Arrow: Pentagon 13">
            <a:extLst>
              <a:ext uri="{FF2B5EF4-FFF2-40B4-BE49-F238E27FC236}">
                <a16:creationId xmlns:a16="http://schemas.microsoft.com/office/drawing/2014/main" id="{EFEC2813-F03C-46C4-B220-977ADEDD23F1}"/>
              </a:ext>
            </a:extLst>
          </p:cNvPr>
          <p:cNvSpPr/>
          <p:nvPr/>
        </p:nvSpPr>
        <p:spPr>
          <a:xfrm>
            <a:off x="9975590" y="6017354"/>
            <a:ext cx="1733937" cy="587763"/>
          </a:xfrm>
          <a:prstGeom prst="homePlate">
            <a:avLst/>
          </a:prstGeom>
          <a:solidFill>
            <a:srgbClr val="F4B183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>
                <a:solidFill>
                  <a:srgbClr val="FF0000"/>
                </a:solidFill>
              </a:rPr>
              <a:t>WRONG</a:t>
            </a:r>
            <a:r>
              <a:rPr lang="en-US" b="1">
                <a:solidFill>
                  <a:srgbClr val="002060"/>
                </a:solidFill>
              </a:rPr>
              <a:t>/SAI</a:t>
            </a:r>
          </a:p>
        </p:txBody>
      </p:sp>
      <p:sp>
        <p:nvSpPr>
          <p:cNvPr id="27" name="Arrow: Pentagon 26">
            <a:extLst>
              <a:ext uri="{FF2B5EF4-FFF2-40B4-BE49-F238E27FC236}">
                <a16:creationId xmlns:a16="http://schemas.microsoft.com/office/drawing/2014/main" id="{131E0464-CD56-43E5-9323-D2C4D12584D1}"/>
              </a:ext>
            </a:extLst>
          </p:cNvPr>
          <p:cNvSpPr/>
          <p:nvPr/>
        </p:nvSpPr>
        <p:spPr>
          <a:xfrm flipH="1">
            <a:off x="8116960" y="6017354"/>
            <a:ext cx="1733937" cy="587763"/>
          </a:xfrm>
          <a:prstGeom prst="homePlate">
            <a:avLst/>
          </a:prstGeom>
          <a:solidFill>
            <a:srgbClr val="F4B183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>
                <a:solidFill>
                  <a:srgbClr val="FF0000"/>
                </a:solidFill>
              </a:rPr>
              <a:t>RIGHT</a:t>
            </a:r>
            <a:r>
              <a:rPr lang="en-US" b="1">
                <a:solidFill>
                  <a:srgbClr val="002060"/>
                </a:solidFill>
              </a:rPr>
              <a:t>/ĐÚNG</a:t>
            </a:r>
          </a:p>
        </p:txBody>
      </p:sp>
      <p:pic>
        <p:nvPicPr>
          <p:cNvPr id="4" name="Fail! (sound effect)">
            <a:hlinkClick r:id="" action="ppaction://media"/>
            <a:extLst>
              <a:ext uri="{FF2B5EF4-FFF2-40B4-BE49-F238E27FC236}">
                <a16:creationId xmlns:a16="http://schemas.microsoft.com/office/drawing/2014/main" id="{7F943AF7-102C-49D1-8E8C-BAE02BD72523}"/>
              </a:ext>
            </a:extLst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12413928" y="553940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14979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8" presetClass="emph" presetSubtype="0" repeatCount="indefinite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8000">
                                      <p:cBhvr>
                                        <p:cTn id="10" dur="5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013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303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audio>
              <p:cMediaNode vol="80000">
                <p:cTn id="2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4.07407E-6 L 0.15651 0.02638 " pathEditMode="relative" rAng="0" ptsTypes="AA">
                                      <p:cBhvr>
                                        <p:cTn id="43" dur="2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26" y="1319"/>
                                    </p:animMotion>
                                  </p:childTnLst>
                                </p:cTn>
                              </p:par>
                              <p:par>
                                <p:cTn id="44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5" dur="2500" fill="hold"/>
                                        <p:tgtEl>
                                          <p:spTgt spid="114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46" presetID="1" presetClass="exit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000"/>
                            </p:stCondLst>
                            <p:childTnLst>
                              <p:par>
                                <p:cTn id="49" presetID="2" presetClass="exit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0" dur="5000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0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4" dur="1013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55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6" fill="hold">
                      <p:stCondLst>
                        <p:cond delay="0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2" dur="464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6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00"/>
                            </p:stCondLst>
                            <p:childTnLst>
                              <p:par>
                                <p:cTn id="68" presetID="10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000"/>
                            </p:stCondLst>
                            <p:childTnLst>
                              <p:par>
                                <p:cTn id="75" presetID="2" presetClass="exit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6" dur="5000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0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0" dur="1013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audio>
              <p:cMediaNode vol="80000">
                <p:cTn id="8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5" grpId="0" animBg="1"/>
      <p:bldP spid="5" grpId="1" animBg="1"/>
      <p:bldP spid="5" grpId="2" animBg="1"/>
      <p:bldP spid="26" grpId="0"/>
      <p:bldP spid="26" grpId="1"/>
      <p:bldP spid="26" grpId="2"/>
      <p:bldP spid="14" grpId="0" animBg="1"/>
      <p:bldP spid="14" grpId="1" animBg="1"/>
      <p:bldP spid="27" grpId="0" animBg="1"/>
      <p:bldP spid="27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4" name="Picture 113">
            <a:extLst>
              <a:ext uri="{FF2B5EF4-FFF2-40B4-BE49-F238E27FC236}">
                <a16:creationId xmlns:a16="http://schemas.microsoft.com/office/drawing/2014/main" id="{D067B868-75D4-48E7-8A82-52A76B0D355A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65318" y="2023746"/>
            <a:ext cx="1528133" cy="2526098"/>
          </a:xfrm>
          <a:prstGeom prst="rect">
            <a:avLst/>
          </a:prstGeom>
        </p:spPr>
      </p:pic>
      <p:pic>
        <p:nvPicPr>
          <p:cNvPr id="132" name="Picture 131">
            <a:extLst>
              <a:ext uri="{FF2B5EF4-FFF2-40B4-BE49-F238E27FC236}">
                <a16:creationId xmlns:a16="http://schemas.microsoft.com/office/drawing/2014/main" id="{0A72BDF2-FC8C-412D-B404-25EA1101A564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65320" y="2032118"/>
            <a:ext cx="1524380" cy="2517726"/>
          </a:xfrm>
          <a:prstGeom prst="rect">
            <a:avLst/>
          </a:prstGeom>
        </p:spPr>
      </p:pic>
      <p:pic>
        <p:nvPicPr>
          <p:cNvPr id="7" name="Picture 6" descr="A picture containing drawing&#10;&#10;Description automatically generated">
            <a:extLst>
              <a:ext uri="{FF2B5EF4-FFF2-40B4-BE49-F238E27FC236}">
                <a16:creationId xmlns:a16="http://schemas.microsoft.com/office/drawing/2014/main" id="{88C97931-3855-4346-8552-0397AD943EF1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27440" y="1914525"/>
            <a:ext cx="1189007" cy="1661113"/>
          </a:xfrm>
          <a:prstGeom prst="rect">
            <a:avLst/>
          </a:prstGeom>
        </p:spPr>
      </p:pic>
      <p:pic>
        <p:nvPicPr>
          <p:cNvPr id="9" name="Picture 8" descr="A insect on the ground&#10;&#10;Description automatically generated">
            <a:extLst>
              <a:ext uri="{FF2B5EF4-FFF2-40B4-BE49-F238E27FC236}">
                <a16:creationId xmlns:a16="http://schemas.microsoft.com/office/drawing/2014/main" id="{D570F14C-05FC-426D-8191-A7CDBD81759A}"/>
              </a:ext>
            </a:extLst>
          </p:cNvPr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8564" y="1914525"/>
            <a:ext cx="640513" cy="613611"/>
          </a:xfrm>
          <a:prstGeom prst="rect">
            <a:avLst/>
          </a:prstGeom>
        </p:spPr>
      </p:pic>
      <p:pic>
        <p:nvPicPr>
          <p:cNvPr id="79" name="Picture 78">
            <a:extLst>
              <a:ext uri="{FF2B5EF4-FFF2-40B4-BE49-F238E27FC236}">
                <a16:creationId xmlns:a16="http://schemas.microsoft.com/office/drawing/2014/main" id="{E369BAE6-EB8C-4DA8-8110-F12C6BCD041E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83194" y="1686779"/>
            <a:ext cx="7316946" cy="4624457"/>
          </a:xfrm>
          <a:prstGeom prst="rect">
            <a:avLst/>
          </a:prstGeom>
        </p:spPr>
      </p:pic>
      <p:pic>
        <p:nvPicPr>
          <p:cNvPr id="2" name="Bus Sound Effects">
            <a:hlinkClick r:id="" action="ppaction://media"/>
            <a:extLst>
              <a:ext uri="{FF2B5EF4-FFF2-40B4-BE49-F238E27FC236}">
                <a16:creationId xmlns:a16="http://schemas.microsoft.com/office/drawing/2014/main" id="{B4F5C31A-1602-4858-B05B-92D3530B5518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440" end="15675"/>
                </p14:media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12413928" y="3866188"/>
            <a:ext cx="609600" cy="609600"/>
          </a:xfrm>
          <a:prstGeom prst="rect">
            <a:avLst/>
          </a:prstGeom>
        </p:spPr>
      </p:pic>
      <p:pic>
        <p:nvPicPr>
          <p:cNvPr id="3" name="Bus Horn sound effect">
            <a:hlinkClick r:id="" action="ppaction://media"/>
            <a:extLst>
              <a:ext uri="{FF2B5EF4-FFF2-40B4-BE49-F238E27FC236}">
                <a16:creationId xmlns:a16="http://schemas.microsoft.com/office/drawing/2014/main" id="{C0812635-EA3E-49A2-8AE6-8D2DE40ECDCB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12413928" y="4702795"/>
            <a:ext cx="609600" cy="609600"/>
          </a:xfrm>
          <a:prstGeom prst="rect">
            <a:avLst/>
          </a:prstGeom>
        </p:spPr>
      </p:pic>
      <p:pic>
        <p:nvPicPr>
          <p:cNvPr id="28" name="Picture 27" descr="A picture containing food&#10;&#10;Description automatically generated">
            <a:extLst>
              <a:ext uri="{FF2B5EF4-FFF2-40B4-BE49-F238E27FC236}">
                <a16:creationId xmlns:a16="http://schemas.microsoft.com/office/drawing/2014/main" id="{6D6F8CAF-9C6F-4794-9D75-A26511E71784}"/>
              </a:ext>
            </a:extLst>
          </p:cNvPr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53865" y="325312"/>
            <a:ext cx="1519850" cy="1519850"/>
          </a:xfrm>
          <a:prstGeom prst="rect">
            <a:avLst/>
          </a:prstGeom>
        </p:spPr>
      </p:pic>
      <p:sp>
        <p:nvSpPr>
          <p:cNvPr id="5" name="Speech Bubble: Rectangle 4">
            <a:extLst>
              <a:ext uri="{FF2B5EF4-FFF2-40B4-BE49-F238E27FC236}">
                <a16:creationId xmlns:a16="http://schemas.microsoft.com/office/drawing/2014/main" id="{B29223BF-88BB-44E5-B772-8C3B971553A7}"/>
              </a:ext>
            </a:extLst>
          </p:cNvPr>
          <p:cNvSpPr/>
          <p:nvPr/>
        </p:nvSpPr>
        <p:spPr>
          <a:xfrm>
            <a:off x="4054326" y="374506"/>
            <a:ext cx="5515524" cy="1173546"/>
          </a:xfrm>
          <a:prstGeom prst="wedgeRectCallout">
            <a:avLst>
              <a:gd name="adj1" fmla="val -28073"/>
              <a:gd name="adj2" fmla="val 90537"/>
            </a:avLst>
          </a:prstGeom>
          <a:solidFill>
            <a:schemeClr val="bg1">
              <a:alpha val="75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defRPr/>
            </a:pPr>
            <a:r>
              <a:rPr lang="en-US" sz="2400" b="1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Cho </a:t>
            </a:r>
            <a:r>
              <a:rPr lang="en-US" sz="2400" b="1" dirty="0" err="1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phép</a:t>
            </a:r>
            <a:r>
              <a:rPr lang="en-US" sz="2400" b="1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tính</a:t>
            </a:r>
            <a:r>
              <a:rPr lang="en-US" sz="2400" b="1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17 + 12 = 29</a:t>
            </a:r>
          </a:p>
          <a:p>
            <a:pPr lvl="0" algn="ctr">
              <a:defRPr/>
            </a:pPr>
            <a:r>
              <a:rPr lang="en-US" sz="2400" b="1" dirty="0" err="1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số</a:t>
            </a:r>
            <a:r>
              <a:rPr lang="en-US" sz="2400" b="1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17 </a:t>
            </a:r>
            <a:r>
              <a:rPr lang="en-US" sz="2400" b="1" dirty="0" err="1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được</a:t>
            </a:r>
            <a:r>
              <a:rPr lang="en-US" sz="2400" b="1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gọi</a:t>
            </a:r>
            <a:r>
              <a:rPr lang="en-US" sz="2400" b="1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là</a:t>
            </a:r>
            <a:r>
              <a:rPr lang="en-US" sz="2400" b="1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gì</a:t>
            </a:r>
            <a:r>
              <a:rPr lang="en-US" sz="2400" b="1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?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043762B3-8E3F-4C90-9088-084C5087FB35}"/>
              </a:ext>
            </a:extLst>
          </p:cNvPr>
          <p:cNvSpPr/>
          <p:nvPr/>
        </p:nvSpPr>
        <p:spPr>
          <a:xfrm>
            <a:off x="4288645" y="3645064"/>
            <a:ext cx="5281205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4000" b="1" dirty="0" err="1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Số</a:t>
            </a:r>
            <a:r>
              <a:rPr lang="en-US" sz="4000" b="1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4000" b="1" dirty="0" err="1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hạng</a:t>
            </a:r>
            <a:endParaRPr lang="en-US" sz="4000" b="1" dirty="0">
              <a:solidFill>
                <a:srgbClr val="FF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4" name="Arrow: Pentagon 13">
            <a:extLst>
              <a:ext uri="{FF2B5EF4-FFF2-40B4-BE49-F238E27FC236}">
                <a16:creationId xmlns:a16="http://schemas.microsoft.com/office/drawing/2014/main" id="{EFEC2813-F03C-46C4-B220-977ADEDD23F1}"/>
              </a:ext>
            </a:extLst>
          </p:cNvPr>
          <p:cNvSpPr/>
          <p:nvPr/>
        </p:nvSpPr>
        <p:spPr>
          <a:xfrm>
            <a:off x="9975590" y="6017354"/>
            <a:ext cx="1733937" cy="587763"/>
          </a:xfrm>
          <a:prstGeom prst="homePlate">
            <a:avLst/>
          </a:prstGeom>
          <a:solidFill>
            <a:srgbClr val="F4B183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>
                <a:solidFill>
                  <a:srgbClr val="FF0000"/>
                </a:solidFill>
              </a:rPr>
              <a:t>WRONG</a:t>
            </a:r>
            <a:r>
              <a:rPr lang="en-US" b="1">
                <a:solidFill>
                  <a:srgbClr val="002060"/>
                </a:solidFill>
              </a:rPr>
              <a:t>/SAI</a:t>
            </a:r>
          </a:p>
        </p:txBody>
      </p:sp>
      <p:sp>
        <p:nvSpPr>
          <p:cNvPr id="27" name="Arrow: Pentagon 26">
            <a:extLst>
              <a:ext uri="{FF2B5EF4-FFF2-40B4-BE49-F238E27FC236}">
                <a16:creationId xmlns:a16="http://schemas.microsoft.com/office/drawing/2014/main" id="{131E0464-CD56-43E5-9323-D2C4D12584D1}"/>
              </a:ext>
            </a:extLst>
          </p:cNvPr>
          <p:cNvSpPr/>
          <p:nvPr/>
        </p:nvSpPr>
        <p:spPr>
          <a:xfrm flipH="1">
            <a:off x="8116960" y="6017354"/>
            <a:ext cx="1733937" cy="587763"/>
          </a:xfrm>
          <a:prstGeom prst="homePlate">
            <a:avLst/>
          </a:prstGeom>
          <a:solidFill>
            <a:srgbClr val="F4B183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>
                <a:solidFill>
                  <a:srgbClr val="FF0000"/>
                </a:solidFill>
              </a:rPr>
              <a:t>RIGHT</a:t>
            </a:r>
            <a:r>
              <a:rPr lang="en-US" b="1">
                <a:solidFill>
                  <a:srgbClr val="002060"/>
                </a:solidFill>
              </a:rPr>
              <a:t>/ĐÚNG</a:t>
            </a:r>
          </a:p>
        </p:txBody>
      </p:sp>
      <p:pic>
        <p:nvPicPr>
          <p:cNvPr id="4" name="Fail! (sound effect)">
            <a:hlinkClick r:id="" action="ppaction://media"/>
            <a:extLst>
              <a:ext uri="{FF2B5EF4-FFF2-40B4-BE49-F238E27FC236}">
                <a16:creationId xmlns:a16="http://schemas.microsoft.com/office/drawing/2014/main" id="{BE9BCEE7-8267-4B99-B1AC-EBAB9F54FDE4}"/>
              </a:ext>
            </a:extLst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12413928" y="553940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6577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8" presetClass="emph" presetSubtype="0" repeatCount="indefinite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8000">
                                      <p:cBhvr>
                                        <p:cTn id="10" dur="5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013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303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audio>
              <p:cMediaNode vol="80000">
                <p:cTn id="2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3.33333E-6 L 0.15651 0.02639 " pathEditMode="relative" rAng="0" ptsTypes="AA">
                                      <p:cBhvr>
                                        <p:cTn id="43" dur="2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26" y="1319"/>
                                    </p:animMotion>
                                  </p:childTnLst>
                                </p:cTn>
                              </p:par>
                              <p:par>
                                <p:cTn id="44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5" dur="2500" fill="hold"/>
                                        <p:tgtEl>
                                          <p:spTgt spid="114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46" presetID="1" presetClass="exit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000"/>
                            </p:stCondLst>
                            <p:childTnLst>
                              <p:par>
                                <p:cTn id="49" presetID="2" presetClass="exit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0" dur="5000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0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4" dur="1013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55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6" fill="hold">
                      <p:stCondLst>
                        <p:cond delay="0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2" dur="464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6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00"/>
                            </p:stCondLst>
                            <p:childTnLst>
                              <p:par>
                                <p:cTn id="68" presetID="10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000"/>
                            </p:stCondLst>
                            <p:childTnLst>
                              <p:par>
                                <p:cTn id="75" presetID="2" presetClass="exit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6" dur="5000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0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0" dur="1013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audio>
              <p:cMediaNode vol="80000">
                <p:cTn id="8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5" grpId="0" animBg="1"/>
      <p:bldP spid="5" grpId="1" animBg="1"/>
      <p:bldP spid="5" grpId="2" animBg="1"/>
      <p:bldP spid="26" grpId="0"/>
      <p:bldP spid="26" grpId="1"/>
      <p:bldP spid="26" grpId="2"/>
      <p:bldP spid="14" grpId="0" animBg="1"/>
      <p:bldP spid="14" grpId="1" animBg="1"/>
      <p:bldP spid="27" grpId="0" animBg="1"/>
      <p:bldP spid="27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4" name="Picture 113">
            <a:extLst>
              <a:ext uri="{FF2B5EF4-FFF2-40B4-BE49-F238E27FC236}">
                <a16:creationId xmlns:a16="http://schemas.microsoft.com/office/drawing/2014/main" id="{D067B868-75D4-48E7-8A82-52A76B0D355A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846396" y="2067225"/>
            <a:ext cx="1156947" cy="2483499"/>
          </a:xfrm>
          <a:prstGeom prst="rect">
            <a:avLst/>
          </a:prstGeom>
        </p:spPr>
      </p:pic>
      <p:pic>
        <p:nvPicPr>
          <p:cNvPr id="132" name="Picture 131">
            <a:extLst>
              <a:ext uri="{FF2B5EF4-FFF2-40B4-BE49-F238E27FC236}">
                <a16:creationId xmlns:a16="http://schemas.microsoft.com/office/drawing/2014/main" id="{0A72BDF2-FC8C-412D-B404-25EA1101A564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846397" y="2066751"/>
            <a:ext cx="1154105" cy="2484363"/>
          </a:xfrm>
          <a:prstGeom prst="rect">
            <a:avLst/>
          </a:prstGeom>
        </p:spPr>
      </p:pic>
      <p:pic>
        <p:nvPicPr>
          <p:cNvPr id="7" name="Picture 6" descr="A picture containing drawing&#10;&#10;Description automatically generated">
            <a:extLst>
              <a:ext uri="{FF2B5EF4-FFF2-40B4-BE49-F238E27FC236}">
                <a16:creationId xmlns:a16="http://schemas.microsoft.com/office/drawing/2014/main" id="{88C97931-3855-4346-8552-0397AD943EF1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27440" y="1914525"/>
            <a:ext cx="1189007" cy="1661113"/>
          </a:xfrm>
          <a:prstGeom prst="rect">
            <a:avLst/>
          </a:prstGeom>
        </p:spPr>
      </p:pic>
      <p:pic>
        <p:nvPicPr>
          <p:cNvPr id="9" name="Picture 8" descr="A insect on the ground&#10;&#10;Description automatically generated">
            <a:extLst>
              <a:ext uri="{FF2B5EF4-FFF2-40B4-BE49-F238E27FC236}">
                <a16:creationId xmlns:a16="http://schemas.microsoft.com/office/drawing/2014/main" id="{D570F14C-05FC-426D-8191-A7CDBD81759A}"/>
              </a:ext>
            </a:extLst>
          </p:cNvPr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8564" y="1914525"/>
            <a:ext cx="640513" cy="613611"/>
          </a:xfrm>
          <a:prstGeom prst="rect">
            <a:avLst/>
          </a:prstGeom>
        </p:spPr>
      </p:pic>
      <p:pic>
        <p:nvPicPr>
          <p:cNvPr id="79" name="Picture 78">
            <a:extLst>
              <a:ext uri="{FF2B5EF4-FFF2-40B4-BE49-F238E27FC236}">
                <a16:creationId xmlns:a16="http://schemas.microsoft.com/office/drawing/2014/main" id="{E369BAE6-EB8C-4DA8-8110-F12C6BCD041E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83194" y="1686779"/>
            <a:ext cx="7316946" cy="4624457"/>
          </a:xfrm>
          <a:prstGeom prst="rect">
            <a:avLst/>
          </a:prstGeom>
        </p:spPr>
      </p:pic>
      <p:pic>
        <p:nvPicPr>
          <p:cNvPr id="2" name="Bus Sound Effects">
            <a:hlinkClick r:id="" action="ppaction://media"/>
            <a:extLst>
              <a:ext uri="{FF2B5EF4-FFF2-40B4-BE49-F238E27FC236}">
                <a16:creationId xmlns:a16="http://schemas.microsoft.com/office/drawing/2014/main" id="{B4F5C31A-1602-4858-B05B-92D3530B5518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440" end="15675"/>
                </p14:media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12413928" y="3866188"/>
            <a:ext cx="609600" cy="609600"/>
          </a:xfrm>
          <a:prstGeom prst="rect">
            <a:avLst/>
          </a:prstGeom>
        </p:spPr>
      </p:pic>
      <p:pic>
        <p:nvPicPr>
          <p:cNvPr id="3" name="Bus Horn sound effect">
            <a:hlinkClick r:id="" action="ppaction://media"/>
            <a:extLst>
              <a:ext uri="{FF2B5EF4-FFF2-40B4-BE49-F238E27FC236}">
                <a16:creationId xmlns:a16="http://schemas.microsoft.com/office/drawing/2014/main" id="{C0812635-EA3E-49A2-8AE6-8D2DE40ECDCB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12413928" y="4702795"/>
            <a:ext cx="609600" cy="609600"/>
          </a:xfrm>
          <a:prstGeom prst="rect">
            <a:avLst/>
          </a:prstGeom>
        </p:spPr>
      </p:pic>
      <p:pic>
        <p:nvPicPr>
          <p:cNvPr id="28" name="Picture 27" descr="A picture containing food&#10;&#10;Description automatically generated">
            <a:extLst>
              <a:ext uri="{FF2B5EF4-FFF2-40B4-BE49-F238E27FC236}">
                <a16:creationId xmlns:a16="http://schemas.microsoft.com/office/drawing/2014/main" id="{6D6F8CAF-9C6F-4794-9D75-A26511E71784}"/>
              </a:ext>
            </a:extLst>
          </p:cNvPr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32933" y="477962"/>
            <a:ext cx="1519850" cy="1519850"/>
          </a:xfrm>
          <a:prstGeom prst="rect">
            <a:avLst/>
          </a:prstGeom>
        </p:spPr>
      </p:pic>
      <p:sp>
        <p:nvSpPr>
          <p:cNvPr id="5" name="Speech Bubble: Rectangle 4">
            <a:extLst>
              <a:ext uri="{FF2B5EF4-FFF2-40B4-BE49-F238E27FC236}">
                <a16:creationId xmlns:a16="http://schemas.microsoft.com/office/drawing/2014/main" id="{B29223BF-88BB-44E5-B772-8C3B971553A7}"/>
              </a:ext>
            </a:extLst>
          </p:cNvPr>
          <p:cNvSpPr/>
          <p:nvPr/>
        </p:nvSpPr>
        <p:spPr>
          <a:xfrm>
            <a:off x="4000502" y="410056"/>
            <a:ext cx="5406269" cy="1101469"/>
          </a:xfrm>
          <a:prstGeom prst="wedgeRectCallout">
            <a:avLst>
              <a:gd name="adj1" fmla="val -28073"/>
              <a:gd name="adj2" fmla="val 90537"/>
            </a:avLst>
          </a:prstGeom>
          <a:solidFill>
            <a:schemeClr val="bg1">
              <a:alpha val="75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err="1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Nêu</a:t>
            </a:r>
            <a:r>
              <a:rPr lang="en-US" sz="2800" b="1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tên</a:t>
            </a:r>
            <a:r>
              <a:rPr lang="en-US" sz="2800" b="1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thành</a:t>
            </a:r>
            <a:r>
              <a:rPr lang="en-US" sz="2800" b="1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phần</a:t>
            </a:r>
            <a:r>
              <a:rPr lang="en-US" sz="2800" b="1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và</a:t>
            </a:r>
            <a:r>
              <a:rPr lang="en-US" sz="2800" b="1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kết</a:t>
            </a:r>
            <a:r>
              <a:rPr lang="en-US" sz="2800" b="1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quả</a:t>
            </a:r>
            <a:r>
              <a:rPr lang="en-US" sz="2800" b="1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của</a:t>
            </a:r>
            <a:r>
              <a:rPr lang="en-US" sz="2800" b="1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phép</a:t>
            </a:r>
            <a:r>
              <a:rPr lang="en-US" sz="2800" b="1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tính</a:t>
            </a:r>
            <a:r>
              <a:rPr lang="en-US" sz="2800" b="1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3+ 5 = 8 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043762B3-8E3F-4C90-9088-084C5087FB35}"/>
              </a:ext>
            </a:extLst>
          </p:cNvPr>
          <p:cNvSpPr/>
          <p:nvPr/>
        </p:nvSpPr>
        <p:spPr>
          <a:xfrm>
            <a:off x="5238793" y="3345897"/>
            <a:ext cx="3777992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3 </a:t>
            </a:r>
            <a:r>
              <a:rPr lang="en-US" sz="2400" b="1" dirty="0" err="1">
                <a:solidFill>
                  <a:srgbClr val="FF0000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được</a:t>
            </a:r>
            <a:r>
              <a:rPr 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gọi</a:t>
            </a:r>
            <a:r>
              <a:rPr 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là</a:t>
            </a:r>
            <a:r>
              <a:rPr 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số</a:t>
            </a:r>
            <a:r>
              <a:rPr 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hạng</a:t>
            </a:r>
            <a:endParaRPr lang="en-US" sz="2400" b="1" dirty="0">
              <a:solidFill>
                <a:srgbClr val="FF0000"/>
              </a:solidFill>
              <a:latin typeface="Arial" panose="020B0604020202020204" pitchFamily="34" charset="0"/>
              <a:ea typeface="Tahoma" panose="020B0604030504040204" pitchFamily="34" charset="0"/>
              <a:cs typeface="Arial" panose="020B0604020202020204" pitchFamily="34" charset="0"/>
            </a:endParaRPr>
          </a:p>
          <a:p>
            <a:r>
              <a:rPr 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5 </a:t>
            </a:r>
            <a:r>
              <a:rPr lang="en-US" sz="2400" b="1" dirty="0" err="1">
                <a:solidFill>
                  <a:srgbClr val="FF0000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được</a:t>
            </a:r>
            <a:r>
              <a:rPr 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gọi</a:t>
            </a:r>
            <a:r>
              <a:rPr 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là</a:t>
            </a:r>
            <a:r>
              <a:rPr 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số</a:t>
            </a:r>
            <a:r>
              <a:rPr 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hạng</a:t>
            </a:r>
            <a:endParaRPr lang="en-US" sz="2400" b="1" dirty="0">
              <a:solidFill>
                <a:srgbClr val="FF0000"/>
              </a:solidFill>
              <a:latin typeface="Arial" panose="020B0604020202020204" pitchFamily="34" charset="0"/>
              <a:ea typeface="Tahoma" panose="020B0604030504040204" pitchFamily="34" charset="0"/>
              <a:cs typeface="Arial" panose="020B0604020202020204" pitchFamily="34" charset="0"/>
            </a:endParaRPr>
          </a:p>
          <a:p>
            <a:r>
              <a:rPr 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8 </a:t>
            </a:r>
            <a:r>
              <a:rPr lang="en-US" sz="2400" b="1" dirty="0" err="1">
                <a:solidFill>
                  <a:srgbClr val="FF0000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được</a:t>
            </a:r>
            <a:r>
              <a:rPr 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gọi</a:t>
            </a:r>
            <a:r>
              <a:rPr 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là</a:t>
            </a:r>
            <a:r>
              <a:rPr 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tổng</a:t>
            </a:r>
            <a:endParaRPr lang="en-US" sz="2400" b="1" dirty="0">
              <a:solidFill>
                <a:srgbClr val="FF0000"/>
              </a:solidFill>
              <a:latin typeface="Arial" panose="020B0604020202020204" pitchFamily="34" charset="0"/>
              <a:ea typeface="Tahom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14" name="Arrow: Pentagon 13">
            <a:extLst>
              <a:ext uri="{FF2B5EF4-FFF2-40B4-BE49-F238E27FC236}">
                <a16:creationId xmlns:a16="http://schemas.microsoft.com/office/drawing/2014/main" id="{EFEC2813-F03C-46C4-B220-977ADEDD23F1}"/>
              </a:ext>
            </a:extLst>
          </p:cNvPr>
          <p:cNvSpPr/>
          <p:nvPr/>
        </p:nvSpPr>
        <p:spPr>
          <a:xfrm>
            <a:off x="9975590" y="6017354"/>
            <a:ext cx="1733937" cy="587763"/>
          </a:xfrm>
          <a:prstGeom prst="homePlate">
            <a:avLst/>
          </a:prstGeom>
          <a:solidFill>
            <a:srgbClr val="F4B183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>
                <a:solidFill>
                  <a:srgbClr val="FF0000"/>
                </a:solidFill>
              </a:rPr>
              <a:t>WRONG</a:t>
            </a:r>
            <a:r>
              <a:rPr lang="en-US" b="1">
                <a:solidFill>
                  <a:srgbClr val="002060"/>
                </a:solidFill>
              </a:rPr>
              <a:t>/SAI</a:t>
            </a:r>
          </a:p>
        </p:txBody>
      </p:sp>
      <p:sp>
        <p:nvSpPr>
          <p:cNvPr id="27" name="Arrow: Pentagon 26">
            <a:extLst>
              <a:ext uri="{FF2B5EF4-FFF2-40B4-BE49-F238E27FC236}">
                <a16:creationId xmlns:a16="http://schemas.microsoft.com/office/drawing/2014/main" id="{131E0464-CD56-43E5-9323-D2C4D12584D1}"/>
              </a:ext>
            </a:extLst>
          </p:cNvPr>
          <p:cNvSpPr/>
          <p:nvPr/>
        </p:nvSpPr>
        <p:spPr>
          <a:xfrm flipH="1">
            <a:off x="8116960" y="6017354"/>
            <a:ext cx="1733937" cy="587763"/>
          </a:xfrm>
          <a:prstGeom prst="homePlate">
            <a:avLst/>
          </a:prstGeom>
          <a:solidFill>
            <a:srgbClr val="F4B183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>
                <a:solidFill>
                  <a:srgbClr val="FF0000"/>
                </a:solidFill>
              </a:rPr>
              <a:t>RIGHT</a:t>
            </a:r>
            <a:r>
              <a:rPr lang="en-US" b="1">
                <a:solidFill>
                  <a:srgbClr val="002060"/>
                </a:solidFill>
              </a:rPr>
              <a:t>/ĐÚNG</a:t>
            </a:r>
          </a:p>
        </p:txBody>
      </p:sp>
      <p:pic>
        <p:nvPicPr>
          <p:cNvPr id="4" name="Fail! (sound effect)">
            <a:hlinkClick r:id="" action="ppaction://media"/>
            <a:extLst>
              <a:ext uri="{FF2B5EF4-FFF2-40B4-BE49-F238E27FC236}">
                <a16:creationId xmlns:a16="http://schemas.microsoft.com/office/drawing/2014/main" id="{86799F78-DFD1-487F-B5DF-7BBE6D5843EF}"/>
              </a:ext>
            </a:extLst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12413928" y="553940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02384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8" presetClass="emph" presetSubtype="0" repeatCount="indefinite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8000">
                                      <p:cBhvr>
                                        <p:cTn id="10" dur="5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013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303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audio>
              <p:cMediaNode vol="80000">
                <p:cTn id="2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25E-7 2.59259E-6 L 0.15651 0.02639 " pathEditMode="relative" rAng="0" ptsTypes="AA">
                                      <p:cBhvr>
                                        <p:cTn id="43" dur="2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26" y="1319"/>
                                    </p:animMotion>
                                  </p:childTnLst>
                                </p:cTn>
                              </p:par>
                              <p:par>
                                <p:cTn id="44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5" dur="2500" fill="hold"/>
                                        <p:tgtEl>
                                          <p:spTgt spid="114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46" presetID="1" presetClass="exit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000"/>
                            </p:stCondLst>
                            <p:childTnLst>
                              <p:par>
                                <p:cTn id="49" presetID="2" presetClass="exit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0" dur="5000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0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4" dur="1013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55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6" fill="hold">
                      <p:stCondLst>
                        <p:cond delay="0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2" dur="464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6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4649"/>
                            </p:stCondLst>
                            <p:childTnLst>
                              <p:par>
                                <p:cTn id="68" presetID="10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149"/>
                            </p:stCondLst>
                            <p:childTnLst>
                              <p:par>
                                <p:cTn id="75" presetID="2" presetClass="exit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6" dur="5000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0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0" dur="1013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audio>
              <p:cMediaNode vol="80000">
                <p:cTn id="8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5" grpId="0" animBg="1"/>
      <p:bldP spid="5" grpId="1" animBg="1"/>
      <p:bldP spid="5" grpId="2" animBg="1"/>
      <p:bldP spid="26" grpId="0"/>
      <p:bldP spid="26" grpId="1"/>
      <p:bldP spid="26" grpId="2"/>
      <p:bldP spid="14" grpId="0" animBg="1"/>
      <p:bldP spid="14" grpId="1" animBg="1"/>
      <p:bldP spid="27" grpId="0" animBg="1"/>
      <p:bldP spid="27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4" name="Picture 113">
            <a:extLst>
              <a:ext uri="{FF2B5EF4-FFF2-40B4-BE49-F238E27FC236}">
                <a16:creationId xmlns:a16="http://schemas.microsoft.com/office/drawing/2014/main" id="{D067B868-75D4-48E7-8A82-52A76B0D355A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2910742" y="2100263"/>
            <a:ext cx="1099830" cy="2513897"/>
          </a:xfrm>
          <a:prstGeom prst="rect">
            <a:avLst/>
          </a:prstGeom>
        </p:spPr>
      </p:pic>
      <p:pic>
        <p:nvPicPr>
          <p:cNvPr id="132" name="Picture 131">
            <a:extLst>
              <a:ext uri="{FF2B5EF4-FFF2-40B4-BE49-F238E27FC236}">
                <a16:creationId xmlns:a16="http://schemas.microsoft.com/office/drawing/2014/main" id="{0A72BDF2-FC8C-412D-B404-25EA1101A564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2916837" y="2100263"/>
            <a:ext cx="1093545" cy="2513897"/>
          </a:xfrm>
          <a:prstGeom prst="rect">
            <a:avLst/>
          </a:prstGeom>
        </p:spPr>
      </p:pic>
      <p:pic>
        <p:nvPicPr>
          <p:cNvPr id="7" name="Picture 6" descr="A picture containing drawing&#10;&#10;Description automatically generated">
            <a:extLst>
              <a:ext uri="{FF2B5EF4-FFF2-40B4-BE49-F238E27FC236}">
                <a16:creationId xmlns:a16="http://schemas.microsoft.com/office/drawing/2014/main" id="{88C97931-3855-4346-8552-0397AD943EF1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27440" y="1914525"/>
            <a:ext cx="1189007" cy="1661113"/>
          </a:xfrm>
          <a:prstGeom prst="rect">
            <a:avLst/>
          </a:prstGeom>
        </p:spPr>
      </p:pic>
      <p:pic>
        <p:nvPicPr>
          <p:cNvPr id="9" name="Picture 8" descr="A insect on the ground&#10;&#10;Description automatically generated">
            <a:extLst>
              <a:ext uri="{FF2B5EF4-FFF2-40B4-BE49-F238E27FC236}">
                <a16:creationId xmlns:a16="http://schemas.microsoft.com/office/drawing/2014/main" id="{D570F14C-05FC-426D-8191-A7CDBD81759A}"/>
              </a:ext>
            </a:extLst>
          </p:cNvPr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8564" y="1914525"/>
            <a:ext cx="640513" cy="613611"/>
          </a:xfrm>
          <a:prstGeom prst="rect">
            <a:avLst/>
          </a:prstGeom>
        </p:spPr>
      </p:pic>
      <p:pic>
        <p:nvPicPr>
          <p:cNvPr id="79" name="Picture 78">
            <a:extLst>
              <a:ext uri="{FF2B5EF4-FFF2-40B4-BE49-F238E27FC236}">
                <a16:creationId xmlns:a16="http://schemas.microsoft.com/office/drawing/2014/main" id="{E369BAE6-EB8C-4DA8-8110-F12C6BCD041E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83194" y="1686779"/>
            <a:ext cx="7316946" cy="4624457"/>
          </a:xfrm>
          <a:prstGeom prst="rect">
            <a:avLst/>
          </a:prstGeom>
        </p:spPr>
      </p:pic>
      <p:pic>
        <p:nvPicPr>
          <p:cNvPr id="2" name="Bus Sound Effects">
            <a:hlinkClick r:id="" action="ppaction://media"/>
            <a:extLst>
              <a:ext uri="{FF2B5EF4-FFF2-40B4-BE49-F238E27FC236}">
                <a16:creationId xmlns:a16="http://schemas.microsoft.com/office/drawing/2014/main" id="{B4F5C31A-1602-4858-B05B-92D3530B5518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440" end="15675"/>
                </p14:media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12413928" y="3866188"/>
            <a:ext cx="609600" cy="609600"/>
          </a:xfrm>
          <a:prstGeom prst="rect">
            <a:avLst/>
          </a:prstGeom>
        </p:spPr>
      </p:pic>
      <p:pic>
        <p:nvPicPr>
          <p:cNvPr id="3" name="Bus Horn sound effect">
            <a:hlinkClick r:id="" action="ppaction://media"/>
            <a:extLst>
              <a:ext uri="{FF2B5EF4-FFF2-40B4-BE49-F238E27FC236}">
                <a16:creationId xmlns:a16="http://schemas.microsoft.com/office/drawing/2014/main" id="{C0812635-EA3E-49A2-8AE6-8D2DE40ECDCB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12413928" y="4702795"/>
            <a:ext cx="609600" cy="609600"/>
          </a:xfrm>
          <a:prstGeom prst="rect">
            <a:avLst/>
          </a:prstGeom>
        </p:spPr>
      </p:pic>
      <p:pic>
        <p:nvPicPr>
          <p:cNvPr id="28" name="Picture 27" descr="A picture containing food&#10;&#10;Description automatically generated">
            <a:extLst>
              <a:ext uri="{FF2B5EF4-FFF2-40B4-BE49-F238E27FC236}">
                <a16:creationId xmlns:a16="http://schemas.microsoft.com/office/drawing/2014/main" id="{6D6F8CAF-9C6F-4794-9D75-A26511E71784}"/>
              </a:ext>
            </a:extLst>
          </p:cNvPr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75590" y="395641"/>
            <a:ext cx="1519850" cy="1519850"/>
          </a:xfrm>
          <a:prstGeom prst="rect">
            <a:avLst/>
          </a:prstGeom>
        </p:spPr>
      </p:pic>
      <p:sp>
        <p:nvSpPr>
          <p:cNvPr id="5" name="Speech Bubble: Rectangle 4">
            <a:extLst>
              <a:ext uri="{FF2B5EF4-FFF2-40B4-BE49-F238E27FC236}">
                <a16:creationId xmlns:a16="http://schemas.microsoft.com/office/drawing/2014/main" id="{B29223BF-88BB-44E5-B772-8C3B971553A7}"/>
              </a:ext>
            </a:extLst>
          </p:cNvPr>
          <p:cNvSpPr/>
          <p:nvPr/>
        </p:nvSpPr>
        <p:spPr>
          <a:xfrm>
            <a:off x="4287038" y="395641"/>
            <a:ext cx="4696890" cy="1173546"/>
          </a:xfrm>
          <a:prstGeom prst="wedgeRectCallout">
            <a:avLst>
              <a:gd name="adj1" fmla="val -26588"/>
              <a:gd name="adj2" fmla="val 119611"/>
            </a:avLst>
          </a:prstGeom>
          <a:solidFill>
            <a:schemeClr val="bg1">
              <a:alpha val="75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solidFill>
                  <a:srgbClr val="0070C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28 - 8= ?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043762B3-8E3F-4C90-9088-084C5087FB35}"/>
              </a:ext>
            </a:extLst>
          </p:cNvPr>
          <p:cNvSpPr/>
          <p:nvPr/>
        </p:nvSpPr>
        <p:spPr>
          <a:xfrm>
            <a:off x="5234810" y="3575638"/>
            <a:ext cx="3354101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3600" b="1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20</a:t>
            </a:r>
          </a:p>
        </p:txBody>
      </p:sp>
      <p:sp>
        <p:nvSpPr>
          <p:cNvPr id="14" name="Arrow: Pentagon 13">
            <a:extLst>
              <a:ext uri="{FF2B5EF4-FFF2-40B4-BE49-F238E27FC236}">
                <a16:creationId xmlns:a16="http://schemas.microsoft.com/office/drawing/2014/main" id="{EFEC2813-F03C-46C4-B220-977ADEDD23F1}"/>
              </a:ext>
            </a:extLst>
          </p:cNvPr>
          <p:cNvSpPr/>
          <p:nvPr/>
        </p:nvSpPr>
        <p:spPr>
          <a:xfrm>
            <a:off x="9975590" y="6017354"/>
            <a:ext cx="1733937" cy="587763"/>
          </a:xfrm>
          <a:prstGeom prst="homePlate">
            <a:avLst/>
          </a:prstGeom>
          <a:solidFill>
            <a:srgbClr val="F4B183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rgbClr val="FF0000"/>
                </a:solidFill>
              </a:rPr>
              <a:t>WRONG</a:t>
            </a:r>
            <a:endParaRPr lang="en-US" b="1" dirty="0">
              <a:solidFill>
                <a:srgbClr val="002060"/>
              </a:solidFill>
            </a:endParaRPr>
          </a:p>
        </p:txBody>
      </p:sp>
      <p:sp>
        <p:nvSpPr>
          <p:cNvPr id="27" name="Arrow: Pentagon 26">
            <a:extLst>
              <a:ext uri="{FF2B5EF4-FFF2-40B4-BE49-F238E27FC236}">
                <a16:creationId xmlns:a16="http://schemas.microsoft.com/office/drawing/2014/main" id="{131E0464-CD56-43E5-9323-D2C4D12584D1}"/>
              </a:ext>
            </a:extLst>
          </p:cNvPr>
          <p:cNvSpPr/>
          <p:nvPr/>
        </p:nvSpPr>
        <p:spPr>
          <a:xfrm flipH="1">
            <a:off x="8116960" y="6017354"/>
            <a:ext cx="1733937" cy="587763"/>
          </a:xfrm>
          <a:prstGeom prst="homePlate">
            <a:avLst/>
          </a:prstGeom>
          <a:solidFill>
            <a:srgbClr val="F4B183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rgbClr val="FF0000"/>
                </a:solidFill>
              </a:rPr>
              <a:t>RIGHT</a:t>
            </a:r>
            <a:endParaRPr lang="en-US" b="1" dirty="0">
              <a:solidFill>
                <a:srgbClr val="002060"/>
              </a:solidFill>
            </a:endParaRPr>
          </a:p>
        </p:txBody>
      </p:sp>
      <p:pic>
        <p:nvPicPr>
          <p:cNvPr id="133" name="Fail! (sound effect)">
            <a:hlinkClick r:id="" action="ppaction://media"/>
            <a:extLst>
              <a:ext uri="{FF2B5EF4-FFF2-40B4-BE49-F238E27FC236}">
                <a16:creationId xmlns:a16="http://schemas.microsoft.com/office/drawing/2014/main" id="{C2F89CED-7CB4-4EE0-AF27-6B8132668842}"/>
              </a:ext>
            </a:extLst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12413928" y="540775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38488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8" presetClass="emph" presetSubtype="0" repeatCount="indefinite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8000">
                                      <p:cBhvr>
                                        <p:cTn id="10" dur="5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014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303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audio>
              <p:cMediaNode vol="80000">
                <p:cTn id="2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-3.33333E-6 L 0.15651 0.02639 " pathEditMode="relative" rAng="0" ptsTypes="AA">
                                      <p:cBhvr>
                                        <p:cTn id="43" dur="2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26" y="1319"/>
                                    </p:animMotion>
                                  </p:childTnLst>
                                </p:cTn>
                              </p:par>
                              <p:par>
                                <p:cTn id="44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5" dur="2500" fill="hold"/>
                                        <p:tgtEl>
                                          <p:spTgt spid="114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46" presetID="1" presetClass="exit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000"/>
                            </p:stCondLst>
                            <p:childTnLst>
                              <p:par>
                                <p:cTn id="49" presetID="2" presetClass="exit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0" dur="5000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0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4" dur="1014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55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6" fill="hold">
                      <p:stCondLst>
                        <p:cond delay="0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2" dur="4649" fill="hold"/>
                                        <p:tgtEl>
                                          <p:spTgt spid="13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6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4649"/>
                            </p:stCondLst>
                            <p:childTnLst>
                              <p:par>
                                <p:cTn id="68" presetID="10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149"/>
                            </p:stCondLst>
                            <p:childTnLst>
                              <p:par>
                                <p:cTn id="75" presetID="2" presetClass="exit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6" dur="5000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0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0" dur="1014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audio>
              <p:cMediaNode vol="80000">
                <p:cTn id="8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3"/>
                </p:tgtEl>
              </p:cMediaNode>
            </p:audio>
          </p:childTnLst>
        </p:cTn>
      </p:par>
    </p:tnLst>
    <p:bldLst>
      <p:bldP spid="5" grpId="0" animBg="1"/>
      <p:bldP spid="5" grpId="1" animBg="1"/>
      <p:bldP spid="5" grpId="2" animBg="1"/>
      <p:bldP spid="26" grpId="0"/>
      <p:bldP spid="26" grpId="1"/>
      <p:bldP spid="26" grpId="2"/>
      <p:bldP spid="14" grpId="0" animBg="1"/>
      <p:bldP spid="14" grpId="1" animBg="1"/>
      <p:bldP spid="27" grpId="0" animBg="1"/>
      <p:bldP spid="27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4" name="Picture 113">
            <a:extLst>
              <a:ext uri="{FF2B5EF4-FFF2-40B4-BE49-F238E27FC236}">
                <a16:creationId xmlns:a16="http://schemas.microsoft.com/office/drawing/2014/main" id="{D067B868-75D4-48E7-8A82-52A76B0D355A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903874" y="2092216"/>
            <a:ext cx="1069366" cy="2491138"/>
          </a:xfrm>
          <a:prstGeom prst="rect">
            <a:avLst/>
          </a:prstGeom>
        </p:spPr>
      </p:pic>
      <p:pic>
        <p:nvPicPr>
          <p:cNvPr id="132" name="Picture 131">
            <a:extLst>
              <a:ext uri="{FF2B5EF4-FFF2-40B4-BE49-F238E27FC236}">
                <a16:creationId xmlns:a16="http://schemas.microsoft.com/office/drawing/2014/main" id="{0A72BDF2-FC8C-412D-B404-25EA1101A564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903874" y="2092216"/>
            <a:ext cx="1063289" cy="2491138"/>
          </a:xfrm>
          <a:prstGeom prst="rect">
            <a:avLst/>
          </a:prstGeom>
        </p:spPr>
      </p:pic>
      <p:pic>
        <p:nvPicPr>
          <p:cNvPr id="7" name="Picture 6" descr="A picture containing drawing&#10;&#10;Description automatically generated">
            <a:extLst>
              <a:ext uri="{FF2B5EF4-FFF2-40B4-BE49-F238E27FC236}">
                <a16:creationId xmlns:a16="http://schemas.microsoft.com/office/drawing/2014/main" id="{88C97931-3855-4346-8552-0397AD943EF1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27440" y="1914525"/>
            <a:ext cx="1189007" cy="1661113"/>
          </a:xfrm>
          <a:prstGeom prst="rect">
            <a:avLst/>
          </a:prstGeom>
        </p:spPr>
      </p:pic>
      <p:pic>
        <p:nvPicPr>
          <p:cNvPr id="9" name="Picture 8" descr="A insect on the ground&#10;&#10;Description automatically generated">
            <a:extLst>
              <a:ext uri="{FF2B5EF4-FFF2-40B4-BE49-F238E27FC236}">
                <a16:creationId xmlns:a16="http://schemas.microsoft.com/office/drawing/2014/main" id="{D570F14C-05FC-426D-8191-A7CDBD81759A}"/>
              </a:ext>
            </a:extLst>
          </p:cNvPr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8564" y="1914525"/>
            <a:ext cx="640513" cy="613611"/>
          </a:xfrm>
          <a:prstGeom prst="rect">
            <a:avLst/>
          </a:prstGeom>
        </p:spPr>
      </p:pic>
      <p:pic>
        <p:nvPicPr>
          <p:cNvPr id="79" name="Picture 78">
            <a:extLst>
              <a:ext uri="{FF2B5EF4-FFF2-40B4-BE49-F238E27FC236}">
                <a16:creationId xmlns:a16="http://schemas.microsoft.com/office/drawing/2014/main" id="{E369BAE6-EB8C-4DA8-8110-F12C6BCD041E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83194" y="1686779"/>
            <a:ext cx="7316946" cy="4624457"/>
          </a:xfrm>
          <a:prstGeom prst="rect">
            <a:avLst/>
          </a:prstGeom>
        </p:spPr>
      </p:pic>
      <p:pic>
        <p:nvPicPr>
          <p:cNvPr id="2" name="Bus Sound Effects">
            <a:hlinkClick r:id="" action="ppaction://media"/>
            <a:extLst>
              <a:ext uri="{FF2B5EF4-FFF2-40B4-BE49-F238E27FC236}">
                <a16:creationId xmlns:a16="http://schemas.microsoft.com/office/drawing/2014/main" id="{B4F5C31A-1602-4858-B05B-92D3530B5518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440" end="15675"/>
                </p14:media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12413928" y="3866188"/>
            <a:ext cx="609600" cy="609600"/>
          </a:xfrm>
          <a:prstGeom prst="rect">
            <a:avLst/>
          </a:prstGeom>
        </p:spPr>
      </p:pic>
      <p:pic>
        <p:nvPicPr>
          <p:cNvPr id="3" name="Bus Horn sound effect">
            <a:hlinkClick r:id="" action="ppaction://media"/>
            <a:extLst>
              <a:ext uri="{FF2B5EF4-FFF2-40B4-BE49-F238E27FC236}">
                <a16:creationId xmlns:a16="http://schemas.microsoft.com/office/drawing/2014/main" id="{C0812635-EA3E-49A2-8AE6-8D2DE40ECDCB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12413928" y="4702795"/>
            <a:ext cx="609600" cy="609600"/>
          </a:xfrm>
          <a:prstGeom prst="rect">
            <a:avLst/>
          </a:prstGeom>
        </p:spPr>
      </p:pic>
      <p:pic>
        <p:nvPicPr>
          <p:cNvPr id="28" name="Picture 27" descr="A picture containing food&#10;&#10;Description automatically generated">
            <a:extLst>
              <a:ext uri="{FF2B5EF4-FFF2-40B4-BE49-F238E27FC236}">
                <a16:creationId xmlns:a16="http://schemas.microsoft.com/office/drawing/2014/main" id="{6D6F8CAF-9C6F-4794-9D75-A26511E71784}"/>
              </a:ext>
            </a:extLst>
          </p:cNvPr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02093" y="394675"/>
            <a:ext cx="1519850" cy="1519850"/>
          </a:xfrm>
          <a:prstGeom prst="rect">
            <a:avLst/>
          </a:prstGeom>
        </p:spPr>
      </p:pic>
      <p:sp>
        <p:nvSpPr>
          <p:cNvPr id="5" name="Speech Bubble: Rectangle 4">
            <a:extLst>
              <a:ext uri="{FF2B5EF4-FFF2-40B4-BE49-F238E27FC236}">
                <a16:creationId xmlns:a16="http://schemas.microsoft.com/office/drawing/2014/main" id="{B29223BF-88BB-44E5-B772-8C3B971553A7}"/>
              </a:ext>
            </a:extLst>
          </p:cNvPr>
          <p:cNvSpPr/>
          <p:nvPr/>
        </p:nvSpPr>
        <p:spPr>
          <a:xfrm>
            <a:off x="4544705" y="252883"/>
            <a:ext cx="4439224" cy="1173546"/>
          </a:xfrm>
          <a:prstGeom prst="wedgeRectCallout">
            <a:avLst>
              <a:gd name="adj1" fmla="val -28073"/>
              <a:gd name="adj2" fmla="val 102167"/>
            </a:avLst>
          </a:prstGeom>
          <a:solidFill>
            <a:schemeClr val="bg1">
              <a:alpha val="75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solidFill>
                  <a:srgbClr val="0070C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10 – 6 = ?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043762B3-8E3F-4C90-9088-084C5087FB35}"/>
              </a:ext>
            </a:extLst>
          </p:cNvPr>
          <p:cNvSpPr/>
          <p:nvPr/>
        </p:nvSpPr>
        <p:spPr>
          <a:xfrm>
            <a:off x="4270489" y="3575638"/>
            <a:ext cx="5281205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4000" b="1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4</a:t>
            </a:r>
          </a:p>
        </p:txBody>
      </p:sp>
      <p:sp>
        <p:nvSpPr>
          <p:cNvPr id="14" name="Arrow: Pentagon 13">
            <a:extLst>
              <a:ext uri="{FF2B5EF4-FFF2-40B4-BE49-F238E27FC236}">
                <a16:creationId xmlns:a16="http://schemas.microsoft.com/office/drawing/2014/main" id="{EFEC2813-F03C-46C4-B220-977ADEDD23F1}"/>
              </a:ext>
            </a:extLst>
          </p:cNvPr>
          <p:cNvSpPr/>
          <p:nvPr/>
        </p:nvSpPr>
        <p:spPr>
          <a:xfrm>
            <a:off x="9975590" y="6017354"/>
            <a:ext cx="1733937" cy="587763"/>
          </a:xfrm>
          <a:prstGeom prst="homePlate">
            <a:avLst/>
          </a:prstGeom>
          <a:solidFill>
            <a:srgbClr val="F4B183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>
                <a:solidFill>
                  <a:srgbClr val="FF0000"/>
                </a:solidFill>
              </a:rPr>
              <a:t>WRONG</a:t>
            </a:r>
            <a:r>
              <a:rPr lang="en-US" b="1">
                <a:solidFill>
                  <a:srgbClr val="002060"/>
                </a:solidFill>
              </a:rPr>
              <a:t>/SAI</a:t>
            </a:r>
          </a:p>
        </p:txBody>
      </p:sp>
      <p:sp>
        <p:nvSpPr>
          <p:cNvPr id="27" name="Arrow: Pentagon 26">
            <a:extLst>
              <a:ext uri="{FF2B5EF4-FFF2-40B4-BE49-F238E27FC236}">
                <a16:creationId xmlns:a16="http://schemas.microsoft.com/office/drawing/2014/main" id="{131E0464-CD56-43E5-9323-D2C4D12584D1}"/>
              </a:ext>
            </a:extLst>
          </p:cNvPr>
          <p:cNvSpPr/>
          <p:nvPr/>
        </p:nvSpPr>
        <p:spPr>
          <a:xfrm flipH="1">
            <a:off x="8116960" y="6017354"/>
            <a:ext cx="1733937" cy="587763"/>
          </a:xfrm>
          <a:prstGeom prst="homePlate">
            <a:avLst/>
          </a:prstGeom>
          <a:solidFill>
            <a:srgbClr val="F4B183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>
                <a:solidFill>
                  <a:srgbClr val="FF0000"/>
                </a:solidFill>
              </a:rPr>
              <a:t>RIGHT</a:t>
            </a:r>
            <a:r>
              <a:rPr lang="en-US" b="1">
                <a:solidFill>
                  <a:srgbClr val="002060"/>
                </a:solidFill>
              </a:rPr>
              <a:t>/ĐÚNG</a:t>
            </a:r>
          </a:p>
        </p:txBody>
      </p:sp>
      <p:pic>
        <p:nvPicPr>
          <p:cNvPr id="4" name="Fail! (sound effect)">
            <a:hlinkClick r:id="" action="ppaction://media"/>
            <a:extLst>
              <a:ext uri="{FF2B5EF4-FFF2-40B4-BE49-F238E27FC236}">
                <a16:creationId xmlns:a16="http://schemas.microsoft.com/office/drawing/2014/main" id="{AB8A3C66-7187-4855-B5F4-6F4BDB5A2C64}"/>
              </a:ext>
            </a:extLst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12413928" y="553940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00525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8" presetClass="emph" presetSubtype="0" repeatCount="indefinite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8000">
                                      <p:cBhvr>
                                        <p:cTn id="10" dur="5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013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303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audio>
              <p:cMediaNode vol="80000">
                <p:cTn id="2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-4.07407E-6 L 0.15651 0.02639 " pathEditMode="relative" rAng="0" ptsTypes="AA">
                                      <p:cBhvr>
                                        <p:cTn id="43" dur="2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26" y="1319"/>
                                    </p:animMotion>
                                  </p:childTnLst>
                                </p:cTn>
                              </p:par>
                              <p:par>
                                <p:cTn id="44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5" dur="2500" fill="hold"/>
                                        <p:tgtEl>
                                          <p:spTgt spid="114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46" presetID="1" presetClass="exit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000"/>
                            </p:stCondLst>
                            <p:childTnLst>
                              <p:par>
                                <p:cTn id="49" presetID="2" presetClass="exit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0" dur="5000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0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4" dur="1013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55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6" fill="hold">
                      <p:stCondLst>
                        <p:cond delay="0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2" dur="464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6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00"/>
                            </p:stCondLst>
                            <p:childTnLst>
                              <p:par>
                                <p:cTn id="68" presetID="10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000"/>
                            </p:stCondLst>
                            <p:childTnLst>
                              <p:par>
                                <p:cTn id="75" presetID="2" presetClass="exit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6" dur="5000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0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0" dur="1013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audio>
              <p:cMediaNode vol="80000">
                <p:cTn id="8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5" grpId="0" animBg="1"/>
      <p:bldP spid="5" grpId="1" animBg="1"/>
      <p:bldP spid="5" grpId="2" animBg="1"/>
      <p:bldP spid="26" grpId="0"/>
      <p:bldP spid="26" grpId="1"/>
      <p:bldP spid="26" grpId="2"/>
      <p:bldP spid="14" grpId="0" animBg="1"/>
      <p:bldP spid="14" grpId="1" animBg="1"/>
      <p:bldP spid="27" grpId="0" animBg="1"/>
      <p:bldP spid="27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141D5713-B234-4F52-804A-12B0A9F15FFC}"/>
              </a:ext>
            </a:extLst>
          </p:cNvPr>
          <p:cNvSpPr/>
          <p:nvPr/>
        </p:nvSpPr>
        <p:spPr>
          <a:xfrm>
            <a:off x="3962172" y="1877910"/>
            <a:ext cx="7296378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1" dirty="0" err="1">
                <a:ln w="12700">
                  <a:solidFill>
                    <a:schemeClr val="accent1"/>
                  </a:solidFill>
                  <a:prstDash val="solid"/>
                </a:ln>
                <a:solidFill>
                  <a:srgbClr val="FFFF00"/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KHÁM</a:t>
            </a:r>
            <a:r>
              <a:rPr lang="en-US" sz="5400" b="1" dirty="0">
                <a:ln w="12700">
                  <a:solidFill>
                    <a:schemeClr val="accent1"/>
                  </a:solidFill>
                  <a:prstDash val="solid"/>
                </a:ln>
                <a:solidFill>
                  <a:srgbClr val="FFFF00"/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 </a:t>
            </a:r>
            <a:r>
              <a:rPr lang="en-US" sz="5400" b="1" dirty="0" err="1">
                <a:ln w="12700">
                  <a:solidFill>
                    <a:schemeClr val="accent1"/>
                  </a:solidFill>
                  <a:prstDash val="solid"/>
                </a:ln>
                <a:solidFill>
                  <a:srgbClr val="FFFF00"/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PHÁ</a:t>
            </a:r>
            <a:r>
              <a:rPr lang="en-US" sz="5400" b="1" dirty="0">
                <a:ln w="12700">
                  <a:solidFill>
                    <a:schemeClr val="accent1"/>
                  </a:solidFill>
                  <a:prstDash val="solid"/>
                </a:ln>
                <a:solidFill>
                  <a:srgbClr val="FFFF00"/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 </a:t>
            </a:r>
          </a:p>
          <a:p>
            <a:pPr algn="ctr"/>
            <a:r>
              <a:rPr lang="en-US" sz="5400" b="1" dirty="0" err="1">
                <a:ln w="12700">
                  <a:solidFill>
                    <a:schemeClr val="accent1"/>
                  </a:solidFill>
                  <a:prstDash val="solid"/>
                </a:ln>
                <a:solidFill>
                  <a:srgbClr val="FFFF00"/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KIẾN</a:t>
            </a:r>
            <a:r>
              <a:rPr lang="en-US" sz="5400" b="1" dirty="0">
                <a:ln w="12700">
                  <a:solidFill>
                    <a:schemeClr val="accent1"/>
                  </a:solidFill>
                  <a:prstDash val="solid"/>
                </a:ln>
                <a:solidFill>
                  <a:srgbClr val="FFFF00"/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 </a:t>
            </a:r>
            <a:r>
              <a:rPr lang="en-US" sz="5400" b="1" dirty="0" err="1">
                <a:ln w="12700">
                  <a:solidFill>
                    <a:schemeClr val="accent1"/>
                  </a:solidFill>
                  <a:prstDash val="solid"/>
                </a:ln>
                <a:solidFill>
                  <a:srgbClr val="FFFF00"/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THỨC</a:t>
            </a:r>
            <a:r>
              <a:rPr lang="en-US" sz="5400" b="1" dirty="0">
                <a:ln w="12700">
                  <a:solidFill>
                    <a:schemeClr val="accent1"/>
                  </a:solidFill>
                  <a:prstDash val="solid"/>
                </a:ln>
                <a:solidFill>
                  <a:srgbClr val="FFFF00"/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 </a:t>
            </a:r>
            <a:r>
              <a:rPr lang="en-US" sz="5400" b="1" dirty="0" err="1">
                <a:ln w="12700">
                  <a:solidFill>
                    <a:schemeClr val="accent1"/>
                  </a:solidFill>
                  <a:prstDash val="solid"/>
                </a:ln>
                <a:solidFill>
                  <a:srgbClr val="FFFF00"/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MỚI</a:t>
            </a:r>
            <a:endParaRPr lang="en-US" sz="5400" b="1" cap="none" spc="0" dirty="0">
              <a:ln w="12700">
                <a:solidFill>
                  <a:srgbClr val="FF0000"/>
                </a:solidFill>
                <a:prstDash val="solid"/>
              </a:ln>
              <a:solidFill>
                <a:srgbClr val="FFFF00"/>
              </a:solidFill>
              <a:effectLst>
                <a:outerShdw dist="38100" dir="2640000" algn="bl" rotWithShape="0">
                  <a:schemeClr val="accent1"/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5943389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KNOELEADERBOARD" val="808580107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1729</TotalTime>
  <Words>642</Words>
  <Application>Microsoft Office PowerPoint</Application>
  <PresentationFormat>Widescreen</PresentationFormat>
  <Paragraphs>110</Paragraphs>
  <Slides>28</Slides>
  <Notes>0</Notes>
  <HiddenSlides>0</HiddenSlides>
  <MMClips>22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28</vt:i4>
      </vt:variant>
    </vt:vector>
  </HeadingPairs>
  <TitlesOfParts>
    <vt:vector size="36" baseType="lpstr">
      <vt:lpstr>Arial</vt:lpstr>
      <vt:lpstr>Calibri</vt:lpstr>
      <vt:lpstr>Calibri Light</vt:lpstr>
      <vt:lpstr>Tahoma</vt:lpstr>
      <vt:lpstr>Times New Roman</vt:lpstr>
      <vt:lpstr>UTM Avo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Lê Phúc Lâm</dc:creator>
  <cp:lastModifiedBy>Vũ Trọng Đông</cp:lastModifiedBy>
  <cp:revision>157</cp:revision>
  <dcterms:created xsi:type="dcterms:W3CDTF">2021-07-12T03:44:38Z</dcterms:created>
  <dcterms:modified xsi:type="dcterms:W3CDTF">2022-02-16T01:45:36Z</dcterms:modified>
</cp:coreProperties>
</file>