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67DE3C-0823-4042-8B2C-76C596650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A85568-D6C3-49AE-9F3B-E42DD92D58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0DF0B1-1C2F-4851-9C61-531EBC265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EE1B6-9735-4C90-BA66-0FBA7D17A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047858-5184-4909-BB54-C996DBC3B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88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EE9EF0-7A60-4B71-818B-9E34193F3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8E2B6-4B0D-405D-9B71-ABE3EFEF98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1CB425-5675-4E12-97FF-F1534EAC2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2D188B-D082-49FD-97A4-09D21C347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1B999-7BA4-4C66-BE49-15DCF6383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28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F3BB06-46A1-4730-B4FD-3A9516E3CE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FC5B2B-59D9-4171-8956-B22FB6D22F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B221C8-34AF-4F50-94BA-241DC7B61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562A0E-DEF0-4A6F-A9AE-BBD0CF7CA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CD733-6C87-4B21-B0FC-6DC16784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097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BBF58-E03A-457C-9315-50E788BA1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923C0C-C844-464A-A192-5B54D0F97A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9B4F83-3183-4B4C-B223-1BC05336E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33D136-FD0C-4620-B823-799340704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3EB732-54C7-4CAF-9771-F33E13243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351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511BC-4AF4-42F1-9154-402BAC86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743C25-E10A-4952-9AF5-CE5E69C47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CD5606-D7D2-44FF-8284-7E6FA27A9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475E8-7594-41E8-B0D4-575A1C827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D019DF-1875-4880-BDF9-C238EBCD4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4266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97248-54B6-4674-A059-65E4C41F55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3EDB28-2218-4277-A837-281DCA20914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DADDF0-035C-4BD4-BF5E-5FE2BBA0FC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E457AE-9FBB-4D38-806C-35C033B44F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A3700-9534-4527-8BA6-8F1D9D18FA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170DBF-6988-4D5B-8C45-9412044AA9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500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2410F3-87EA-4E29-9107-8FF975B57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44A0D5-309D-4AA5-A7D5-67F12B4DBB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141D77-1D14-4A3B-9997-D8416CE97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57809B-DB31-44FA-AA32-01B7B8C9E0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95002DD-9599-41C0-B0CE-E6CC76700A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46555D2-92D2-47E4-A6C7-278723217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BDEB05-F517-4738-B655-DC1DF40768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1A34D-E370-4176-B6DB-63B1DF09DE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974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B2A61-CBC0-496C-B443-4D1DCED3E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4CE8F91-5149-4692-90B2-12F8BB89D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01BDE9-3EA4-4069-9D67-6553C7A76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7F83F-54F2-4DF7-AEBA-04EBF6EF7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F79394-9C7D-4D55-89A6-839544D62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1F263F-1AAF-4AB8-8C35-824DF2D534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5A7B67E-446E-49D5-9019-42B2AA059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16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5FEBE-A42B-4B54-A9EA-56B937DE1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D1477-C00E-451B-8310-A69708BCB9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E3620B-0922-4D2F-A0EC-40B0EE4752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2EDE3D-6E76-4FF9-BBD0-89727CB1F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B569C-1BF9-4645-ACA9-0D820E4329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433C01-F51F-476C-A5AF-261C55E4C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173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FE5109-7555-4355-99C8-E10465F720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5D91E9-BFDE-425D-A8F9-9839E81B0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AE14F1-00C1-4C5F-8ACC-E80B038308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179F68-45DD-4AF6-8BE4-7674977E6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401CEC-7EED-4483-97E6-CD9103437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97C14D-D22B-496D-A011-30E36450B2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281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D64DDB-95B9-441C-83AF-14C51C981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5C51F2-D045-472D-9AF8-5B62AF2FAA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7A6C9-360E-4354-AF12-9AC3C52D7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DA199-D96C-4966-9893-9BD77113853E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660A8-AF64-4447-A99E-E0FE33DA70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173BA8-B497-4473-9581-28A20F28D6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15A-EAA8-4EE4-A5C6-6A61FED08E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5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B6D113A-6E65-40DD-B16C-2A58145FA56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821" y="302528"/>
            <a:ext cx="8674100" cy="8001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93B585-F75C-4507-93F2-22BB0393BB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5362" y="1232747"/>
            <a:ext cx="7343162" cy="52314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9160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360F178-130B-4868-9957-573373D375C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8860" y="342942"/>
            <a:ext cx="8014280" cy="6172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93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22EFA8A-BC36-4430-93E1-8D827DEB4D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7100" y="812800"/>
            <a:ext cx="10337800" cy="523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18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012949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3234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787335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068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9166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Nguyên Giáp</dc:creator>
  <cp:lastModifiedBy>Nguyên Giáp</cp:lastModifiedBy>
  <cp:revision>1</cp:revision>
  <dcterms:created xsi:type="dcterms:W3CDTF">2020-09-07T13:27:13Z</dcterms:created>
  <dcterms:modified xsi:type="dcterms:W3CDTF">2020-09-07T13:28:32Z</dcterms:modified>
</cp:coreProperties>
</file>