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</p:sldMasterIdLst>
  <p:notesMasterIdLst>
    <p:notesMasterId r:id="rId22"/>
  </p:notesMasterIdLst>
  <p:sldIdLst>
    <p:sldId id="1023" r:id="rId5"/>
    <p:sldId id="1022" r:id="rId6"/>
    <p:sldId id="281" r:id="rId7"/>
    <p:sldId id="1024" r:id="rId8"/>
    <p:sldId id="1025" r:id="rId9"/>
    <p:sldId id="1026" r:id="rId10"/>
    <p:sldId id="1027" r:id="rId11"/>
    <p:sldId id="1028" r:id="rId12"/>
    <p:sldId id="1029" r:id="rId13"/>
    <p:sldId id="1030" r:id="rId14"/>
    <p:sldId id="1032" r:id="rId15"/>
    <p:sldId id="1031" r:id="rId16"/>
    <p:sldId id="1033" r:id="rId17"/>
    <p:sldId id="1034" r:id="rId18"/>
    <p:sldId id="1035" r:id="rId19"/>
    <p:sldId id="1036" r:id="rId20"/>
    <p:sldId id="1881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>
        <p:scale>
          <a:sx n="75" d="100"/>
          <a:sy n="75" d="100"/>
        </p:scale>
        <p:origin x="211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5EB37-FA7E-4CC0-AB15-50F80A33BF9A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B83DD-E37F-4531-A35B-1542BFA06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8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B83DD-E37F-4531-A35B-1542BFA069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26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01630-CA3F-4502-80E8-975EA3283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734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01630-CA3F-4502-80E8-975EA3283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516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</a:rPr>
              <a:t>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664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01630-CA3F-4502-80E8-975EA3283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309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</a:rPr>
              <a:t>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24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01630-CA3F-4502-80E8-975EA3283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312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</a:rPr>
              <a:t>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659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B8BCC-7541-B140-994D-E9D6C325379F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69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</a:rPr>
              <a:t>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11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01630-CA3F-4502-80E8-975EA3283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24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</a:rPr>
              <a:t>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68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B83DD-E37F-4531-A35B-1542BFA069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9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01630-CA3F-4502-80E8-975EA3283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299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</a:rPr>
              <a:t>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95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01630-CA3F-4502-80E8-975EA3283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236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</a:rPr>
              <a:t>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16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4DE31-AFDE-4646-B522-5F9E5A71A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43ADA-32C0-4894-AFB5-255674753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8BDF-6D70-4956-BC2A-C24E18715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E926-3202-4851-9308-5FD4EA81262C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2CCB7-169D-4277-8597-87C67F71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621DF-7D46-4D48-BC3B-97BBD4B1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56C-262F-48BB-9889-CC6DF7F6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2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21B5-CA34-4819-B639-DBED9397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89E84-B7A9-4212-898A-D66C79E8D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57C88-58B0-4DBE-A791-640F2FA0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E926-3202-4851-9308-5FD4EA81262C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9E772-5D94-4164-8281-2B6D80C8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2D9B8-4F08-4E55-8798-F341C9E7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56C-262F-48BB-9889-CC6DF7F6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6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1C2A0F-F015-45BB-93AD-34D259EF0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5D23B-4549-4A0D-A9E1-2EC8FFF16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BFA84-7DA0-4A5F-8046-722F4F77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E926-3202-4851-9308-5FD4EA81262C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2C1FA-FDDD-43A5-86A4-44BD45F7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6B76A-2B82-481E-B13D-9674CA7E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56C-262F-48BB-9889-CC6DF7F6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4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1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1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8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E5241-CA7A-4288-8273-9644BE74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468B-5854-4CB0-AEDB-98B23B7AE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C2750-50FA-4004-906C-7AA2A5F3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E926-3202-4851-9308-5FD4EA81262C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11054-84BE-4C7E-A611-1A8E7090E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4E4B5-9486-4C2A-9320-5947E97E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56C-262F-48BB-9889-CC6DF7F6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84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9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8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4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97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1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5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3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71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2023/8/30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4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60206-8746-43DA-8BB6-23E426AA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B6F09-A99A-44AF-83BF-27F965F69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9687E-B1BB-40CD-82D1-EBA44A71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E926-3202-4851-9308-5FD4EA81262C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3ED7A-A35B-401D-8297-C9EA1367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47B7C-2A51-4A23-A0DD-3BC939CA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56C-262F-48BB-9889-CC6DF7F6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38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5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9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2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31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0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5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ses Are Red by Slidesgo" type="title">
  <p:cSld name="Roses Are Red by Slidesg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422090" y="-281015"/>
            <a:ext cx="8691867" cy="2319000"/>
          </a:xfrm>
          <a:custGeom>
            <a:avLst/>
            <a:gdLst/>
            <a:ahLst/>
            <a:cxnLst/>
            <a:rect l="l" t="t" r="r" b="b"/>
            <a:pathLst>
              <a:path w="260756" h="69570" extrusionOk="0">
                <a:moveTo>
                  <a:pt x="30358" y="67511"/>
                </a:moveTo>
                <a:cubicBezTo>
                  <a:pt x="42063" y="75751"/>
                  <a:pt x="67810" y="56672"/>
                  <a:pt x="83982" y="55515"/>
                </a:cubicBezTo>
                <a:cubicBezTo>
                  <a:pt x="100155" y="54358"/>
                  <a:pt x="113969" y="60863"/>
                  <a:pt x="127393" y="60569"/>
                </a:cubicBezTo>
                <a:cubicBezTo>
                  <a:pt x="140817" y="60275"/>
                  <a:pt x="154800" y="59938"/>
                  <a:pt x="164525" y="53749"/>
                </a:cubicBezTo>
                <a:cubicBezTo>
                  <a:pt x="174250" y="47561"/>
                  <a:pt x="177255" y="29778"/>
                  <a:pt x="185743" y="23438"/>
                </a:cubicBezTo>
                <a:cubicBezTo>
                  <a:pt x="194231" y="17098"/>
                  <a:pt x="204246" y="18800"/>
                  <a:pt x="215452" y="15711"/>
                </a:cubicBezTo>
                <a:cubicBezTo>
                  <a:pt x="226658" y="12622"/>
                  <a:pt x="249552" y="7172"/>
                  <a:pt x="252981" y="4905"/>
                </a:cubicBezTo>
                <a:cubicBezTo>
                  <a:pt x="256410" y="2638"/>
                  <a:pt x="275900" y="1913"/>
                  <a:pt x="236028" y="2108"/>
                </a:cubicBezTo>
                <a:cubicBezTo>
                  <a:pt x="196156" y="2304"/>
                  <a:pt x="48029" y="-4822"/>
                  <a:pt x="13751" y="6078"/>
                </a:cubicBezTo>
                <a:cubicBezTo>
                  <a:pt x="-20527" y="16979"/>
                  <a:pt x="18653" y="59272"/>
                  <a:pt x="30358" y="675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48275" y="-76963"/>
            <a:ext cx="1585257" cy="1510371"/>
          </a:xfrm>
          <a:custGeom>
            <a:avLst/>
            <a:gdLst/>
            <a:ahLst/>
            <a:cxnLst/>
            <a:rect l="l" t="t" r="r" b="b"/>
            <a:pathLst>
              <a:path w="28154" h="26824" extrusionOk="0">
                <a:moveTo>
                  <a:pt x="0" y="1"/>
                </a:moveTo>
                <a:lnTo>
                  <a:pt x="0" y="26653"/>
                </a:lnTo>
                <a:cubicBezTo>
                  <a:pt x="242" y="26768"/>
                  <a:pt x="500" y="26824"/>
                  <a:pt x="755" y="26824"/>
                </a:cubicBezTo>
                <a:cubicBezTo>
                  <a:pt x="1241" y="26824"/>
                  <a:pt x="1719" y="26624"/>
                  <a:pt x="2068" y="26253"/>
                </a:cubicBezTo>
                <a:cubicBezTo>
                  <a:pt x="3936" y="24151"/>
                  <a:pt x="3736" y="20916"/>
                  <a:pt x="5271" y="18681"/>
                </a:cubicBezTo>
                <a:cubicBezTo>
                  <a:pt x="5938" y="17680"/>
                  <a:pt x="6972" y="16579"/>
                  <a:pt x="8206" y="16446"/>
                </a:cubicBezTo>
                <a:cubicBezTo>
                  <a:pt x="8268" y="16439"/>
                  <a:pt x="8330" y="16436"/>
                  <a:pt x="8391" y="16436"/>
                </a:cubicBezTo>
                <a:cubicBezTo>
                  <a:pt x="9272" y="16436"/>
                  <a:pt x="9977" y="17091"/>
                  <a:pt x="10508" y="17747"/>
                </a:cubicBezTo>
                <a:cubicBezTo>
                  <a:pt x="11108" y="18547"/>
                  <a:pt x="11675" y="19515"/>
                  <a:pt x="12576" y="20015"/>
                </a:cubicBezTo>
                <a:cubicBezTo>
                  <a:pt x="12944" y="20236"/>
                  <a:pt x="13353" y="20344"/>
                  <a:pt x="13756" y="20344"/>
                </a:cubicBezTo>
                <a:cubicBezTo>
                  <a:pt x="14448" y="20344"/>
                  <a:pt x="15123" y="20026"/>
                  <a:pt x="15545" y="19415"/>
                </a:cubicBezTo>
                <a:cubicBezTo>
                  <a:pt x="17079" y="17080"/>
                  <a:pt x="16645" y="13711"/>
                  <a:pt x="16645" y="11042"/>
                </a:cubicBezTo>
                <a:cubicBezTo>
                  <a:pt x="16645" y="10575"/>
                  <a:pt x="17012" y="10208"/>
                  <a:pt x="17479" y="10208"/>
                </a:cubicBezTo>
                <a:cubicBezTo>
                  <a:pt x="17680" y="10196"/>
                  <a:pt x="17881" y="10191"/>
                  <a:pt x="18082" y="10191"/>
                </a:cubicBezTo>
                <a:cubicBezTo>
                  <a:pt x="19742" y="10191"/>
                  <a:pt x="21400" y="10550"/>
                  <a:pt x="23044" y="10550"/>
                </a:cubicBezTo>
                <a:cubicBezTo>
                  <a:pt x="23447" y="10550"/>
                  <a:pt x="23849" y="10529"/>
                  <a:pt x="24251" y="10475"/>
                </a:cubicBezTo>
                <a:cubicBezTo>
                  <a:pt x="26486" y="10175"/>
                  <a:pt x="27987" y="7973"/>
                  <a:pt x="28087" y="5805"/>
                </a:cubicBezTo>
                <a:cubicBezTo>
                  <a:pt x="28154" y="3670"/>
                  <a:pt x="27019" y="1635"/>
                  <a:pt x="254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355021" y="4679276"/>
            <a:ext cx="9906433" cy="2383133"/>
          </a:xfrm>
          <a:custGeom>
            <a:avLst/>
            <a:gdLst/>
            <a:ahLst/>
            <a:cxnLst/>
            <a:rect l="l" t="t" r="r" b="b"/>
            <a:pathLst>
              <a:path w="297193" h="71494" extrusionOk="0">
                <a:moveTo>
                  <a:pt x="261414" y="1586"/>
                </a:moveTo>
                <a:cubicBezTo>
                  <a:pt x="248476" y="-6295"/>
                  <a:pt x="223411" y="17697"/>
                  <a:pt x="203459" y="18961"/>
                </a:cubicBezTo>
                <a:cubicBezTo>
                  <a:pt x="183507" y="20225"/>
                  <a:pt x="157487" y="8529"/>
                  <a:pt x="141700" y="9170"/>
                </a:cubicBezTo>
                <a:cubicBezTo>
                  <a:pt x="125913" y="9812"/>
                  <a:pt x="119588" y="16836"/>
                  <a:pt x="108736" y="22810"/>
                </a:cubicBezTo>
                <a:cubicBezTo>
                  <a:pt x="97884" y="28784"/>
                  <a:pt x="87684" y="39462"/>
                  <a:pt x="76589" y="45012"/>
                </a:cubicBezTo>
                <a:cubicBezTo>
                  <a:pt x="65494" y="50562"/>
                  <a:pt x="50702" y="53079"/>
                  <a:pt x="42164" y="56108"/>
                </a:cubicBezTo>
                <a:cubicBezTo>
                  <a:pt x="33626" y="59137"/>
                  <a:pt x="29393" y="61337"/>
                  <a:pt x="25363" y="63186"/>
                </a:cubicBezTo>
                <a:cubicBezTo>
                  <a:pt x="21333" y="65035"/>
                  <a:pt x="-24634" y="66693"/>
                  <a:pt x="17986" y="67203"/>
                </a:cubicBezTo>
                <a:cubicBezTo>
                  <a:pt x="60606" y="67713"/>
                  <a:pt x="240514" y="77183"/>
                  <a:pt x="281085" y="66247"/>
                </a:cubicBezTo>
                <a:cubicBezTo>
                  <a:pt x="321656" y="55311"/>
                  <a:pt x="274352" y="9467"/>
                  <a:pt x="261414" y="15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068539" y="5200024"/>
            <a:ext cx="2165467" cy="1753749"/>
          </a:xfrm>
          <a:custGeom>
            <a:avLst/>
            <a:gdLst/>
            <a:ahLst/>
            <a:cxnLst/>
            <a:rect l="l" t="t" r="r" b="b"/>
            <a:pathLst>
              <a:path w="29622" h="23990" extrusionOk="0">
                <a:moveTo>
                  <a:pt x="28304" y="0"/>
                </a:moveTo>
                <a:cubicBezTo>
                  <a:pt x="26729" y="0"/>
                  <a:pt x="25244" y="1108"/>
                  <a:pt x="24251" y="2441"/>
                </a:cubicBezTo>
                <a:cubicBezTo>
                  <a:pt x="23517" y="3408"/>
                  <a:pt x="22883" y="4476"/>
                  <a:pt x="22150" y="5476"/>
                </a:cubicBezTo>
                <a:cubicBezTo>
                  <a:pt x="21649" y="6244"/>
                  <a:pt x="21015" y="7144"/>
                  <a:pt x="20148" y="7545"/>
                </a:cubicBezTo>
                <a:cubicBezTo>
                  <a:pt x="19728" y="7732"/>
                  <a:pt x="19333" y="7814"/>
                  <a:pt x="18960" y="7814"/>
                </a:cubicBezTo>
                <a:cubicBezTo>
                  <a:pt x="16941" y="7814"/>
                  <a:pt x="15578" y="5384"/>
                  <a:pt x="14311" y="3975"/>
                </a:cubicBezTo>
                <a:cubicBezTo>
                  <a:pt x="13740" y="3326"/>
                  <a:pt x="12987" y="2617"/>
                  <a:pt x="12131" y="2617"/>
                </a:cubicBezTo>
                <a:cubicBezTo>
                  <a:pt x="11887" y="2617"/>
                  <a:pt x="11634" y="2675"/>
                  <a:pt x="11375" y="2808"/>
                </a:cubicBezTo>
                <a:cubicBezTo>
                  <a:pt x="10074" y="3442"/>
                  <a:pt x="10074" y="4909"/>
                  <a:pt x="10208" y="6177"/>
                </a:cubicBezTo>
                <a:cubicBezTo>
                  <a:pt x="10408" y="7678"/>
                  <a:pt x="10875" y="9112"/>
                  <a:pt x="11175" y="10613"/>
                </a:cubicBezTo>
                <a:cubicBezTo>
                  <a:pt x="11342" y="11314"/>
                  <a:pt x="11442" y="12014"/>
                  <a:pt x="11642" y="12715"/>
                </a:cubicBezTo>
                <a:cubicBezTo>
                  <a:pt x="11809" y="13149"/>
                  <a:pt x="11942" y="13582"/>
                  <a:pt x="12076" y="14016"/>
                </a:cubicBezTo>
                <a:cubicBezTo>
                  <a:pt x="12243" y="15150"/>
                  <a:pt x="11409" y="15484"/>
                  <a:pt x="10475" y="15717"/>
                </a:cubicBezTo>
                <a:cubicBezTo>
                  <a:pt x="9107" y="16117"/>
                  <a:pt x="7706" y="16351"/>
                  <a:pt x="6305" y="16418"/>
                </a:cubicBezTo>
                <a:cubicBezTo>
                  <a:pt x="4537" y="16484"/>
                  <a:pt x="0" y="16418"/>
                  <a:pt x="868" y="19253"/>
                </a:cubicBezTo>
                <a:cubicBezTo>
                  <a:pt x="1502" y="21254"/>
                  <a:pt x="4003" y="22522"/>
                  <a:pt x="5738" y="23356"/>
                </a:cubicBezTo>
                <a:cubicBezTo>
                  <a:pt x="6205" y="23589"/>
                  <a:pt x="6639" y="23790"/>
                  <a:pt x="7106" y="23990"/>
                </a:cubicBezTo>
                <a:lnTo>
                  <a:pt x="29622" y="23990"/>
                </a:lnTo>
                <a:lnTo>
                  <a:pt x="29622" y="273"/>
                </a:lnTo>
                <a:cubicBezTo>
                  <a:pt x="29181" y="85"/>
                  <a:pt x="28739" y="0"/>
                  <a:pt x="283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740000" y="1279233"/>
            <a:ext cx="2712000" cy="33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5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3600" y="5688800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0537672" y="6258503"/>
            <a:ext cx="85443" cy="67716"/>
          </a:xfrm>
          <a:custGeom>
            <a:avLst/>
            <a:gdLst/>
            <a:ahLst/>
            <a:cxnLst/>
            <a:rect l="l" t="t" r="r" b="b"/>
            <a:pathLst>
              <a:path w="1769" h="1402" extrusionOk="0">
                <a:moveTo>
                  <a:pt x="868" y="1"/>
                </a:moveTo>
                <a:cubicBezTo>
                  <a:pt x="0" y="68"/>
                  <a:pt x="0" y="1335"/>
                  <a:pt x="868" y="1402"/>
                </a:cubicBezTo>
                <a:cubicBezTo>
                  <a:pt x="1768" y="1335"/>
                  <a:pt x="1768" y="68"/>
                  <a:pt x="868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10445853" y="6508119"/>
            <a:ext cx="191751" cy="191992"/>
          </a:xfrm>
          <a:custGeom>
            <a:avLst/>
            <a:gdLst/>
            <a:ahLst/>
            <a:cxnLst/>
            <a:rect l="l" t="t" r="r" b="b"/>
            <a:pathLst>
              <a:path w="3970" h="3975" extrusionOk="0">
                <a:moveTo>
                  <a:pt x="940" y="0"/>
                </a:moveTo>
                <a:cubicBezTo>
                  <a:pt x="848" y="0"/>
                  <a:pt x="746" y="22"/>
                  <a:pt x="634" y="70"/>
                </a:cubicBezTo>
                <a:cubicBezTo>
                  <a:pt x="0" y="337"/>
                  <a:pt x="100" y="1371"/>
                  <a:pt x="167" y="1905"/>
                </a:cubicBezTo>
                <a:cubicBezTo>
                  <a:pt x="234" y="2572"/>
                  <a:pt x="400" y="3239"/>
                  <a:pt x="734" y="3873"/>
                </a:cubicBezTo>
                <a:cubicBezTo>
                  <a:pt x="755" y="3937"/>
                  <a:pt x="819" y="3974"/>
                  <a:pt x="888" y="3974"/>
                </a:cubicBezTo>
                <a:cubicBezTo>
                  <a:pt x="926" y="3974"/>
                  <a:pt x="965" y="3963"/>
                  <a:pt x="1001" y="3939"/>
                </a:cubicBezTo>
                <a:lnTo>
                  <a:pt x="1234" y="3939"/>
                </a:lnTo>
                <a:cubicBezTo>
                  <a:pt x="1668" y="3739"/>
                  <a:pt x="2068" y="3472"/>
                  <a:pt x="2402" y="3139"/>
                </a:cubicBezTo>
                <a:cubicBezTo>
                  <a:pt x="2835" y="2738"/>
                  <a:pt x="3970" y="1771"/>
                  <a:pt x="3236" y="1204"/>
                </a:cubicBezTo>
                <a:cubicBezTo>
                  <a:pt x="3133" y="1120"/>
                  <a:pt x="3012" y="1086"/>
                  <a:pt x="2885" y="1086"/>
                </a:cubicBezTo>
                <a:cubicBezTo>
                  <a:pt x="2558" y="1086"/>
                  <a:pt x="2194" y="1312"/>
                  <a:pt x="2001" y="1504"/>
                </a:cubicBezTo>
                <a:cubicBezTo>
                  <a:pt x="1801" y="1671"/>
                  <a:pt x="1635" y="1871"/>
                  <a:pt x="1501" y="2071"/>
                </a:cubicBezTo>
                <a:cubicBezTo>
                  <a:pt x="1568" y="1738"/>
                  <a:pt x="1635" y="1404"/>
                  <a:pt x="1635" y="1071"/>
                </a:cubicBezTo>
                <a:cubicBezTo>
                  <a:pt x="1635" y="594"/>
                  <a:pt x="1423" y="0"/>
                  <a:pt x="940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-121481" y="882029"/>
            <a:ext cx="1295937" cy="1430260"/>
          </a:xfrm>
          <a:custGeom>
            <a:avLst/>
            <a:gdLst/>
            <a:ahLst/>
            <a:cxnLst/>
            <a:rect l="l" t="t" r="r" b="b"/>
            <a:pathLst>
              <a:path w="26831" h="29612" extrusionOk="0">
                <a:moveTo>
                  <a:pt x="26707" y="0"/>
                </a:moveTo>
                <a:cubicBezTo>
                  <a:pt x="26675" y="0"/>
                  <a:pt x="26642" y="15"/>
                  <a:pt x="26619" y="48"/>
                </a:cubicBezTo>
                <a:cubicBezTo>
                  <a:pt x="22750" y="6553"/>
                  <a:pt x="16512" y="10523"/>
                  <a:pt x="10641" y="15026"/>
                </a:cubicBezTo>
                <a:cubicBezTo>
                  <a:pt x="8039" y="16961"/>
                  <a:pt x="5638" y="19196"/>
                  <a:pt x="3503" y="21664"/>
                </a:cubicBezTo>
                <a:cubicBezTo>
                  <a:pt x="1668" y="23899"/>
                  <a:pt x="100" y="26567"/>
                  <a:pt x="0" y="29536"/>
                </a:cubicBezTo>
                <a:cubicBezTo>
                  <a:pt x="17" y="29586"/>
                  <a:pt x="67" y="29611"/>
                  <a:pt x="117" y="29611"/>
                </a:cubicBezTo>
                <a:cubicBezTo>
                  <a:pt x="167" y="29611"/>
                  <a:pt x="217" y="29586"/>
                  <a:pt x="234" y="29536"/>
                </a:cubicBezTo>
                <a:lnTo>
                  <a:pt x="201" y="29536"/>
                </a:lnTo>
                <a:cubicBezTo>
                  <a:pt x="334" y="26201"/>
                  <a:pt x="2302" y="23265"/>
                  <a:pt x="4470" y="20863"/>
                </a:cubicBezTo>
                <a:cubicBezTo>
                  <a:pt x="6672" y="18495"/>
                  <a:pt x="9140" y="16327"/>
                  <a:pt x="11775" y="14425"/>
                </a:cubicBezTo>
                <a:cubicBezTo>
                  <a:pt x="17379" y="10256"/>
                  <a:pt x="23150" y="6286"/>
                  <a:pt x="26786" y="149"/>
                </a:cubicBezTo>
                <a:cubicBezTo>
                  <a:pt x="26831" y="60"/>
                  <a:pt x="26771" y="0"/>
                  <a:pt x="26707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247919" y="1375562"/>
            <a:ext cx="225175" cy="274537"/>
          </a:xfrm>
          <a:custGeom>
            <a:avLst/>
            <a:gdLst/>
            <a:ahLst/>
            <a:cxnLst/>
            <a:rect l="l" t="t" r="r" b="b"/>
            <a:pathLst>
              <a:path w="4662" h="5684" extrusionOk="0">
                <a:moveTo>
                  <a:pt x="2273" y="237"/>
                </a:moveTo>
                <a:cubicBezTo>
                  <a:pt x="4324" y="237"/>
                  <a:pt x="2563" y="4503"/>
                  <a:pt x="1962" y="5485"/>
                </a:cubicBezTo>
                <a:lnTo>
                  <a:pt x="1962" y="5485"/>
                </a:lnTo>
                <a:cubicBezTo>
                  <a:pt x="1385" y="4390"/>
                  <a:pt x="293" y="271"/>
                  <a:pt x="2226" y="238"/>
                </a:cubicBezTo>
                <a:cubicBezTo>
                  <a:pt x="2242" y="237"/>
                  <a:pt x="2258" y="237"/>
                  <a:pt x="2273" y="237"/>
                </a:cubicBezTo>
                <a:close/>
                <a:moveTo>
                  <a:pt x="2238" y="0"/>
                </a:moveTo>
                <a:cubicBezTo>
                  <a:pt x="1" y="0"/>
                  <a:pt x="1202" y="4560"/>
                  <a:pt x="1792" y="5642"/>
                </a:cubicBezTo>
                <a:cubicBezTo>
                  <a:pt x="1812" y="5671"/>
                  <a:pt x="1843" y="5683"/>
                  <a:pt x="1875" y="5683"/>
                </a:cubicBezTo>
                <a:cubicBezTo>
                  <a:pt x="1902" y="5683"/>
                  <a:pt x="1930" y="5675"/>
                  <a:pt x="1953" y="5661"/>
                </a:cubicBezTo>
                <a:lnTo>
                  <a:pt x="1953" y="5661"/>
                </a:lnTo>
                <a:cubicBezTo>
                  <a:pt x="1974" y="5675"/>
                  <a:pt x="2001" y="5683"/>
                  <a:pt x="2028" y="5683"/>
                </a:cubicBezTo>
                <a:cubicBezTo>
                  <a:pt x="2062" y="5683"/>
                  <a:pt x="2097" y="5671"/>
                  <a:pt x="2126" y="5642"/>
                </a:cubicBezTo>
                <a:cubicBezTo>
                  <a:pt x="2760" y="4674"/>
                  <a:pt x="4661" y="205"/>
                  <a:pt x="2360" y="4"/>
                </a:cubicBezTo>
                <a:cubicBezTo>
                  <a:pt x="2318" y="2"/>
                  <a:pt x="2277" y="0"/>
                  <a:pt x="2238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500240" y="1517033"/>
            <a:ext cx="262848" cy="108723"/>
          </a:xfrm>
          <a:custGeom>
            <a:avLst/>
            <a:gdLst/>
            <a:ahLst/>
            <a:cxnLst/>
            <a:rect l="l" t="t" r="r" b="b"/>
            <a:pathLst>
              <a:path w="5442" h="2251" extrusionOk="0">
                <a:moveTo>
                  <a:pt x="2615" y="0"/>
                </a:moveTo>
                <a:cubicBezTo>
                  <a:pt x="1708" y="0"/>
                  <a:pt x="779" y="170"/>
                  <a:pt x="371" y="311"/>
                </a:cubicBezTo>
                <a:cubicBezTo>
                  <a:pt x="256" y="368"/>
                  <a:pt x="290" y="525"/>
                  <a:pt x="386" y="525"/>
                </a:cubicBezTo>
                <a:cubicBezTo>
                  <a:pt x="402" y="525"/>
                  <a:pt x="419" y="521"/>
                  <a:pt x="438" y="511"/>
                </a:cubicBezTo>
                <a:cubicBezTo>
                  <a:pt x="969" y="323"/>
                  <a:pt x="1764" y="161"/>
                  <a:pt x="2534" y="161"/>
                </a:cubicBezTo>
                <a:cubicBezTo>
                  <a:pt x="3263" y="161"/>
                  <a:pt x="3969" y="306"/>
                  <a:pt x="4407" y="711"/>
                </a:cubicBezTo>
                <a:cubicBezTo>
                  <a:pt x="5441" y="1679"/>
                  <a:pt x="3473" y="2046"/>
                  <a:pt x="2906" y="2046"/>
                </a:cubicBezTo>
                <a:cubicBezTo>
                  <a:pt x="1872" y="2046"/>
                  <a:pt x="771" y="1212"/>
                  <a:pt x="238" y="378"/>
                </a:cubicBezTo>
                <a:cubicBezTo>
                  <a:pt x="218" y="338"/>
                  <a:pt x="185" y="322"/>
                  <a:pt x="153" y="322"/>
                </a:cubicBezTo>
                <a:cubicBezTo>
                  <a:pt x="78" y="322"/>
                  <a:pt x="1" y="408"/>
                  <a:pt x="71" y="478"/>
                </a:cubicBezTo>
                <a:cubicBezTo>
                  <a:pt x="705" y="1445"/>
                  <a:pt x="1739" y="2112"/>
                  <a:pt x="2906" y="2246"/>
                </a:cubicBezTo>
                <a:cubicBezTo>
                  <a:pt x="2955" y="2249"/>
                  <a:pt x="3009" y="2250"/>
                  <a:pt x="3068" y="2250"/>
                </a:cubicBezTo>
                <a:cubicBezTo>
                  <a:pt x="3655" y="2250"/>
                  <a:pt x="4686" y="2085"/>
                  <a:pt x="4808" y="1479"/>
                </a:cubicBezTo>
                <a:cubicBezTo>
                  <a:pt x="5059" y="321"/>
                  <a:pt x="3858" y="0"/>
                  <a:pt x="261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614809" y="1151786"/>
            <a:ext cx="128913" cy="267631"/>
          </a:xfrm>
          <a:custGeom>
            <a:avLst/>
            <a:gdLst/>
            <a:ahLst/>
            <a:cxnLst/>
            <a:rect l="l" t="t" r="r" b="b"/>
            <a:pathLst>
              <a:path w="2669" h="5541" extrusionOk="0">
                <a:moveTo>
                  <a:pt x="1846" y="191"/>
                </a:moveTo>
                <a:cubicBezTo>
                  <a:pt x="2498" y="191"/>
                  <a:pt x="2392" y="1971"/>
                  <a:pt x="2336" y="2369"/>
                </a:cubicBezTo>
                <a:cubicBezTo>
                  <a:pt x="2140" y="3446"/>
                  <a:pt x="1657" y="4458"/>
                  <a:pt x="981" y="5313"/>
                </a:cubicBezTo>
                <a:lnTo>
                  <a:pt x="981" y="5313"/>
                </a:lnTo>
                <a:cubicBezTo>
                  <a:pt x="980" y="5300"/>
                  <a:pt x="975" y="5286"/>
                  <a:pt x="968" y="5271"/>
                </a:cubicBezTo>
                <a:cubicBezTo>
                  <a:pt x="401" y="3837"/>
                  <a:pt x="1" y="1502"/>
                  <a:pt x="1435" y="368"/>
                </a:cubicBezTo>
                <a:cubicBezTo>
                  <a:pt x="1597" y="245"/>
                  <a:pt x="1733" y="191"/>
                  <a:pt x="1846" y="191"/>
                </a:cubicBezTo>
                <a:close/>
                <a:moveTo>
                  <a:pt x="1895" y="0"/>
                </a:moveTo>
                <a:cubicBezTo>
                  <a:pt x="1886" y="0"/>
                  <a:pt x="1877" y="0"/>
                  <a:pt x="1869" y="1"/>
                </a:cubicBezTo>
                <a:cubicBezTo>
                  <a:pt x="1235" y="34"/>
                  <a:pt x="734" y="735"/>
                  <a:pt x="501" y="1302"/>
                </a:cubicBezTo>
                <a:cubicBezTo>
                  <a:pt x="1" y="2536"/>
                  <a:pt x="301" y="4137"/>
                  <a:pt x="768" y="5338"/>
                </a:cubicBezTo>
                <a:cubicBezTo>
                  <a:pt x="793" y="5389"/>
                  <a:pt x="838" y="5411"/>
                  <a:pt x="880" y="5411"/>
                </a:cubicBezTo>
                <a:cubicBezTo>
                  <a:pt x="890" y="5411"/>
                  <a:pt x="900" y="5409"/>
                  <a:pt x="910" y="5407"/>
                </a:cubicBezTo>
                <a:lnTo>
                  <a:pt x="910" y="5407"/>
                </a:lnTo>
                <a:cubicBezTo>
                  <a:pt x="883" y="5473"/>
                  <a:pt x="945" y="5540"/>
                  <a:pt x="1005" y="5540"/>
                </a:cubicBezTo>
                <a:cubicBezTo>
                  <a:pt x="1028" y="5540"/>
                  <a:pt x="1051" y="5530"/>
                  <a:pt x="1068" y="5505"/>
                </a:cubicBezTo>
                <a:cubicBezTo>
                  <a:pt x="1935" y="4471"/>
                  <a:pt x="2436" y="3236"/>
                  <a:pt x="2602" y="1902"/>
                </a:cubicBezTo>
                <a:cubicBezTo>
                  <a:pt x="2635" y="1473"/>
                  <a:pt x="2668" y="0"/>
                  <a:pt x="189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807236" y="1234864"/>
            <a:ext cx="223291" cy="121185"/>
          </a:xfrm>
          <a:custGeom>
            <a:avLst/>
            <a:gdLst/>
            <a:ahLst/>
            <a:cxnLst/>
            <a:rect l="l" t="t" r="r" b="b"/>
            <a:pathLst>
              <a:path w="4623" h="2509" extrusionOk="0">
                <a:moveTo>
                  <a:pt x="3229" y="196"/>
                </a:moveTo>
                <a:cubicBezTo>
                  <a:pt x="3393" y="196"/>
                  <a:pt x="3557" y="212"/>
                  <a:pt x="3722" y="249"/>
                </a:cubicBezTo>
                <a:cubicBezTo>
                  <a:pt x="4489" y="449"/>
                  <a:pt x="4456" y="1250"/>
                  <a:pt x="4022" y="1717"/>
                </a:cubicBezTo>
                <a:cubicBezTo>
                  <a:pt x="3722" y="2050"/>
                  <a:pt x="3288" y="2250"/>
                  <a:pt x="2821" y="2317"/>
                </a:cubicBezTo>
                <a:cubicBezTo>
                  <a:pt x="2761" y="2323"/>
                  <a:pt x="2700" y="2327"/>
                  <a:pt x="2638" y="2327"/>
                </a:cubicBezTo>
                <a:cubicBezTo>
                  <a:pt x="1805" y="2327"/>
                  <a:pt x="937" y="1748"/>
                  <a:pt x="291" y="1262"/>
                </a:cubicBezTo>
                <a:lnTo>
                  <a:pt x="291" y="1262"/>
                </a:lnTo>
                <a:cubicBezTo>
                  <a:pt x="301" y="1260"/>
                  <a:pt x="310" y="1256"/>
                  <a:pt x="320" y="1250"/>
                </a:cubicBezTo>
                <a:cubicBezTo>
                  <a:pt x="1212" y="847"/>
                  <a:pt x="2203" y="196"/>
                  <a:pt x="3229" y="196"/>
                </a:cubicBezTo>
                <a:close/>
                <a:moveTo>
                  <a:pt x="3144" y="0"/>
                </a:moveTo>
                <a:cubicBezTo>
                  <a:pt x="3042" y="0"/>
                  <a:pt x="2945" y="6"/>
                  <a:pt x="2855" y="15"/>
                </a:cubicBezTo>
                <a:cubicBezTo>
                  <a:pt x="1921" y="149"/>
                  <a:pt x="1054" y="682"/>
                  <a:pt x="220" y="1083"/>
                </a:cubicBezTo>
                <a:cubicBezTo>
                  <a:pt x="174" y="1105"/>
                  <a:pt x="160" y="1140"/>
                  <a:pt x="164" y="1172"/>
                </a:cubicBezTo>
                <a:lnTo>
                  <a:pt x="164" y="1172"/>
                </a:lnTo>
                <a:cubicBezTo>
                  <a:pt x="158" y="1170"/>
                  <a:pt x="151" y="1169"/>
                  <a:pt x="145" y="1169"/>
                </a:cubicBezTo>
                <a:cubicBezTo>
                  <a:pt x="62" y="1169"/>
                  <a:pt x="0" y="1326"/>
                  <a:pt x="86" y="1383"/>
                </a:cubicBezTo>
                <a:cubicBezTo>
                  <a:pt x="823" y="1922"/>
                  <a:pt x="1729" y="2509"/>
                  <a:pt x="2681" y="2509"/>
                </a:cubicBezTo>
                <a:cubicBezTo>
                  <a:pt x="2849" y="2509"/>
                  <a:pt x="3018" y="2490"/>
                  <a:pt x="3188" y="2450"/>
                </a:cubicBezTo>
                <a:cubicBezTo>
                  <a:pt x="3889" y="2284"/>
                  <a:pt x="4623" y="1650"/>
                  <a:pt x="4556" y="916"/>
                </a:cubicBezTo>
                <a:cubicBezTo>
                  <a:pt x="4527" y="200"/>
                  <a:pt x="3761" y="0"/>
                  <a:pt x="3144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914511" y="917820"/>
            <a:ext cx="117659" cy="217785"/>
          </a:xfrm>
          <a:custGeom>
            <a:avLst/>
            <a:gdLst/>
            <a:ahLst/>
            <a:cxnLst/>
            <a:rect l="l" t="t" r="r" b="b"/>
            <a:pathLst>
              <a:path w="2436" h="4509" extrusionOk="0">
                <a:moveTo>
                  <a:pt x="850" y="224"/>
                </a:moveTo>
                <a:cubicBezTo>
                  <a:pt x="942" y="224"/>
                  <a:pt x="1047" y="250"/>
                  <a:pt x="1168" y="308"/>
                </a:cubicBezTo>
                <a:cubicBezTo>
                  <a:pt x="2435" y="942"/>
                  <a:pt x="1501" y="3177"/>
                  <a:pt x="1168" y="4111"/>
                </a:cubicBezTo>
                <a:cubicBezTo>
                  <a:pt x="1167" y="4114"/>
                  <a:pt x="1166" y="4118"/>
                  <a:pt x="1165" y="4121"/>
                </a:cubicBezTo>
                <a:lnTo>
                  <a:pt x="1165" y="4121"/>
                </a:lnTo>
                <a:cubicBezTo>
                  <a:pt x="665" y="3521"/>
                  <a:pt x="354" y="2795"/>
                  <a:pt x="234" y="2043"/>
                </a:cubicBezTo>
                <a:cubicBezTo>
                  <a:pt x="204" y="1517"/>
                  <a:pt x="201" y="224"/>
                  <a:pt x="850" y="224"/>
                </a:cubicBezTo>
                <a:close/>
                <a:moveTo>
                  <a:pt x="855" y="0"/>
                </a:moveTo>
                <a:cubicBezTo>
                  <a:pt x="815" y="0"/>
                  <a:pt x="775" y="3"/>
                  <a:pt x="734" y="8"/>
                </a:cubicBezTo>
                <a:cubicBezTo>
                  <a:pt x="133" y="75"/>
                  <a:pt x="67" y="1109"/>
                  <a:pt x="33" y="1542"/>
                </a:cubicBezTo>
                <a:cubicBezTo>
                  <a:pt x="0" y="2710"/>
                  <a:pt x="500" y="3611"/>
                  <a:pt x="1201" y="4478"/>
                </a:cubicBezTo>
                <a:cubicBezTo>
                  <a:pt x="1223" y="4500"/>
                  <a:pt x="1246" y="4509"/>
                  <a:pt x="1268" y="4509"/>
                </a:cubicBezTo>
                <a:cubicBezTo>
                  <a:pt x="1349" y="4509"/>
                  <a:pt x="1420" y="4389"/>
                  <a:pt x="1368" y="4311"/>
                </a:cubicBezTo>
                <a:lnTo>
                  <a:pt x="1334" y="4311"/>
                </a:lnTo>
                <a:cubicBezTo>
                  <a:pt x="1309" y="4284"/>
                  <a:pt x="1284" y="4257"/>
                  <a:pt x="1259" y="4229"/>
                </a:cubicBezTo>
                <a:lnTo>
                  <a:pt x="1259" y="4229"/>
                </a:lnTo>
                <a:cubicBezTo>
                  <a:pt x="1260" y="4229"/>
                  <a:pt x="1261" y="4229"/>
                  <a:pt x="1261" y="4229"/>
                </a:cubicBezTo>
                <a:cubicBezTo>
                  <a:pt x="1306" y="4229"/>
                  <a:pt x="1353" y="4203"/>
                  <a:pt x="1368" y="4144"/>
                </a:cubicBezTo>
                <a:cubicBezTo>
                  <a:pt x="1768" y="3310"/>
                  <a:pt x="1968" y="2376"/>
                  <a:pt x="2001" y="1442"/>
                </a:cubicBezTo>
                <a:cubicBezTo>
                  <a:pt x="2001" y="811"/>
                  <a:pt x="1553" y="0"/>
                  <a:pt x="85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1070764" y="768860"/>
            <a:ext cx="206289" cy="234931"/>
          </a:xfrm>
          <a:custGeom>
            <a:avLst/>
            <a:gdLst/>
            <a:ahLst/>
            <a:cxnLst/>
            <a:rect l="l" t="t" r="r" b="b"/>
            <a:pathLst>
              <a:path w="4271" h="4864" extrusionOk="0">
                <a:moveTo>
                  <a:pt x="2628" y="0"/>
                </a:moveTo>
                <a:cubicBezTo>
                  <a:pt x="1906" y="0"/>
                  <a:pt x="1301" y="822"/>
                  <a:pt x="935" y="1357"/>
                </a:cubicBezTo>
                <a:cubicBezTo>
                  <a:pt x="401" y="2258"/>
                  <a:pt x="1" y="3626"/>
                  <a:pt x="468" y="4626"/>
                </a:cubicBezTo>
                <a:cubicBezTo>
                  <a:pt x="487" y="4656"/>
                  <a:pt x="515" y="4668"/>
                  <a:pt x="544" y="4668"/>
                </a:cubicBezTo>
                <a:cubicBezTo>
                  <a:pt x="615" y="4668"/>
                  <a:pt x="691" y="4597"/>
                  <a:pt x="668" y="4526"/>
                </a:cubicBezTo>
                <a:cubicBezTo>
                  <a:pt x="67" y="3259"/>
                  <a:pt x="1068" y="357"/>
                  <a:pt x="2636" y="223"/>
                </a:cubicBezTo>
                <a:cubicBezTo>
                  <a:pt x="2650" y="222"/>
                  <a:pt x="2664" y="222"/>
                  <a:pt x="2678" y="222"/>
                </a:cubicBezTo>
                <a:cubicBezTo>
                  <a:pt x="3191" y="222"/>
                  <a:pt x="3575" y="801"/>
                  <a:pt x="3770" y="1191"/>
                </a:cubicBezTo>
                <a:cubicBezTo>
                  <a:pt x="3970" y="1791"/>
                  <a:pt x="3737" y="2425"/>
                  <a:pt x="3436" y="2925"/>
                </a:cubicBezTo>
                <a:cubicBezTo>
                  <a:pt x="2922" y="3825"/>
                  <a:pt x="1819" y="4663"/>
                  <a:pt x="755" y="4663"/>
                </a:cubicBezTo>
                <a:cubicBezTo>
                  <a:pt x="715" y="4663"/>
                  <a:pt x="674" y="4662"/>
                  <a:pt x="634" y="4660"/>
                </a:cubicBezTo>
                <a:cubicBezTo>
                  <a:pt x="501" y="4660"/>
                  <a:pt x="501" y="4860"/>
                  <a:pt x="634" y="4860"/>
                </a:cubicBezTo>
                <a:cubicBezTo>
                  <a:pt x="675" y="4862"/>
                  <a:pt x="715" y="4863"/>
                  <a:pt x="755" y="4863"/>
                </a:cubicBezTo>
                <a:cubicBezTo>
                  <a:pt x="1978" y="4863"/>
                  <a:pt x="3122" y="3892"/>
                  <a:pt x="3703" y="2858"/>
                </a:cubicBezTo>
                <a:cubicBezTo>
                  <a:pt x="4270" y="1924"/>
                  <a:pt x="4137" y="590"/>
                  <a:pt x="3036" y="90"/>
                </a:cubicBezTo>
                <a:cubicBezTo>
                  <a:pt x="2897" y="28"/>
                  <a:pt x="2760" y="0"/>
                  <a:pt x="2628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11078344" y="4389570"/>
            <a:ext cx="1296083" cy="1431129"/>
          </a:xfrm>
          <a:custGeom>
            <a:avLst/>
            <a:gdLst/>
            <a:ahLst/>
            <a:cxnLst/>
            <a:rect l="l" t="t" r="r" b="b"/>
            <a:pathLst>
              <a:path w="26834" h="29630" extrusionOk="0">
                <a:moveTo>
                  <a:pt x="26729" y="0"/>
                </a:moveTo>
                <a:cubicBezTo>
                  <a:pt x="26675" y="0"/>
                  <a:pt x="26617" y="34"/>
                  <a:pt x="26600" y="101"/>
                </a:cubicBezTo>
                <a:lnTo>
                  <a:pt x="26633" y="101"/>
                </a:lnTo>
                <a:cubicBezTo>
                  <a:pt x="26533" y="3436"/>
                  <a:pt x="24532" y="6338"/>
                  <a:pt x="22364" y="8740"/>
                </a:cubicBezTo>
                <a:cubicBezTo>
                  <a:pt x="20162" y="11142"/>
                  <a:pt x="17727" y="13277"/>
                  <a:pt x="15058" y="15178"/>
                </a:cubicBezTo>
                <a:cubicBezTo>
                  <a:pt x="9454" y="19348"/>
                  <a:pt x="3684" y="23317"/>
                  <a:pt x="48" y="29488"/>
                </a:cubicBezTo>
                <a:cubicBezTo>
                  <a:pt x="1" y="29559"/>
                  <a:pt x="70" y="29630"/>
                  <a:pt x="150" y="29630"/>
                </a:cubicBezTo>
                <a:cubicBezTo>
                  <a:pt x="184" y="29630"/>
                  <a:pt x="219" y="29618"/>
                  <a:pt x="248" y="29588"/>
                </a:cubicBezTo>
                <a:cubicBezTo>
                  <a:pt x="4084" y="23084"/>
                  <a:pt x="10322" y="19081"/>
                  <a:pt x="16193" y="14611"/>
                </a:cubicBezTo>
                <a:cubicBezTo>
                  <a:pt x="18794" y="12643"/>
                  <a:pt x="21196" y="10441"/>
                  <a:pt x="23331" y="7939"/>
                </a:cubicBezTo>
                <a:cubicBezTo>
                  <a:pt x="25166" y="5738"/>
                  <a:pt x="26733" y="3036"/>
                  <a:pt x="26834" y="101"/>
                </a:cubicBezTo>
                <a:cubicBezTo>
                  <a:pt x="26834" y="34"/>
                  <a:pt x="26784" y="0"/>
                  <a:pt x="26729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1779857" y="5051912"/>
            <a:ext cx="226720" cy="274005"/>
          </a:xfrm>
          <a:custGeom>
            <a:avLst/>
            <a:gdLst/>
            <a:ahLst/>
            <a:cxnLst/>
            <a:rect l="l" t="t" r="r" b="b"/>
            <a:pathLst>
              <a:path w="4694" h="5673" extrusionOk="0">
                <a:moveTo>
                  <a:pt x="2701" y="220"/>
                </a:moveTo>
                <a:cubicBezTo>
                  <a:pt x="3278" y="1286"/>
                  <a:pt x="4369" y="5435"/>
                  <a:pt x="2469" y="5468"/>
                </a:cubicBezTo>
                <a:cubicBezTo>
                  <a:pt x="2461" y="5468"/>
                  <a:pt x="2453" y="5468"/>
                  <a:pt x="2445" y="5468"/>
                </a:cubicBezTo>
                <a:cubicBezTo>
                  <a:pt x="357" y="5468"/>
                  <a:pt x="2099" y="1203"/>
                  <a:pt x="2701" y="220"/>
                </a:cubicBezTo>
                <a:close/>
                <a:moveTo>
                  <a:pt x="2657" y="1"/>
                </a:moveTo>
                <a:cubicBezTo>
                  <a:pt x="2625" y="1"/>
                  <a:pt x="2591" y="20"/>
                  <a:pt x="2569" y="64"/>
                </a:cubicBezTo>
                <a:cubicBezTo>
                  <a:pt x="1902" y="1031"/>
                  <a:pt x="1" y="5501"/>
                  <a:pt x="2302" y="5668"/>
                </a:cubicBezTo>
                <a:cubicBezTo>
                  <a:pt x="2345" y="5671"/>
                  <a:pt x="2387" y="5672"/>
                  <a:pt x="2427" y="5672"/>
                </a:cubicBezTo>
                <a:cubicBezTo>
                  <a:pt x="4693" y="5672"/>
                  <a:pt x="3459" y="1146"/>
                  <a:pt x="2869" y="64"/>
                </a:cubicBezTo>
                <a:cubicBezTo>
                  <a:pt x="2847" y="20"/>
                  <a:pt x="2810" y="1"/>
                  <a:pt x="2773" y="1"/>
                </a:cubicBezTo>
                <a:cubicBezTo>
                  <a:pt x="2751" y="1"/>
                  <a:pt x="2729" y="8"/>
                  <a:pt x="2710" y="19"/>
                </a:cubicBezTo>
                <a:lnTo>
                  <a:pt x="2710" y="19"/>
                </a:lnTo>
                <a:cubicBezTo>
                  <a:pt x="2695" y="8"/>
                  <a:pt x="2676" y="1"/>
                  <a:pt x="2657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1491795" y="5075676"/>
            <a:ext cx="261400" cy="109400"/>
          </a:xfrm>
          <a:custGeom>
            <a:avLst/>
            <a:gdLst/>
            <a:ahLst/>
            <a:cxnLst/>
            <a:rect l="l" t="t" r="r" b="b"/>
            <a:pathLst>
              <a:path w="5412" h="2265" extrusionOk="0">
                <a:moveTo>
                  <a:pt x="2425" y="237"/>
                </a:moveTo>
                <a:cubicBezTo>
                  <a:pt x="2450" y="237"/>
                  <a:pt x="2474" y="238"/>
                  <a:pt x="2496" y="239"/>
                </a:cubicBezTo>
                <a:cubicBezTo>
                  <a:pt x="3463" y="239"/>
                  <a:pt x="4489" y="969"/>
                  <a:pt x="5054" y="1746"/>
                </a:cubicBezTo>
                <a:lnTo>
                  <a:pt x="5054" y="1746"/>
                </a:lnTo>
                <a:cubicBezTo>
                  <a:pt x="5044" y="1740"/>
                  <a:pt x="5032" y="1736"/>
                  <a:pt x="5020" y="1736"/>
                </a:cubicBezTo>
                <a:cubicBezTo>
                  <a:pt x="5012" y="1736"/>
                  <a:pt x="5005" y="1738"/>
                  <a:pt x="4997" y="1740"/>
                </a:cubicBezTo>
                <a:cubicBezTo>
                  <a:pt x="4435" y="1934"/>
                  <a:pt x="3603" y="2109"/>
                  <a:pt x="2811" y="2109"/>
                </a:cubicBezTo>
                <a:cubicBezTo>
                  <a:pt x="2100" y="2109"/>
                  <a:pt x="1420" y="1968"/>
                  <a:pt x="995" y="1573"/>
                </a:cubicBezTo>
                <a:cubicBezTo>
                  <a:pt x="0" y="643"/>
                  <a:pt x="1782" y="237"/>
                  <a:pt x="2425" y="237"/>
                </a:cubicBezTo>
                <a:close/>
                <a:moveTo>
                  <a:pt x="2335" y="1"/>
                </a:moveTo>
                <a:cubicBezTo>
                  <a:pt x="1748" y="1"/>
                  <a:pt x="716" y="169"/>
                  <a:pt x="594" y="806"/>
                </a:cubicBezTo>
                <a:cubicBezTo>
                  <a:pt x="347" y="1947"/>
                  <a:pt x="1509" y="2264"/>
                  <a:pt x="2733" y="2264"/>
                </a:cubicBezTo>
                <a:cubicBezTo>
                  <a:pt x="3656" y="2264"/>
                  <a:pt x="4615" y="2084"/>
                  <a:pt x="5031" y="1940"/>
                </a:cubicBezTo>
                <a:cubicBezTo>
                  <a:pt x="5099" y="1923"/>
                  <a:pt x="5115" y="1862"/>
                  <a:pt x="5101" y="1812"/>
                </a:cubicBezTo>
                <a:lnTo>
                  <a:pt x="5101" y="1812"/>
                </a:lnTo>
                <a:cubicBezTo>
                  <a:pt x="5123" y="1843"/>
                  <a:pt x="5144" y="1875"/>
                  <a:pt x="5164" y="1907"/>
                </a:cubicBezTo>
                <a:cubicBezTo>
                  <a:pt x="5184" y="1936"/>
                  <a:pt x="5215" y="1948"/>
                  <a:pt x="5247" y="1948"/>
                </a:cubicBezTo>
                <a:cubicBezTo>
                  <a:pt x="5325" y="1948"/>
                  <a:pt x="5411" y="1878"/>
                  <a:pt x="5364" y="1807"/>
                </a:cubicBezTo>
                <a:cubicBezTo>
                  <a:pt x="4697" y="806"/>
                  <a:pt x="3663" y="172"/>
                  <a:pt x="2496" y="6"/>
                </a:cubicBezTo>
                <a:cubicBezTo>
                  <a:pt x="2447" y="3"/>
                  <a:pt x="2394" y="1"/>
                  <a:pt x="2335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1509232" y="5282256"/>
            <a:ext cx="128913" cy="267437"/>
          </a:xfrm>
          <a:custGeom>
            <a:avLst/>
            <a:gdLst/>
            <a:ahLst/>
            <a:cxnLst/>
            <a:rect l="l" t="t" r="r" b="b"/>
            <a:pathLst>
              <a:path w="2669" h="5537" extrusionOk="0">
                <a:moveTo>
                  <a:pt x="1693" y="248"/>
                </a:moveTo>
                <a:cubicBezTo>
                  <a:pt x="1695" y="253"/>
                  <a:pt x="1698" y="259"/>
                  <a:pt x="1701" y="265"/>
                </a:cubicBezTo>
                <a:cubicBezTo>
                  <a:pt x="2268" y="1733"/>
                  <a:pt x="2668" y="4068"/>
                  <a:pt x="1234" y="5169"/>
                </a:cubicBezTo>
                <a:cubicBezTo>
                  <a:pt x="1072" y="5292"/>
                  <a:pt x="936" y="5345"/>
                  <a:pt x="823" y="5345"/>
                </a:cubicBezTo>
                <a:cubicBezTo>
                  <a:pt x="172" y="5345"/>
                  <a:pt x="281" y="3565"/>
                  <a:pt x="367" y="3167"/>
                </a:cubicBezTo>
                <a:cubicBezTo>
                  <a:pt x="563" y="2088"/>
                  <a:pt x="1016" y="1073"/>
                  <a:pt x="1693" y="248"/>
                </a:cubicBezTo>
                <a:close/>
                <a:moveTo>
                  <a:pt x="1655" y="1"/>
                </a:moveTo>
                <a:cubicBezTo>
                  <a:pt x="1635" y="1"/>
                  <a:pt x="1615" y="10"/>
                  <a:pt x="1601" y="32"/>
                </a:cubicBezTo>
                <a:cubicBezTo>
                  <a:pt x="734" y="1066"/>
                  <a:pt x="233" y="2333"/>
                  <a:pt x="66" y="3668"/>
                </a:cubicBezTo>
                <a:cubicBezTo>
                  <a:pt x="33" y="4096"/>
                  <a:pt x="1" y="5536"/>
                  <a:pt x="774" y="5536"/>
                </a:cubicBezTo>
                <a:cubicBezTo>
                  <a:pt x="782" y="5536"/>
                  <a:pt x="791" y="5536"/>
                  <a:pt x="800" y="5536"/>
                </a:cubicBezTo>
                <a:cubicBezTo>
                  <a:pt x="1434" y="5536"/>
                  <a:pt x="1934" y="4802"/>
                  <a:pt x="2168" y="4268"/>
                </a:cubicBezTo>
                <a:cubicBezTo>
                  <a:pt x="2668" y="3001"/>
                  <a:pt x="2368" y="1433"/>
                  <a:pt x="1901" y="199"/>
                </a:cubicBezTo>
                <a:cubicBezTo>
                  <a:pt x="1875" y="159"/>
                  <a:pt x="1828" y="140"/>
                  <a:pt x="1784" y="140"/>
                </a:cubicBezTo>
                <a:cubicBezTo>
                  <a:pt x="1778" y="140"/>
                  <a:pt x="1771" y="141"/>
                  <a:pt x="1764" y="142"/>
                </a:cubicBezTo>
                <a:lnTo>
                  <a:pt x="1764" y="142"/>
                </a:lnTo>
                <a:cubicBezTo>
                  <a:pt x="1775" y="73"/>
                  <a:pt x="1711" y="1"/>
                  <a:pt x="1655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11224017" y="5345965"/>
            <a:ext cx="223243" cy="121281"/>
          </a:xfrm>
          <a:custGeom>
            <a:avLst/>
            <a:gdLst/>
            <a:ahLst/>
            <a:cxnLst/>
            <a:rect l="l" t="t" r="r" b="b"/>
            <a:pathLst>
              <a:path w="4622" h="2511" extrusionOk="0">
                <a:moveTo>
                  <a:pt x="2038" y="197"/>
                </a:moveTo>
                <a:cubicBezTo>
                  <a:pt x="2856" y="197"/>
                  <a:pt x="3680" y="767"/>
                  <a:pt x="4310" y="1244"/>
                </a:cubicBezTo>
                <a:lnTo>
                  <a:pt x="4310" y="1244"/>
                </a:lnTo>
                <a:cubicBezTo>
                  <a:pt x="4308" y="1245"/>
                  <a:pt x="4306" y="1246"/>
                  <a:pt x="4304" y="1248"/>
                </a:cubicBezTo>
                <a:cubicBezTo>
                  <a:pt x="3393" y="1646"/>
                  <a:pt x="2409" y="2312"/>
                  <a:pt x="1414" y="2312"/>
                </a:cubicBezTo>
                <a:cubicBezTo>
                  <a:pt x="1243" y="2312"/>
                  <a:pt x="1072" y="2293"/>
                  <a:pt x="901" y="2249"/>
                </a:cubicBezTo>
                <a:cubicBezTo>
                  <a:pt x="134" y="2082"/>
                  <a:pt x="167" y="1248"/>
                  <a:pt x="568" y="781"/>
                </a:cubicBezTo>
                <a:cubicBezTo>
                  <a:pt x="901" y="447"/>
                  <a:pt x="1335" y="247"/>
                  <a:pt x="1802" y="214"/>
                </a:cubicBezTo>
                <a:cubicBezTo>
                  <a:pt x="1881" y="203"/>
                  <a:pt x="1959" y="197"/>
                  <a:pt x="2038" y="197"/>
                </a:cubicBezTo>
                <a:close/>
                <a:moveTo>
                  <a:pt x="1882" y="1"/>
                </a:moveTo>
                <a:cubicBezTo>
                  <a:pt x="1733" y="1"/>
                  <a:pt x="1584" y="15"/>
                  <a:pt x="1435" y="47"/>
                </a:cubicBezTo>
                <a:cubicBezTo>
                  <a:pt x="734" y="214"/>
                  <a:pt x="1" y="848"/>
                  <a:pt x="34" y="1615"/>
                </a:cubicBezTo>
                <a:cubicBezTo>
                  <a:pt x="89" y="2297"/>
                  <a:pt x="791" y="2511"/>
                  <a:pt x="1374" y="2511"/>
                </a:cubicBezTo>
                <a:cubicBezTo>
                  <a:pt x="1503" y="2511"/>
                  <a:pt x="1626" y="2500"/>
                  <a:pt x="1735" y="2482"/>
                </a:cubicBezTo>
                <a:cubicBezTo>
                  <a:pt x="2702" y="2349"/>
                  <a:pt x="3536" y="1815"/>
                  <a:pt x="4404" y="1415"/>
                </a:cubicBezTo>
                <a:cubicBezTo>
                  <a:pt x="4442" y="1402"/>
                  <a:pt x="4451" y="1365"/>
                  <a:pt x="4442" y="1328"/>
                </a:cubicBezTo>
                <a:lnTo>
                  <a:pt x="4442" y="1328"/>
                </a:lnTo>
                <a:cubicBezTo>
                  <a:pt x="4450" y="1329"/>
                  <a:pt x="4457" y="1330"/>
                  <a:pt x="4464" y="1330"/>
                </a:cubicBezTo>
                <a:cubicBezTo>
                  <a:pt x="4564" y="1330"/>
                  <a:pt x="4621" y="1199"/>
                  <a:pt x="4537" y="1114"/>
                </a:cubicBezTo>
                <a:cubicBezTo>
                  <a:pt x="3787" y="595"/>
                  <a:pt x="2837" y="1"/>
                  <a:pt x="1882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1220781" y="5567228"/>
            <a:ext cx="117659" cy="216432"/>
          </a:xfrm>
          <a:custGeom>
            <a:avLst/>
            <a:gdLst/>
            <a:ahLst/>
            <a:cxnLst/>
            <a:rect l="l" t="t" r="r" b="b"/>
            <a:pathLst>
              <a:path w="2436" h="4481" extrusionOk="0">
                <a:moveTo>
                  <a:pt x="1272" y="384"/>
                </a:moveTo>
                <a:cubicBezTo>
                  <a:pt x="1777" y="960"/>
                  <a:pt x="2112" y="1688"/>
                  <a:pt x="2202" y="2471"/>
                </a:cubicBezTo>
                <a:cubicBezTo>
                  <a:pt x="2261" y="2967"/>
                  <a:pt x="2243" y="4256"/>
                  <a:pt x="1588" y="4256"/>
                </a:cubicBezTo>
                <a:cubicBezTo>
                  <a:pt x="1495" y="4256"/>
                  <a:pt x="1389" y="4230"/>
                  <a:pt x="1268" y="4172"/>
                </a:cubicBezTo>
                <a:cubicBezTo>
                  <a:pt x="1" y="3572"/>
                  <a:pt x="935" y="1304"/>
                  <a:pt x="1268" y="403"/>
                </a:cubicBezTo>
                <a:cubicBezTo>
                  <a:pt x="1270" y="396"/>
                  <a:pt x="1271" y="390"/>
                  <a:pt x="1272" y="384"/>
                </a:cubicBezTo>
                <a:close/>
                <a:moveTo>
                  <a:pt x="1157" y="1"/>
                </a:moveTo>
                <a:cubicBezTo>
                  <a:pt x="1081" y="1"/>
                  <a:pt x="1018" y="94"/>
                  <a:pt x="1068" y="169"/>
                </a:cubicBezTo>
                <a:lnTo>
                  <a:pt x="1102" y="203"/>
                </a:lnTo>
                <a:cubicBezTo>
                  <a:pt x="1122" y="223"/>
                  <a:pt x="1141" y="243"/>
                  <a:pt x="1161" y="264"/>
                </a:cubicBezTo>
                <a:lnTo>
                  <a:pt x="1161" y="264"/>
                </a:lnTo>
                <a:cubicBezTo>
                  <a:pt x="1160" y="263"/>
                  <a:pt x="1158" y="263"/>
                  <a:pt x="1157" y="263"/>
                </a:cubicBezTo>
                <a:cubicBezTo>
                  <a:pt x="1118" y="263"/>
                  <a:pt x="1081" y="285"/>
                  <a:pt x="1068" y="336"/>
                </a:cubicBezTo>
                <a:cubicBezTo>
                  <a:pt x="668" y="1203"/>
                  <a:pt x="468" y="2104"/>
                  <a:pt x="434" y="3038"/>
                </a:cubicBezTo>
                <a:cubicBezTo>
                  <a:pt x="434" y="3670"/>
                  <a:pt x="883" y="4480"/>
                  <a:pt x="1581" y="4480"/>
                </a:cubicBezTo>
                <a:cubicBezTo>
                  <a:pt x="1621" y="4480"/>
                  <a:pt x="1661" y="4478"/>
                  <a:pt x="1702" y="4472"/>
                </a:cubicBezTo>
                <a:cubicBezTo>
                  <a:pt x="2336" y="4406"/>
                  <a:pt x="2369" y="3405"/>
                  <a:pt x="2403" y="2938"/>
                </a:cubicBezTo>
                <a:cubicBezTo>
                  <a:pt x="2436" y="1804"/>
                  <a:pt x="1936" y="903"/>
                  <a:pt x="1235" y="36"/>
                </a:cubicBezTo>
                <a:cubicBezTo>
                  <a:pt x="1210" y="11"/>
                  <a:pt x="1183" y="1"/>
                  <a:pt x="1157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10975901" y="5699281"/>
            <a:ext cx="206289" cy="234931"/>
          </a:xfrm>
          <a:custGeom>
            <a:avLst/>
            <a:gdLst/>
            <a:ahLst/>
            <a:cxnLst/>
            <a:rect l="l" t="t" r="r" b="b"/>
            <a:pathLst>
              <a:path w="4271" h="4864" extrusionOk="0">
                <a:moveTo>
                  <a:pt x="3516" y="1"/>
                </a:moveTo>
                <a:cubicBezTo>
                  <a:pt x="2293" y="1"/>
                  <a:pt x="1149" y="972"/>
                  <a:pt x="568" y="2005"/>
                </a:cubicBezTo>
                <a:cubicBezTo>
                  <a:pt x="1" y="2939"/>
                  <a:pt x="134" y="4274"/>
                  <a:pt x="1268" y="4774"/>
                </a:cubicBezTo>
                <a:cubicBezTo>
                  <a:pt x="1402" y="4836"/>
                  <a:pt x="1535" y="4864"/>
                  <a:pt x="1665" y="4864"/>
                </a:cubicBezTo>
                <a:cubicBezTo>
                  <a:pt x="2374" y="4864"/>
                  <a:pt x="2998" y="4042"/>
                  <a:pt x="3336" y="3506"/>
                </a:cubicBezTo>
                <a:cubicBezTo>
                  <a:pt x="3870" y="2606"/>
                  <a:pt x="4270" y="1238"/>
                  <a:pt x="3803" y="237"/>
                </a:cubicBezTo>
                <a:cubicBezTo>
                  <a:pt x="3784" y="209"/>
                  <a:pt x="3757" y="197"/>
                  <a:pt x="3730" y="197"/>
                </a:cubicBezTo>
                <a:cubicBezTo>
                  <a:pt x="3661" y="197"/>
                  <a:pt x="3589" y="275"/>
                  <a:pt x="3636" y="371"/>
                </a:cubicBezTo>
                <a:lnTo>
                  <a:pt x="3603" y="371"/>
                </a:lnTo>
                <a:cubicBezTo>
                  <a:pt x="4204" y="1605"/>
                  <a:pt x="3236" y="4540"/>
                  <a:pt x="1635" y="4641"/>
                </a:cubicBezTo>
                <a:cubicBezTo>
                  <a:pt x="1620" y="4641"/>
                  <a:pt x="1605" y="4642"/>
                  <a:pt x="1590" y="4642"/>
                </a:cubicBezTo>
                <a:cubicBezTo>
                  <a:pt x="1079" y="4642"/>
                  <a:pt x="696" y="4095"/>
                  <a:pt x="534" y="3673"/>
                </a:cubicBezTo>
                <a:cubicBezTo>
                  <a:pt x="301" y="3073"/>
                  <a:pt x="534" y="2439"/>
                  <a:pt x="834" y="1939"/>
                </a:cubicBezTo>
                <a:cubicBezTo>
                  <a:pt x="1349" y="1039"/>
                  <a:pt x="2452" y="200"/>
                  <a:pt x="3516" y="200"/>
                </a:cubicBezTo>
                <a:cubicBezTo>
                  <a:pt x="3556" y="200"/>
                  <a:pt x="3596" y="202"/>
                  <a:pt x="3636" y="204"/>
                </a:cubicBezTo>
                <a:cubicBezTo>
                  <a:pt x="3770" y="204"/>
                  <a:pt x="3770" y="4"/>
                  <a:pt x="3636" y="4"/>
                </a:cubicBezTo>
                <a:cubicBezTo>
                  <a:pt x="3596" y="2"/>
                  <a:pt x="3556" y="1"/>
                  <a:pt x="3516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" name="Google Shape;31;p2"/>
          <p:cNvGrpSpPr/>
          <p:nvPr/>
        </p:nvGrpSpPr>
        <p:grpSpPr>
          <a:xfrm>
            <a:off x="-56855" y="115456"/>
            <a:ext cx="544141" cy="540179"/>
            <a:chOff x="233409" y="90004"/>
            <a:chExt cx="408106" cy="405134"/>
          </a:xfrm>
        </p:grpSpPr>
        <p:sp>
          <p:nvSpPr>
            <p:cNvPr id="32" name="Google Shape;32;p2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" name="Google Shape;41;p2"/>
          <p:cNvSpPr/>
          <p:nvPr/>
        </p:nvSpPr>
        <p:spPr>
          <a:xfrm>
            <a:off x="1955889" y="245327"/>
            <a:ext cx="59651" cy="4516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34" y="1"/>
                </a:moveTo>
                <a:cubicBezTo>
                  <a:pt x="0" y="1"/>
                  <a:pt x="0" y="935"/>
                  <a:pt x="634" y="935"/>
                </a:cubicBezTo>
                <a:cubicBezTo>
                  <a:pt x="1234" y="935"/>
                  <a:pt x="1234" y="1"/>
                  <a:pt x="6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1559538" y="536964"/>
            <a:ext cx="88679" cy="66123"/>
          </a:xfrm>
          <a:custGeom>
            <a:avLst/>
            <a:gdLst/>
            <a:ahLst/>
            <a:cxnLst/>
            <a:rect l="l" t="t" r="r" b="b"/>
            <a:pathLst>
              <a:path w="1836" h="1369" extrusionOk="0">
                <a:moveTo>
                  <a:pt x="934" y="1"/>
                </a:moveTo>
                <a:cubicBezTo>
                  <a:pt x="0" y="1"/>
                  <a:pt x="0" y="1368"/>
                  <a:pt x="934" y="1368"/>
                </a:cubicBezTo>
                <a:cubicBezTo>
                  <a:pt x="1835" y="1368"/>
                  <a:pt x="1835" y="1"/>
                  <a:pt x="9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1725498" y="167998"/>
            <a:ext cx="95103" cy="87713"/>
          </a:xfrm>
          <a:custGeom>
            <a:avLst/>
            <a:gdLst/>
            <a:ahLst/>
            <a:cxnLst/>
            <a:rect l="l" t="t" r="r" b="b"/>
            <a:pathLst>
              <a:path w="1969" h="1816" extrusionOk="0">
                <a:moveTo>
                  <a:pt x="1501" y="1"/>
                </a:moveTo>
                <a:cubicBezTo>
                  <a:pt x="1268" y="1"/>
                  <a:pt x="1168" y="334"/>
                  <a:pt x="1134" y="501"/>
                </a:cubicBezTo>
                <a:cubicBezTo>
                  <a:pt x="1101" y="635"/>
                  <a:pt x="1101" y="768"/>
                  <a:pt x="1134" y="868"/>
                </a:cubicBezTo>
                <a:cubicBezTo>
                  <a:pt x="1034" y="735"/>
                  <a:pt x="968" y="601"/>
                  <a:pt x="867" y="468"/>
                </a:cubicBezTo>
                <a:cubicBezTo>
                  <a:pt x="767" y="327"/>
                  <a:pt x="594" y="199"/>
                  <a:pt x="436" y="199"/>
                </a:cubicBezTo>
                <a:cubicBezTo>
                  <a:pt x="331" y="199"/>
                  <a:pt x="233" y="255"/>
                  <a:pt x="167" y="401"/>
                </a:cubicBezTo>
                <a:cubicBezTo>
                  <a:pt x="0" y="768"/>
                  <a:pt x="400" y="1035"/>
                  <a:pt x="601" y="1235"/>
                </a:cubicBezTo>
                <a:cubicBezTo>
                  <a:pt x="834" y="1502"/>
                  <a:pt x="1101" y="1669"/>
                  <a:pt x="1435" y="1802"/>
                </a:cubicBezTo>
                <a:cubicBezTo>
                  <a:pt x="1443" y="1811"/>
                  <a:pt x="1455" y="1815"/>
                  <a:pt x="1467" y="1815"/>
                </a:cubicBezTo>
                <a:cubicBezTo>
                  <a:pt x="1499" y="1815"/>
                  <a:pt x="1535" y="1784"/>
                  <a:pt x="1535" y="1735"/>
                </a:cubicBezTo>
                <a:cubicBezTo>
                  <a:pt x="1568" y="1735"/>
                  <a:pt x="1601" y="1702"/>
                  <a:pt x="1635" y="1669"/>
                </a:cubicBezTo>
                <a:cubicBezTo>
                  <a:pt x="1735" y="1468"/>
                  <a:pt x="1801" y="1235"/>
                  <a:pt x="1801" y="1001"/>
                </a:cubicBezTo>
                <a:cubicBezTo>
                  <a:pt x="1835" y="701"/>
                  <a:pt x="1968" y="1"/>
                  <a:pt x="1501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264211" y="1993805"/>
            <a:ext cx="59651" cy="4516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01" y="0"/>
                </a:moveTo>
                <a:cubicBezTo>
                  <a:pt x="0" y="0"/>
                  <a:pt x="0" y="934"/>
                  <a:pt x="601" y="934"/>
                </a:cubicBezTo>
                <a:cubicBezTo>
                  <a:pt x="1235" y="901"/>
                  <a:pt x="1235" y="0"/>
                  <a:pt x="601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136940" y="2510765"/>
            <a:ext cx="90128" cy="86071"/>
          </a:xfrm>
          <a:custGeom>
            <a:avLst/>
            <a:gdLst/>
            <a:ahLst/>
            <a:cxnLst/>
            <a:rect l="l" t="t" r="r" b="b"/>
            <a:pathLst>
              <a:path w="1866" h="1782" extrusionOk="0">
                <a:moveTo>
                  <a:pt x="1459" y="1"/>
                </a:moveTo>
                <a:cubicBezTo>
                  <a:pt x="1441" y="1"/>
                  <a:pt x="1421" y="2"/>
                  <a:pt x="1401" y="5"/>
                </a:cubicBezTo>
                <a:cubicBezTo>
                  <a:pt x="1201" y="38"/>
                  <a:pt x="1101" y="372"/>
                  <a:pt x="1101" y="539"/>
                </a:cubicBezTo>
                <a:cubicBezTo>
                  <a:pt x="1101" y="672"/>
                  <a:pt x="1101" y="805"/>
                  <a:pt x="1134" y="905"/>
                </a:cubicBezTo>
                <a:cubicBezTo>
                  <a:pt x="1068" y="772"/>
                  <a:pt x="934" y="639"/>
                  <a:pt x="834" y="539"/>
                </a:cubicBezTo>
                <a:cubicBezTo>
                  <a:pt x="722" y="426"/>
                  <a:pt x="558" y="335"/>
                  <a:pt x="411" y="335"/>
                </a:cubicBezTo>
                <a:cubicBezTo>
                  <a:pt x="296" y="335"/>
                  <a:pt x="192" y="392"/>
                  <a:pt x="134" y="539"/>
                </a:cubicBezTo>
                <a:cubicBezTo>
                  <a:pt x="0" y="905"/>
                  <a:pt x="434" y="1172"/>
                  <a:pt x="634" y="1306"/>
                </a:cubicBezTo>
                <a:cubicBezTo>
                  <a:pt x="901" y="1539"/>
                  <a:pt x="1201" y="1673"/>
                  <a:pt x="1535" y="1773"/>
                </a:cubicBezTo>
                <a:cubicBezTo>
                  <a:pt x="1541" y="1779"/>
                  <a:pt x="1549" y="1782"/>
                  <a:pt x="1557" y="1782"/>
                </a:cubicBezTo>
                <a:cubicBezTo>
                  <a:pt x="1591" y="1782"/>
                  <a:pt x="1635" y="1733"/>
                  <a:pt x="1635" y="1706"/>
                </a:cubicBezTo>
                <a:cubicBezTo>
                  <a:pt x="1668" y="1673"/>
                  <a:pt x="1701" y="1639"/>
                  <a:pt x="1701" y="1606"/>
                </a:cubicBezTo>
                <a:cubicBezTo>
                  <a:pt x="1768" y="1406"/>
                  <a:pt x="1835" y="1172"/>
                  <a:pt x="1801" y="939"/>
                </a:cubicBezTo>
                <a:cubicBezTo>
                  <a:pt x="1833" y="683"/>
                  <a:pt x="1865" y="1"/>
                  <a:pt x="1459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" name="Google Shape;46;p2"/>
          <p:cNvGrpSpPr/>
          <p:nvPr/>
        </p:nvGrpSpPr>
        <p:grpSpPr>
          <a:xfrm rot="2700000" flipH="1">
            <a:off x="11260991" y="6406743"/>
            <a:ext cx="544136" cy="540175"/>
            <a:chOff x="233409" y="90004"/>
            <a:chExt cx="408106" cy="405134"/>
          </a:xfrm>
        </p:grpSpPr>
        <p:sp>
          <p:nvSpPr>
            <p:cNvPr id="47" name="Google Shape;47;p2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0257235" y="-114499"/>
            <a:ext cx="2079543" cy="2622627"/>
            <a:chOff x="7692926" y="-85874"/>
            <a:chExt cx="1559657" cy="1966970"/>
          </a:xfrm>
        </p:grpSpPr>
        <p:grpSp>
          <p:nvGrpSpPr>
            <p:cNvPr id="57" name="Google Shape;57;p2"/>
            <p:cNvGrpSpPr/>
            <p:nvPr/>
          </p:nvGrpSpPr>
          <p:grpSpPr>
            <a:xfrm>
              <a:off x="7778276" y="-85874"/>
              <a:ext cx="1020594" cy="402764"/>
              <a:chOff x="7778276" y="-85874"/>
              <a:chExt cx="1020594" cy="402764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7778276" y="-85836"/>
                <a:ext cx="1018448" cy="402726"/>
              </a:xfrm>
              <a:custGeom>
                <a:avLst/>
                <a:gdLst/>
                <a:ahLst/>
                <a:cxnLst/>
                <a:rect l="l" t="t" r="r" b="b"/>
                <a:pathLst>
                  <a:path w="27054" h="10698" extrusionOk="0">
                    <a:moveTo>
                      <a:pt x="19636" y="193"/>
                    </a:moveTo>
                    <a:cubicBezTo>
                      <a:pt x="22079" y="193"/>
                      <a:pt x="24513" y="566"/>
                      <a:pt x="26806" y="1426"/>
                    </a:cubicBezTo>
                    <a:lnTo>
                      <a:pt x="26806" y="1426"/>
                    </a:lnTo>
                    <a:cubicBezTo>
                      <a:pt x="25999" y="1835"/>
                      <a:pt x="25474" y="2648"/>
                      <a:pt x="24852" y="3237"/>
                    </a:cubicBezTo>
                    <a:cubicBezTo>
                      <a:pt x="23918" y="4104"/>
                      <a:pt x="22951" y="4905"/>
                      <a:pt x="21983" y="5706"/>
                    </a:cubicBezTo>
                    <a:cubicBezTo>
                      <a:pt x="20983" y="6573"/>
                      <a:pt x="19882" y="7307"/>
                      <a:pt x="18714" y="7940"/>
                    </a:cubicBezTo>
                    <a:cubicBezTo>
                      <a:pt x="17447" y="8541"/>
                      <a:pt x="16112" y="9075"/>
                      <a:pt x="14778" y="9508"/>
                    </a:cubicBezTo>
                    <a:cubicBezTo>
                      <a:pt x="12850" y="10160"/>
                      <a:pt x="10840" y="10485"/>
                      <a:pt x="8812" y="10485"/>
                    </a:cubicBezTo>
                    <a:cubicBezTo>
                      <a:pt x="8244" y="10485"/>
                      <a:pt x="7675" y="10460"/>
                      <a:pt x="7106" y="10409"/>
                    </a:cubicBezTo>
                    <a:cubicBezTo>
                      <a:pt x="5938" y="10242"/>
                      <a:pt x="4771" y="9909"/>
                      <a:pt x="3670" y="9475"/>
                    </a:cubicBezTo>
                    <a:cubicBezTo>
                      <a:pt x="2636" y="9141"/>
                      <a:pt x="1669" y="8708"/>
                      <a:pt x="735" y="8174"/>
                    </a:cubicBezTo>
                    <a:cubicBezTo>
                      <a:pt x="668" y="8107"/>
                      <a:pt x="134" y="7840"/>
                      <a:pt x="368" y="7640"/>
                    </a:cubicBezTo>
                    <a:cubicBezTo>
                      <a:pt x="601" y="7407"/>
                      <a:pt x="868" y="7207"/>
                      <a:pt x="1135" y="7006"/>
                    </a:cubicBezTo>
                    <a:cubicBezTo>
                      <a:pt x="1569" y="6673"/>
                      <a:pt x="2002" y="6406"/>
                      <a:pt x="2469" y="6139"/>
                    </a:cubicBezTo>
                    <a:cubicBezTo>
                      <a:pt x="3370" y="5572"/>
                      <a:pt x="4337" y="5072"/>
                      <a:pt x="5205" y="4471"/>
                    </a:cubicBezTo>
                    <a:cubicBezTo>
                      <a:pt x="7339" y="3037"/>
                      <a:pt x="9674" y="1969"/>
                      <a:pt x="12143" y="1269"/>
                    </a:cubicBezTo>
                    <a:cubicBezTo>
                      <a:pt x="14553" y="595"/>
                      <a:pt x="17100" y="193"/>
                      <a:pt x="19636" y="193"/>
                    </a:cubicBezTo>
                    <a:close/>
                    <a:moveTo>
                      <a:pt x="19687" y="1"/>
                    </a:moveTo>
                    <a:cubicBezTo>
                      <a:pt x="17319" y="1"/>
                      <a:pt x="14941" y="349"/>
                      <a:pt x="12643" y="935"/>
                    </a:cubicBezTo>
                    <a:cubicBezTo>
                      <a:pt x="10242" y="1536"/>
                      <a:pt x="7973" y="2503"/>
                      <a:pt x="5872" y="3804"/>
                    </a:cubicBezTo>
                    <a:cubicBezTo>
                      <a:pt x="4838" y="4438"/>
                      <a:pt x="3870" y="5072"/>
                      <a:pt x="2836" y="5672"/>
                    </a:cubicBezTo>
                    <a:cubicBezTo>
                      <a:pt x="1836" y="6206"/>
                      <a:pt x="902" y="6873"/>
                      <a:pt x="34" y="7674"/>
                    </a:cubicBezTo>
                    <a:cubicBezTo>
                      <a:pt x="1" y="7707"/>
                      <a:pt x="1" y="7774"/>
                      <a:pt x="34" y="7807"/>
                    </a:cubicBezTo>
                    <a:cubicBezTo>
                      <a:pt x="701" y="8441"/>
                      <a:pt x="1469" y="8908"/>
                      <a:pt x="2303" y="9175"/>
                    </a:cubicBezTo>
                    <a:cubicBezTo>
                      <a:pt x="3370" y="9608"/>
                      <a:pt x="4471" y="10009"/>
                      <a:pt x="5572" y="10342"/>
                    </a:cubicBezTo>
                    <a:cubicBezTo>
                      <a:pt x="6547" y="10593"/>
                      <a:pt x="7584" y="10697"/>
                      <a:pt x="8635" y="10697"/>
                    </a:cubicBezTo>
                    <a:cubicBezTo>
                      <a:pt x="10244" y="10697"/>
                      <a:pt x="11884" y="10452"/>
                      <a:pt x="13377" y="10109"/>
                    </a:cubicBezTo>
                    <a:cubicBezTo>
                      <a:pt x="14745" y="9742"/>
                      <a:pt x="16112" y="9275"/>
                      <a:pt x="17413" y="8708"/>
                    </a:cubicBezTo>
                    <a:cubicBezTo>
                      <a:pt x="18648" y="8241"/>
                      <a:pt x="19815" y="7607"/>
                      <a:pt x="20882" y="6806"/>
                    </a:cubicBezTo>
                    <a:cubicBezTo>
                      <a:pt x="21983" y="6006"/>
                      <a:pt x="23051" y="5138"/>
                      <a:pt x="24051" y="4271"/>
                    </a:cubicBezTo>
                    <a:cubicBezTo>
                      <a:pt x="24585" y="3804"/>
                      <a:pt x="25085" y="3337"/>
                      <a:pt x="25552" y="2837"/>
                    </a:cubicBezTo>
                    <a:cubicBezTo>
                      <a:pt x="25919" y="2336"/>
                      <a:pt x="26386" y="1903"/>
                      <a:pt x="26953" y="1603"/>
                    </a:cubicBezTo>
                    <a:cubicBezTo>
                      <a:pt x="27024" y="1567"/>
                      <a:pt x="27020" y="1504"/>
                      <a:pt x="26986" y="1457"/>
                    </a:cubicBezTo>
                    <a:lnTo>
                      <a:pt x="26986" y="1457"/>
                    </a:lnTo>
                    <a:cubicBezTo>
                      <a:pt x="27041" y="1414"/>
                      <a:pt x="27054" y="1294"/>
                      <a:pt x="26953" y="1269"/>
                    </a:cubicBezTo>
                    <a:lnTo>
                      <a:pt x="26987" y="1269"/>
                    </a:lnTo>
                    <a:cubicBezTo>
                      <a:pt x="24633" y="382"/>
                      <a:pt x="22165" y="1"/>
                      <a:pt x="1968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785843" y="-36972"/>
                <a:ext cx="1013027" cy="245069"/>
              </a:xfrm>
              <a:custGeom>
                <a:avLst/>
                <a:gdLst/>
                <a:ahLst/>
                <a:cxnLst/>
                <a:rect l="l" t="t" r="r" b="b"/>
                <a:pathLst>
                  <a:path w="26910" h="6510" extrusionOk="0">
                    <a:moveTo>
                      <a:pt x="26748" y="1"/>
                    </a:moveTo>
                    <a:cubicBezTo>
                      <a:pt x="26739" y="1"/>
                      <a:pt x="26729" y="2"/>
                      <a:pt x="26719" y="4"/>
                    </a:cubicBezTo>
                    <a:cubicBezTo>
                      <a:pt x="22283" y="1205"/>
                      <a:pt x="17980" y="2806"/>
                      <a:pt x="13576" y="4041"/>
                    </a:cubicBezTo>
                    <a:cubicBezTo>
                      <a:pt x="11508" y="4641"/>
                      <a:pt x="9473" y="5342"/>
                      <a:pt x="7339" y="5775"/>
                    </a:cubicBezTo>
                    <a:cubicBezTo>
                      <a:pt x="5004" y="6242"/>
                      <a:pt x="2535" y="6276"/>
                      <a:pt x="133" y="6309"/>
                    </a:cubicBezTo>
                    <a:cubicBezTo>
                      <a:pt x="0" y="6309"/>
                      <a:pt x="0" y="6509"/>
                      <a:pt x="133" y="6509"/>
                    </a:cubicBezTo>
                    <a:cubicBezTo>
                      <a:pt x="2268" y="6509"/>
                      <a:pt x="4370" y="6409"/>
                      <a:pt x="6505" y="6142"/>
                    </a:cubicBezTo>
                    <a:cubicBezTo>
                      <a:pt x="8740" y="5842"/>
                      <a:pt x="10874" y="5075"/>
                      <a:pt x="13043" y="4408"/>
                    </a:cubicBezTo>
                    <a:cubicBezTo>
                      <a:pt x="17646" y="3040"/>
                      <a:pt x="22149" y="1472"/>
                      <a:pt x="26786" y="204"/>
                    </a:cubicBezTo>
                    <a:cubicBezTo>
                      <a:pt x="26909" y="174"/>
                      <a:pt x="26862" y="1"/>
                      <a:pt x="2674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915758" y="112029"/>
                <a:ext cx="130026" cy="18423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4894" extrusionOk="0">
                    <a:moveTo>
                      <a:pt x="138" y="1"/>
                    </a:moveTo>
                    <a:cubicBezTo>
                      <a:pt x="58" y="1"/>
                      <a:pt x="1" y="132"/>
                      <a:pt x="85" y="216"/>
                    </a:cubicBezTo>
                    <a:lnTo>
                      <a:pt x="85" y="183"/>
                    </a:lnTo>
                    <a:cubicBezTo>
                      <a:pt x="986" y="816"/>
                      <a:pt x="2086" y="1083"/>
                      <a:pt x="2920" y="1817"/>
                    </a:cubicBezTo>
                    <a:cubicBezTo>
                      <a:pt x="3387" y="2251"/>
                      <a:pt x="2720" y="2885"/>
                      <a:pt x="2453" y="3252"/>
                    </a:cubicBezTo>
                    <a:cubicBezTo>
                      <a:pt x="2086" y="3719"/>
                      <a:pt x="1853" y="4252"/>
                      <a:pt x="1519" y="4719"/>
                    </a:cubicBezTo>
                    <a:cubicBezTo>
                      <a:pt x="1471" y="4815"/>
                      <a:pt x="1544" y="4893"/>
                      <a:pt x="1613" y="4893"/>
                    </a:cubicBezTo>
                    <a:cubicBezTo>
                      <a:pt x="1640" y="4893"/>
                      <a:pt x="1667" y="4881"/>
                      <a:pt x="1686" y="4853"/>
                    </a:cubicBezTo>
                    <a:cubicBezTo>
                      <a:pt x="2120" y="4219"/>
                      <a:pt x="2487" y="3585"/>
                      <a:pt x="2920" y="2985"/>
                    </a:cubicBezTo>
                    <a:cubicBezTo>
                      <a:pt x="3087" y="2751"/>
                      <a:pt x="3454" y="2284"/>
                      <a:pt x="3321" y="1984"/>
                    </a:cubicBezTo>
                    <a:cubicBezTo>
                      <a:pt x="3187" y="1650"/>
                      <a:pt x="2620" y="1317"/>
                      <a:pt x="2286" y="1150"/>
                    </a:cubicBezTo>
                    <a:cubicBezTo>
                      <a:pt x="1619" y="716"/>
                      <a:pt x="852" y="483"/>
                      <a:pt x="185" y="16"/>
                    </a:cubicBezTo>
                    <a:cubicBezTo>
                      <a:pt x="169" y="5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8067809" y="20249"/>
                <a:ext cx="165111" cy="291109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733" extrusionOk="0">
                    <a:moveTo>
                      <a:pt x="158" y="1"/>
                    </a:moveTo>
                    <a:cubicBezTo>
                      <a:pt x="74" y="1"/>
                      <a:pt x="1" y="104"/>
                      <a:pt x="82" y="186"/>
                    </a:cubicBezTo>
                    <a:cubicBezTo>
                      <a:pt x="683" y="719"/>
                      <a:pt x="1483" y="1019"/>
                      <a:pt x="2150" y="1520"/>
                    </a:cubicBezTo>
                    <a:cubicBezTo>
                      <a:pt x="2817" y="1953"/>
                      <a:pt x="3418" y="2487"/>
                      <a:pt x="3952" y="3121"/>
                    </a:cubicBezTo>
                    <a:cubicBezTo>
                      <a:pt x="4385" y="3655"/>
                      <a:pt x="3418" y="4956"/>
                      <a:pt x="3151" y="5456"/>
                    </a:cubicBezTo>
                    <a:cubicBezTo>
                      <a:pt x="2851" y="6157"/>
                      <a:pt x="2584" y="6857"/>
                      <a:pt x="2384" y="7624"/>
                    </a:cubicBezTo>
                    <a:cubicBezTo>
                      <a:pt x="2344" y="7684"/>
                      <a:pt x="2400" y="7732"/>
                      <a:pt x="2465" y="7732"/>
                    </a:cubicBezTo>
                    <a:cubicBezTo>
                      <a:pt x="2509" y="7732"/>
                      <a:pt x="2557" y="7711"/>
                      <a:pt x="2584" y="7658"/>
                    </a:cubicBezTo>
                    <a:cubicBezTo>
                      <a:pt x="2884" y="6724"/>
                      <a:pt x="3251" y="5790"/>
                      <a:pt x="3685" y="4889"/>
                    </a:cubicBezTo>
                    <a:cubicBezTo>
                      <a:pt x="3918" y="4422"/>
                      <a:pt x="4385" y="3688"/>
                      <a:pt x="4218" y="3121"/>
                    </a:cubicBezTo>
                    <a:cubicBezTo>
                      <a:pt x="4018" y="2554"/>
                      <a:pt x="3184" y="2020"/>
                      <a:pt x="2684" y="1653"/>
                    </a:cubicBezTo>
                    <a:cubicBezTo>
                      <a:pt x="1917" y="1053"/>
                      <a:pt x="949" y="686"/>
                      <a:pt x="216" y="19"/>
                    </a:cubicBezTo>
                    <a:cubicBezTo>
                      <a:pt x="197" y="6"/>
                      <a:pt x="177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8270230" y="-50713"/>
                <a:ext cx="164847" cy="303005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8049" extrusionOk="0">
                    <a:moveTo>
                      <a:pt x="160" y="0"/>
                    </a:moveTo>
                    <a:cubicBezTo>
                      <a:pt x="76" y="0"/>
                      <a:pt x="1" y="94"/>
                      <a:pt x="76" y="169"/>
                    </a:cubicBezTo>
                    <a:cubicBezTo>
                      <a:pt x="376" y="469"/>
                      <a:pt x="743" y="770"/>
                      <a:pt x="1110" y="1003"/>
                    </a:cubicBezTo>
                    <a:cubicBezTo>
                      <a:pt x="1577" y="1403"/>
                      <a:pt x="2044" y="1804"/>
                      <a:pt x="2444" y="2271"/>
                    </a:cubicBezTo>
                    <a:cubicBezTo>
                      <a:pt x="2744" y="2504"/>
                      <a:pt x="3044" y="2738"/>
                      <a:pt x="3378" y="2904"/>
                    </a:cubicBezTo>
                    <a:cubicBezTo>
                      <a:pt x="4012" y="3271"/>
                      <a:pt x="4045" y="3705"/>
                      <a:pt x="3945" y="4339"/>
                    </a:cubicBezTo>
                    <a:cubicBezTo>
                      <a:pt x="3778" y="5440"/>
                      <a:pt x="2778" y="6874"/>
                      <a:pt x="3278" y="8008"/>
                    </a:cubicBezTo>
                    <a:cubicBezTo>
                      <a:pt x="3287" y="8037"/>
                      <a:pt x="3310" y="8049"/>
                      <a:pt x="3337" y="8049"/>
                    </a:cubicBezTo>
                    <a:cubicBezTo>
                      <a:pt x="3403" y="8049"/>
                      <a:pt x="3492" y="7970"/>
                      <a:pt x="3445" y="7875"/>
                    </a:cubicBezTo>
                    <a:cubicBezTo>
                      <a:pt x="3144" y="7174"/>
                      <a:pt x="3611" y="6174"/>
                      <a:pt x="3878" y="5506"/>
                    </a:cubicBezTo>
                    <a:cubicBezTo>
                      <a:pt x="4045" y="4939"/>
                      <a:pt x="4379" y="4172"/>
                      <a:pt x="4212" y="3538"/>
                    </a:cubicBezTo>
                    <a:cubicBezTo>
                      <a:pt x="4045" y="2904"/>
                      <a:pt x="3478" y="2771"/>
                      <a:pt x="3011" y="2437"/>
                    </a:cubicBezTo>
                    <a:cubicBezTo>
                      <a:pt x="2544" y="2037"/>
                      <a:pt x="2077" y="1637"/>
                      <a:pt x="1643" y="1170"/>
                    </a:cubicBezTo>
                    <a:cubicBezTo>
                      <a:pt x="1243" y="770"/>
                      <a:pt x="676" y="469"/>
                      <a:pt x="242" y="36"/>
                    </a:cubicBezTo>
                    <a:cubicBezTo>
                      <a:pt x="217" y="11"/>
                      <a:pt x="188" y="0"/>
                      <a:pt x="16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471145" y="-85874"/>
                <a:ext cx="154796" cy="226359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6013" extrusionOk="0">
                    <a:moveTo>
                      <a:pt x="132" y="0"/>
                    </a:moveTo>
                    <a:cubicBezTo>
                      <a:pt x="57" y="0"/>
                      <a:pt x="1" y="94"/>
                      <a:pt x="76" y="169"/>
                    </a:cubicBezTo>
                    <a:lnTo>
                      <a:pt x="76" y="203"/>
                    </a:lnTo>
                    <a:cubicBezTo>
                      <a:pt x="509" y="603"/>
                      <a:pt x="976" y="970"/>
                      <a:pt x="1477" y="1303"/>
                    </a:cubicBezTo>
                    <a:cubicBezTo>
                      <a:pt x="2077" y="1737"/>
                      <a:pt x="2744" y="1937"/>
                      <a:pt x="3311" y="2404"/>
                    </a:cubicBezTo>
                    <a:cubicBezTo>
                      <a:pt x="4112" y="3105"/>
                      <a:pt x="3445" y="5006"/>
                      <a:pt x="3245" y="5873"/>
                    </a:cubicBezTo>
                    <a:cubicBezTo>
                      <a:pt x="3224" y="5956"/>
                      <a:pt x="3293" y="6013"/>
                      <a:pt x="3356" y="6013"/>
                    </a:cubicBezTo>
                    <a:cubicBezTo>
                      <a:pt x="3395" y="6013"/>
                      <a:pt x="3432" y="5991"/>
                      <a:pt x="3445" y="5940"/>
                    </a:cubicBezTo>
                    <a:cubicBezTo>
                      <a:pt x="3678" y="4973"/>
                      <a:pt x="4112" y="3572"/>
                      <a:pt x="3745" y="2604"/>
                    </a:cubicBezTo>
                    <a:cubicBezTo>
                      <a:pt x="3545" y="2137"/>
                      <a:pt x="2911" y="1837"/>
                      <a:pt x="2511" y="1637"/>
                    </a:cubicBezTo>
                    <a:cubicBezTo>
                      <a:pt x="1677" y="1203"/>
                      <a:pt x="910" y="670"/>
                      <a:pt x="209" y="36"/>
                    </a:cubicBezTo>
                    <a:cubicBezTo>
                      <a:pt x="184" y="11"/>
                      <a:pt x="157" y="0"/>
                      <a:pt x="132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>
              <a:off x="8870885" y="1290484"/>
              <a:ext cx="171437" cy="590612"/>
              <a:chOff x="8910997" y="1170509"/>
              <a:chExt cx="171437" cy="590612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8946158" y="1170509"/>
                <a:ext cx="51498" cy="590612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5689" extrusionOk="0">
                    <a:moveTo>
                      <a:pt x="327" y="1"/>
                    </a:moveTo>
                    <a:cubicBezTo>
                      <a:pt x="270" y="1"/>
                      <a:pt x="215" y="44"/>
                      <a:pt x="234" y="119"/>
                    </a:cubicBezTo>
                    <a:cubicBezTo>
                      <a:pt x="801" y="2888"/>
                      <a:pt x="1134" y="5623"/>
                      <a:pt x="734" y="8458"/>
                    </a:cubicBezTo>
                    <a:cubicBezTo>
                      <a:pt x="334" y="10927"/>
                      <a:pt x="0" y="13195"/>
                      <a:pt x="734" y="15630"/>
                    </a:cubicBezTo>
                    <a:cubicBezTo>
                      <a:pt x="747" y="15670"/>
                      <a:pt x="781" y="15688"/>
                      <a:pt x="817" y="15688"/>
                    </a:cubicBezTo>
                    <a:cubicBezTo>
                      <a:pt x="873" y="15688"/>
                      <a:pt x="934" y="15644"/>
                      <a:pt x="934" y="15563"/>
                    </a:cubicBezTo>
                    <a:cubicBezTo>
                      <a:pt x="133" y="12928"/>
                      <a:pt x="667" y="10493"/>
                      <a:pt x="1001" y="7858"/>
                    </a:cubicBezTo>
                    <a:cubicBezTo>
                      <a:pt x="1368" y="5189"/>
                      <a:pt x="934" y="2621"/>
                      <a:pt x="434" y="86"/>
                    </a:cubicBezTo>
                    <a:cubicBezTo>
                      <a:pt x="419" y="27"/>
                      <a:pt x="372" y="1"/>
                      <a:pt x="32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8956812" y="1640702"/>
                <a:ext cx="87299" cy="86245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2291" extrusionOk="0">
                    <a:moveTo>
                      <a:pt x="353" y="307"/>
                    </a:moveTo>
                    <a:cubicBezTo>
                      <a:pt x="595" y="422"/>
                      <a:pt x="823" y="561"/>
                      <a:pt x="1051" y="738"/>
                    </a:cubicBezTo>
                    <a:cubicBezTo>
                      <a:pt x="1418" y="972"/>
                      <a:pt x="1718" y="1339"/>
                      <a:pt x="1919" y="1739"/>
                    </a:cubicBezTo>
                    <a:cubicBezTo>
                      <a:pt x="1972" y="1953"/>
                      <a:pt x="1748" y="2059"/>
                      <a:pt x="1571" y="2059"/>
                    </a:cubicBezTo>
                    <a:cubicBezTo>
                      <a:pt x="1526" y="2059"/>
                      <a:pt x="1485" y="2053"/>
                      <a:pt x="1452" y="2039"/>
                    </a:cubicBezTo>
                    <a:cubicBezTo>
                      <a:pt x="1185" y="1973"/>
                      <a:pt x="985" y="1672"/>
                      <a:pt x="818" y="1472"/>
                    </a:cubicBezTo>
                    <a:cubicBezTo>
                      <a:pt x="590" y="1101"/>
                      <a:pt x="435" y="706"/>
                      <a:pt x="353" y="307"/>
                    </a:cubicBezTo>
                    <a:close/>
                    <a:moveTo>
                      <a:pt x="128" y="1"/>
                    </a:moveTo>
                    <a:cubicBezTo>
                      <a:pt x="47" y="1"/>
                      <a:pt x="0" y="153"/>
                      <a:pt x="96" y="197"/>
                    </a:cubicBezTo>
                    <a:lnTo>
                      <a:pt x="96" y="197"/>
                    </a:lnTo>
                    <a:cubicBezTo>
                      <a:pt x="178" y="767"/>
                      <a:pt x="436" y="1331"/>
                      <a:pt x="784" y="1806"/>
                    </a:cubicBezTo>
                    <a:cubicBezTo>
                      <a:pt x="961" y="2026"/>
                      <a:pt x="1312" y="2290"/>
                      <a:pt x="1626" y="2290"/>
                    </a:cubicBezTo>
                    <a:cubicBezTo>
                      <a:pt x="1787" y="2290"/>
                      <a:pt x="1939" y="2221"/>
                      <a:pt x="2052" y="2039"/>
                    </a:cubicBezTo>
                    <a:cubicBezTo>
                      <a:pt x="2319" y="1606"/>
                      <a:pt x="1819" y="1139"/>
                      <a:pt x="1552" y="905"/>
                    </a:cubicBezTo>
                    <a:cubicBezTo>
                      <a:pt x="1192" y="546"/>
                      <a:pt x="778" y="267"/>
                      <a:pt x="311" y="69"/>
                    </a:cubicBezTo>
                    <a:lnTo>
                      <a:pt x="311" y="69"/>
                    </a:lnTo>
                    <a:cubicBezTo>
                      <a:pt x="294" y="26"/>
                      <a:pt x="247" y="5"/>
                      <a:pt x="201" y="5"/>
                    </a:cubicBezTo>
                    <a:cubicBezTo>
                      <a:pt x="188" y="5"/>
                      <a:pt x="175" y="6"/>
                      <a:pt x="163" y="9"/>
                    </a:cubicBezTo>
                    <a:lnTo>
                      <a:pt x="163" y="9"/>
                    </a:lnTo>
                    <a:cubicBezTo>
                      <a:pt x="159" y="8"/>
                      <a:pt x="155" y="6"/>
                      <a:pt x="151" y="5"/>
                    </a:cubicBezTo>
                    <a:cubicBezTo>
                      <a:pt x="143" y="2"/>
                      <a:pt x="136" y="1"/>
                      <a:pt x="128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8968746" y="1511578"/>
                <a:ext cx="76645" cy="8379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26" extrusionOk="0">
                    <a:moveTo>
                      <a:pt x="212" y="277"/>
                    </a:moveTo>
                    <a:lnTo>
                      <a:pt x="212" y="277"/>
                    </a:lnTo>
                    <a:cubicBezTo>
                      <a:pt x="375" y="441"/>
                      <a:pt x="538" y="609"/>
                      <a:pt x="701" y="799"/>
                    </a:cubicBezTo>
                    <a:cubicBezTo>
                      <a:pt x="1001" y="1066"/>
                      <a:pt x="1201" y="1433"/>
                      <a:pt x="1268" y="1833"/>
                    </a:cubicBezTo>
                    <a:cubicBezTo>
                      <a:pt x="1268" y="1973"/>
                      <a:pt x="1168" y="2021"/>
                      <a:pt x="1053" y="2021"/>
                    </a:cubicBezTo>
                    <a:cubicBezTo>
                      <a:pt x="948" y="2021"/>
                      <a:pt x="831" y="1981"/>
                      <a:pt x="768" y="1934"/>
                    </a:cubicBezTo>
                    <a:cubicBezTo>
                      <a:pt x="601" y="1733"/>
                      <a:pt x="501" y="1533"/>
                      <a:pt x="434" y="1300"/>
                    </a:cubicBezTo>
                    <a:cubicBezTo>
                      <a:pt x="314" y="970"/>
                      <a:pt x="248" y="612"/>
                      <a:pt x="212" y="277"/>
                    </a:cubicBezTo>
                    <a:close/>
                    <a:moveTo>
                      <a:pt x="166" y="1"/>
                    </a:moveTo>
                    <a:cubicBezTo>
                      <a:pt x="124" y="1"/>
                      <a:pt x="86" y="32"/>
                      <a:pt x="72" y="69"/>
                    </a:cubicBezTo>
                    <a:lnTo>
                      <a:pt x="72" y="69"/>
                    </a:lnTo>
                    <a:cubicBezTo>
                      <a:pt x="33" y="80"/>
                      <a:pt x="0" y="112"/>
                      <a:pt x="0" y="166"/>
                    </a:cubicBezTo>
                    <a:cubicBezTo>
                      <a:pt x="0" y="665"/>
                      <a:pt x="259" y="2226"/>
                      <a:pt x="982" y="2226"/>
                    </a:cubicBezTo>
                    <a:cubicBezTo>
                      <a:pt x="1080" y="2226"/>
                      <a:pt x="1186" y="2197"/>
                      <a:pt x="1301" y="2134"/>
                    </a:cubicBezTo>
                    <a:cubicBezTo>
                      <a:pt x="2035" y="1733"/>
                      <a:pt x="568" y="299"/>
                      <a:pt x="234" y="32"/>
                    </a:cubicBezTo>
                    <a:cubicBezTo>
                      <a:pt x="212" y="10"/>
                      <a:pt x="188" y="1"/>
                      <a:pt x="16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8910997" y="1414678"/>
                <a:ext cx="77925" cy="73822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961" extrusionOk="0">
                    <a:moveTo>
                      <a:pt x="1773" y="261"/>
                    </a:moveTo>
                    <a:cubicBezTo>
                      <a:pt x="1479" y="812"/>
                      <a:pt x="1080" y="1282"/>
                      <a:pt x="600" y="1672"/>
                    </a:cubicBezTo>
                    <a:cubicBezTo>
                      <a:pt x="556" y="1706"/>
                      <a:pt x="519" y="1720"/>
                      <a:pt x="487" y="1720"/>
                    </a:cubicBezTo>
                    <a:cubicBezTo>
                      <a:pt x="423" y="1720"/>
                      <a:pt x="378" y="1661"/>
                      <a:pt x="334" y="1572"/>
                    </a:cubicBezTo>
                    <a:cubicBezTo>
                      <a:pt x="267" y="1305"/>
                      <a:pt x="367" y="1005"/>
                      <a:pt x="600" y="838"/>
                    </a:cubicBezTo>
                    <a:cubicBezTo>
                      <a:pt x="948" y="577"/>
                      <a:pt x="1346" y="392"/>
                      <a:pt x="1773" y="261"/>
                    </a:cubicBezTo>
                    <a:close/>
                    <a:moveTo>
                      <a:pt x="1930" y="1"/>
                    </a:moveTo>
                    <a:cubicBezTo>
                      <a:pt x="1921" y="1"/>
                      <a:pt x="1912" y="2"/>
                      <a:pt x="1901" y="4"/>
                    </a:cubicBezTo>
                    <a:lnTo>
                      <a:pt x="1935" y="4"/>
                    </a:lnTo>
                    <a:cubicBezTo>
                      <a:pt x="1368" y="204"/>
                      <a:pt x="701" y="371"/>
                      <a:pt x="300" y="838"/>
                    </a:cubicBezTo>
                    <a:cubicBezTo>
                      <a:pt x="100" y="1072"/>
                      <a:pt x="0" y="1772"/>
                      <a:pt x="367" y="1939"/>
                    </a:cubicBezTo>
                    <a:cubicBezTo>
                      <a:pt x="411" y="1954"/>
                      <a:pt x="453" y="1960"/>
                      <a:pt x="495" y="1960"/>
                    </a:cubicBezTo>
                    <a:cubicBezTo>
                      <a:pt x="838" y="1960"/>
                      <a:pt x="1119" y="1517"/>
                      <a:pt x="1268" y="1339"/>
                    </a:cubicBezTo>
                    <a:cubicBezTo>
                      <a:pt x="1568" y="972"/>
                      <a:pt x="1835" y="571"/>
                      <a:pt x="2035" y="171"/>
                    </a:cubicBezTo>
                    <a:cubicBezTo>
                      <a:pt x="2069" y="102"/>
                      <a:pt x="2033" y="43"/>
                      <a:pt x="1985" y="19"/>
                    </a:cubicBezTo>
                    <a:lnTo>
                      <a:pt x="1985" y="19"/>
                    </a:lnTo>
                    <a:cubicBezTo>
                      <a:pt x="1970" y="8"/>
                      <a:pt x="1952" y="1"/>
                      <a:pt x="193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983804" y="1349476"/>
                <a:ext cx="98630" cy="71036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887" extrusionOk="0">
                    <a:moveTo>
                      <a:pt x="238" y="203"/>
                    </a:moveTo>
                    <a:cubicBezTo>
                      <a:pt x="864" y="244"/>
                      <a:pt x="2167" y="875"/>
                      <a:pt x="1569" y="1536"/>
                    </a:cubicBezTo>
                    <a:cubicBezTo>
                      <a:pt x="1479" y="1631"/>
                      <a:pt x="1386" y="1672"/>
                      <a:pt x="1291" y="1672"/>
                    </a:cubicBezTo>
                    <a:cubicBezTo>
                      <a:pt x="803" y="1672"/>
                      <a:pt x="295" y="578"/>
                      <a:pt x="238" y="203"/>
                    </a:cubicBezTo>
                    <a:close/>
                    <a:moveTo>
                      <a:pt x="171" y="1"/>
                    </a:moveTo>
                    <a:cubicBezTo>
                      <a:pt x="159" y="1"/>
                      <a:pt x="146" y="1"/>
                      <a:pt x="134" y="2"/>
                    </a:cubicBezTo>
                    <a:cubicBezTo>
                      <a:pt x="44" y="2"/>
                      <a:pt x="3" y="69"/>
                      <a:pt x="10" y="127"/>
                    </a:cubicBezTo>
                    <a:lnTo>
                      <a:pt x="10" y="127"/>
                    </a:lnTo>
                    <a:cubicBezTo>
                      <a:pt x="4" y="139"/>
                      <a:pt x="1" y="153"/>
                      <a:pt x="1" y="168"/>
                    </a:cubicBezTo>
                    <a:lnTo>
                      <a:pt x="25" y="168"/>
                    </a:lnTo>
                    <a:cubicBezTo>
                      <a:pt x="28" y="173"/>
                      <a:pt x="32" y="177"/>
                      <a:pt x="36" y="180"/>
                    </a:cubicBezTo>
                    <a:lnTo>
                      <a:pt x="36" y="180"/>
                    </a:lnTo>
                    <a:cubicBezTo>
                      <a:pt x="98" y="683"/>
                      <a:pt x="672" y="1886"/>
                      <a:pt x="1298" y="1886"/>
                    </a:cubicBezTo>
                    <a:cubicBezTo>
                      <a:pt x="1432" y="1886"/>
                      <a:pt x="1568" y="1831"/>
                      <a:pt x="1702" y="1703"/>
                    </a:cubicBezTo>
                    <a:cubicBezTo>
                      <a:pt x="2619" y="884"/>
                      <a:pt x="867" y="1"/>
                      <a:pt x="17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>
              <a:off x="8213498" y="948701"/>
              <a:ext cx="611658" cy="434768"/>
              <a:chOff x="8213498" y="948701"/>
              <a:chExt cx="611658" cy="434768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8325080" y="948701"/>
                <a:ext cx="500076" cy="422904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1234" extrusionOk="0">
                    <a:moveTo>
                      <a:pt x="11824" y="0"/>
                    </a:moveTo>
                    <a:cubicBezTo>
                      <a:pt x="9312" y="0"/>
                      <a:pt x="6711" y="1595"/>
                      <a:pt x="4823" y="2976"/>
                    </a:cubicBezTo>
                    <a:cubicBezTo>
                      <a:pt x="3555" y="3910"/>
                      <a:pt x="2521" y="5144"/>
                      <a:pt x="1821" y="6545"/>
                    </a:cubicBezTo>
                    <a:cubicBezTo>
                      <a:pt x="1054" y="7979"/>
                      <a:pt x="453" y="9514"/>
                      <a:pt x="20" y="11115"/>
                    </a:cubicBezTo>
                    <a:cubicBezTo>
                      <a:pt x="1" y="11190"/>
                      <a:pt x="56" y="11233"/>
                      <a:pt x="113" y="11233"/>
                    </a:cubicBezTo>
                    <a:cubicBezTo>
                      <a:pt x="158" y="11233"/>
                      <a:pt x="205" y="11207"/>
                      <a:pt x="220" y="11148"/>
                    </a:cubicBezTo>
                    <a:cubicBezTo>
                      <a:pt x="620" y="9680"/>
                      <a:pt x="1187" y="8246"/>
                      <a:pt x="1888" y="6878"/>
                    </a:cubicBezTo>
                    <a:cubicBezTo>
                      <a:pt x="2555" y="5411"/>
                      <a:pt x="3589" y="4110"/>
                      <a:pt x="4890" y="3142"/>
                    </a:cubicBezTo>
                    <a:cubicBezTo>
                      <a:pt x="6756" y="1785"/>
                      <a:pt x="9366" y="211"/>
                      <a:pt x="11825" y="211"/>
                    </a:cubicBezTo>
                    <a:cubicBezTo>
                      <a:pt x="12266" y="211"/>
                      <a:pt x="12703" y="262"/>
                      <a:pt x="13129" y="374"/>
                    </a:cubicBezTo>
                    <a:cubicBezTo>
                      <a:pt x="13138" y="377"/>
                      <a:pt x="13147" y="378"/>
                      <a:pt x="13155" y="378"/>
                    </a:cubicBezTo>
                    <a:cubicBezTo>
                      <a:pt x="13239" y="378"/>
                      <a:pt x="13284" y="234"/>
                      <a:pt x="13162" y="174"/>
                    </a:cubicBezTo>
                    <a:lnTo>
                      <a:pt x="13196" y="174"/>
                    </a:lnTo>
                    <a:cubicBezTo>
                      <a:pt x="12745" y="54"/>
                      <a:pt x="12286" y="0"/>
                      <a:pt x="1182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224453" y="1205331"/>
                <a:ext cx="275448" cy="99232"/>
              </a:xfrm>
              <a:custGeom>
                <a:avLst/>
                <a:gdLst/>
                <a:ahLst/>
                <a:cxnLst/>
                <a:rect l="l" t="t" r="r" b="b"/>
                <a:pathLst>
                  <a:path w="7317" h="2636" extrusionOk="0">
                    <a:moveTo>
                      <a:pt x="3649" y="0"/>
                    </a:moveTo>
                    <a:cubicBezTo>
                      <a:pt x="2417" y="0"/>
                      <a:pt x="1336" y="666"/>
                      <a:pt x="124" y="962"/>
                    </a:cubicBezTo>
                    <a:cubicBezTo>
                      <a:pt x="1" y="993"/>
                      <a:pt x="20" y="1166"/>
                      <a:pt x="155" y="1166"/>
                    </a:cubicBezTo>
                    <a:cubicBezTo>
                      <a:pt x="166" y="1166"/>
                      <a:pt x="178" y="1165"/>
                      <a:pt x="191" y="1162"/>
                    </a:cubicBezTo>
                    <a:cubicBezTo>
                      <a:pt x="1365" y="898"/>
                      <a:pt x="2409" y="221"/>
                      <a:pt x="3598" y="221"/>
                    </a:cubicBezTo>
                    <a:cubicBezTo>
                      <a:pt x="3760" y="221"/>
                      <a:pt x="3925" y="233"/>
                      <a:pt x="4094" y="261"/>
                    </a:cubicBezTo>
                    <a:cubicBezTo>
                      <a:pt x="5395" y="428"/>
                      <a:pt x="6762" y="1229"/>
                      <a:pt x="7096" y="2563"/>
                    </a:cubicBezTo>
                    <a:cubicBezTo>
                      <a:pt x="7108" y="2614"/>
                      <a:pt x="7146" y="2636"/>
                      <a:pt x="7185" y="2636"/>
                    </a:cubicBezTo>
                    <a:cubicBezTo>
                      <a:pt x="7248" y="2636"/>
                      <a:pt x="7317" y="2579"/>
                      <a:pt x="7296" y="2496"/>
                    </a:cubicBezTo>
                    <a:cubicBezTo>
                      <a:pt x="6996" y="1195"/>
                      <a:pt x="5761" y="462"/>
                      <a:pt x="4561" y="128"/>
                    </a:cubicBezTo>
                    <a:cubicBezTo>
                      <a:pt x="4246" y="38"/>
                      <a:pt x="3943" y="0"/>
                      <a:pt x="364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252235" y="1209284"/>
                <a:ext cx="140265" cy="119448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3173" extrusionOk="0">
                    <a:moveTo>
                      <a:pt x="3574" y="0"/>
                    </a:moveTo>
                    <a:cubicBezTo>
                      <a:pt x="3541" y="0"/>
                      <a:pt x="3509" y="16"/>
                      <a:pt x="3489" y="56"/>
                    </a:cubicBezTo>
                    <a:cubicBezTo>
                      <a:pt x="2555" y="1224"/>
                      <a:pt x="1388" y="2225"/>
                      <a:pt x="87" y="2958"/>
                    </a:cubicBezTo>
                    <a:cubicBezTo>
                      <a:pt x="1" y="3016"/>
                      <a:pt x="63" y="3172"/>
                      <a:pt x="145" y="3172"/>
                    </a:cubicBezTo>
                    <a:cubicBezTo>
                      <a:pt x="159" y="3172"/>
                      <a:pt x="173" y="3168"/>
                      <a:pt x="187" y="3159"/>
                    </a:cubicBezTo>
                    <a:lnTo>
                      <a:pt x="187" y="3125"/>
                    </a:lnTo>
                    <a:cubicBezTo>
                      <a:pt x="1521" y="2358"/>
                      <a:pt x="2722" y="1357"/>
                      <a:pt x="3656" y="156"/>
                    </a:cubicBezTo>
                    <a:cubicBezTo>
                      <a:pt x="3726" y="87"/>
                      <a:pt x="3649" y="0"/>
                      <a:pt x="357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383129" y="1211467"/>
                <a:ext cx="65766" cy="14184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768" extrusionOk="0">
                    <a:moveTo>
                      <a:pt x="173" y="1"/>
                    </a:moveTo>
                    <a:cubicBezTo>
                      <a:pt x="85" y="1"/>
                      <a:pt x="1" y="113"/>
                      <a:pt x="79" y="165"/>
                    </a:cubicBezTo>
                    <a:cubicBezTo>
                      <a:pt x="512" y="666"/>
                      <a:pt x="846" y="1233"/>
                      <a:pt x="1013" y="1833"/>
                    </a:cubicBezTo>
                    <a:cubicBezTo>
                      <a:pt x="1246" y="2433"/>
                      <a:pt x="1446" y="3034"/>
                      <a:pt x="1513" y="3668"/>
                    </a:cubicBezTo>
                    <a:cubicBezTo>
                      <a:pt x="1513" y="3734"/>
                      <a:pt x="1571" y="3768"/>
                      <a:pt x="1630" y="3768"/>
                    </a:cubicBezTo>
                    <a:cubicBezTo>
                      <a:pt x="1688" y="3768"/>
                      <a:pt x="1747" y="3734"/>
                      <a:pt x="1747" y="3668"/>
                    </a:cubicBezTo>
                    <a:cubicBezTo>
                      <a:pt x="1647" y="2967"/>
                      <a:pt x="1446" y="2267"/>
                      <a:pt x="1146" y="1633"/>
                    </a:cubicBezTo>
                    <a:cubicBezTo>
                      <a:pt x="979" y="1032"/>
                      <a:pt x="646" y="499"/>
                      <a:pt x="246" y="32"/>
                    </a:cubicBezTo>
                    <a:cubicBezTo>
                      <a:pt x="223" y="10"/>
                      <a:pt x="198" y="1"/>
                      <a:pt x="1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8213498" y="1235109"/>
                <a:ext cx="38774" cy="2544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676" extrusionOk="0">
                    <a:moveTo>
                      <a:pt x="424" y="0"/>
                    </a:moveTo>
                    <a:cubicBezTo>
                      <a:pt x="1" y="0"/>
                      <a:pt x="1" y="675"/>
                      <a:pt x="424" y="675"/>
                    </a:cubicBezTo>
                    <a:cubicBezTo>
                      <a:pt x="443" y="675"/>
                      <a:pt x="462" y="674"/>
                      <a:pt x="482" y="671"/>
                    </a:cubicBezTo>
                    <a:lnTo>
                      <a:pt x="549" y="671"/>
                    </a:lnTo>
                    <a:cubicBezTo>
                      <a:pt x="569" y="674"/>
                      <a:pt x="588" y="675"/>
                      <a:pt x="606" y="675"/>
                    </a:cubicBezTo>
                    <a:cubicBezTo>
                      <a:pt x="1030" y="675"/>
                      <a:pt x="1030" y="0"/>
                      <a:pt x="606" y="0"/>
                    </a:cubicBezTo>
                    <a:cubicBezTo>
                      <a:pt x="588" y="0"/>
                      <a:pt x="569" y="2"/>
                      <a:pt x="549" y="4"/>
                    </a:cubicBezTo>
                    <a:lnTo>
                      <a:pt x="482" y="4"/>
                    </a:lnTo>
                    <a:cubicBezTo>
                      <a:pt x="462" y="2"/>
                      <a:pt x="443" y="0"/>
                      <a:pt x="42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250466" y="1313110"/>
                <a:ext cx="37683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lnTo>
                      <a:pt x="534" y="701"/>
                    </a:lnTo>
                    <a:cubicBezTo>
                      <a:pt x="1001" y="701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8328317" y="1357043"/>
                <a:ext cx="28911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2" extrusionOk="0">
                    <a:moveTo>
                      <a:pt x="367" y="1"/>
                    </a:moveTo>
                    <a:cubicBezTo>
                      <a:pt x="167" y="1"/>
                      <a:pt x="0" y="134"/>
                      <a:pt x="0" y="334"/>
                    </a:cubicBezTo>
                    <a:cubicBezTo>
                      <a:pt x="0" y="535"/>
                      <a:pt x="167" y="668"/>
                      <a:pt x="367" y="701"/>
                    </a:cubicBezTo>
                    <a:lnTo>
                      <a:pt x="434" y="701"/>
                    </a:lnTo>
                    <a:cubicBezTo>
                      <a:pt x="601" y="668"/>
                      <a:pt x="768" y="535"/>
                      <a:pt x="768" y="334"/>
                    </a:cubicBezTo>
                    <a:cubicBezTo>
                      <a:pt x="768" y="134"/>
                      <a:pt x="601" y="1"/>
                      <a:pt x="4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8442572" y="1340742"/>
                <a:ext cx="27669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4" y="0"/>
                    </a:moveTo>
                    <a:cubicBezTo>
                      <a:pt x="134" y="0"/>
                      <a:pt x="1" y="167"/>
                      <a:pt x="1" y="334"/>
                    </a:cubicBezTo>
                    <a:cubicBezTo>
                      <a:pt x="1" y="534"/>
                      <a:pt x="134" y="701"/>
                      <a:pt x="334" y="701"/>
                    </a:cubicBezTo>
                    <a:lnTo>
                      <a:pt x="401" y="701"/>
                    </a:lnTo>
                    <a:cubicBezTo>
                      <a:pt x="601" y="701"/>
                      <a:pt x="735" y="534"/>
                      <a:pt x="735" y="334"/>
                    </a:cubicBezTo>
                    <a:cubicBezTo>
                      <a:pt x="735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8480255" y="1289243"/>
                <a:ext cx="38963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lnTo>
                      <a:pt x="568" y="701"/>
                    </a:lnTo>
                    <a:cubicBezTo>
                      <a:pt x="1035" y="701"/>
                      <a:pt x="1035" y="1"/>
                      <a:pt x="56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0" name="Google Shape;80;p2"/>
            <p:cNvGrpSpPr/>
            <p:nvPr/>
          </p:nvGrpSpPr>
          <p:grpSpPr>
            <a:xfrm>
              <a:off x="8546814" y="427482"/>
              <a:ext cx="705768" cy="1177197"/>
              <a:chOff x="8556864" y="319795"/>
              <a:chExt cx="705768" cy="1177197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8556864" y="319795"/>
                <a:ext cx="705768" cy="1177197"/>
              </a:xfrm>
              <a:custGeom>
                <a:avLst/>
                <a:gdLst/>
                <a:ahLst/>
                <a:cxnLst/>
                <a:rect l="l" t="t" r="r" b="b"/>
                <a:pathLst>
                  <a:path w="18748" h="31271" extrusionOk="0">
                    <a:moveTo>
                      <a:pt x="16979" y="1"/>
                    </a:moveTo>
                    <a:cubicBezTo>
                      <a:pt x="15278" y="1769"/>
                      <a:pt x="10208" y="5905"/>
                      <a:pt x="8540" y="7306"/>
                    </a:cubicBezTo>
                    <a:cubicBezTo>
                      <a:pt x="7072" y="8574"/>
                      <a:pt x="5671" y="9941"/>
                      <a:pt x="4370" y="11342"/>
                    </a:cubicBezTo>
                    <a:cubicBezTo>
                      <a:pt x="3570" y="12143"/>
                      <a:pt x="1902" y="13744"/>
                      <a:pt x="1735" y="14911"/>
                    </a:cubicBezTo>
                    <a:cubicBezTo>
                      <a:pt x="1468" y="16679"/>
                      <a:pt x="4403" y="16980"/>
                      <a:pt x="5638" y="17180"/>
                    </a:cubicBezTo>
                    <a:cubicBezTo>
                      <a:pt x="4470" y="18214"/>
                      <a:pt x="0" y="20182"/>
                      <a:pt x="1168" y="22383"/>
                    </a:cubicBezTo>
                    <a:cubicBezTo>
                      <a:pt x="1572" y="23124"/>
                      <a:pt x="2773" y="23363"/>
                      <a:pt x="4028" y="23363"/>
                    </a:cubicBezTo>
                    <a:cubicBezTo>
                      <a:pt x="5260" y="23363"/>
                      <a:pt x="6544" y="23132"/>
                      <a:pt x="7172" y="22917"/>
                    </a:cubicBezTo>
                    <a:lnTo>
                      <a:pt x="7172" y="22917"/>
                    </a:lnTo>
                    <a:cubicBezTo>
                      <a:pt x="6205" y="24151"/>
                      <a:pt x="2335" y="30890"/>
                      <a:pt x="5638" y="31257"/>
                    </a:cubicBezTo>
                    <a:cubicBezTo>
                      <a:pt x="5705" y="31266"/>
                      <a:pt x="5772" y="31270"/>
                      <a:pt x="5839" y="31270"/>
                    </a:cubicBezTo>
                    <a:cubicBezTo>
                      <a:pt x="8209" y="31270"/>
                      <a:pt x="10032" y="25639"/>
                      <a:pt x="10908" y="23985"/>
                    </a:cubicBezTo>
                    <a:cubicBezTo>
                      <a:pt x="11537" y="24834"/>
                      <a:pt x="12225" y="26809"/>
                      <a:pt x="13588" y="26809"/>
                    </a:cubicBezTo>
                    <a:cubicBezTo>
                      <a:pt x="13670" y="26809"/>
                      <a:pt x="13756" y="26802"/>
                      <a:pt x="13844" y="26787"/>
                    </a:cubicBezTo>
                    <a:cubicBezTo>
                      <a:pt x="15144" y="26553"/>
                      <a:pt x="15278" y="24118"/>
                      <a:pt x="15378" y="23117"/>
                    </a:cubicBezTo>
                    <a:cubicBezTo>
                      <a:pt x="15545" y="21716"/>
                      <a:pt x="15545" y="20282"/>
                      <a:pt x="15378" y="18881"/>
                    </a:cubicBezTo>
                    <a:cubicBezTo>
                      <a:pt x="15211" y="17747"/>
                      <a:pt x="14711" y="16513"/>
                      <a:pt x="14711" y="15345"/>
                    </a:cubicBezTo>
                    <a:lnTo>
                      <a:pt x="14711" y="15345"/>
                    </a:lnTo>
                    <a:cubicBezTo>
                      <a:pt x="15381" y="15900"/>
                      <a:pt x="16211" y="17159"/>
                      <a:pt x="17002" y="17159"/>
                    </a:cubicBezTo>
                    <a:cubicBezTo>
                      <a:pt x="17353" y="17159"/>
                      <a:pt x="17696" y="16912"/>
                      <a:pt x="18013" y="16246"/>
                    </a:cubicBezTo>
                    <a:cubicBezTo>
                      <a:pt x="18747" y="14845"/>
                      <a:pt x="17413" y="2302"/>
                      <a:pt x="16979" y="34"/>
                    </a:cubicBezTo>
                    <a:lnTo>
                      <a:pt x="16979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794672" y="325780"/>
                <a:ext cx="415714" cy="1066671"/>
              </a:xfrm>
              <a:custGeom>
                <a:avLst/>
                <a:gdLst/>
                <a:ahLst/>
                <a:cxnLst/>
                <a:rect l="l" t="t" r="r" b="b"/>
                <a:pathLst>
                  <a:path w="11043" h="28335" extrusionOk="0">
                    <a:moveTo>
                      <a:pt x="10878" y="0"/>
                    </a:moveTo>
                    <a:cubicBezTo>
                      <a:pt x="10846" y="0"/>
                      <a:pt x="10815" y="13"/>
                      <a:pt x="10796" y="42"/>
                    </a:cubicBezTo>
                    <a:lnTo>
                      <a:pt x="10829" y="42"/>
                    </a:lnTo>
                    <a:cubicBezTo>
                      <a:pt x="8527" y="4512"/>
                      <a:pt x="7493" y="9449"/>
                      <a:pt x="6025" y="14219"/>
                    </a:cubicBezTo>
                    <a:cubicBezTo>
                      <a:pt x="5225" y="16787"/>
                      <a:pt x="4258" y="19322"/>
                      <a:pt x="3157" y="21791"/>
                    </a:cubicBezTo>
                    <a:cubicBezTo>
                      <a:pt x="2223" y="23959"/>
                      <a:pt x="722" y="25927"/>
                      <a:pt x="21" y="28195"/>
                    </a:cubicBezTo>
                    <a:cubicBezTo>
                      <a:pt x="1" y="28278"/>
                      <a:pt x="69" y="28335"/>
                      <a:pt x="132" y="28335"/>
                    </a:cubicBezTo>
                    <a:cubicBezTo>
                      <a:pt x="172" y="28335"/>
                      <a:pt x="209" y="28313"/>
                      <a:pt x="221" y="28262"/>
                    </a:cubicBezTo>
                    <a:cubicBezTo>
                      <a:pt x="622" y="27128"/>
                      <a:pt x="1155" y="26027"/>
                      <a:pt x="1789" y="25026"/>
                    </a:cubicBezTo>
                    <a:cubicBezTo>
                      <a:pt x="2423" y="23926"/>
                      <a:pt x="2957" y="22758"/>
                      <a:pt x="3457" y="21624"/>
                    </a:cubicBezTo>
                    <a:cubicBezTo>
                      <a:pt x="4458" y="19322"/>
                      <a:pt x="5358" y="16954"/>
                      <a:pt x="6126" y="14552"/>
                    </a:cubicBezTo>
                    <a:cubicBezTo>
                      <a:pt x="7627" y="9716"/>
                      <a:pt x="8627" y="4712"/>
                      <a:pt x="10996" y="142"/>
                    </a:cubicBezTo>
                    <a:cubicBezTo>
                      <a:pt x="11043" y="71"/>
                      <a:pt x="10957" y="0"/>
                      <a:pt x="1087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8699127" y="959204"/>
                <a:ext cx="370803" cy="2528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6718" extrusionOk="0">
                    <a:moveTo>
                      <a:pt x="7760" y="0"/>
                    </a:moveTo>
                    <a:cubicBezTo>
                      <a:pt x="7738" y="0"/>
                      <a:pt x="7716" y="8"/>
                      <a:pt x="7696" y="28"/>
                    </a:cubicBezTo>
                    <a:cubicBezTo>
                      <a:pt x="6495" y="1095"/>
                      <a:pt x="5228" y="2063"/>
                      <a:pt x="3860" y="2863"/>
                    </a:cubicBezTo>
                    <a:cubicBezTo>
                      <a:pt x="2967" y="3429"/>
                      <a:pt x="1729" y="4340"/>
                      <a:pt x="596" y="4340"/>
                    </a:cubicBezTo>
                    <a:cubicBezTo>
                      <a:pt x="459" y="4340"/>
                      <a:pt x="324" y="4326"/>
                      <a:pt x="191" y="4298"/>
                    </a:cubicBezTo>
                    <a:cubicBezTo>
                      <a:pt x="181" y="4295"/>
                      <a:pt x="171" y="4294"/>
                      <a:pt x="161" y="4294"/>
                    </a:cubicBezTo>
                    <a:cubicBezTo>
                      <a:pt x="48" y="4294"/>
                      <a:pt x="1" y="4467"/>
                      <a:pt x="124" y="4498"/>
                    </a:cubicBezTo>
                    <a:lnTo>
                      <a:pt x="124" y="4531"/>
                    </a:lnTo>
                    <a:cubicBezTo>
                      <a:pt x="263" y="4560"/>
                      <a:pt x="402" y="4573"/>
                      <a:pt x="542" y="4573"/>
                    </a:cubicBezTo>
                    <a:cubicBezTo>
                      <a:pt x="1547" y="4573"/>
                      <a:pt x="2573" y="3895"/>
                      <a:pt x="3393" y="3397"/>
                    </a:cubicBezTo>
                    <a:cubicBezTo>
                      <a:pt x="4938" y="2528"/>
                      <a:pt x="6358" y="1504"/>
                      <a:pt x="7684" y="325"/>
                    </a:cubicBezTo>
                    <a:lnTo>
                      <a:pt x="7684" y="325"/>
                    </a:lnTo>
                    <a:cubicBezTo>
                      <a:pt x="7797" y="1289"/>
                      <a:pt x="8055" y="2222"/>
                      <a:pt x="8430" y="3097"/>
                    </a:cubicBezTo>
                    <a:cubicBezTo>
                      <a:pt x="8830" y="4264"/>
                      <a:pt x="9264" y="5465"/>
                      <a:pt x="9631" y="6633"/>
                    </a:cubicBezTo>
                    <a:cubicBezTo>
                      <a:pt x="9646" y="6691"/>
                      <a:pt x="9692" y="6718"/>
                      <a:pt x="9737" y="6718"/>
                    </a:cubicBezTo>
                    <a:cubicBezTo>
                      <a:pt x="9795" y="6718"/>
                      <a:pt x="9850" y="6674"/>
                      <a:pt x="9831" y="6599"/>
                    </a:cubicBezTo>
                    <a:cubicBezTo>
                      <a:pt x="9464" y="5465"/>
                      <a:pt x="9064" y="4364"/>
                      <a:pt x="8697" y="3264"/>
                    </a:cubicBezTo>
                    <a:cubicBezTo>
                      <a:pt x="8363" y="2230"/>
                      <a:pt x="7896" y="1195"/>
                      <a:pt x="7863" y="95"/>
                    </a:cubicBezTo>
                    <a:cubicBezTo>
                      <a:pt x="7863" y="48"/>
                      <a:pt x="7813" y="0"/>
                      <a:pt x="776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713809" y="708071"/>
                <a:ext cx="471579" cy="168198"/>
              </a:xfrm>
              <a:custGeom>
                <a:avLst/>
                <a:gdLst/>
                <a:ahLst/>
                <a:cxnLst/>
                <a:rect l="l" t="t" r="r" b="b"/>
                <a:pathLst>
                  <a:path w="12527" h="4468" extrusionOk="0">
                    <a:moveTo>
                      <a:pt x="9318" y="0"/>
                    </a:moveTo>
                    <a:cubicBezTo>
                      <a:pt x="9264" y="0"/>
                      <a:pt x="9208" y="36"/>
                      <a:pt x="9208" y="94"/>
                    </a:cubicBezTo>
                    <a:cubicBezTo>
                      <a:pt x="9208" y="294"/>
                      <a:pt x="7573" y="1128"/>
                      <a:pt x="7340" y="1295"/>
                    </a:cubicBezTo>
                    <a:cubicBezTo>
                      <a:pt x="6606" y="1762"/>
                      <a:pt x="5872" y="2196"/>
                      <a:pt x="5105" y="2596"/>
                    </a:cubicBezTo>
                    <a:cubicBezTo>
                      <a:pt x="3653" y="3306"/>
                      <a:pt x="1952" y="4234"/>
                      <a:pt x="303" y="4234"/>
                    </a:cubicBezTo>
                    <a:cubicBezTo>
                      <a:pt x="246" y="4234"/>
                      <a:pt x="190" y="4233"/>
                      <a:pt x="134" y="4231"/>
                    </a:cubicBezTo>
                    <a:cubicBezTo>
                      <a:pt x="1" y="4231"/>
                      <a:pt x="1" y="4431"/>
                      <a:pt x="134" y="4431"/>
                    </a:cubicBezTo>
                    <a:lnTo>
                      <a:pt x="134" y="4464"/>
                    </a:lnTo>
                    <a:cubicBezTo>
                      <a:pt x="191" y="4466"/>
                      <a:pt x="247" y="4467"/>
                      <a:pt x="303" y="4467"/>
                    </a:cubicBezTo>
                    <a:cubicBezTo>
                      <a:pt x="2013" y="4467"/>
                      <a:pt x="3687" y="3507"/>
                      <a:pt x="5205" y="2796"/>
                    </a:cubicBezTo>
                    <a:cubicBezTo>
                      <a:pt x="6139" y="2296"/>
                      <a:pt x="7073" y="1762"/>
                      <a:pt x="7940" y="1195"/>
                    </a:cubicBezTo>
                    <a:cubicBezTo>
                      <a:pt x="8183" y="1033"/>
                      <a:pt x="9016" y="674"/>
                      <a:pt x="9325" y="349"/>
                    </a:cubicBezTo>
                    <a:lnTo>
                      <a:pt x="9325" y="349"/>
                    </a:lnTo>
                    <a:cubicBezTo>
                      <a:pt x="10042" y="1889"/>
                      <a:pt x="11284" y="3048"/>
                      <a:pt x="12310" y="4331"/>
                    </a:cubicBezTo>
                    <a:cubicBezTo>
                      <a:pt x="12335" y="4356"/>
                      <a:pt x="12362" y="4366"/>
                      <a:pt x="12387" y="4366"/>
                    </a:cubicBezTo>
                    <a:cubicBezTo>
                      <a:pt x="12464" y="4366"/>
                      <a:pt x="12527" y="4272"/>
                      <a:pt x="12477" y="4197"/>
                    </a:cubicBezTo>
                    <a:cubicBezTo>
                      <a:pt x="11426" y="2851"/>
                      <a:pt x="10149" y="1698"/>
                      <a:pt x="9441" y="135"/>
                    </a:cubicBezTo>
                    <a:lnTo>
                      <a:pt x="9441" y="135"/>
                    </a:lnTo>
                    <a:cubicBezTo>
                      <a:pt x="9441" y="133"/>
                      <a:pt x="9441" y="130"/>
                      <a:pt x="9441" y="128"/>
                    </a:cubicBezTo>
                    <a:lnTo>
                      <a:pt x="9441" y="128"/>
                    </a:lnTo>
                    <a:lnTo>
                      <a:pt x="9438" y="128"/>
                    </a:lnTo>
                    <a:lnTo>
                      <a:pt x="9438" y="128"/>
                    </a:lnTo>
                    <a:cubicBezTo>
                      <a:pt x="9428" y="106"/>
                      <a:pt x="9418" y="83"/>
                      <a:pt x="9408" y="61"/>
                    </a:cubicBezTo>
                    <a:cubicBezTo>
                      <a:pt x="9394" y="19"/>
                      <a:pt x="9356" y="0"/>
                      <a:pt x="931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8890066" y="510168"/>
                <a:ext cx="316557" cy="13507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3588" extrusionOk="0">
                    <a:moveTo>
                      <a:pt x="6256" y="0"/>
                    </a:moveTo>
                    <a:cubicBezTo>
                      <a:pt x="6246" y="0"/>
                      <a:pt x="6237" y="4"/>
                      <a:pt x="6227" y="14"/>
                    </a:cubicBezTo>
                    <a:cubicBezTo>
                      <a:pt x="4025" y="848"/>
                      <a:pt x="2257" y="2449"/>
                      <a:pt x="122" y="3383"/>
                    </a:cubicBezTo>
                    <a:cubicBezTo>
                      <a:pt x="1" y="3444"/>
                      <a:pt x="101" y="3588"/>
                      <a:pt x="195" y="3588"/>
                    </a:cubicBezTo>
                    <a:cubicBezTo>
                      <a:pt x="204" y="3588"/>
                      <a:pt x="214" y="3586"/>
                      <a:pt x="222" y="3583"/>
                    </a:cubicBezTo>
                    <a:cubicBezTo>
                      <a:pt x="1757" y="2916"/>
                      <a:pt x="3125" y="1915"/>
                      <a:pt x="4559" y="1048"/>
                    </a:cubicBezTo>
                    <a:cubicBezTo>
                      <a:pt x="4859" y="848"/>
                      <a:pt x="5193" y="681"/>
                      <a:pt x="5526" y="514"/>
                    </a:cubicBezTo>
                    <a:cubicBezTo>
                      <a:pt x="5706" y="433"/>
                      <a:pt x="5845" y="397"/>
                      <a:pt x="5959" y="397"/>
                    </a:cubicBezTo>
                    <a:cubicBezTo>
                      <a:pt x="6309" y="397"/>
                      <a:pt x="6408" y="737"/>
                      <a:pt x="6660" y="1115"/>
                    </a:cubicBezTo>
                    <a:cubicBezTo>
                      <a:pt x="7094" y="1815"/>
                      <a:pt x="7694" y="2382"/>
                      <a:pt x="8161" y="3050"/>
                    </a:cubicBezTo>
                    <a:cubicBezTo>
                      <a:pt x="8191" y="3079"/>
                      <a:pt x="8226" y="3091"/>
                      <a:pt x="8259" y="3091"/>
                    </a:cubicBezTo>
                    <a:cubicBezTo>
                      <a:pt x="8339" y="3091"/>
                      <a:pt x="8409" y="3020"/>
                      <a:pt x="8362" y="2950"/>
                    </a:cubicBezTo>
                    <a:cubicBezTo>
                      <a:pt x="7628" y="1982"/>
                      <a:pt x="6794" y="1148"/>
                      <a:pt x="6327" y="47"/>
                    </a:cubicBezTo>
                    <a:cubicBezTo>
                      <a:pt x="6303" y="24"/>
                      <a:pt x="6280" y="0"/>
                      <a:pt x="62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8815528" y="743006"/>
                <a:ext cx="2390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68" extrusionOk="0">
                    <a:moveTo>
                      <a:pt x="301" y="0"/>
                    </a:moveTo>
                    <a:cubicBezTo>
                      <a:pt x="1" y="0"/>
                      <a:pt x="1" y="467"/>
                      <a:pt x="301" y="467"/>
                    </a:cubicBezTo>
                    <a:cubicBezTo>
                      <a:pt x="635" y="467"/>
                      <a:pt x="635" y="0"/>
                      <a:pt x="3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8846924" y="717896"/>
                <a:ext cx="20140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68" extrusionOk="0">
                    <a:moveTo>
                      <a:pt x="268" y="0"/>
                    </a:moveTo>
                    <a:cubicBezTo>
                      <a:pt x="1" y="33"/>
                      <a:pt x="1" y="434"/>
                      <a:pt x="268" y="467"/>
                    </a:cubicBezTo>
                    <a:cubicBezTo>
                      <a:pt x="535" y="434"/>
                      <a:pt x="535" y="33"/>
                      <a:pt x="2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8855733" y="757123"/>
                <a:ext cx="17618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18" extrusionOk="0">
                    <a:moveTo>
                      <a:pt x="234" y="0"/>
                    </a:moveTo>
                    <a:cubicBezTo>
                      <a:pt x="117" y="0"/>
                      <a:pt x="0" y="75"/>
                      <a:pt x="0" y="226"/>
                    </a:cubicBezTo>
                    <a:lnTo>
                      <a:pt x="0" y="292"/>
                    </a:lnTo>
                    <a:cubicBezTo>
                      <a:pt x="0" y="442"/>
                      <a:pt x="117" y="517"/>
                      <a:pt x="234" y="517"/>
                    </a:cubicBezTo>
                    <a:cubicBezTo>
                      <a:pt x="351" y="517"/>
                      <a:pt x="467" y="442"/>
                      <a:pt x="467" y="292"/>
                    </a:cubicBezTo>
                    <a:lnTo>
                      <a:pt x="467" y="226"/>
                    </a:lnTo>
                    <a:cubicBezTo>
                      <a:pt x="467" y="75"/>
                      <a:pt x="351" y="0"/>
                      <a:pt x="2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879601" y="960221"/>
                <a:ext cx="20102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35" extrusionOk="0">
                    <a:moveTo>
                      <a:pt x="267" y="1"/>
                    </a:moveTo>
                    <a:cubicBezTo>
                      <a:pt x="0" y="34"/>
                      <a:pt x="0" y="401"/>
                      <a:pt x="267" y="435"/>
                    </a:cubicBezTo>
                    <a:cubicBezTo>
                      <a:pt x="534" y="401"/>
                      <a:pt x="534" y="34"/>
                      <a:pt x="26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907195" y="930104"/>
                <a:ext cx="20140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68" extrusionOk="0">
                    <a:moveTo>
                      <a:pt x="268" y="0"/>
                    </a:moveTo>
                    <a:cubicBezTo>
                      <a:pt x="1" y="34"/>
                      <a:pt x="1" y="434"/>
                      <a:pt x="268" y="467"/>
                    </a:cubicBezTo>
                    <a:cubicBezTo>
                      <a:pt x="535" y="434"/>
                      <a:pt x="535" y="34"/>
                      <a:pt x="2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8864505" y="921295"/>
                <a:ext cx="22662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35" extrusionOk="0">
                    <a:moveTo>
                      <a:pt x="301" y="1"/>
                    </a:moveTo>
                    <a:cubicBezTo>
                      <a:pt x="1" y="1"/>
                      <a:pt x="1" y="435"/>
                      <a:pt x="301" y="435"/>
                    </a:cubicBezTo>
                    <a:cubicBezTo>
                      <a:pt x="601" y="435"/>
                      <a:pt x="601" y="1"/>
                      <a:pt x="3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9076751" y="1075717"/>
                <a:ext cx="22625" cy="16413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36" extrusionOk="0">
                    <a:moveTo>
                      <a:pt x="330" y="0"/>
                    </a:moveTo>
                    <a:cubicBezTo>
                      <a:pt x="321" y="0"/>
                      <a:pt x="311" y="1"/>
                      <a:pt x="300" y="2"/>
                    </a:cubicBezTo>
                    <a:cubicBezTo>
                      <a:pt x="0" y="2"/>
                      <a:pt x="0" y="435"/>
                      <a:pt x="300" y="435"/>
                    </a:cubicBezTo>
                    <a:cubicBezTo>
                      <a:pt x="590" y="435"/>
                      <a:pt x="600" y="0"/>
                      <a:pt x="33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9059170" y="1033065"/>
                <a:ext cx="20102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68" extrusionOk="0">
                    <a:moveTo>
                      <a:pt x="267" y="1"/>
                    </a:moveTo>
                    <a:cubicBezTo>
                      <a:pt x="0" y="34"/>
                      <a:pt x="0" y="434"/>
                      <a:pt x="267" y="468"/>
                    </a:cubicBezTo>
                    <a:cubicBezTo>
                      <a:pt x="534" y="434"/>
                      <a:pt x="534" y="34"/>
                      <a:pt x="26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9137022" y="704081"/>
                <a:ext cx="2262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68" extrusionOk="0">
                    <a:moveTo>
                      <a:pt x="301" y="0"/>
                    </a:moveTo>
                    <a:cubicBezTo>
                      <a:pt x="0" y="0"/>
                      <a:pt x="0" y="467"/>
                      <a:pt x="301" y="467"/>
                    </a:cubicBezTo>
                    <a:cubicBezTo>
                      <a:pt x="601" y="434"/>
                      <a:pt x="601" y="0"/>
                      <a:pt x="3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9085522" y="459196"/>
                <a:ext cx="2390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68" extrusionOk="0">
                    <a:moveTo>
                      <a:pt x="334" y="0"/>
                    </a:moveTo>
                    <a:cubicBezTo>
                      <a:pt x="1" y="0"/>
                      <a:pt x="1" y="467"/>
                      <a:pt x="334" y="467"/>
                    </a:cubicBezTo>
                    <a:cubicBezTo>
                      <a:pt x="634" y="467"/>
                      <a:pt x="634" y="0"/>
                      <a:pt x="3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865785" y="1308066"/>
                <a:ext cx="23867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68" extrusionOk="0">
                    <a:moveTo>
                      <a:pt x="334" y="1"/>
                    </a:moveTo>
                    <a:cubicBezTo>
                      <a:pt x="0" y="1"/>
                      <a:pt x="0" y="468"/>
                      <a:pt x="334" y="468"/>
                    </a:cubicBezTo>
                    <a:cubicBezTo>
                      <a:pt x="634" y="468"/>
                      <a:pt x="634" y="1"/>
                      <a:pt x="3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887130" y="1266656"/>
                <a:ext cx="25147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68" h="468" extrusionOk="0">
                    <a:moveTo>
                      <a:pt x="300" y="0"/>
                    </a:moveTo>
                    <a:cubicBezTo>
                      <a:pt x="0" y="0"/>
                      <a:pt x="0" y="467"/>
                      <a:pt x="300" y="467"/>
                    </a:cubicBezTo>
                    <a:lnTo>
                      <a:pt x="367" y="467"/>
                    </a:lnTo>
                    <a:cubicBezTo>
                      <a:pt x="667" y="467"/>
                      <a:pt x="667" y="0"/>
                      <a:pt x="3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7983978" y="-48128"/>
              <a:ext cx="1248235" cy="1191276"/>
              <a:chOff x="7923678" y="20260"/>
              <a:chExt cx="1248235" cy="1191276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8021632" y="20260"/>
                <a:ext cx="1150281" cy="1191276"/>
              </a:xfrm>
              <a:custGeom>
                <a:avLst/>
                <a:gdLst/>
                <a:ahLst/>
                <a:cxnLst/>
                <a:rect l="l" t="t" r="r" b="b"/>
                <a:pathLst>
                  <a:path w="30556" h="31645" extrusionOk="0">
                    <a:moveTo>
                      <a:pt x="30322" y="0"/>
                    </a:moveTo>
                    <a:cubicBezTo>
                      <a:pt x="29154" y="167"/>
                      <a:pt x="28087" y="1034"/>
                      <a:pt x="27186" y="1735"/>
                    </a:cubicBezTo>
                    <a:cubicBezTo>
                      <a:pt x="25852" y="2702"/>
                      <a:pt x="24684" y="3870"/>
                      <a:pt x="23650" y="5171"/>
                    </a:cubicBezTo>
                    <a:cubicBezTo>
                      <a:pt x="22349" y="6872"/>
                      <a:pt x="21282" y="8740"/>
                      <a:pt x="20081" y="10508"/>
                    </a:cubicBezTo>
                    <a:cubicBezTo>
                      <a:pt x="18747" y="12442"/>
                      <a:pt x="17312" y="14310"/>
                      <a:pt x="15745" y="16045"/>
                    </a:cubicBezTo>
                    <a:cubicBezTo>
                      <a:pt x="14344" y="17646"/>
                      <a:pt x="12709" y="18947"/>
                      <a:pt x="10841" y="19948"/>
                    </a:cubicBezTo>
                    <a:cubicBezTo>
                      <a:pt x="9107" y="20815"/>
                      <a:pt x="7305" y="21516"/>
                      <a:pt x="5637" y="22550"/>
                    </a:cubicBezTo>
                    <a:cubicBezTo>
                      <a:pt x="2402" y="24584"/>
                      <a:pt x="267" y="27687"/>
                      <a:pt x="0" y="31556"/>
                    </a:cubicBezTo>
                    <a:cubicBezTo>
                      <a:pt x="0" y="31610"/>
                      <a:pt x="57" y="31644"/>
                      <a:pt x="111" y="31644"/>
                    </a:cubicBezTo>
                    <a:cubicBezTo>
                      <a:pt x="157" y="31644"/>
                      <a:pt x="200" y="31618"/>
                      <a:pt x="200" y="31556"/>
                    </a:cubicBezTo>
                    <a:cubicBezTo>
                      <a:pt x="202" y="31545"/>
                      <a:pt x="204" y="31534"/>
                      <a:pt x="206" y="31523"/>
                    </a:cubicBezTo>
                    <a:lnTo>
                      <a:pt x="234" y="31523"/>
                    </a:lnTo>
                    <a:cubicBezTo>
                      <a:pt x="239" y="31443"/>
                      <a:pt x="245" y="31364"/>
                      <a:pt x="253" y="31286"/>
                    </a:cubicBezTo>
                    <a:lnTo>
                      <a:pt x="253" y="31286"/>
                    </a:lnTo>
                    <a:cubicBezTo>
                      <a:pt x="1025" y="27553"/>
                      <a:pt x="3614" y="24773"/>
                      <a:pt x="6872" y="22883"/>
                    </a:cubicBezTo>
                    <a:cubicBezTo>
                      <a:pt x="8406" y="21983"/>
                      <a:pt x="10074" y="21282"/>
                      <a:pt x="11675" y="20481"/>
                    </a:cubicBezTo>
                    <a:cubicBezTo>
                      <a:pt x="13143" y="19714"/>
                      <a:pt x="14444" y="18747"/>
                      <a:pt x="15611" y="17579"/>
                    </a:cubicBezTo>
                    <a:cubicBezTo>
                      <a:pt x="18013" y="15311"/>
                      <a:pt x="19848" y="12542"/>
                      <a:pt x="21716" y="9841"/>
                    </a:cubicBezTo>
                    <a:cubicBezTo>
                      <a:pt x="22650" y="8473"/>
                      <a:pt x="23650" y="7139"/>
                      <a:pt x="24618" y="5771"/>
                    </a:cubicBezTo>
                    <a:cubicBezTo>
                      <a:pt x="25718" y="4136"/>
                      <a:pt x="26919" y="2569"/>
                      <a:pt x="28520" y="1434"/>
                    </a:cubicBezTo>
                    <a:cubicBezTo>
                      <a:pt x="28633" y="1350"/>
                      <a:pt x="28556" y="1219"/>
                      <a:pt x="28469" y="1219"/>
                    </a:cubicBezTo>
                    <a:cubicBezTo>
                      <a:pt x="28453" y="1219"/>
                      <a:pt x="28436" y="1224"/>
                      <a:pt x="28420" y="1234"/>
                    </a:cubicBezTo>
                    <a:cubicBezTo>
                      <a:pt x="27119" y="2235"/>
                      <a:pt x="25985" y="3436"/>
                      <a:pt x="25051" y="4770"/>
                    </a:cubicBezTo>
                    <a:cubicBezTo>
                      <a:pt x="23984" y="6205"/>
                      <a:pt x="22983" y="7639"/>
                      <a:pt x="21949" y="9107"/>
                    </a:cubicBezTo>
                    <a:cubicBezTo>
                      <a:pt x="19948" y="11975"/>
                      <a:pt x="18013" y="14978"/>
                      <a:pt x="15478" y="17446"/>
                    </a:cubicBezTo>
                    <a:cubicBezTo>
                      <a:pt x="14177" y="18714"/>
                      <a:pt x="12676" y="19748"/>
                      <a:pt x="11041" y="20548"/>
                    </a:cubicBezTo>
                    <a:cubicBezTo>
                      <a:pt x="9373" y="21382"/>
                      <a:pt x="7639" y="22149"/>
                      <a:pt x="6038" y="23150"/>
                    </a:cubicBezTo>
                    <a:cubicBezTo>
                      <a:pt x="3535" y="24718"/>
                      <a:pt x="1509" y="26943"/>
                      <a:pt x="519" y="29695"/>
                    </a:cubicBezTo>
                    <a:lnTo>
                      <a:pt x="519" y="29695"/>
                    </a:lnTo>
                    <a:cubicBezTo>
                      <a:pt x="1353" y="26327"/>
                      <a:pt x="3777" y="23817"/>
                      <a:pt x="6905" y="22083"/>
                    </a:cubicBezTo>
                    <a:cubicBezTo>
                      <a:pt x="8539" y="21149"/>
                      <a:pt x="10341" y="20548"/>
                      <a:pt x="11942" y="19581"/>
                    </a:cubicBezTo>
                    <a:cubicBezTo>
                      <a:pt x="13510" y="18580"/>
                      <a:pt x="14911" y="17379"/>
                      <a:pt x="16078" y="15978"/>
                    </a:cubicBezTo>
                    <a:cubicBezTo>
                      <a:pt x="18880" y="12876"/>
                      <a:pt x="21115" y="9374"/>
                      <a:pt x="23383" y="5904"/>
                    </a:cubicBezTo>
                    <a:cubicBezTo>
                      <a:pt x="24351" y="4537"/>
                      <a:pt x="25518" y="3336"/>
                      <a:pt x="26819" y="2302"/>
                    </a:cubicBezTo>
                    <a:cubicBezTo>
                      <a:pt x="27787" y="1468"/>
                      <a:pt x="29087" y="400"/>
                      <a:pt x="30422" y="200"/>
                    </a:cubicBezTo>
                    <a:cubicBezTo>
                      <a:pt x="30555" y="200"/>
                      <a:pt x="30488" y="0"/>
                      <a:pt x="303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531467" y="133234"/>
                <a:ext cx="440785" cy="62641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1664" extrusionOk="0">
                    <a:moveTo>
                      <a:pt x="4362" y="1"/>
                    </a:moveTo>
                    <a:cubicBezTo>
                      <a:pt x="3442" y="1"/>
                      <a:pt x="2496" y="103"/>
                      <a:pt x="1701" y="468"/>
                    </a:cubicBezTo>
                    <a:cubicBezTo>
                      <a:pt x="1368" y="568"/>
                      <a:pt x="0" y="1169"/>
                      <a:pt x="367" y="1569"/>
                    </a:cubicBezTo>
                    <a:cubicBezTo>
                      <a:pt x="436" y="1638"/>
                      <a:pt x="611" y="1663"/>
                      <a:pt x="831" y="1663"/>
                    </a:cubicBezTo>
                    <a:cubicBezTo>
                      <a:pt x="1362" y="1663"/>
                      <a:pt x="2156" y="1516"/>
                      <a:pt x="2368" y="1469"/>
                    </a:cubicBezTo>
                    <a:cubicBezTo>
                      <a:pt x="4403" y="1402"/>
                      <a:pt x="6371" y="1102"/>
                      <a:pt x="8339" y="969"/>
                    </a:cubicBezTo>
                    <a:cubicBezTo>
                      <a:pt x="9440" y="869"/>
                      <a:pt x="10708" y="935"/>
                      <a:pt x="11708" y="568"/>
                    </a:cubicBezTo>
                    <a:lnTo>
                      <a:pt x="11708" y="435"/>
                    </a:lnTo>
                    <a:cubicBezTo>
                      <a:pt x="11548" y="440"/>
                      <a:pt x="11388" y="443"/>
                      <a:pt x="11226" y="443"/>
                    </a:cubicBezTo>
                    <a:cubicBezTo>
                      <a:pt x="9438" y="443"/>
                      <a:pt x="7582" y="129"/>
                      <a:pt x="5838" y="68"/>
                    </a:cubicBezTo>
                    <a:cubicBezTo>
                      <a:pt x="5374" y="32"/>
                      <a:pt x="4872" y="1"/>
                      <a:pt x="436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442285" y="251291"/>
                <a:ext cx="450837" cy="91816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2439" extrusionOk="0">
                    <a:moveTo>
                      <a:pt x="11976" y="1"/>
                    </a:moveTo>
                    <a:cubicBezTo>
                      <a:pt x="10666" y="713"/>
                      <a:pt x="9182" y="824"/>
                      <a:pt x="7688" y="824"/>
                    </a:cubicBezTo>
                    <a:cubicBezTo>
                      <a:pt x="7013" y="824"/>
                      <a:pt x="6336" y="801"/>
                      <a:pt x="5671" y="801"/>
                    </a:cubicBezTo>
                    <a:cubicBezTo>
                      <a:pt x="5537" y="798"/>
                      <a:pt x="5403" y="796"/>
                      <a:pt x="5270" y="796"/>
                    </a:cubicBezTo>
                    <a:cubicBezTo>
                      <a:pt x="4109" y="796"/>
                      <a:pt x="2972" y="922"/>
                      <a:pt x="1835" y="1102"/>
                    </a:cubicBezTo>
                    <a:cubicBezTo>
                      <a:pt x="1468" y="1168"/>
                      <a:pt x="1" y="1402"/>
                      <a:pt x="67" y="1969"/>
                    </a:cubicBezTo>
                    <a:cubicBezTo>
                      <a:pt x="94" y="2396"/>
                      <a:pt x="889" y="2439"/>
                      <a:pt x="1428" y="2439"/>
                    </a:cubicBezTo>
                    <a:cubicBezTo>
                      <a:pt x="1563" y="2439"/>
                      <a:pt x="1682" y="2436"/>
                      <a:pt x="1769" y="2436"/>
                    </a:cubicBezTo>
                    <a:cubicBezTo>
                      <a:pt x="4971" y="2403"/>
                      <a:pt x="8707" y="1969"/>
                      <a:pt x="11609" y="501"/>
                    </a:cubicBezTo>
                    <a:lnTo>
                      <a:pt x="11976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349375" y="375634"/>
                <a:ext cx="459608" cy="126864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3370" extrusionOk="0">
                    <a:moveTo>
                      <a:pt x="12209" y="0"/>
                    </a:moveTo>
                    <a:cubicBezTo>
                      <a:pt x="10319" y="977"/>
                      <a:pt x="8251" y="1507"/>
                      <a:pt x="6117" y="1507"/>
                    </a:cubicBezTo>
                    <a:cubicBezTo>
                      <a:pt x="5991" y="1507"/>
                      <a:pt x="5864" y="1505"/>
                      <a:pt x="5738" y="1501"/>
                    </a:cubicBezTo>
                    <a:cubicBezTo>
                      <a:pt x="5206" y="1501"/>
                      <a:pt x="4512" y="1447"/>
                      <a:pt x="3823" y="1447"/>
                    </a:cubicBezTo>
                    <a:cubicBezTo>
                      <a:pt x="3084" y="1447"/>
                      <a:pt x="2352" y="1509"/>
                      <a:pt x="1835" y="1768"/>
                    </a:cubicBezTo>
                    <a:cubicBezTo>
                      <a:pt x="0" y="2669"/>
                      <a:pt x="2936" y="3369"/>
                      <a:pt x="3736" y="3369"/>
                    </a:cubicBezTo>
                    <a:cubicBezTo>
                      <a:pt x="3765" y="3370"/>
                      <a:pt x="3795" y="3370"/>
                      <a:pt x="3824" y="3370"/>
                    </a:cubicBezTo>
                    <a:cubicBezTo>
                      <a:pt x="6548" y="3370"/>
                      <a:pt x="10096" y="1850"/>
                      <a:pt x="12142" y="167"/>
                    </a:cubicBezTo>
                    <a:lnTo>
                      <a:pt x="12209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314214" y="531336"/>
                <a:ext cx="386802" cy="98818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2625" extrusionOk="0">
                    <a:moveTo>
                      <a:pt x="10274" y="1"/>
                    </a:moveTo>
                    <a:lnTo>
                      <a:pt x="10274" y="1"/>
                    </a:lnTo>
                    <a:cubicBezTo>
                      <a:pt x="8173" y="1435"/>
                      <a:pt x="5838" y="1101"/>
                      <a:pt x="3403" y="1268"/>
                    </a:cubicBezTo>
                    <a:cubicBezTo>
                      <a:pt x="2535" y="1301"/>
                      <a:pt x="0" y="2102"/>
                      <a:pt x="2035" y="2502"/>
                    </a:cubicBezTo>
                    <a:cubicBezTo>
                      <a:pt x="2490" y="2584"/>
                      <a:pt x="2954" y="2625"/>
                      <a:pt x="3417" y="2625"/>
                    </a:cubicBezTo>
                    <a:cubicBezTo>
                      <a:pt x="4277" y="2625"/>
                      <a:pt x="5136" y="2484"/>
                      <a:pt x="5938" y="2202"/>
                    </a:cubicBezTo>
                    <a:cubicBezTo>
                      <a:pt x="7305" y="1768"/>
                      <a:pt x="8807" y="1268"/>
                      <a:pt x="9941" y="401"/>
                    </a:cubicBezTo>
                    <a:lnTo>
                      <a:pt x="10274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271524" y="658314"/>
                <a:ext cx="261219" cy="55602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1477" extrusionOk="0">
                    <a:moveTo>
                      <a:pt x="1788" y="0"/>
                    </a:moveTo>
                    <a:cubicBezTo>
                      <a:pt x="1350" y="0"/>
                      <a:pt x="972" y="92"/>
                      <a:pt x="734" y="330"/>
                    </a:cubicBezTo>
                    <a:cubicBezTo>
                      <a:pt x="0" y="1097"/>
                      <a:pt x="3136" y="1298"/>
                      <a:pt x="3769" y="1331"/>
                    </a:cubicBezTo>
                    <a:cubicBezTo>
                      <a:pt x="4483" y="1433"/>
                      <a:pt x="5196" y="1476"/>
                      <a:pt x="5910" y="1476"/>
                    </a:cubicBezTo>
                    <a:cubicBezTo>
                      <a:pt x="6130" y="1476"/>
                      <a:pt x="6351" y="1472"/>
                      <a:pt x="6571" y="1464"/>
                    </a:cubicBezTo>
                    <a:lnTo>
                      <a:pt x="6638" y="1464"/>
                    </a:lnTo>
                    <a:lnTo>
                      <a:pt x="6938" y="1331"/>
                    </a:lnTo>
                    <a:cubicBezTo>
                      <a:pt x="6238" y="1298"/>
                      <a:pt x="5571" y="1131"/>
                      <a:pt x="4970" y="831"/>
                    </a:cubicBezTo>
                    <a:cubicBezTo>
                      <a:pt x="4351" y="569"/>
                      <a:pt x="2882" y="0"/>
                      <a:pt x="178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8197437" y="716740"/>
                <a:ext cx="226058" cy="65766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1747" extrusionOk="0">
                    <a:moveTo>
                      <a:pt x="826" y="0"/>
                    </a:moveTo>
                    <a:cubicBezTo>
                      <a:pt x="326" y="0"/>
                      <a:pt x="0" y="152"/>
                      <a:pt x="0" y="546"/>
                    </a:cubicBezTo>
                    <a:cubicBezTo>
                      <a:pt x="0" y="1714"/>
                      <a:pt x="5037" y="1614"/>
                      <a:pt x="5904" y="1747"/>
                    </a:cubicBezTo>
                    <a:lnTo>
                      <a:pt x="6004" y="1647"/>
                    </a:lnTo>
                    <a:cubicBezTo>
                      <a:pt x="5527" y="1421"/>
                      <a:pt x="2358" y="0"/>
                      <a:pt x="82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105732" y="775015"/>
                <a:ext cx="190935" cy="67799"/>
              </a:xfrm>
              <a:custGeom>
                <a:avLst/>
                <a:gdLst/>
                <a:ahLst/>
                <a:cxnLst/>
                <a:rect l="l" t="t" r="r" b="b"/>
                <a:pathLst>
                  <a:path w="5072" h="1801" extrusionOk="0">
                    <a:moveTo>
                      <a:pt x="1794" y="1"/>
                    </a:moveTo>
                    <a:cubicBezTo>
                      <a:pt x="1559" y="1"/>
                      <a:pt x="1337" y="50"/>
                      <a:pt x="1135" y="166"/>
                    </a:cubicBezTo>
                    <a:cubicBezTo>
                      <a:pt x="1" y="799"/>
                      <a:pt x="2469" y="1300"/>
                      <a:pt x="3070" y="1467"/>
                    </a:cubicBezTo>
                    <a:cubicBezTo>
                      <a:pt x="3670" y="1600"/>
                      <a:pt x="4271" y="1667"/>
                      <a:pt x="4804" y="1800"/>
                    </a:cubicBezTo>
                    <a:lnTo>
                      <a:pt x="5071" y="1633"/>
                    </a:lnTo>
                    <a:cubicBezTo>
                      <a:pt x="4326" y="1137"/>
                      <a:pt x="2919" y="1"/>
                      <a:pt x="179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7972994" y="866155"/>
                <a:ext cx="244542" cy="47809"/>
              </a:xfrm>
              <a:custGeom>
                <a:avLst/>
                <a:gdLst/>
                <a:ahLst/>
                <a:cxnLst/>
                <a:rect l="l" t="t" r="r" b="b"/>
                <a:pathLst>
                  <a:path w="6496" h="1270" extrusionOk="0">
                    <a:moveTo>
                      <a:pt x="2367" y="0"/>
                    </a:moveTo>
                    <a:cubicBezTo>
                      <a:pt x="1184" y="0"/>
                      <a:pt x="185" y="191"/>
                      <a:pt x="58" y="813"/>
                    </a:cubicBezTo>
                    <a:cubicBezTo>
                      <a:pt x="0" y="1143"/>
                      <a:pt x="959" y="1269"/>
                      <a:pt x="2134" y="1269"/>
                    </a:cubicBezTo>
                    <a:cubicBezTo>
                      <a:pt x="3695" y="1269"/>
                      <a:pt x="5639" y="1047"/>
                      <a:pt x="6095" y="780"/>
                    </a:cubicBezTo>
                    <a:cubicBezTo>
                      <a:pt x="6129" y="713"/>
                      <a:pt x="6329" y="580"/>
                      <a:pt x="6362" y="547"/>
                    </a:cubicBezTo>
                    <a:lnTo>
                      <a:pt x="6496" y="447"/>
                    </a:lnTo>
                    <a:cubicBezTo>
                      <a:pt x="5920" y="351"/>
                      <a:pt x="3973" y="0"/>
                      <a:pt x="236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7923678" y="957032"/>
                <a:ext cx="202191" cy="90988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2417" extrusionOk="0">
                    <a:moveTo>
                      <a:pt x="5371" y="1"/>
                    </a:moveTo>
                    <a:cubicBezTo>
                      <a:pt x="4637" y="1"/>
                      <a:pt x="3903" y="67"/>
                      <a:pt x="3169" y="201"/>
                    </a:cubicBezTo>
                    <a:cubicBezTo>
                      <a:pt x="2202" y="368"/>
                      <a:pt x="134" y="935"/>
                      <a:pt x="0" y="2135"/>
                    </a:cubicBezTo>
                    <a:cubicBezTo>
                      <a:pt x="73" y="2333"/>
                      <a:pt x="263" y="2416"/>
                      <a:pt x="534" y="2416"/>
                    </a:cubicBezTo>
                    <a:cubicBezTo>
                      <a:pt x="1633" y="2416"/>
                      <a:pt x="4046" y="1043"/>
                      <a:pt x="5171" y="401"/>
                    </a:cubicBezTo>
                    <a:lnTo>
                      <a:pt x="5371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8092895" y="977134"/>
                <a:ext cx="78189" cy="170871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4539" extrusionOk="0">
                    <a:moveTo>
                      <a:pt x="1443" y="0"/>
                    </a:moveTo>
                    <a:lnTo>
                      <a:pt x="1243" y="267"/>
                    </a:lnTo>
                    <a:cubicBezTo>
                      <a:pt x="979" y="794"/>
                      <a:pt x="1" y="4539"/>
                      <a:pt x="1066" y="4539"/>
                    </a:cubicBezTo>
                    <a:cubicBezTo>
                      <a:pt x="1080" y="4539"/>
                      <a:pt x="1095" y="4538"/>
                      <a:pt x="1109" y="4537"/>
                    </a:cubicBezTo>
                    <a:cubicBezTo>
                      <a:pt x="2077" y="4437"/>
                      <a:pt x="1543" y="601"/>
                      <a:pt x="14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8171387" y="918106"/>
                <a:ext cx="71262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4917" extrusionOk="0">
                    <a:moveTo>
                      <a:pt x="1292" y="1"/>
                    </a:moveTo>
                    <a:cubicBezTo>
                      <a:pt x="1198" y="537"/>
                      <a:pt x="1" y="4917"/>
                      <a:pt x="996" y="4917"/>
                    </a:cubicBezTo>
                    <a:cubicBezTo>
                      <a:pt x="1054" y="4917"/>
                      <a:pt x="1119" y="4902"/>
                      <a:pt x="1192" y="4871"/>
                    </a:cubicBezTo>
                    <a:cubicBezTo>
                      <a:pt x="1893" y="4537"/>
                      <a:pt x="1659" y="2469"/>
                      <a:pt x="1559" y="1969"/>
                    </a:cubicBezTo>
                    <a:cubicBezTo>
                      <a:pt x="1359" y="1368"/>
                      <a:pt x="1292" y="701"/>
                      <a:pt x="1359" y="34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8264108" y="860358"/>
                <a:ext cx="94075" cy="163869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4353" extrusionOk="0">
                    <a:moveTo>
                      <a:pt x="1198" y="0"/>
                    </a:moveTo>
                    <a:cubicBezTo>
                      <a:pt x="940" y="579"/>
                      <a:pt x="1" y="4352"/>
                      <a:pt x="1250" y="4352"/>
                    </a:cubicBezTo>
                    <a:cubicBezTo>
                      <a:pt x="1296" y="4352"/>
                      <a:pt x="1345" y="4347"/>
                      <a:pt x="1398" y="4337"/>
                    </a:cubicBezTo>
                    <a:cubicBezTo>
                      <a:pt x="2499" y="4036"/>
                      <a:pt x="1265" y="934"/>
                      <a:pt x="1265" y="167"/>
                    </a:cubicBezTo>
                    <a:lnTo>
                      <a:pt x="1198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8357808" y="820152"/>
                <a:ext cx="83271" cy="177496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4715" extrusionOk="0">
                    <a:moveTo>
                      <a:pt x="1010" y="1"/>
                    </a:moveTo>
                    <a:cubicBezTo>
                      <a:pt x="758" y="631"/>
                      <a:pt x="0" y="4714"/>
                      <a:pt x="1042" y="4714"/>
                    </a:cubicBezTo>
                    <a:cubicBezTo>
                      <a:pt x="1103" y="4714"/>
                      <a:pt x="1170" y="4700"/>
                      <a:pt x="1244" y="4671"/>
                    </a:cubicBezTo>
                    <a:cubicBezTo>
                      <a:pt x="2211" y="4237"/>
                      <a:pt x="1277" y="735"/>
                      <a:pt x="107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473681" y="769933"/>
                <a:ext cx="99232" cy="168763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4483" extrusionOk="0">
                    <a:moveTo>
                      <a:pt x="334" y="0"/>
                    </a:moveTo>
                    <a:cubicBezTo>
                      <a:pt x="201" y="968"/>
                      <a:pt x="1" y="2102"/>
                      <a:pt x="267" y="3036"/>
                    </a:cubicBezTo>
                    <a:cubicBezTo>
                      <a:pt x="396" y="3551"/>
                      <a:pt x="724" y="4483"/>
                      <a:pt x="1173" y="4483"/>
                    </a:cubicBezTo>
                    <a:cubicBezTo>
                      <a:pt x="1306" y="4483"/>
                      <a:pt x="1449" y="4401"/>
                      <a:pt x="1602" y="4203"/>
                    </a:cubicBezTo>
                    <a:cubicBezTo>
                      <a:pt x="2636" y="2836"/>
                      <a:pt x="501" y="1401"/>
                      <a:pt x="401" y="201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8564106" y="714670"/>
                <a:ext cx="104239" cy="190371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5057" extrusionOk="0">
                    <a:moveTo>
                      <a:pt x="134" y="1"/>
                    </a:moveTo>
                    <a:lnTo>
                      <a:pt x="0" y="201"/>
                    </a:lnTo>
                    <a:cubicBezTo>
                      <a:pt x="167" y="1202"/>
                      <a:pt x="234" y="2169"/>
                      <a:pt x="501" y="3170"/>
                    </a:cubicBezTo>
                    <a:cubicBezTo>
                      <a:pt x="602" y="3628"/>
                      <a:pt x="1112" y="5057"/>
                      <a:pt x="1629" y="5057"/>
                    </a:cubicBezTo>
                    <a:cubicBezTo>
                      <a:pt x="1790" y="5057"/>
                      <a:pt x="1952" y="4919"/>
                      <a:pt x="2102" y="4571"/>
                    </a:cubicBezTo>
                    <a:cubicBezTo>
                      <a:pt x="2769" y="3103"/>
                      <a:pt x="601" y="1235"/>
                      <a:pt x="13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8652009" y="626767"/>
                <a:ext cx="124341" cy="182917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859" extrusionOk="0">
                    <a:moveTo>
                      <a:pt x="200" y="1"/>
                    </a:moveTo>
                    <a:lnTo>
                      <a:pt x="0" y="134"/>
                    </a:lnTo>
                    <a:cubicBezTo>
                      <a:pt x="434" y="1068"/>
                      <a:pt x="601" y="2136"/>
                      <a:pt x="1001" y="3036"/>
                    </a:cubicBezTo>
                    <a:cubicBezTo>
                      <a:pt x="1236" y="3507"/>
                      <a:pt x="2005" y="4859"/>
                      <a:pt x="2551" y="4859"/>
                    </a:cubicBezTo>
                    <a:cubicBezTo>
                      <a:pt x="2701" y="4859"/>
                      <a:pt x="2835" y="4756"/>
                      <a:pt x="2936" y="4504"/>
                    </a:cubicBezTo>
                    <a:cubicBezTo>
                      <a:pt x="3303" y="3537"/>
                      <a:pt x="2335" y="2069"/>
                      <a:pt x="1802" y="1468"/>
                    </a:cubicBezTo>
                    <a:cubicBezTo>
                      <a:pt x="1335" y="968"/>
                      <a:pt x="501" y="501"/>
                      <a:pt x="2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8733625" y="530093"/>
                <a:ext cx="148208" cy="1700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516" extrusionOk="0">
                    <a:moveTo>
                      <a:pt x="101" y="0"/>
                    </a:moveTo>
                    <a:lnTo>
                      <a:pt x="1" y="234"/>
                    </a:lnTo>
                    <a:cubicBezTo>
                      <a:pt x="114" y="997"/>
                      <a:pt x="1880" y="4515"/>
                      <a:pt x="2883" y="4515"/>
                    </a:cubicBezTo>
                    <a:cubicBezTo>
                      <a:pt x="3063" y="4515"/>
                      <a:pt x="3219" y="4401"/>
                      <a:pt x="3336" y="4136"/>
                    </a:cubicBezTo>
                    <a:cubicBezTo>
                      <a:pt x="3937" y="2702"/>
                      <a:pt x="1201" y="400"/>
                      <a:pt x="101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8808126" y="415802"/>
                <a:ext cx="193006" cy="215480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5724" extrusionOk="0">
                    <a:moveTo>
                      <a:pt x="123" y="1"/>
                    </a:moveTo>
                    <a:lnTo>
                      <a:pt x="123" y="334"/>
                    </a:lnTo>
                    <a:cubicBezTo>
                      <a:pt x="1" y="1281"/>
                      <a:pt x="1920" y="5724"/>
                      <a:pt x="3218" y="5724"/>
                    </a:cubicBezTo>
                    <a:cubicBezTo>
                      <a:pt x="3338" y="5724"/>
                      <a:pt x="3452" y="5686"/>
                      <a:pt x="3559" y="5605"/>
                    </a:cubicBezTo>
                    <a:cubicBezTo>
                      <a:pt x="5127" y="4404"/>
                      <a:pt x="323" y="1068"/>
                      <a:pt x="12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8881798" y="312841"/>
                <a:ext cx="159540" cy="195829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5202" extrusionOk="0">
                    <a:moveTo>
                      <a:pt x="201" y="0"/>
                    </a:moveTo>
                    <a:lnTo>
                      <a:pt x="134" y="134"/>
                    </a:lnTo>
                    <a:cubicBezTo>
                      <a:pt x="1" y="868"/>
                      <a:pt x="701" y="1902"/>
                      <a:pt x="935" y="2636"/>
                    </a:cubicBezTo>
                    <a:cubicBezTo>
                      <a:pt x="1124" y="3204"/>
                      <a:pt x="2127" y="5202"/>
                      <a:pt x="2980" y="5202"/>
                    </a:cubicBezTo>
                    <a:cubicBezTo>
                      <a:pt x="3177" y="5202"/>
                      <a:pt x="3367" y="5095"/>
                      <a:pt x="3537" y="4837"/>
                    </a:cubicBezTo>
                    <a:cubicBezTo>
                      <a:pt x="4237" y="3736"/>
                      <a:pt x="2502" y="2035"/>
                      <a:pt x="1869" y="1435"/>
                    </a:cubicBezTo>
                    <a:cubicBezTo>
                      <a:pt x="1368" y="934"/>
                      <a:pt x="735" y="501"/>
                      <a:pt x="201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8952120" y="209880"/>
                <a:ext cx="113387" cy="168386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4473" extrusionOk="0">
                    <a:moveTo>
                      <a:pt x="268" y="0"/>
                    </a:moveTo>
                    <a:lnTo>
                      <a:pt x="34" y="300"/>
                    </a:lnTo>
                    <a:cubicBezTo>
                      <a:pt x="1" y="1134"/>
                      <a:pt x="434" y="1735"/>
                      <a:pt x="768" y="2535"/>
                    </a:cubicBezTo>
                    <a:cubicBezTo>
                      <a:pt x="1001" y="3136"/>
                      <a:pt x="1335" y="3669"/>
                      <a:pt x="1769" y="4136"/>
                    </a:cubicBezTo>
                    <a:cubicBezTo>
                      <a:pt x="2003" y="4358"/>
                      <a:pt x="2258" y="4472"/>
                      <a:pt x="2467" y="4472"/>
                    </a:cubicBezTo>
                    <a:cubicBezTo>
                      <a:pt x="2794" y="4472"/>
                      <a:pt x="3012" y="4192"/>
                      <a:pt x="2869" y="3603"/>
                    </a:cubicBezTo>
                    <a:cubicBezTo>
                      <a:pt x="2569" y="2202"/>
                      <a:pt x="668" y="1301"/>
                      <a:pt x="26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971902" y="980748"/>
                <a:ext cx="80749" cy="35838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952" extrusionOk="0">
                    <a:moveTo>
                      <a:pt x="1984" y="1"/>
                    </a:moveTo>
                    <a:cubicBezTo>
                      <a:pt x="1975" y="1"/>
                      <a:pt x="1965" y="2"/>
                      <a:pt x="1955" y="4"/>
                    </a:cubicBezTo>
                    <a:cubicBezTo>
                      <a:pt x="1321" y="205"/>
                      <a:pt x="687" y="438"/>
                      <a:pt x="87" y="772"/>
                    </a:cubicBezTo>
                    <a:cubicBezTo>
                      <a:pt x="1" y="800"/>
                      <a:pt x="63" y="952"/>
                      <a:pt x="145" y="952"/>
                    </a:cubicBezTo>
                    <a:cubicBezTo>
                      <a:pt x="159" y="952"/>
                      <a:pt x="173" y="948"/>
                      <a:pt x="187" y="938"/>
                    </a:cubicBezTo>
                    <a:cubicBezTo>
                      <a:pt x="787" y="638"/>
                      <a:pt x="1388" y="405"/>
                      <a:pt x="2022" y="205"/>
                    </a:cubicBezTo>
                    <a:cubicBezTo>
                      <a:pt x="2145" y="174"/>
                      <a:pt x="2097" y="1"/>
                      <a:pt x="198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8024117" y="882945"/>
                <a:ext cx="94225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435" extrusionOk="0">
                    <a:moveTo>
                      <a:pt x="2402" y="1"/>
                    </a:moveTo>
                    <a:cubicBezTo>
                      <a:pt x="1635" y="34"/>
                      <a:pt x="868" y="101"/>
                      <a:pt x="134" y="234"/>
                    </a:cubicBezTo>
                    <a:cubicBezTo>
                      <a:pt x="1" y="234"/>
                      <a:pt x="1" y="434"/>
                      <a:pt x="134" y="434"/>
                    </a:cubicBezTo>
                    <a:cubicBezTo>
                      <a:pt x="868" y="301"/>
                      <a:pt x="1635" y="234"/>
                      <a:pt x="2402" y="201"/>
                    </a:cubicBezTo>
                    <a:cubicBezTo>
                      <a:pt x="2503" y="167"/>
                      <a:pt x="2503" y="1"/>
                      <a:pt x="240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8130089" y="1048473"/>
                <a:ext cx="10842" cy="65879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750" extrusionOk="0">
                    <a:moveTo>
                      <a:pt x="147" y="1"/>
                    </a:moveTo>
                    <a:cubicBezTo>
                      <a:pt x="82" y="1"/>
                      <a:pt x="0" y="58"/>
                      <a:pt x="21" y="140"/>
                    </a:cubicBezTo>
                    <a:cubicBezTo>
                      <a:pt x="88" y="640"/>
                      <a:pt x="88" y="1141"/>
                      <a:pt x="54" y="1675"/>
                    </a:cubicBezTo>
                    <a:cubicBezTo>
                      <a:pt x="71" y="1725"/>
                      <a:pt x="121" y="1750"/>
                      <a:pt x="171" y="1750"/>
                    </a:cubicBezTo>
                    <a:cubicBezTo>
                      <a:pt x="221" y="1750"/>
                      <a:pt x="271" y="1725"/>
                      <a:pt x="288" y="1675"/>
                    </a:cubicBezTo>
                    <a:cubicBezTo>
                      <a:pt x="288" y="1141"/>
                      <a:pt x="288" y="607"/>
                      <a:pt x="221" y="73"/>
                    </a:cubicBezTo>
                    <a:cubicBezTo>
                      <a:pt x="221" y="22"/>
                      <a:pt x="187" y="1"/>
                      <a:pt x="14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8209973" y="1013236"/>
                <a:ext cx="12611" cy="6211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650" extrusionOk="0">
                    <a:moveTo>
                      <a:pt x="213" y="0"/>
                    </a:moveTo>
                    <a:cubicBezTo>
                      <a:pt x="167" y="0"/>
                      <a:pt x="117" y="25"/>
                      <a:pt x="101" y="75"/>
                    </a:cubicBezTo>
                    <a:cubicBezTo>
                      <a:pt x="101" y="542"/>
                      <a:pt x="101" y="1043"/>
                      <a:pt x="1" y="1510"/>
                    </a:cubicBezTo>
                    <a:cubicBezTo>
                      <a:pt x="1" y="1592"/>
                      <a:pt x="77" y="1649"/>
                      <a:pt x="143" y="1649"/>
                    </a:cubicBezTo>
                    <a:cubicBezTo>
                      <a:pt x="184" y="1649"/>
                      <a:pt x="221" y="1627"/>
                      <a:pt x="234" y="1576"/>
                    </a:cubicBezTo>
                    <a:cubicBezTo>
                      <a:pt x="301" y="1076"/>
                      <a:pt x="334" y="576"/>
                      <a:pt x="301" y="75"/>
                    </a:cubicBezTo>
                    <a:cubicBezTo>
                      <a:pt x="301" y="25"/>
                      <a:pt x="259" y="0"/>
                      <a:pt x="213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8307927" y="936929"/>
                <a:ext cx="8809" cy="64109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703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cubicBezTo>
                      <a:pt x="34" y="601"/>
                      <a:pt x="0" y="1102"/>
                      <a:pt x="34" y="1602"/>
                    </a:cubicBezTo>
                    <a:cubicBezTo>
                      <a:pt x="34" y="1669"/>
                      <a:pt x="84" y="1702"/>
                      <a:pt x="134" y="1702"/>
                    </a:cubicBezTo>
                    <a:cubicBezTo>
                      <a:pt x="184" y="1702"/>
                      <a:pt x="234" y="1669"/>
                      <a:pt x="234" y="1602"/>
                    </a:cubicBezTo>
                    <a:cubicBezTo>
                      <a:pt x="201" y="1102"/>
                      <a:pt x="234" y="601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8173946" y="788643"/>
                <a:ext cx="71224" cy="24018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638" extrusionOk="0">
                    <a:moveTo>
                      <a:pt x="161" y="0"/>
                    </a:moveTo>
                    <a:cubicBezTo>
                      <a:pt x="48" y="0"/>
                      <a:pt x="0" y="173"/>
                      <a:pt x="124" y="204"/>
                    </a:cubicBezTo>
                    <a:cubicBezTo>
                      <a:pt x="657" y="404"/>
                      <a:pt x="1191" y="504"/>
                      <a:pt x="1725" y="638"/>
                    </a:cubicBezTo>
                    <a:cubicBezTo>
                      <a:pt x="1858" y="638"/>
                      <a:pt x="1892" y="471"/>
                      <a:pt x="1792" y="437"/>
                    </a:cubicBezTo>
                    <a:cubicBezTo>
                      <a:pt x="1258" y="304"/>
                      <a:pt x="724" y="204"/>
                      <a:pt x="190" y="4"/>
                    </a:cubicBezTo>
                    <a:cubicBezTo>
                      <a:pt x="180" y="1"/>
                      <a:pt x="170" y="0"/>
                      <a:pt x="16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8234217" y="732099"/>
                <a:ext cx="8251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572" extrusionOk="0">
                    <a:moveTo>
                      <a:pt x="161" y="1"/>
                    </a:moveTo>
                    <a:cubicBezTo>
                      <a:pt x="48" y="1"/>
                      <a:pt x="1" y="174"/>
                      <a:pt x="124" y="205"/>
                    </a:cubicBezTo>
                    <a:cubicBezTo>
                      <a:pt x="758" y="372"/>
                      <a:pt x="1391" y="505"/>
                      <a:pt x="2025" y="572"/>
                    </a:cubicBezTo>
                    <a:cubicBezTo>
                      <a:pt x="2159" y="572"/>
                      <a:pt x="2192" y="372"/>
                      <a:pt x="2059" y="372"/>
                    </a:cubicBezTo>
                    <a:cubicBezTo>
                      <a:pt x="1425" y="305"/>
                      <a:pt x="824" y="171"/>
                      <a:pt x="191" y="5"/>
                    </a:cubicBezTo>
                    <a:cubicBezTo>
                      <a:pt x="180" y="2"/>
                      <a:pt x="171" y="1"/>
                      <a:pt x="16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8330515" y="674502"/>
                <a:ext cx="75403" cy="15096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401" extrusionOk="0">
                    <a:moveTo>
                      <a:pt x="134" y="0"/>
                    </a:moveTo>
                    <a:cubicBezTo>
                      <a:pt x="1" y="0"/>
                      <a:pt x="1" y="234"/>
                      <a:pt x="134" y="234"/>
                    </a:cubicBezTo>
                    <a:cubicBezTo>
                      <a:pt x="701" y="234"/>
                      <a:pt x="1302" y="300"/>
                      <a:pt x="1869" y="401"/>
                    </a:cubicBezTo>
                    <a:cubicBezTo>
                      <a:pt x="2002" y="401"/>
                      <a:pt x="2002" y="200"/>
                      <a:pt x="1869" y="200"/>
                    </a:cubicBezTo>
                    <a:cubicBezTo>
                      <a:pt x="1302" y="100"/>
                      <a:pt x="701" y="34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8423989" y="588595"/>
                <a:ext cx="69116" cy="2492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662" extrusionOk="0">
                    <a:moveTo>
                      <a:pt x="1706" y="1"/>
                    </a:moveTo>
                    <a:cubicBezTo>
                      <a:pt x="1690" y="1"/>
                      <a:pt x="1673" y="5"/>
                      <a:pt x="1654" y="14"/>
                    </a:cubicBezTo>
                    <a:cubicBezTo>
                      <a:pt x="1154" y="181"/>
                      <a:pt x="620" y="281"/>
                      <a:pt x="86" y="448"/>
                    </a:cubicBezTo>
                    <a:cubicBezTo>
                      <a:pt x="0" y="505"/>
                      <a:pt x="13" y="661"/>
                      <a:pt x="103" y="661"/>
                    </a:cubicBezTo>
                    <a:cubicBezTo>
                      <a:pt x="118" y="661"/>
                      <a:pt x="134" y="657"/>
                      <a:pt x="153" y="648"/>
                    </a:cubicBezTo>
                    <a:cubicBezTo>
                      <a:pt x="687" y="481"/>
                      <a:pt x="1221" y="381"/>
                      <a:pt x="1721" y="214"/>
                    </a:cubicBezTo>
                    <a:cubicBezTo>
                      <a:pt x="1836" y="157"/>
                      <a:pt x="1802" y="1"/>
                      <a:pt x="170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8390823" y="898003"/>
                <a:ext cx="12084" cy="6181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42" extrusionOk="0">
                    <a:moveTo>
                      <a:pt x="133" y="1"/>
                    </a:moveTo>
                    <a:cubicBezTo>
                      <a:pt x="83" y="1"/>
                      <a:pt x="33" y="34"/>
                      <a:pt x="33" y="101"/>
                    </a:cubicBezTo>
                    <a:cubicBezTo>
                      <a:pt x="0" y="601"/>
                      <a:pt x="0" y="1068"/>
                      <a:pt x="100" y="1569"/>
                    </a:cubicBezTo>
                    <a:cubicBezTo>
                      <a:pt x="100" y="1620"/>
                      <a:pt x="134" y="1641"/>
                      <a:pt x="174" y="1641"/>
                    </a:cubicBezTo>
                    <a:cubicBezTo>
                      <a:pt x="240" y="1641"/>
                      <a:pt x="321" y="1584"/>
                      <a:pt x="300" y="1502"/>
                    </a:cubicBezTo>
                    <a:cubicBezTo>
                      <a:pt x="200" y="1035"/>
                      <a:pt x="200" y="568"/>
                      <a:pt x="234" y="101"/>
                    </a:cubicBezTo>
                    <a:cubicBezTo>
                      <a:pt x="234" y="34"/>
                      <a:pt x="18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8494537" y="839389"/>
                <a:ext cx="32450" cy="52703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400" extrusionOk="0">
                    <a:moveTo>
                      <a:pt x="162" y="1"/>
                    </a:moveTo>
                    <a:cubicBezTo>
                      <a:pt x="84" y="1"/>
                      <a:pt x="0" y="87"/>
                      <a:pt x="47" y="157"/>
                    </a:cubicBezTo>
                    <a:cubicBezTo>
                      <a:pt x="214" y="557"/>
                      <a:pt x="414" y="957"/>
                      <a:pt x="647" y="1358"/>
                    </a:cubicBezTo>
                    <a:cubicBezTo>
                      <a:pt x="667" y="1387"/>
                      <a:pt x="695" y="1399"/>
                      <a:pt x="723" y="1399"/>
                    </a:cubicBezTo>
                    <a:cubicBezTo>
                      <a:pt x="792" y="1399"/>
                      <a:pt x="861" y="1328"/>
                      <a:pt x="814" y="1258"/>
                    </a:cubicBezTo>
                    <a:cubicBezTo>
                      <a:pt x="614" y="857"/>
                      <a:pt x="414" y="457"/>
                      <a:pt x="247" y="57"/>
                    </a:cubicBezTo>
                    <a:cubicBezTo>
                      <a:pt x="227" y="17"/>
                      <a:pt x="195" y="1"/>
                      <a:pt x="16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8588312" y="795984"/>
                <a:ext cx="37871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633" extrusionOk="0">
                    <a:moveTo>
                      <a:pt x="148" y="1"/>
                    </a:moveTo>
                    <a:cubicBezTo>
                      <a:pt x="77" y="1"/>
                      <a:pt x="1" y="72"/>
                      <a:pt x="24" y="142"/>
                    </a:cubicBezTo>
                    <a:cubicBezTo>
                      <a:pt x="258" y="643"/>
                      <a:pt x="491" y="1110"/>
                      <a:pt x="792" y="1577"/>
                    </a:cubicBezTo>
                    <a:cubicBezTo>
                      <a:pt x="812" y="1617"/>
                      <a:pt x="841" y="1633"/>
                      <a:pt x="870" y="1633"/>
                    </a:cubicBezTo>
                    <a:cubicBezTo>
                      <a:pt x="938" y="1633"/>
                      <a:pt x="1005" y="1547"/>
                      <a:pt x="958" y="1477"/>
                    </a:cubicBezTo>
                    <a:cubicBezTo>
                      <a:pt x="692" y="1010"/>
                      <a:pt x="425" y="543"/>
                      <a:pt x="225" y="42"/>
                    </a:cubicBezTo>
                    <a:cubicBezTo>
                      <a:pt x="205" y="13"/>
                      <a:pt x="177" y="1"/>
                      <a:pt x="14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8775788" y="582157"/>
                <a:ext cx="59893" cy="54773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455" extrusionOk="0">
                    <a:moveTo>
                      <a:pt x="187" y="0"/>
                    </a:moveTo>
                    <a:cubicBezTo>
                      <a:pt x="95" y="0"/>
                      <a:pt x="0" y="104"/>
                      <a:pt x="81" y="185"/>
                    </a:cubicBezTo>
                    <a:cubicBezTo>
                      <a:pt x="548" y="552"/>
                      <a:pt x="982" y="952"/>
                      <a:pt x="1382" y="1419"/>
                    </a:cubicBezTo>
                    <a:cubicBezTo>
                      <a:pt x="1399" y="1444"/>
                      <a:pt x="1422" y="1455"/>
                      <a:pt x="1445" y="1455"/>
                    </a:cubicBezTo>
                    <a:cubicBezTo>
                      <a:pt x="1516" y="1455"/>
                      <a:pt x="1591" y="1361"/>
                      <a:pt x="1516" y="1286"/>
                    </a:cubicBezTo>
                    <a:cubicBezTo>
                      <a:pt x="1115" y="819"/>
                      <a:pt x="682" y="418"/>
                      <a:pt x="248" y="18"/>
                    </a:cubicBezTo>
                    <a:cubicBezTo>
                      <a:pt x="229" y="6"/>
                      <a:pt x="208" y="0"/>
                      <a:pt x="18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8691650" y="689259"/>
                <a:ext cx="47922" cy="71526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900" extrusionOk="0">
                    <a:moveTo>
                      <a:pt x="139" y="0"/>
                    </a:moveTo>
                    <a:cubicBezTo>
                      <a:pt x="71" y="0"/>
                      <a:pt x="1" y="71"/>
                      <a:pt x="48" y="142"/>
                    </a:cubicBezTo>
                    <a:cubicBezTo>
                      <a:pt x="382" y="709"/>
                      <a:pt x="782" y="1243"/>
                      <a:pt x="1049" y="1843"/>
                    </a:cubicBezTo>
                    <a:cubicBezTo>
                      <a:pt x="1069" y="1883"/>
                      <a:pt x="1098" y="1899"/>
                      <a:pt x="1128" y="1899"/>
                    </a:cubicBezTo>
                    <a:cubicBezTo>
                      <a:pt x="1198" y="1899"/>
                      <a:pt x="1272" y="1813"/>
                      <a:pt x="1249" y="1743"/>
                    </a:cubicBezTo>
                    <a:cubicBezTo>
                      <a:pt x="949" y="1143"/>
                      <a:pt x="548" y="609"/>
                      <a:pt x="215" y="42"/>
                    </a:cubicBezTo>
                    <a:cubicBezTo>
                      <a:pt x="195" y="13"/>
                      <a:pt x="167" y="0"/>
                      <a:pt x="139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8467394" y="454727"/>
                <a:ext cx="103034" cy="15133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402" extrusionOk="0">
                    <a:moveTo>
                      <a:pt x="201" y="1"/>
                    </a:moveTo>
                    <a:cubicBezTo>
                      <a:pt x="68" y="1"/>
                      <a:pt x="1" y="201"/>
                      <a:pt x="134" y="234"/>
                    </a:cubicBezTo>
                    <a:cubicBezTo>
                      <a:pt x="968" y="334"/>
                      <a:pt x="1769" y="401"/>
                      <a:pt x="2603" y="401"/>
                    </a:cubicBezTo>
                    <a:cubicBezTo>
                      <a:pt x="2736" y="368"/>
                      <a:pt x="2736" y="201"/>
                      <a:pt x="2603" y="201"/>
                    </a:cubicBezTo>
                    <a:cubicBezTo>
                      <a:pt x="1802" y="201"/>
                      <a:pt x="1002" y="134"/>
                      <a:pt x="2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8526423" y="297632"/>
                <a:ext cx="100098" cy="19237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511" extrusionOk="0">
                    <a:moveTo>
                      <a:pt x="2498" y="0"/>
                    </a:moveTo>
                    <a:cubicBezTo>
                      <a:pt x="2489" y="0"/>
                      <a:pt x="2479" y="2"/>
                      <a:pt x="2469" y="4"/>
                    </a:cubicBezTo>
                    <a:cubicBezTo>
                      <a:pt x="1858" y="190"/>
                      <a:pt x="1227" y="291"/>
                      <a:pt x="608" y="291"/>
                    </a:cubicBezTo>
                    <a:cubicBezTo>
                      <a:pt x="449" y="291"/>
                      <a:pt x="291" y="285"/>
                      <a:pt x="134" y="271"/>
                    </a:cubicBezTo>
                    <a:cubicBezTo>
                      <a:pt x="1" y="271"/>
                      <a:pt x="1" y="471"/>
                      <a:pt x="134" y="504"/>
                    </a:cubicBezTo>
                    <a:cubicBezTo>
                      <a:pt x="234" y="509"/>
                      <a:pt x="335" y="511"/>
                      <a:pt x="436" y="511"/>
                    </a:cubicBezTo>
                    <a:cubicBezTo>
                      <a:pt x="1142" y="511"/>
                      <a:pt x="1864" y="409"/>
                      <a:pt x="2536" y="204"/>
                    </a:cubicBezTo>
                    <a:cubicBezTo>
                      <a:pt x="2659" y="173"/>
                      <a:pt x="2611" y="0"/>
                      <a:pt x="249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8624377" y="150739"/>
                <a:ext cx="112709" cy="2149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571" extrusionOk="0">
                    <a:moveTo>
                      <a:pt x="2861" y="0"/>
                    </a:moveTo>
                    <a:cubicBezTo>
                      <a:pt x="2853" y="0"/>
                      <a:pt x="2845" y="1"/>
                      <a:pt x="2836" y="3"/>
                    </a:cubicBezTo>
                    <a:cubicBezTo>
                      <a:pt x="1935" y="203"/>
                      <a:pt x="1035" y="337"/>
                      <a:pt x="134" y="370"/>
                    </a:cubicBezTo>
                    <a:cubicBezTo>
                      <a:pt x="0" y="370"/>
                      <a:pt x="0" y="570"/>
                      <a:pt x="134" y="570"/>
                    </a:cubicBezTo>
                    <a:cubicBezTo>
                      <a:pt x="1068" y="537"/>
                      <a:pt x="1969" y="404"/>
                      <a:pt x="2869" y="203"/>
                    </a:cubicBezTo>
                    <a:cubicBezTo>
                      <a:pt x="2994" y="203"/>
                      <a:pt x="2973" y="0"/>
                      <a:pt x="286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8853752" y="510668"/>
                <a:ext cx="74876" cy="69756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853" extrusionOk="0">
                    <a:moveTo>
                      <a:pt x="151" y="0"/>
                    </a:moveTo>
                    <a:cubicBezTo>
                      <a:pt x="52" y="0"/>
                      <a:pt x="0" y="127"/>
                      <a:pt x="112" y="183"/>
                    </a:cubicBezTo>
                    <a:cubicBezTo>
                      <a:pt x="712" y="683"/>
                      <a:pt x="1246" y="1250"/>
                      <a:pt x="1780" y="1817"/>
                    </a:cubicBezTo>
                    <a:cubicBezTo>
                      <a:pt x="1805" y="1842"/>
                      <a:pt x="1832" y="1853"/>
                      <a:pt x="1857" y="1853"/>
                    </a:cubicBezTo>
                    <a:cubicBezTo>
                      <a:pt x="1932" y="1853"/>
                      <a:pt x="1988" y="1759"/>
                      <a:pt x="1913" y="1684"/>
                    </a:cubicBezTo>
                    <a:cubicBezTo>
                      <a:pt x="1379" y="1083"/>
                      <a:pt x="812" y="516"/>
                      <a:pt x="212" y="16"/>
                    </a:cubicBezTo>
                    <a:cubicBezTo>
                      <a:pt x="190" y="5"/>
                      <a:pt x="170" y="0"/>
                      <a:pt x="15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8925241" y="374053"/>
                <a:ext cx="66368" cy="78527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2086" extrusionOk="0">
                    <a:moveTo>
                      <a:pt x="150" y="1"/>
                    </a:moveTo>
                    <a:cubicBezTo>
                      <a:pt x="70" y="1"/>
                      <a:pt x="0" y="72"/>
                      <a:pt x="48" y="142"/>
                    </a:cubicBezTo>
                    <a:cubicBezTo>
                      <a:pt x="515" y="809"/>
                      <a:pt x="1048" y="1410"/>
                      <a:pt x="1515" y="2044"/>
                    </a:cubicBezTo>
                    <a:cubicBezTo>
                      <a:pt x="1545" y="2073"/>
                      <a:pt x="1580" y="2085"/>
                      <a:pt x="1613" y="2085"/>
                    </a:cubicBezTo>
                    <a:cubicBezTo>
                      <a:pt x="1693" y="2085"/>
                      <a:pt x="1763" y="2014"/>
                      <a:pt x="1715" y="1944"/>
                    </a:cubicBezTo>
                    <a:cubicBezTo>
                      <a:pt x="1248" y="1276"/>
                      <a:pt x="715" y="676"/>
                      <a:pt x="248" y="42"/>
                    </a:cubicBezTo>
                    <a:cubicBezTo>
                      <a:pt x="218" y="13"/>
                      <a:pt x="183" y="1"/>
                      <a:pt x="15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8986415" y="266763"/>
                <a:ext cx="51649" cy="78377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82" extrusionOk="0">
                    <a:moveTo>
                      <a:pt x="145" y="1"/>
                    </a:moveTo>
                    <a:cubicBezTo>
                      <a:pt x="75" y="1"/>
                      <a:pt x="0" y="87"/>
                      <a:pt x="24" y="157"/>
                    </a:cubicBezTo>
                    <a:cubicBezTo>
                      <a:pt x="357" y="791"/>
                      <a:pt x="724" y="1425"/>
                      <a:pt x="1124" y="2025"/>
                    </a:cubicBezTo>
                    <a:cubicBezTo>
                      <a:pt x="1155" y="2065"/>
                      <a:pt x="1191" y="2081"/>
                      <a:pt x="1225" y="2081"/>
                    </a:cubicBezTo>
                    <a:cubicBezTo>
                      <a:pt x="1304" y="2081"/>
                      <a:pt x="1371" y="1995"/>
                      <a:pt x="1325" y="1925"/>
                    </a:cubicBezTo>
                    <a:cubicBezTo>
                      <a:pt x="891" y="1324"/>
                      <a:pt x="524" y="691"/>
                      <a:pt x="224" y="57"/>
                    </a:cubicBezTo>
                    <a:cubicBezTo>
                      <a:pt x="204" y="17"/>
                      <a:pt x="175" y="1"/>
                      <a:pt x="14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0" name="Google Shape;140;p2"/>
            <p:cNvGrpSpPr/>
            <p:nvPr/>
          </p:nvGrpSpPr>
          <p:grpSpPr>
            <a:xfrm rot="-1110663">
              <a:off x="7852317" y="272533"/>
              <a:ext cx="780902" cy="326888"/>
              <a:chOff x="7936040" y="253594"/>
              <a:chExt cx="780871" cy="326875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7992019" y="253594"/>
                <a:ext cx="724892" cy="284559"/>
              </a:xfrm>
              <a:custGeom>
                <a:avLst/>
                <a:gdLst/>
                <a:ahLst/>
                <a:cxnLst/>
                <a:rect l="l" t="t" r="r" b="b"/>
                <a:pathLst>
                  <a:path w="19256" h="7559" extrusionOk="0">
                    <a:moveTo>
                      <a:pt x="19139" y="1"/>
                    </a:moveTo>
                    <a:cubicBezTo>
                      <a:pt x="19102" y="1"/>
                      <a:pt x="19068" y="19"/>
                      <a:pt x="19055" y="59"/>
                    </a:cubicBezTo>
                    <a:lnTo>
                      <a:pt x="19022" y="92"/>
                    </a:lnTo>
                    <a:cubicBezTo>
                      <a:pt x="18622" y="1460"/>
                      <a:pt x="16487" y="2194"/>
                      <a:pt x="15252" y="2527"/>
                    </a:cubicBezTo>
                    <a:cubicBezTo>
                      <a:pt x="13451" y="2961"/>
                      <a:pt x="11550" y="3094"/>
                      <a:pt x="9715" y="3394"/>
                    </a:cubicBezTo>
                    <a:cubicBezTo>
                      <a:pt x="7847" y="3695"/>
                      <a:pt x="6013" y="4128"/>
                      <a:pt x="4245" y="4729"/>
                    </a:cubicBezTo>
                    <a:cubicBezTo>
                      <a:pt x="2610" y="5296"/>
                      <a:pt x="1476" y="6430"/>
                      <a:pt x="108" y="7364"/>
                    </a:cubicBezTo>
                    <a:cubicBezTo>
                      <a:pt x="1" y="7418"/>
                      <a:pt x="67" y="7558"/>
                      <a:pt x="149" y="7558"/>
                    </a:cubicBezTo>
                    <a:cubicBezTo>
                      <a:pt x="168" y="7558"/>
                      <a:pt x="189" y="7550"/>
                      <a:pt x="208" y="7531"/>
                    </a:cubicBezTo>
                    <a:cubicBezTo>
                      <a:pt x="876" y="7097"/>
                      <a:pt x="1443" y="6497"/>
                      <a:pt x="2143" y="6063"/>
                    </a:cubicBezTo>
                    <a:cubicBezTo>
                      <a:pt x="2977" y="5529"/>
                      <a:pt x="3878" y="5062"/>
                      <a:pt x="4812" y="4762"/>
                    </a:cubicBezTo>
                    <a:cubicBezTo>
                      <a:pt x="6846" y="4128"/>
                      <a:pt x="8948" y="3695"/>
                      <a:pt x="11083" y="3394"/>
                    </a:cubicBezTo>
                    <a:cubicBezTo>
                      <a:pt x="12917" y="3094"/>
                      <a:pt x="14886" y="3028"/>
                      <a:pt x="16587" y="2294"/>
                    </a:cubicBezTo>
                    <a:cubicBezTo>
                      <a:pt x="17587" y="1860"/>
                      <a:pt x="18922" y="1260"/>
                      <a:pt x="19255" y="125"/>
                    </a:cubicBezTo>
                    <a:cubicBezTo>
                      <a:pt x="19255" y="45"/>
                      <a:pt x="19194" y="1"/>
                      <a:pt x="1913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020630" y="379594"/>
                <a:ext cx="122836" cy="65163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731" extrusionOk="0">
                    <a:moveTo>
                      <a:pt x="173" y="1"/>
                    </a:moveTo>
                    <a:cubicBezTo>
                      <a:pt x="83" y="1"/>
                      <a:pt x="1" y="157"/>
                      <a:pt x="116" y="214"/>
                    </a:cubicBezTo>
                    <a:cubicBezTo>
                      <a:pt x="1116" y="681"/>
                      <a:pt x="2084" y="1182"/>
                      <a:pt x="3051" y="1715"/>
                    </a:cubicBezTo>
                    <a:cubicBezTo>
                      <a:pt x="3073" y="1726"/>
                      <a:pt x="3093" y="1731"/>
                      <a:pt x="3112" y="1731"/>
                    </a:cubicBezTo>
                    <a:cubicBezTo>
                      <a:pt x="3211" y="1731"/>
                      <a:pt x="3263" y="1604"/>
                      <a:pt x="3151" y="1549"/>
                    </a:cubicBezTo>
                    <a:cubicBezTo>
                      <a:pt x="2217" y="981"/>
                      <a:pt x="1216" y="514"/>
                      <a:pt x="216" y="14"/>
                    </a:cubicBezTo>
                    <a:cubicBezTo>
                      <a:pt x="202" y="5"/>
                      <a:pt x="187" y="1"/>
                      <a:pt x="1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7962651" y="321846"/>
                <a:ext cx="154495" cy="1001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2661" extrusionOk="0">
                    <a:moveTo>
                      <a:pt x="1090" y="216"/>
                    </a:moveTo>
                    <a:cubicBezTo>
                      <a:pt x="1461" y="216"/>
                      <a:pt x="1930" y="402"/>
                      <a:pt x="2136" y="514"/>
                    </a:cubicBezTo>
                    <a:cubicBezTo>
                      <a:pt x="2914" y="903"/>
                      <a:pt x="3502" y="1575"/>
                      <a:pt x="3749" y="2439"/>
                    </a:cubicBezTo>
                    <a:lnTo>
                      <a:pt x="3749" y="2439"/>
                    </a:lnTo>
                    <a:cubicBezTo>
                      <a:pt x="3626" y="2449"/>
                      <a:pt x="3497" y="2454"/>
                      <a:pt x="3364" y="2454"/>
                    </a:cubicBezTo>
                    <a:cubicBezTo>
                      <a:pt x="2143" y="2454"/>
                      <a:pt x="596" y="2013"/>
                      <a:pt x="568" y="681"/>
                    </a:cubicBezTo>
                    <a:cubicBezTo>
                      <a:pt x="568" y="329"/>
                      <a:pt x="799" y="216"/>
                      <a:pt x="1090" y="216"/>
                    </a:cubicBezTo>
                    <a:close/>
                    <a:moveTo>
                      <a:pt x="1102" y="0"/>
                    </a:moveTo>
                    <a:cubicBezTo>
                      <a:pt x="838" y="0"/>
                      <a:pt x="595" y="81"/>
                      <a:pt x="435" y="314"/>
                    </a:cubicBezTo>
                    <a:cubicBezTo>
                      <a:pt x="1" y="981"/>
                      <a:pt x="768" y="1848"/>
                      <a:pt x="1269" y="2149"/>
                    </a:cubicBezTo>
                    <a:cubicBezTo>
                      <a:pt x="1915" y="2485"/>
                      <a:pt x="2621" y="2660"/>
                      <a:pt x="3341" y="2660"/>
                    </a:cubicBezTo>
                    <a:cubicBezTo>
                      <a:pt x="3550" y="2660"/>
                      <a:pt x="3760" y="2646"/>
                      <a:pt x="3970" y="2616"/>
                    </a:cubicBezTo>
                    <a:cubicBezTo>
                      <a:pt x="4095" y="2616"/>
                      <a:pt x="4103" y="2412"/>
                      <a:pt x="3995" y="2412"/>
                    </a:cubicBezTo>
                    <a:cubicBezTo>
                      <a:pt x="3988" y="2412"/>
                      <a:pt x="3979" y="2413"/>
                      <a:pt x="3970" y="2415"/>
                    </a:cubicBezTo>
                    <a:cubicBezTo>
                      <a:pt x="3967" y="2416"/>
                      <a:pt x="3964" y="2416"/>
                      <a:pt x="3961" y="2417"/>
                    </a:cubicBezTo>
                    <a:lnTo>
                      <a:pt x="3961" y="2417"/>
                    </a:lnTo>
                    <a:cubicBezTo>
                      <a:pt x="3689" y="1464"/>
                      <a:pt x="3026" y="676"/>
                      <a:pt x="2102" y="247"/>
                    </a:cubicBezTo>
                    <a:cubicBezTo>
                      <a:pt x="1821" y="134"/>
                      <a:pt x="1443" y="0"/>
                      <a:pt x="110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7936040" y="463920"/>
                <a:ext cx="159012" cy="116549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3096" extrusionOk="0">
                    <a:moveTo>
                      <a:pt x="3903" y="209"/>
                    </a:moveTo>
                    <a:cubicBezTo>
                      <a:pt x="3510" y="969"/>
                      <a:pt x="3571" y="1816"/>
                      <a:pt x="2763" y="2344"/>
                    </a:cubicBezTo>
                    <a:cubicBezTo>
                      <a:pt x="2400" y="2562"/>
                      <a:pt x="1781" y="2858"/>
                      <a:pt x="1291" y="2858"/>
                    </a:cubicBezTo>
                    <a:cubicBezTo>
                      <a:pt x="881" y="2858"/>
                      <a:pt x="561" y="2650"/>
                      <a:pt x="561" y="2010"/>
                    </a:cubicBezTo>
                    <a:cubicBezTo>
                      <a:pt x="561" y="724"/>
                      <a:pt x="2803" y="235"/>
                      <a:pt x="3903" y="209"/>
                    </a:cubicBezTo>
                    <a:close/>
                    <a:moveTo>
                      <a:pt x="4073" y="1"/>
                    </a:moveTo>
                    <a:cubicBezTo>
                      <a:pt x="4060" y="1"/>
                      <a:pt x="4046" y="4"/>
                      <a:pt x="4034" y="10"/>
                    </a:cubicBezTo>
                    <a:lnTo>
                      <a:pt x="4034" y="10"/>
                    </a:lnTo>
                    <a:cubicBezTo>
                      <a:pt x="2738" y="32"/>
                      <a:pt x="1" y="738"/>
                      <a:pt x="394" y="2444"/>
                    </a:cubicBezTo>
                    <a:cubicBezTo>
                      <a:pt x="510" y="2926"/>
                      <a:pt x="892" y="3096"/>
                      <a:pt x="1317" y="3096"/>
                    </a:cubicBezTo>
                    <a:cubicBezTo>
                      <a:pt x="1628" y="3096"/>
                      <a:pt x="1961" y="3005"/>
                      <a:pt x="2229" y="2878"/>
                    </a:cubicBezTo>
                    <a:cubicBezTo>
                      <a:pt x="2696" y="2678"/>
                      <a:pt x="3163" y="2344"/>
                      <a:pt x="3497" y="1944"/>
                    </a:cubicBezTo>
                    <a:cubicBezTo>
                      <a:pt x="3915" y="1462"/>
                      <a:pt x="3837" y="762"/>
                      <a:pt x="4129" y="205"/>
                    </a:cubicBezTo>
                    <a:lnTo>
                      <a:pt x="4129" y="205"/>
                    </a:lnTo>
                    <a:cubicBezTo>
                      <a:pt x="4223" y="177"/>
                      <a:pt x="4220" y="28"/>
                      <a:pt x="4118" y="11"/>
                    </a:cubicBezTo>
                    <a:lnTo>
                      <a:pt x="4118" y="11"/>
                    </a:lnTo>
                    <a:cubicBezTo>
                      <a:pt x="4104" y="4"/>
                      <a:pt x="4088" y="1"/>
                      <a:pt x="40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8195452" y="389909"/>
                <a:ext cx="19161" cy="55752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481" extrusionOk="0">
                    <a:moveTo>
                      <a:pt x="133" y="1"/>
                    </a:moveTo>
                    <a:cubicBezTo>
                      <a:pt x="69" y="1"/>
                      <a:pt x="1" y="58"/>
                      <a:pt x="21" y="140"/>
                    </a:cubicBezTo>
                    <a:lnTo>
                      <a:pt x="288" y="1408"/>
                    </a:lnTo>
                    <a:cubicBezTo>
                      <a:pt x="301" y="1459"/>
                      <a:pt x="338" y="1481"/>
                      <a:pt x="377" y="1481"/>
                    </a:cubicBezTo>
                    <a:cubicBezTo>
                      <a:pt x="440" y="1481"/>
                      <a:pt x="509" y="1424"/>
                      <a:pt x="488" y="1341"/>
                    </a:cubicBezTo>
                    <a:lnTo>
                      <a:pt x="222" y="74"/>
                    </a:lnTo>
                    <a:cubicBezTo>
                      <a:pt x="209" y="23"/>
                      <a:pt x="172" y="1"/>
                      <a:pt x="13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8231893" y="379895"/>
                <a:ext cx="19124" cy="47019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249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87" y="473"/>
                      <a:pt x="188" y="840"/>
                      <a:pt x="288" y="1174"/>
                    </a:cubicBezTo>
                    <a:cubicBezTo>
                      <a:pt x="301" y="1227"/>
                      <a:pt x="341" y="1248"/>
                      <a:pt x="382" y="1248"/>
                    </a:cubicBezTo>
                    <a:cubicBezTo>
                      <a:pt x="444" y="1248"/>
                      <a:pt x="508" y="1200"/>
                      <a:pt x="488" y="1140"/>
                    </a:cubicBezTo>
                    <a:cubicBezTo>
                      <a:pt x="388" y="773"/>
                      <a:pt x="321" y="440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8266301" y="376658"/>
                <a:ext cx="19839" cy="5063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345" extrusionOk="0">
                    <a:moveTo>
                      <a:pt x="124" y="1"/>
                    </a:moveTo>
                    <a:cubicBezTo>
                      <a:pt x="58" y="1"/>
                      <a:pt x="0" y="45"/>
                      <a:pt x="41" y="125"/>
                    </a:cubicBezTo>
                    <a:cubicBezTo>
                      <a:pt x="141" y="492"/>
                      <a:pt x="241" y="893"/>
                      <a:pt x="308" y="1260"/>
                    </a:cubicBezTo>
                    <a:cubicBezTo>
                      <a:pt x="322" y="1318"/>
                      <a:pt x="369" y="1345"/>
                      <a:pt x="414" y="1345"/>
                    </a:cubicBezTo>
                    <a:cubicBezTo>
                      <a:pt x="472" y="1345"/>
                      <a:pt x="526" y="1301"/>
                      <a:pt x="508" y="1226"/>
                    </a:cubicBezTo>
                    <a:cubicBezTo>
                      <a:pt x="408" y="826"/>
                      <a:pt x="374" y="459"/>
                      <a:pt x="241" y="59"/>
                    </a:cubicBezTo>
                    <a:cubicBezTo>
                      <a:pt x="215" y="19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" name="Google Shape;148;p2"/>
            <p:cNvGrpSpPr/>
            <p:nvPr/>
          </p:nvGrpSpPr>
          <p:grpSpPr>
            <a:xfrm>
              <a:off x="7820614" y="807661"/>
              <a:ext cx="115572" cy="87940"/>
              <a:chOff x="7529664" y="637523"/>
              <a:chExt cx="115572" cy="87940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7529664" y="665155"/>
                <a:ext cx="35198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34" y="667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7615045" y="637523"/>
                <a:ext cx="30191" cy="25147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68" extrusionOk="0">
                    <a:moveTo>
                      <a:pt x="401" y="0"/>
                    </a:moveTo>
                    <a:cubicBezTo>
                      <a:pt x="0" y="34"/>
                      <a:pt x="0" y="634"/>
                      <a:pt x="401" y="667"/>
                    </a:cubicBezTo>
                    <a:cubicBezTo>
                      <a:pt x="801" y="634"/>
                      <a:pt x="801" y="34"/>
                      <a:pt x="4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7593700" y="699036"/>
                <a:ext cx="31434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02" extrusionOk="0">
                    <a:moveTo>
                      <a:pt x="434" y="1"/>
                    </a:moveTo>
                    <a:cubicBezTo>
                      <a:pt x="0" y="67"/>
                      <a:pt x="0" y="668"/>
                      <a:pt x="434" y="701"/>
                    </a:cubicBezTo>
                    <a:cubicBezTo>
                      <a:pt x="834" y="668"/>
                      <a:pt x="834" y="67"/>
                      <a:pt x="4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" name="Google Shape;152;p2"/>
            <p:cNvSpPr/>
            <p:nvPr/>
          </p:nvSpPr>
          <p:spPr>
            <a:xfrm>
              <a:off x="8546813" y="1502731"/>
              <a:ext cx="33956" cy="25147"/>
            </a:xfrm>
            <a:custGeom>
              <a:avLst/>
              <a:gdLst/>
              <a:ahLst/>
              <a:cxnLst/>
              <a:rect l="l" t="t" r="r" b="b"/>
              <a:pathLst>
                <a:path w="902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01" y="667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8629709" y="1516547"/>
              <a:ext cx="35198" cy="25147"/>
            </a:xfrm>
            <a:custGeom>
              <a:avLst/>
              <a:gdLst/>
              <a:ahLst/>
              <a:cxnLst/>
              <a:rect l="l" t="t" r="r" b="b"/>
              <a:pathLst>
                <a:path w="935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913914" y="1290485"/>
              <a:ext cx="41485" cy="33956"/>
            </a:xfrm>
            <a:custGeom>
              <a:avLst/>
              <a:gdLst/>
              <a:ahLst/>
              <a:cxnLst/>
              <a:rect l="l" t="t" r="r" b="b"/>
              <a:pathLst>
                <a:path w="1102" h="902" extrusionOk="0">
                  <a:moveTo>
                    <a:pt x="534" y="1"/>
                  </a:moveTo>
                  <a:cubicBezTo>
                    <a:pt x="0" y="34"/>
                    <a:pt x="0" y="868"/>
                    <a:pt x="534" y="902"/>
                  </a:cubicBezTo>
                  <a:cubicBezTo>
                    <a:pt x="1101" y="868"/>
                    <a:pt x="1101" y="34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7881545" y="341841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9088045" y="1477621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01" y="0"/>
                  </a:moveTo>
                  <a:cubicBezTo>
                    <a:pt x="0" y="0"/>
                    <a:pt x="0" y="934"/>
                    <a:pt x="601" y="934"/>
                  </a:cubicBezTo>
                  <a:cubicBezTo>
                    <a:pt x="1235" y="901"/>
                    <a:pt x="1235" y="0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305025" y="521732"/>
              <a:ext cx="69116" cy="51536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254016" y="1091641"/>
              <a:ext cx="69116" cy="51498"/>
            </a:xfrm>
            <a:custGeom>
              <a:avLst/>
              <a:gdLst/>
              <a:ahLst/>
              <a:cxnLst/>
              <a:rect l="l" t="t" r="r" b="b"/>
              <a:pathLst>
                <a:path w="1836" h="1368" extrusionOk="0">
                  <a:moveTo>
                    <a:pt x="902" y="0"/>
                  </a:moveTo>
                  <a:cubicBezTo>
                    <a:pt x="1" y="0"/>
                    <a:pt x="1" y="1368"/>
                    <a:pt x="902" y="1368"/>
                  </a:cubicBezTo>
                  <a:cubicBezTo>
                    <a:pt x="1836" y="1368"/>
                    <a:pt x="1836" y="0"/>
                    <a:pt x="90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738198" y="1737642"/>
              <a:ext cx="70246" cy="6708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692926" y="49795"/>
              <a:ext cx="74123" cy="68363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-179302" y="4870850"/>
            <a:ext cx="2302761" cy="2094997"/>
            <a:chOff x="-134477" y="3653137"/>
            <a:chExt cx="1727071" cy="1571248"/>
          </a:xfrm>
        </p:grpSpPr>
        <p:grpSp>
          <p:nvGrpSpPr>
            <p:cNvPr id="162" name="Google Shape;162;p2"/>
            <p:cNvGrpSpPr/>
            <p:nvPr/>
          </p:nvGrpSpPr>
          <p:grpSpPr>
            <a:xfrm>
              <a:off x="-75600" y="4091036"/>
              <a:ext cx="914079" cy="1092600"/>
              <a:chOff x="-91100" y="4114698"/>
              <a:chExt cx="914079" cy="1092600"/>
            </a:xfrm>
          </p:grpSpPr>
          <p:sp>
            <p:nvSpPr>
              <p:cNvPr id="163" name="Google Shape;163;p2"/>
              <p:cNvSpPr/>
              <p:nvPr/>
            </p:nvSpPr>
            <p:spPr>
              <a:xfrm>
                <a:off x="-70771" y="4114698"/>
                <a:ext cx="893750" cy="1092600"/>
              </a:xfrm>
              <a:custGeom>
                <a:avLst/>
                <a:gdLst/>
                <a:ahLst/>
                <a:cxnLst/>
                <a:rect l="l" t="t" r="r" b="b"/>
                <a:pathLst>
                  <a:path w="35750" h="43704" extrusionOk="0">
                    <a:moveTo>
                      <a:pt x="1768" y="25355"/>
                    </a:moveTo>
                    <a:cubicBezTo>
                      <a:pt x="4728" y="21052"/>
                      <a:pt x="14139" y="12217"/>
                      <a:pt x="18267" y="8394"/>
                    </a:cubicBezTo>
                    <a:cubicBezTo>
                      <a:pt x="22395" y="4571"/>
                      <a:pt x="24146" y="3771"/>
                      <a:pt x="26535" y="2416"/>
                    </a:cubicBezTo>
                    <a:cubicBezTo>
                      <a:pt x="28924" y="1061"/>
                      <a:pt x="31068" y="606"/>
                      <a:pt x="32601" y="264"/>
                    </a:cubicBezTo>
                    <a:cubicBezTo>
                      <a:pt x="34134" y="-78"/>
                      <a:pt x="35561" y="-128"/>
                      <a:pt x="35732" y="362"/>
                    </a:cubicBezTo>
                    <a:cubicBezTo>
                      <a:pt x="35903" y="853"/>
                      <a:pt x="34833" y="1250"/>
                      <a:pt x="33626" y="3207"/>
                    </a:cubicBezTo>
                    <a:cubicBezTo>
                      <a:pt x="32419" y="5164"/>
                      <a:pt x="30049" y="8207"/>
                      <a:pt x="28492" y="12103"/>
                    </a:cubicBezTo>
                    <a:cubicBezTo>
                      <a:pt x="26935" y="15999"/>
                      <a:pt x="26046" y="22393"/>
                      <a:pt x="24285" y="26584"/>
                    </a:cubicBezTo>
                    <a:cubicBezTo>
                      <a:pt x="22524" y="30775"/>
                      <a:pt x="20534" y="34640"/>
                      <a:pt x="17925" y="37249"/>
                    </a:cubicBezTo>
                    <a:cubicBezTo>
                      <a:pt x="15316" y="39858"/>
                      <a:pt x="11500" y="41261"/>
                      <a:pt x="8630" y="42239"/>
                    </a:cubicBezTo>
                    <a:cubicBezTo>
                      <a:pt x="5760" y="43217"/>
                      <a:pt x="2059" y="44456"/>
                      <a:pt x="705" y="43119"/>
                    </a:cubicBezTo>
                    <a:cubicBezTo>
                      <a:pt x="-648" y="41782"/>
                      <a:pt x="332" y="37176"/>
                      <a:pt x="509" y="34215"/>
                    </a:cubicBezTo>
                    <a:cubicBezTo>
                      <a:pt x="686" y="31254"/>
                      <a:pt x="-1192" y="29659"/>
                      <a:pt x="1768" y="2535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4" name="Google Shape;164;p2"/>
              <p:cNvSpPr/>
              <p:nvPr/>
            </p:nvSpPr>
            <p:spPr>
              <a:xfrm>
                <a:off x="-91100" y="4167931"/>
                <a:ext cx="872850" cy="990201"/>
              </a:xfrm>
              <a:custGeom>
                <a:avLst/>
                <a:gdLst/>
                <a:ahLst/>
                <a:cxnLst/>
                <a:rect l="l" t="t" r="r" b="b"/>
                <a:pathLst>
                  <a:path w="25289" h="28689" extrusionOk="0">
                    <a:moveTo>
                      <a:pt x="25122" y="0"/>
                    </a:moveTo>
                    <a:cubicBezTo>
                      <a:pt x="25114" y="0"/>
                      <a:pt x="25106" y="2"/>
                      <a:pt x="25097" y="4"/>
                    </a:cubicBezTo>
                    <a:lnTo>
                      <a:pt x="25097" y="37"/>
                    </a:lnTo>
                    <a:cubicBezTo>
                      <a:pt x="23896" y="304"/>
                      <a:pt x="22995" y="1271"/>
                      <a:pt x="22095" y="2005"/>
                    </a:cubicBezTo>
                    <a:cubicBezTo>
                      <a:pt x="20827" y="3006"/>
                      <a:pt x="19626" y="4073"/>
                      <a:pt x="18525" y="5274"/>
                    </a:cubicBezTo>
                    <a:cubicBezTo>
                      <a:pt x="16357" y="7609"/>
                      <a:pt x="14523" y="10211"/>
                      <a:pt x="13055" y="13046"/>
                    </a:cubicBezTo>
                    <a:cubicBezTo>
                      <a:pt x="11487" y="16049"/>
                      <a:pt x="9853" y="18951"/>
                      <a:pt x="7618" y="21519"/>
                    </a:cubicBezTo>
                    <a:cubicBezTo>
                      <a:pt x="6450" y="22853"/>
                      <a:pt x="5216" y="24088"/>
                      <a:pt x="3982" y="25322"/>
                    </a:cubicBezTo>
                    <a:cubicBezTo>
                      <a:pt x="2714" y="26556"/>
                      <a:pt x="1347" y="27390"/>
                      <a:pt x="79" y="28524"/>
                    </a:cubicBezTo>
                    <a:cubicBezTo>
                      <a:pt x="1" y="28576"/>
                      <a:pt x="85" y="28689"/>
                      <a:pt x="173" y="28689"/>
                    </a:cubicBezTo>
                    <a:cubicBezTo>
                      <a:pt x="198" y="28689"/>
                      <a:pt x="224" y="28680"/>
                      <a:pt x="246" y="28658"/>
                    </a:cubicBezTo>
                    <a:cubicBezTo>
                      <a:pt x="1413" y="27590"/>
                      <a:pt x="2781" y="26823"/>
                      <a:pt x="3882" y="25689"/>
                    </a:cubicBezTo>
                    <a:cubicBezTo>
                      <a:pt x="5016" y="24588"/>
                      <a:pt x="6250" y="23320"/>
                      <a:pt x="7351" y="22120"/>
                    </a:cubicBezTo>
                    <a:cubicBezTo>
                      <a:pt x="9486" y="19718"/>
                      <a:pt x="11287" y="17049"/>
                      <a:pt x="12721" y="14181"/>
                    </a:cubicBezTo>
                    <a:cubicBezTo>
                      <a:pt x="14122" y="11345"/>
                      <a:pt x="15857" y="8677"/>
                      <a:pt x="17925" y="6275"/>
                    </a:cubicBezTo>
                    <a:cubicBezTo>
                      <a:pt x="18926" y="5107"/>
                      <a:pt x="19993" y="4007"/>
                      <a:pt x="21161" y="3039"/>
                    </a:cubicBezTo>
                    <a:cubicBezTo>
                      <a:pt x="21728" y="2539"/>
                      <a:pt x="22328" y="2105"/>
                      <a:pt x="22929" y="1638"/>
                    </a:cubicBezTo>
                    <a:cubicBezTo>
                      <a:pt x="23629" y="1071"/>
                      <a:pt x="24230" y="437"/>
                      <a:pt x="25164" y="237"/>
                    </a:cubicBezTo>
                    <a:cubicBezTo>
                      <a:pt x="25288" y="206"/>
                      <a:pt x="25238" y="0"/>
                      <a:pt x="2512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665718" y="4148465"/>
                <a:ext cx="59918" cy="110862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212" extrusionOk="0">
                    <a:moveTo>
                      <a:pt x="118" y="1"/>
                    </a:moveTo>
                    <a:cubicBezTo>
                      <a:pt x="59" y="1"/>
                      <a:pt x="1" y="34"/>
                      <a:pt x="1" y="101"/>
                    </a:cubicBezTo>
                    <a:cubicBezTo>
                      <a:pt x="68" y="1001"/>
                      <a:pt x="68" y="1902"/>
                      <a:pt x="1" y="2803"/>
                    </a:cubicBezTo>
                    <a:cubicBezTo>
                      <a:pt x="1" y="2836"/>
                      <a:pt x="68" y="2903"/>
                      <a:pt x="134" y="2903"/>
                    </a:cubicBezTo>
                    <a:cubicBezTo>
                      <a:pt x="298" y="2903"/>
                      <a:pt x="1042" y="3104"/>
                      <a:pt x="1362" y="3104"/>
                    </a:cubicBezTo>
                    <a:cubicBezTo>
                      <a:pt x="1434" y="3104"/>
                      <a:pt x="1484" y="3094"/>
                      <a:pt x="1502" y="3070"/>
                    </a:cubicBezTo>
                    <a:lnTo>
                      <a:pt x="1502" y="3070"/>
                    </a:lnTo>
                    <a:cubicBezTo>
                      <a:pt x="1455" y="3140"/>
                      <a:pt x="1524" y="3211"/>
                      <a:pt x="1593" y="3211"/>
                    </a:cubicBezTo>
                    <a:cubicBezTo>
                      <a:pt x="1621" y="3211"/>
                      <a:pt x="1649" y="3199"/>
                      <a:pt x="1669" y="3170"/>
                    </a:cubicBezTo>
                    <a:lnTo>
                      <a:pt x="1702" y="3170"/>
                    </a:lnTo>
                    <a:cubicBezTo>
                      <a:pt x="1735" y="3136"/>
                      <a:pt x="1735" y="3070"/>
                      <a:pt x="1702" y="3036"/>
                    </a:cubicBezTo>
                    <a:cubicBezTo>
                      <a:pt x="1435" y="2803"/>
                      <a:pt x="801" y="2769"/>
                      <a:pt x="435" y="2736"/>
                    </a:cubicBezTo>
                    <a:lnTo>
                      <a:pt x="201" y="2703"/>
                    </a:lnTo>
                    <a:cubicBezTo>
                      <a:pt x="268" y="2436"/>
                      <a:pt x="268" y="2169"/>
                      <a:pt x="268" y="1902"/>
                    </a:cubicBezTo>
                    <a:cubicBezTo>
                      <a:pt x="268" y="1302"/>
                      <a:pt x="268" y="701"/>
                      <a:pt x="234" y="101"/>
                    </a:cubicBezTo>
                    <a:cubicBezTo>
                      <a:pt x="234" y="34"/>
                      <a:pt x="176" y="1"/>
                      <a:pt x="118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99561" y="4227988"/>
                <a:ext cx="177373" cy="147448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4272" extrusionOk="0">
                    <a:moveTo>
                      <a:pt x="143" y="0"/>
                    </a:moveTo>
                    <a:cubicBezTo>
                      <a:pt x="64" y="0"/>
                      <a:pt x="0" y="113"/>
                      <a:pt x="78" y="165"/>
                    </a:cubicBezTo>
                    <a:cubicBezTo>
                      <a:pt x="945" y="999"/>
                      <a:pt x="1046" y="2467"/>
                      <a:pt x="1312" y="3568"/>
                    </a:cubicBezTo>
                    <a:cubicBezTo>
                      <a:pt x="1346" y="3601"/>
                      <a:pt x="1379" y="3634"/>
                      <a:pt x="1412" y="3634"/>
                    </a:cubicBezTo>
                    <a:cubicBezTo>
                      <a:pt x="2580" y="3901"/>
                      <a:pt x="3781" y="4101"/>
                      <a:pt x="4982" y="4268"/>
                    </a:cubicBezTo>
                    <a:cubicBezTo>
                      <a:pt x="4992" y="4271"/>
                      <a:pt x="5001" y="4272"/>
                      <a:pt x="5010" y="4272"/>
                    </a:cubicBezTo>
                    <a:cubicBezTo>
                      <a:pt x="5119" y="4272"/>
                      <a:pt x="5138" y="4099"/>
                      <a:pt x="5015" y="4068"/>
                    </a:cubicBezTo>
                    <a:lnTo>
                      <a:pt x="5048" y="4068"/>
                    </a:lnTo>
                    <a:cubicBezTo>
                      <a:pt x="4348" y="3968"/>
                      <a:pt x="3647" y="3834"/>
                      <a:pt x="2947" y="3734"/>
                    </a:cubicBezTo>
                    <a:cubicBezTo>
                      <a:pt x="2547" y="3668"/>
                      <a:pt x="2180" y="3568"/>
                      <a:pt x="1779" y="3501"/>
                    </a:cubicBezTo>
                    <a:cubicBezTo>
                      <a:pt x="1379" y="3434"/>
                      <a:pt x="1412" y="3034"/>
                      <a:pt x="1346" y="2734"/>
                    </a:cubicBezTo>
                    <a:cubicBezTo>
                      <a:pt x="1146" y="1800"/>
                      <a:pt x="945" y="699"/>
                      <a:pt x="212" y="32"/>
                    </a:cubicBezTo>
                    <a:cubicBezTo>
                      <a:pt x="189" y="10"/>
                      <a:pt x="166" y="0"/>
                      <a:pt x="1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55736" y="4345272"/>
                <a:ext cx="266283" cy="163601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4740" extrusionOk="0">
                    <a:moveTo>
                      <a:pt x="146" y="1"/>
                    </a:moveTo>
                    <a:cubicBezTo>
                      <a:pt x="76" y="1"/>
                      <a:pt x="0" y="94"/>
                      <a:pt x="76" y="170"/>
                    </a:cubicBezTo>
                    <a:cubicBezTo>
                      <a:pt x="1143" y="1437"/>
                      <a:pt x="1677" y="3005"/>
                      <a:pt x="2144" y="4606"/>
                    </a:cubicBezTo>
                    <a:cubicBezTo>
                      <a:pt x="2144" y="4639"/>
                      <a:pt x="2210" y="4673"/>
                      <a:pt x="2244" y="4673"/>
                    </a:cubicBezTo>
                    <a:cubicBezTo>
                      <a:pt x="4045" y="4739"/>
                      <a:pt x="5813" y="4739"/>
                      <a:pt x="7614" y="4739"/>
                    </a:cubicBezTo>
                    <a:cubicBezTo>
                      <a:pt x="7714" y="4706"/>
                      <a:pt x="7714" y="4539"/>
                      <a:pt x="7614" y="4506"/>
                    </a:cubicBezTo>
                    <a:lnTo>
                      <a:pt x="4579" y="4506"/>
                    </a:lnTo>
                    <a:cubicBezTo>
                      <a:pt x="4145" y="4506"/>
                      <a:pt x="3678" y="4473"/>
                      <a:pt x="3244" y="4473"/>
                    </a:cubicBezTo>
                    <a:cubicBezTo>
                      <a:pt x="2577" y="4473"/>
                      <a:pt x="2310" y="4473"/>
                      <a:pt x="2110" y="3772"/>
                    </a:cubicBezTo>
                    <a:cubicBezTo>
                      <a:pt x="1743" y="2404"/>
                      <a:pt x="1110" y="1137"/>
                      <a:pt x="209" y="36"/>
                    </a:cubicBezTo>
                    <a:cubicBezTo>
                      <a:pt x="192" y="11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25509" y="4482436"/>
                <a:ext cx="344356" cy="209989"/>
              </a:xfrm>
              <a:custGeom>
                <a:avLst/>
                <a:gdLst/>
                <a:ahLst/>
                <a:cxnLst/>
                <a:rect l="l" t="t" r="r" b="b"/>
                <a:pathLst>
                  <a:path w="9977" h="6084" extrusionOk="0">
                    <a:moveTo>
                      <a:pt x="175" y="1"/>
                    </a:moveTo>
                    <a:cubicBezTo>
                      <a:pt x="86" y="1"/>
                      <a:pt x="1" y="120"/>
                      <a:pt x="79" y="198"/>
                    </a:cubicBezTo>
                    <a:cubicBezTo>
                      <a:pt x="1514" y="1866"/>
                      <a:pt x="2014" y="4068"/>
                      <a:pt x="2881" y="6036"/>
                    </a:cubicBezTo>
                    <a:cubicBezTo>
                      <a:pt x="2881" y="6059"/>
                      <a:pt x="2915" y="6083"/>
                      <a:pt x="2946" y="6083"/>
                    </a:cubicBezTo>
                    <a:cubicBezTo>
                      <a:pt x="2959" y="6083"/>
                      <a:pt x="2971" y="6079"/>
                      <a:pt x="2981" y="6069"/>
                    </a:cubicBezTo>
                    <a:cubicBezTo>
                      <a:pt x="5250" y="5602"/>
                      <a:pt x="7585" y="5869"/>
                      <a:pt x="9853" y="5369"/>
                    </a:cubicBezTo>
                    <a:cubicBezTo>
                      <a:pt x="9976" y="5338"/>
                      <a:pt x="9957" y="5165"/>
                      <a:pt x="9848" y="5165"/>
                    </a:cubicBezTo>
                    <a:cubicBezTo>
                      <a:pt x="9839" y="5165"/>
                      <a:pt x="9830" y="5166"/>
                      <a:pt x="9819" y="5169"/>
                    </a:cubicBezTo>
                    <a:cubicBezTo>
                      <a:pt x="8519" y="5402"/>
                      <a:pt x="7251" y="5536"/>
                      <a:pt x="5950" y="5536"/>
                    </a:cubicBezTo>
                    <a:cubicBezTo>
                      <a:pt x="5350" y="5569"/>
                      <a:pt x="4749" y="5602"/>
                      <a:pt x="4149" y="5669"/>
                    </a:cubicBezTo>
                    <a:cubicBezTo>
                      <a:pt x="3869" y="5700"/>
                      <a:pt x="3619" y="5774"/>
                      <a:pt x="3400" y="5774"/>
                    </a:cubicBezTo>
                    <a:cubicBezTo>
                      <a:pt x="3150" y="5774"/>
                      <a:pt x="2942" y="5676"/>
                      <a:pt x="2781" y="5302"/>
                    </a:cubicBezTo>
                    <a:cubicBezTo>
                      <a:pt x="2047" y="3467"/>
                      <a:pt x="1514" y="1533"/>
                      <a:pt x="246" y="32"/>
                    </a:cubicBezTo>
                    <a:cubicBezTo>
                      <a:pt x="224" y="10"/>
                      <a:pt x="199" y="1"/>
                      <a:pt x="17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87200" y="4614705"/>
                <a:ext cx="406986" cy="247911"/>
              </a:xfrm>
              <a:custGeom>
                <a:avLst/>
                <a:gdLst/>
                <a:ahLst/>
                <a:cxnLst/>
                <a:rect l="l" t="t" r="r" b="b"/>
                <a:pathLst>
                  <a:path w="11389" h="6937" extrusionOk="0">
                    <a:moveTo>
                      <a:pt x="162" y="0"/>
                    </a:moveTo>
                    <a:cubicBezTo>
                      <a:pt x="84" y="0"/>
                      <a:pt x="1" y="87"/>
                      <a:pt x="47" y="157"/>
                    </a:cubicBezTo>
                    <a:cubicBezTo>
                      <a:pt x="648" y="1491"/>
                      <a:pt x="1382" y="2758"/>
                      <a:pt x="2015" y="4093"/>
                    </a:cubicBezTo>
                    <a:cubicBezTo>
                      <a:pt x="2349" y="4727"/>
                      <a:pt x="2682" y="5394"/>
                      <a:pt x="2983" y="6061"/>
                    </a:cubicBezTo>
                    <a:cubicBezTo>
                      <a:pt x="3083" y="6328"/>
                      <a:pt x="3316" y="6595"/>
                      <a:pt x="3583" y="6761"/>
                    </a:cubicBezTo>
                    <a:cubicBezTo>
                      <a:pt x="3887" y="6872"/>
                      <a:pt x="4214" y="6937"/>
                      <a:pt x="4545" y="6937"/>
                    </a:cubicBezTo>
                    <a:cubicBezTo>
                      <a:pt x="4613" y="6937"/>
                      <a:pt x="4682" y="6934"/>
                      <a:pt x="4751" y="6928"/>
                    </a:cubicBezTo>
                    <a:cubicBezTo>
                      <a:pt x="5451" y="6928"/>
                      <a:pt x="6152" y="6895"/>
                      <a:pt x="6852" y="6895"/>
                    </a:cubicBezTo>
                    <a:cubicBezTo>
                      <a:pt x="8320" y="6895"/>
                      <a:pt x="9754" y="6828"/>
                      <a:pt x="11222" y="6828"/>
                    </a:cubicBezTo>
                    <a:cubicBezTo>
                      <a:pt x="11389" y="6828"/>
                      <a:pt x="11389" y="6628"/>
                      <a:pt x="11222" y="6628"/>
                    </a:cubicBezTo>
                    <a:cubicBezTo>
                      <a:pt x="10021" y="6628"/>
                      <a:pt x="8854" y="6661"/>
                      <a:pt x="7686" y="6695"/>
                    </a:cubicBezTo>
                    <a:lnTo>
                      <a:pt x="5718" y="6695"/>
                    </a:lnTo>
                    <a:cubicBezTo>
                      <a:pt x="5493" y="6718"/>
                      <a:pt x="5269" y="6729"/>
                      <a:pt x="5046" y="6729"/>
                    </a:cubicBezTo>
                    <a:cubicBezTo>
                      <a:pt x="4639" y="6729"/>
                      <a:pt x="4238" y="6693"/>
                      <a:pt x="3850" y="6628"/>
                    </a:cubicBezTo>
                    <a:cubicBezTo>
                      <a:pt x="3350" y="6494"/>
                      <a:pt x="3183" y="6027"/>
                      <a:pt x="3016" y="5594"/>
                    </a:cubicBezTo>
                    <a:cubicBezTo>
                      <a:pt x="2716" y="4960"/>
                      <a:pt x="2382" y="4360"/>
                      <a:pt x="2082" y="3692"/>
                    </a:cubicBezTo>
                    <a:cubicBezTo>
                      <a:pt x="1482" y="2492"/>
                      <a:pt x="814" y="1291"/>
                      <a:pt x="247" y="57"/>
                    </a:cubicBezTo>
                    <a:cubicBezTo>
                      <a:pt x="227" y="16"/>
                      <a:pt x="195" y="0"/>
                      <a:pt x="16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13240" y="4693946"/>
                <a:ext cx="386223" cy="335072"/>
              </a:xfrm>
              <a:custGeom>
                <a:avLst/>
                <a:gdLst/>
                <a:ahLst/>
                <a:cxnLst/>
                <a:rect l="l" t="t" r="r" b="b"/>
                <a:pathLst>
                  <a:path w="11190" h="9708" extrusionOk="0">
                    <a:moveTo>
                      <a:pt x="151" y="1"/>
                    </a:moveTo>
                    <a:cubicBezTo>
                      <a:pt x="80" y="1"/>
                      <a:pt x="1" y="79"/>
                      <a:pt x="25" y="175"/>
                    </a:cubicBezTo>
                    <a:cubicBezTo>
                      <a:pt x="392" y="942"/>
                      <a:pt x="625" y="1743"/>
                      <a:pt x="792" y="2543"/>
                    </a:cubicBezTo>
                    <a:cubicBezTo>
                      <a:pt x="1025" y="3510"/>
                      <a:pt x="1326" y="4478"/>
                      <a:pt x="1593" y="5412"/>
                    </a:cubicBezTo>
                    <a:cubicBezTo>
                      <a:pt x="1793" y="6046"/>
                      <a:pt x="1993" y="6646"/>
                      <a:pt x="2126" y="7280"/>
                    </a:cubicBezTo>
                    <a:cubicBezTo>
                      <a:pt x="2226" y="7647"/>
                      <a:pt x="2293" y="8180"/>
                      <a:pt x="2627" y="8414"/>
                    </a:cubicBezTo>
                    <a:cubicBezTo>
                      <a:pt x="3094" y="8681"/>
                      <a:pt x="3627" y="8848"/>
                      <a:pt x="4161" y="8948"/>
                    </a:cubicBezTo>
                    <a:cubicBezTo>
                      <a:pt x="4995" y="9114"/>
                      <a:pt x="5829" y="9315"/>
                      <a:pt x="6663" y="9448"/>
                    </a:cubicBezTo>
                    <a:cubicBezTo>
                      <a:pt x="7520" y="9623"/>
                      <a:pt x="8377" y="9708"/>
                      <a:pt x="9233" y="9708"/>
                    </a:cubicBezTo>
                    <a:cubicBezTo>
                      <a:pt x="9844" y="9708"/>
                      <a:pt x="10455" y="9665"/>
                      <a:pt x="11066" y="9581"/>
                    </a:cubicBezTo>
                    <a:cubicBezTo>
                      <a:pt x="11189" y="9551"/>
                      <a:pt x="11142" y="9378"/>
                      <a:pt x="11029" y="9378"/>
                    </a:cubicBezTo>
                    <a:cubicBezTo>
                      <a:pt x="11019" y="9378"/>
                      <a:pt x="11009" y="9379"/>
                      <a:pt x="10999" y="9381"/>
                    </a:cubicBezTo>
                    <a:lnTo>
                      <a:pt x="10999" y="9348"/>
                    </a:lnTo>
                    <a:cubicBezTo>
                      <a:pt x="10374" y="9443"/>
                      <a:pt x="9749" y="9488"/>
                      <a:pt x="9129" y="9488"/>
                    </a:cubicBezTo>
                    <a:cubicBezTo>
                      <a:pt x="8226" y="9488"/>
                      <a:pt x="7333" y="9392"/>
                      <a:pt x="6463" y="9215"/>
                    </a:cubicBezTo>
                    <a:cubicBezTo>
                      <a:pt x="5796" y="9081"/>
                      <a:pt x="5128" y="8948"/>
                      <a:pt x="4461" y="8781"/>
                    </a:cubicBezTo>
                    <a:cubicBezTo>
                      <a:pt x="3794" y="8614"/>
                      <a:pt x="2727" y="8547"/>
                      <a:pt x="2493" y="7780"/>
                    </a:cubicBezTo>
                    <a:cubicBezTo>
                      <a:pt x="2326" y="7313"/>
                      <a:pt x="2260" y="6813"/>
                      <a:pt x="2126" y="6312"/>
                    </a:cubicBezTo>
                    <a:cubicBezTo>
                      <a:pt x="1926" y="5612"/>
                      <a:pt x="1659" y="4911"/>
                      <a:pt x="1459" y="4211"/>
                    </a:cubicBezTo>
                    <a:cubicBezTo>
                      <a:pt x="1092" y="2843"/>
                      <a:pt x="859" y="1309"/>
                      <a:pt x="225" y="41"/>
                    </a:cubicBezTo>
                    <a:cubicBezTo>
                      <a:pt x="206" y="13"/>
                      <a:pt x="179" y="1"/>
                      <a:pt x="15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1" name="Google Shape;171;p2"/>
            <p:cNvGrpSpPr/>
            <p:nvPr/>
          </p:nvGrpSpPr>
          <p:grpSpPr>
            <a:xfrm>
              <a:off x="-22453" y="4050638"/>
              <a:ext cx="191214" cy="563457"/>
              <a:chOff x="114197" y="3383775"/>
              <a:chExt cx="191214" cy="563457"/>
            </a:xfrm>
          </p:grpSpPr>
          <p:sp>
            <p:nvSpPr>
              <p:cNvPr id="172" name="Google Shape;172;p2"/>
              <p:cNvSpPr/>
              <p:nvPr/>
            </p:nvSpPr>
            <p:spPr>
              <a:xfrm>
                <a:off x="195999" y="3383775"/>
                <a:ext cx="46078" cy="56345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325" extrusionOk="0">
                    <a:moveTo>
                      <a:pt x="512" y="0"/>
                    </a:moveTo>
                    <a:cubicBezTo>
                      <a:pt x="448" y="0"/>
                      <a:pt x="380" y="57"/>
                      <a:pt x="400" y="140"/>
                    </a:cubicBezTo>
                    <a:cubicBezTo>
                      <a:pt x="801" y="1441"/>
                      <a:pt x="934" y="2808"/>
                      <a:pt x="867" y="4176"/>
                    </a:cubicBezTo>
                    <a:cubicBezTo>
                      <a:pt x="801" y="5510"/>
                      <a:pt x="467" y="6811"/>
                      <a:pt x="300" y="8146"/>
                    </a:cubicBezTo>
                    <a:cubicBezTo>
                      <a:pt x="0" y="10881"/>
                      <a:pt x="367" y="13549"/>
                      <a:pt x="901" y="16251"/>
                    </a:cubicBezTo>
                    <a:cubicBezTo>
                      <a:pt x="914" y="16302"/>
                      <a:pt x="951" y="16324"/>
                      <a:pt x="990" y="16324"/>
                    </a:cubicBezTo>
                    <a:cubicBezTo>
                      <a:pt x="1053" y="16324"/>
                      <a:pt x="1122" y="16267"/>
                      <a:pt x="1101" y="16185"/>
                    </a:cubicBezTo>
                    <a:cubicBezTo>
                      <a:pt x="534" y="13316"/>
                      <a:pt x="167" y="10447"/>
                      <a:pt x="601" y="7512"/>
                    </a:cubicBezTo>
                    <a:cubicBezTo>
                      <a:pt x="1001" y="4977"/>
                      <a:pt x="1334" y="2608"/>
                      <a:pt x="601" y="73"/>
                    </a:cubicBezTo>
                    <a:cubicBezTo>
                      <a:pt x="588" y="22"/>
                      <a:pt x="551" y="0"/>
                      <a:pt x="51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151094" y="3416807"/>
                <a:ext cx="82456" cy="82456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89" extrusionOk="0">
                    <a:moveTo>
                      <a:pt x="766" y="230"/>
                    </a:moveTo>
                    <a:cubicBezTo>
                      <a:pt x="814" y="230"/>
                      <a:pt x="861" y="237"/>
                      <a:pt x="901" y="250"/>
                    </a:cubicBezTo>
                    <a:cubicBezTo>
                      <a:pt x="1168" y="317"/>
                      <a:pt x="1368" y="617"/>
                      <a:pt x="1535" y="851"/>
                    </a:cubicBezTo>
                    <a:cubicBezTo>
                      <a:pt x="1761" y="1218"/>
                      <a:pt x="1939" y="1609"/>
                      <a:pt x="2029" y="2044"/>
                    </a:cubicBezTo>
                    <a:lnTo>
                      <a:pt x="2029" y="2044"/>
                    </a:lnTo>
                    <a:cubicBezTo>
                      <a:pt x="1777" y="1920"/>
                      <a:pt x="1529" y="1762"/>
                      <a:pt x="1301" y="1585"/>
                    </a:cubicBezTo>
                    <a:cubicBezTo>
                      <a:pt x="901" y="1351"/>
                      <a:pt x="567" y="984"/>
                      <a:pt x="401" y="551"/>
                    </a:cubicBezTo>
                    <a:cubicBezTo>
                      <a:pt x="347" y="337"/>
                      <a:pt x="571" y="230"/>
                      <a:pt x="766" y="230"/>
                    </a:cubicBezTo>
                    <a:close/>
                    <a:moveTo>
                      <a:pt x="689" y="1"/>
                    </a:moveTo>
                    <a:cubicBezTo>
                      <a:pt x="529" y="1"/>
                      <a:pt x="379" y="71"/>
                      <a:pt x="267" y="250"/>
                    </a:cubicBezTo>
                    <a:cubicBezTo>
                      <a:pt x="0" y="684"/>
                      <a:pt x="501" y="1184"/>
                      <a:pt x="801" y="1451"/>
                    </a:cubicBezTo>
                    <a:cubicBezTo>
                      <a:pt x="1163" y="1814"/>
                      <a:pt x="1580" y="2094"/>
                      <a:pt x="2077" y="2317"/>
                    </a:cubicBezTo>
                    <a:lnTo>
                      <a:pt x="2077" y="2317"/>
                    </a:lnTo>
                    <a:cubicBezTo>
                      <a:pt x="2097" y="2352"/>
                      <a:pt x="2149" y="2373"/>
                      <a:pt x="2197" y="2373"/>
                    </a:cubicBezTo>
                    <a:cubicBezTo>
                      <a:pt x="2200" y="2373"/>
                      <a:pt x="2203" y="2373"/>
                      <a:pt x="2206" y="2373"/>
                    </a:cubicBezTo>
                    <a:lnTo>
                      <a:pt x="2206" y="2373"/>
                    </a:lnTo>
                    <a:cubicBezTo>
                      <a:pt x="2215" y="2377"/>
                      <a:pt x="2225" y="2381"/>
                      <a:pt x="2235" y="2385"/>
                    </a:cubicBezTo>
                    <a:cubicBezTo>
                      <a:pt x="2243" y="2388"/>
                      <a:pt x="2250" y="2389"/>
                      <a:pt x="2257" y="2389"/>
                    </a:cubicBezTo>
                    <a:cubicBezTo>
                      <a:pt x="2341" y="2389"/>
                      <a:pt x="2388" y="2225"/>
                      <a:pt x="2281" y="2159"/>
                    </a:cubicBezTo>
                    <a:lnTo>
                      <a:pt x="2281" y="2159"/>
                    </a:lnTo>
                    <a:cubicBezTo>
                      <a:pt x="2167" y="1542"/>
                      <a:pt x="1909" y="986"/>
                      <a:pt x="1535" y="517"/>
                    </a:cubicBezTo>
                    <a:cubicBezTo>
                      <a:pt x="1358" y="274"/>
                      <a:pt x="1004" y="1"/>
                      <a:pt x="68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16121" y="3493258"/>
                <a:ext cx="89290" cy="80109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321" extrusionOk="0">
                    <a:moveTo>
                      <a:pt x="1886" y="204"/>
                    </a:moveTo>
                    <a:cubicBezTo>
                      <a:pt x="2152" y="204"/>
                      <a:pt x="2119" y="671"/>
                      <a:pt x="2052" y="804"/>
                    </a:cubicBezTo>
                    <a:cubicBezTo>
                      <a:pt x="1886" y="1037"/>
                      <a:pt x="1685" y="1238"/>
                      <a:pt x="1419" y="1371"/>
                    </a:cubicBezTo>
                    <a:cubicBezTo>
                      <a:pt x="1158" y="1567"/>
                      <a:pt x="855" y="1706"/>
                      <a:pt x="555" y="1862"/>
                    </a:cubicBezTo>
                    <a:lnTo>
                      <a:pt x="555" y="1862"/>
                    </a:lnTo>
                    <a:cubicBezTo>
                      <a:pt x="670" y="1609"/>
                      <a:pt x="808" y="1357"/>
                      <a:pt x="985" y="1104"/>
                    </a:cubicBezTo>
                    <a:cubicBezTo>
                      <a:pt x="1152" y="837"/>
                      <a:pt x="1485" y="237"/>
                      <a:pt x="1886" y="204"/>
                    </a:cubicBezTo>
                    <a:close/>
                    <a:moveTo>
                      <a:pt x="1880" y="0"/>
                    </a:moveTo>
                    <a:cubicBezTo>
                      <a:pt x="1568" y="0"/>
                      <a:pt x="1249" y="419"/>
                      <a:pt x="1085" y="637"/>
                    </a:cubicBezTo>
                    <a:cubicBezTo>
                      <a:pt x="730" y="1056"/>
                      <a:pt x="469" y="1507"/>
                      <a:pt x="271" y="2018"/>
                    </a:cubicBezTo>
                    <a:lnTo>
                      <a:pt x="271" y="2018"/>
                    </a:lnTo>
                    <a:cubicBezTo>
                      <a:pt x="208" y="2056"/>
                      <a:pt x="145" y="2096"/>
                      <a:pt x="84" y="2138"/>
                    </a:cubicBezTo>
                    <a:cubicBezTo>
                      <a:pt x="0" y="2194"/>
                      <a:pt x="57" y="2321"/>
                      <a:pt x="156" y="2321"/>
                    </a:cubicBezTo>
                    <a:cubicBezTo>
                      <a:pt x="176" y="2321"/>
                      <a:pt x="196" y="2316"/>
                      <a:pt x="218" y="2305"/>
                    </a:cubicBezTo>
                    <a:cubicBezTo>
                      <a:pt x="785" y="1938"/>
                      <a:pt x="1419" y="1705"/>
                      <a:pt x="1919" y="1271"/>
                    </a:cubicBezTo>
                    <a:cubicBezTo>
                      <a:pt x="2253" y="1004"/>
                      <a:pt x="2586" y="370"/>
                      <a:pt x="2086" y="70"/>
                    </a:cubicBezTo>
                    <a:cubicBezTo>
                      <a:pt x="2019" y="21"/>
                      <a:pt x="1949" y="0"/>
                      <a:pt x="1880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148782" y="3541269"/>
                <a:ext cx="72585" cy="79833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313" extrusionOk="0">
                    <a:moveTo>
                      <a:pt x="1015" y="229"/>
                    </a:moveTo>
                    <a:cubicBezTo>
                      <a:pt x="1124" y="229"/>
                      <a:pt x="1240" y="268"/>
                      <a:pt x="1301" y="314"/>
                    </a:cubicBezTo>
                    <a:cubicBezTo>
                      <a:pt x="1468" y="514"/>
                      <a:pt x="1602" y="714"/>
                      <a:pt x="1668" y="981"/>
                    </a:cubicBezTo>
                    <a:cubicBezTo>
                      <a:pt x="1791" y="1319"/>
                      <a:pt x="1857" y="1685"/>
                      <a:pt x="1893" y="2053"/>
                    </a:cubicBezTo>
                    <a:lnTo>
                      <a:pt x="1893" y="2053"/>
                    </a:lnTo>
                    <a:cubicBezTo>
                      <a:pt x="1706" y="1884"/>
                      <a:pt x="1542" y="1711"/>
                      <a:pt x="1402" y="1514"/>
                    </a:cubicBezTo>
                    <a:cubicBezTo>
                      <a:pt x="1068" y="1214"/>
                      <a:pt x="868" y="847"/>
                      <a:pt x="768" y="447"/>
                    </a:cubicBezTo>
                    <a:cubicBezTo>
                      <a:pt x="768" y="284"/>
                      <a:pt x="886" y="229"/>
                      <a:pt x="1015" y="229"/>
                    </a:cubicBezTo>
                    <a:close/>
                    <a:moveTo>
                      <a:pt x="2102" y="2148"/>
                    </a:moveTo>
                    <a:cubicBezTo>
                      <a:pt x="2102" y="2151"/>
                      <a:pt x="2102" y="2153"/>
                      <a:pt x="2102" y="2156"/>
                    </a:cubicBezTo>
                    <a:lnTo>
                      <a:pt x="2102" y="2156"/>
                    </a:lnTo>
                    <a:cubicBezTo>
                      <a:pt x="2102" y="2165"/>
                      <a:pt x="2102" y="2173"/>
                      <a:pt x="2102" y="2182"/>
                    </a:cubicBezTo>
                    <a:lnTo>
                      <a:pt x="2102" y="2148"/>
                    </a:lnTo>
                    <a:close/>
                    <a:moveTo>
                      <a:pt x="1064" y="1"/>
                    </a:moveTo>
                    <a:cubicBezTo>
                      <a:pt x="972" y="1"/>
                      <a:pt x="873" y="25"/>
                      <a:pt x="768" y="80"/>
                    </a:cubicBezTo>
                    <a:cubicBezTo>
                      <a:pt x="1" y="514"/>
                      <a:pt x="1535" y="2015"/>
                      <a:pt x="1869" y="2282"/>
                    </a:cubicBezTo>
                    <a:cubicBezTo>
                      <a:pt x="1891" y="2304"/>
                      <a:pt x="1914" y="2313"/>
                      <a:pt x="1937" y="2313"/>
                    </a:cubicBezTo>
                    <a:cubicBezTo>
                      <a:pt x="1979" y="2313"/>
                      <a:pt x="2016" y="2282"/>
                      <a:pt x="2031" y="2245"/>
                    </a:cubicBezTo>
                    <a:lnTo>
                      <a:pt x="2031" y="2245"/>
                    </a:lnTo>
                    <a:cubicBezTo>
                      <a:pt x="2068" y="2235"/>
                      <a:pt x="2099" y="2205"/>
                      <a:pt x="2102" y="2156"/>
                    </a:cubicBezTo>
                    <a:lnTo>
                      <a:pt x="2102" y="2156"/>
                    </a:lnTo>
                    <a:cubicBezTo>
                      <a:pt x="2093" y="1596"/>
                      <a:pt x="1799" y="1"/>
                      <a:pt x="106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02212" y="3644643"/>
                <a:ext cx="74414" cy="7006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030" extrusionOk="0">
                    <a:moveTo>
                      <a:pt x="1638" y="240"/>
                    </a:moveTo>
                    <a:cubicBezTo>
                      <a:pt x="1712" y="240"/>
                      <a:pt x="1766" y="308"/>
                      <a:pt x="1788" y="421"/>
                    </a:cubicBezTo>
                    <a:cubicBezTo>
                      <a:pt x="1855" y="688"/>
                      <a:pt x="1755" y="988"/>
                      <a:pt x="1521" y="1155"/>
                    </a:cubicBezTo>
                    <a:cubicBezTo>
                      <a:pt x="1156" y="1436"/>
                      <a:pt x="766" y="1622"/>
                      <a:pt x="333" y="1754"/>
                    </a:cubicBezTo>
                    <a:lnTo>
                      <a:pt x="333" y="1754"/>
                    </a:lnTo>
                    <a:cubicBezTo>
                      <a:pt x="626" y="1181"/>
                      <a:pt x="1022" y="670"/>
                      <a:pt x="1521" y="287"/>
                    </a:cubicBezTo>
                    <a:cubicBezTo>
                      <a:pt x="1564" y="255"/>
                      <a:pt x="1603" y="240"/>
                      <a:pt x="1638" y="240"/>
                    </a:cubicBezTo>
                    <a:close/>
                    <a:moveTo>
                      <a:pt x="1633" y="0"/>
                    </a:moveTo>
                    <a:cubicBezTo>
                      <a:pt x="1287" y="0"/>
                      <a:pt x="1000" y="475"/>
                      <a:pt x="821" y="654"/>
                    </a:cubicBezTo>
                    <a:cubicBezTo>
                      <a:pt x="526" y="1015"/>
                      <a:pt x="263" y="1439"/>
                      <a:pt x="64" y="1834"/>
                    </a:cubicBezTo>
                    <a:lnTo>
                      <a:pt x="64" y="1834"/>
                    </a:lnTo>
                    <a:cubicBezTo>
                      <a:pt x="0" y="1882"/>
                      <a:pt x="25" y="2022"/>
                      <a:pt x="121" y="2026"/>
                    </a:cubicBezTo>
                    <a:lnTo>
                      <a:pt x="121" y="2026"/>
                    </a:lnTo>
                    <a:cubicBezTo>
                      <a:pt x="130" y="2028"/>
                      <a:pt x="138" y="2029"/>
                      <a:pt x="147" y="2029"/>
                    </a:cubicBezTo>
                    <a:cubicBezTo>
                      <a:pt x="170" y="2029"/>
                      <a:pt x="192" y="2021"/>
                      <a:pt x="209" y="2003"/>
                    </a:cubicBezTo>
                    <a:lnTo>
                      <a:pt x="209" y="2003"/>
                    </a:lnTo>
                    <a:cubicBezTo>
                      <a:pt x="766" y="1811"/>
                      <a:pt x="1434" y="1639"/>
                      <a:pt x="1822" y="1155"/>
                    </a:cubicBezTo>
                    <a:cubicBezTo>
                      <a:pt x="2022" y="921"/>
                      <a:pt x="2155" y="187"/>
                      <a:pt x="1755" y="21"/>
                    </a:cubicBezTo>
                    <a:cubicBezTo>
                      <a:pt x="1713" y="7"/>
                      <a:pt x="1673" y="0"/>
                      <a:pt x="163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114197" y="3708842"/>
                <a:ext cx="92293" cy="66752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1934" extrusionOk="0">
                    <a:moveTo>
                      <a:pt x="1339" y="198"/>
                    </a:moveTo>
                    <a:cubicBezTo>
                      <a:pt x="1837" y="198"/>
                      <a:pt x="2374" y="1349"/>
                      <a:pt x="2433" y="1729"/>
                    </a:cubicBezTo>
                    <a:lnTo>
                      <a:pt x="2433" y="1729"/>
                    </a:lnTo>
                    <a:cubicBezTo>
                      <a:pt x="1798" y="1688"/>
                      <a:pt x="408" y="1053"/>
                      <a:pt x="1069" y="329"/>
                    </a:cubicBezTo>
                    <a:cubicBezTo>
                      <a:pt x="1156" y="237"/>
                      <a:pt x="1247" y="198"/>
                      <a:pt x="1339" y="198"/>
                    </a:cubicBezTo>
                    <a:close/>
                    <a:moveTo>
                      <a:pt x="1344" y="0"/>
                    </a:moveTo>
                    <a:cubicBezTo>
                      <a:pt x="1200" y="0"/>
                      <a:pt x="1051" y="59"/>
                      <a:pt x="902" y="195"/>
                    </a:cubicBezTo>
                    <a:cubicBezTo>
                      <a:pt x="0" y="1033"/>
                      <a:pt x="1713" y="1933"/>
                      <a:pt x="2462" y="1933"/>
                    </a:cubicBezTo>
                    <a:cubicBezTo>
                      <a:pt x="2488" y="1933"/>
                      <a:pt x="2513" y="1932"/>
                      <a:pt x="2537" y="1930"/>
                    </a:cubicBezTo>
                    <a:cubicBezTo>
                      <a:pt x="2632" y="1930"/>
                      <a:pt x="2673" y="1865"/>
                      <a:pt x="2659" y="1809"/>
                    </a:cubicBezTo>
                    <a:lnTo>
                      <a:pt x="2659" y="1809"/>
                    </a:lnTo>
                    <a:cubicBezTo>
                      <a:pt x="2666" y="1796"/>
                      <a:pt x="2670" y="1781"/>
                      <a:pt x="2670" y="1763"/>
                    </a:cubicBezTo>
                    <a:cubicBezTo>
                      <a:pt x="2588" y="1242"/>
                      <a:pt x="2010" y="0"/>
                      <a:pt x="134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8" name="Google Shape;178;p2"/>
            <p:cNvGrpSpPr/>
            <p:nvPr/>
          </p:nvGrpSpPr>
          <p:grpSpPr>
            <a:xfrm rot="-820414">
              <a:off x="-93823" y="4052283"/>
              <a:ext cx="584197" cy="414002"/>
              <a:chOff x="357531" y="3743933"/>
              <a:chExt cx="584172" cy="413984"/>
            </a:xfrm>
          </p:grpSpPr>
          <p:sp>
            <p:nvSpPr>
              <p:cNvPr id="179" name="Google Shape;179;p2"/>
              <p:cNvSpPr/>
              <p:nvPr/>
            </p:nvSpPr>
            <p:spPr>
              <a:xfrm>
                <a:off x="357531" y="3755645"/>
                <a:ext cx="477032" cy="402272"/>
              </a:xfrm>
              <a:custGeom>
                <a:avLst/>
                <a:gdLst/>
                <a:ahLst/>
                <a:cxnLst/>
                <a:rect l="l" t="t" r="r" b="b"/>
                <a:pathLst>
                  <a:path w="13821" h="11655" extrusionOk="0">
                    <a:moveTo>
                      <a:pt x="13703" y="1"/>
                    </a:moveTo>
                    <a:cubicBezTo>
                      <a:pt x="13665" y="1"/>
                      <a:pt x="13625" y="23"/>
                      <a:pt x="13600" y="74"/>
                    </a:cubicBezTo>
                    <a:cubicBezTo>
                      <a:pt x="13200" y="1575"/>
                      <a:pt x="12633" y="3009"/>
                      <a:pt x="11932" y="4410"/>
                    </a:cubicBezTo>
                    <a:cubicBezTo>
                      <a:pt x="11198" y="5978"/>
                      <a:pt x="10131" y="7345"/>
                      <a:pt x="8763" y="8413"/>
                    </a:cubicBezTo>
                    <a:cubicBezTo>
                      <a:pt x="6850" y="9820"/>
                      <a:pt x="4130" y="11464"/>
                      <a:pt x="1584" y="11464"/>
                    </a:cubicBezTo>
                    <a:cubicBezTo>
                      <a:pt x="1111" y="11464"/>
                      <a:pt x="645" y="11407"/>
                      <a:pt x="190" y="11282"/>
                    </a:cubicBezTo>
                    <a:cubicBezTo>
                      <a:pt x="180" y="11279"/>
                      <a:pt x="170" y="11278"/>
                      <a:pt x="161" y="11278"/>
                    </a:cubicBezTo>
                    <a:cubicBezTo>
                      <a:pt x="48" y="11278"/>
                      <a:pt x="0" y="11451"/>
                      <a:pt x="124" y="11482"/>
                    </a:cubicBezTo>
                    <a:cubicBezTo>
                      <a:pt x="580" y="11601"/>
                      <a:pt x="1046" y="11655"/>
                      <a:pt x="1516" y="11655"/>
                    </a:cubicBezTo>
                    <a:cubicBezTo>
                      <a:pt x="4071" y="11655"/>
                      <a:pt x="6752" y="10060"/>
                      <a:pt x="8696" y="8680"/>
                    </a:cubicBezTo>
                    <a:cubicBezTo>
                      <a:pt x="10031" y="7712"/>
                      <a:pt x="11131" y="6445"/>
                      <a:pt x="11865" y="4977"/>
                    </a:cubicBezTo>
                    <a:cubicBezTo>
                      <a:pt x="12699" y="3443"/>
                      <a:pt x="13366" y="1808"/>
                      <a:pt x="13800" y="140"/>
                    </a:cubicBezTo>
                    <a:cubicBezTo>
                      <a:pt x="13821" y="58"/>
                      <a:pt x="13765" y="1"/>
                      <a:pt x="1370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668480" y="3818980"/>
                <a:ext cx="261727" cy="94364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2734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355" y="1508"/>
                      <a:pt x="1622" y="2275"/>
                      <a:pt x="2890" y="2608"/>
                    </a:cubicBezTo>
                    <a:cubicBezTo>
                      <a:pt x="3209" y="2696"/>
                      <a:pt x="3515" y="2733"/>
                      <a:pt x="3810" y="2733"/>
                    </a:cubicBezTo>
                    <a:cubicBezTo>
                      <a:pt x="5089" y="2733"/>
                      <a:pt x="6186" y="2039"/>
                      <a:pt x="7460" y="1741"/>
                    </a:cubicBezTo>
                    <a:cubicBezTo>
                      <a:pt x="7583" y="1710"/>
                      <a:pt x="7564" y="1537"/>
                      <a:pt x="7455" y="1537"/>
                    </a:cubicBezTo>
                    <a:cubicBezTo>
                      <a:pt x="7446" y="1537"/>
                      <a:pt x="7436" y="1538"/>
                      <a:pt x="7426" y="1541"/>
                    </a:cubicBezTo>
                    <a:cubicBezTo>
                      <a:pt x="6172" y="1839"/>
                      <a:pt x="5079" y="2539"/>
                      <a:pt x="3787" y="2539"/>
                    </a:cubicBezTo>
                    <a:cubicBezTo>
                      <a:pt x="3635" y="2539"/>
                      <a:pt x="3481" y="2529"/>
                      <a:pt x="3323" y="2508"/>
                    </a:cubicBezTo>
                    <a:cubicBezTo>
                      <a:pt x="1989" y="2275"/>
                      <a:pt x="555" y="1474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771508" y="3797132"/>
                <a:ext cx="133366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3250" extrusionOk="0">
                    <a:moveTo>
                      <a:pt x="3706" y="0"/>
                    </a:moveTo>
                    <a:cubicBezTo>
                      <a:pt x="3695" y="0"/>
                      <a:pt x="3685" y="2"/>
                      <a:pt x="3674" y="6"/>
                    </a:cubicBezTo>
                    <a:lnTo>
                      <a:pt x="3641" y="6"/>
                    </a:lnTo>
                    <a:cubicBezTo>
                      <a:pt x="2273" y="806"/>
                      <a:pt x="1039" y="1840"/>
                      <a:pt x="71" y="3108"/>
                    </a:cubicBezTo>
                    <a:cubicBezTo>
                      <a:pt x="1" y="3179"/>
                      <a:pt x="80" y="3249"/>
                      <a:pt x="156" y="3249"/>
                    </a:cubicBezTo>
                    <a:cubicBezTo>
                      <a:pt x="188" y="3249"/>
                      <a:pt x="219" y="3237"/>
                      <a:pt x="238" y="3208"/>
                    </a:cubicBezTo>
                    <a:cubicBezTo>
                      <a:pt x="1206" y="1974"/>
                      <a:pt x="2406" y="973"/>
                      <a:pt x="3774" y="206"/>
                    </a:cubicBezTo>
                    <a:cubicBezTo>
                      <a:pt x="3863" y="116"/>
                      <a:pt x="3793" y="0"/>
                      <a:pt x="370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716974" y="3773144"/>
                <a:ext cx="62023" cy="13464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3901" extrusionOk="0">
                    <a:moveTo>
                      <a:pt x="105" y="0"/>
                    </a:moveTo>
                    <a:cubicBezTo>
                      <a:pt x="50" y="0"/>
                      <a:pt x="0" y="34"/>
                      <a:pt x="17" y="100"/>
                    </a:cubicBezTo>
                    <a:cubicBezTo>
                      <a:pt x="117" y="834"/>
                      <a:pt x="317" y="1535"/>
                      <a:pt x="617" y="2202"/>
                    </a:cubicBezTo>
                    <a:cubicBezTo>
                      <a:pt x="818" y="2836"/>
                      <a:pt x="1118" y="3403"/>
                      <a:pt x="1551" y="3870"/>
                    </a:cubicBezTo>
                    <a:cubicBezTo>
                      <a:pt x="1581" y="3892"/>
                      <a:pt x="1610" y="3901"/>
                      <a:pt x="1637" y="3901"/>
                    </a:cubicBezTo>
                    <a:cubicBezTo>
                      <a:pt x="1732" y="3901"/>
                      <a:pt x="1796" y="3788"/>
                      <a:pt x="1718" y="3736"/>
                    </a:cubicBezTo>
                    <a:cubicBezTo>
                      <a:pt x="1251" y="3303"/>
                      <a:pt x="984" y="2569"/>
                      <a:pt x="751" y="1968"/>
                    </a:cubicBezTo>
                    <a:cubicBezTo>
                      <a:pt x="484" y="1368"/>
                      <a:pt x="317" y="734"/>
                      <a:pt x="217" y="100"/>
                    </a:cubicBezTo>
                    <a:cubicBezTo>
                      <a:pt x="217" y="34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903288" y="3860606"/>
                <a:ext cx="38415" cy="25438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737" extrusionOk="0">
                    <a:moveTo>
                      <a:pt x="491" y="0"/>
                    </a:moveTo>
                    <a:cubicBezTo>
                      <a:pt x="0" y="0"/>
                      <a:pt x="0" y="736"/>
                      <a:pt x="491" y="736"/>
                    </a:cubicBezTo>
                    <a:cubicBezTo>
                      <a:pt x="502" y="736"/>
                      <a:pt x="512" y="736"/>
                      <a:pt x="523" y="735"/>
                    </a:cubicBezTo>
                    <a:lnTo>
                      <a:pt x="590" y="735"/>
                    </a:lnTo>
                    <a:cubicBezTo>
                      <a:pt x="601" y="736"/>
                      <a:pt x="611" y="736"/>
                      <a:pt x="622" y="736"/>
                    </a:cubicBezTo>
                    <a:cubicBezTo>
                      <a:pt x="1113" y="736"/>
                      <a:pt x="1113" y="0"/>
                      <a:pt x="622" y="0"/>
                    </a:cubicBezTo>
                    <a:cubicBezTo>
                      <a:pt x="611" y="0"/>
                      <a:pt x="601" y="1"/>
                      <a:pt x="590" y="1"/>
                    </a:cubicBezTo>
                    <a:lnTo>
                      <a:pt x="523" y="1"/>
                    </a:lnTo>
                    <a:cubicBezTo>
                      <a:pt x="512" y="1"/>
                      <a:pt x="502" y="0"/>
                      <a:pt x="49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885261" y="3789841"/>
                <a:ext cx="32893" cy="2447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09" extrusionOk="0">
                    <a:moveTo>
                      <a:pt x="612" y="1"/>
                    </a:moveTo>
                    <a:cubicBezTo>
                      <a:pt x="597" y="1"/>
                      <a:pt x="583" y="2"/>
                      <a:pt x="567" y="4"/>
                    </a:cubicBezTo>
                    <a:lnTo>
                      <a:pt x="500" y="4"/>
                    </a:lnTo>
                    <a:cubicBezTo>
                      <a:pt x="0" y="4"/>
                      <a:pt x="0" y="705"/>
                      <a:pt x="500" y="705"/>
                    </a:cubicBezTo>
                    <a:lnTo>
                      <a:pt x="567" y="705"/>
                    </a:lnTo>
                    <a:cubicBezTo>
                      <a:pt x="583" y="708"/>
                      <a:pt x="597" y="709"/>
                      <a:pt x="612" y="709"/>
                    </a:cubicBezTo>
                    <a:cubicBezTo>
                      <a:pt x="953" y="709"/>
                      <a:pt x="953" y="1"/>
                      <a:pt x="61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813914" y="3743933"/>
                <a:ext cx="34584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735" extrusionOk="0">
                    <a:moveTo>
                      <a:pt x="468" y="0"/>
                    </a:moveTo>
                    <a:cubicBezTo>
                      <a:pt x="1" y="0"/>
                      <a:pt x="1" y="734"/>
                      <a:pt x="468" y="734"/>
                    </a:cubicBezTo>
                    <a:lnTo>
                      <a:pt x="534" y="734"/>
                    </a:lnTo>
                    <a:cubicBezTo>
                      <a:pt x="1001" y="734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692226" y="3759303"/>
                <a:ext cx="34550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35" extrusionOk="0">
                    <a:moveTo>
                      <a:pt x="467" y="1"/>
                    </a:moveTo>
                    <a:cubicBezTo>
                      <a:pt x="0" y="1"/>
                      <a:pt x="0" y="735"/>
                      <a:pt x="467" y="735"/>
                    </a:cubicBezTo>
                    <a:lnTo>
                      <a:pt x="534" y="735"/>
                    </a:lnTo>
                    <a:cubicBezTo>
                      <a:pt x="1001" y="735"/>
                      <a:pt x="1001" y="1"/>
                      <a:pt x="5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649600" y="3807659"/>
                <a:ext cx="36897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35" extrusionOk="0">
                    <a:moveTo>
                      <a:pt x="468" y="1"/>
                    </a:moveTo>
                    <a:cubicBezTo>
                      <a:pt x="1" y="1"/>
                      <a:pt x="1" y="735"/>
                      <a:pt x="468" y="735"/>
                    </a:cubicBezTo>
                    <a:lnTo>
                      <a:pt x="601" y="735"/>
                    </a:lnTo>
                    <a:cubicBezTo>
                      <a:pt x="1068" y="735"/>
                      <a:pt x="1068" y="1"/>
                      <a:pt x="6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" name="Google Shape;188;p2"/>
            <p:cNvGrpSpPr/>
            <p:nvPr/>
          </p:nvGrpSpPr>
          <p:grpSpPr>
            <a:xfrm>
              <a:off x="395516" y="4840024"/>
              <a:ext cx="971390" cy="384361"/>
              <a:chOff x="1928754" y="4491924"/>
              <a:chExt cx="971390" cy="384361"/>
            </a:xfrm>
          </p:grpSpPr>
          <p:sp>
            <p:nvSpPr>
              <p:cNvPr id="189" name="Google Shape;189;p2"/>
              <p:cNvSpPr/>
              <p:nvPr/>
            </p:nvSpPr>
            <p:spPr>
              <a:xfrm>
                <a:off x="1929030" y="4491924"/>
                <a:ext cx="971114" cy="384290"/>
              </a:xfrm>
              <a:custGeom>
                <a:avLst/>
                <a:gdLst/>
                <a:ahLst/>
                <a:cxnLst/>
                <a:rect l="l" t="t" r="r" b="b"/>
                <a:pathLst>
                  <a:path w="28136" h="11134" extrusionOk="0">
                    <a:moveTo>
                      <a:pt x="19627" y="262"/>
                    </a:moveTo>
                    <a:cubicBezTo>
                      <a:pt x="21916" y="262"/>
                      <a:pt x="24139" y="1115"/>
                      <a:pt x="26201" y="2031"/>
                    </a:cubicBezTo>
                    <a:cubicBezTo>
                      <a:pt x="26635" y="2198"/>
                      <a:pt x="27035" y="2398"/>
                      <a:pt x="27402" y="2665"/>
                    </a:cubicBezTo>
                    <a:cubicBezTo>
                      <a:pt x="27502" y="2732"/>
                      <a:pt x="27969" y="2965"/>
                      <a:pt x="27769" y="3165"/>
                    </a:cubicBezTo>
                    <a:cubicBezTo>
                      <a:pt x="27535" y="3399"/>
                      <a:pt x="27269" y="3632"/>
                      <a:pt x="27002" y="3832"/>
                    </a:cubicBezTo>
                    <a:cubicBezTo>
                      <a:pt x="26068" y="4500"/>
                      <a:pt x="25067" y="5100"/>
                      <a:pt x="24033" y="5634"/>
                    </a:cubicBezTo>
                    <a:cubicBezTo>
                      <a:pt x="21865" y="6935"/>
                      <a:pt x="19863" y="8302"/>
                      <a:pt x="17462" y="9170"/>
                    </a:cubicBezTo>
                    <a:cubicBezTo>
                      <a:pt x="14439" y="10300"/>
                      <a:pt x="11119" y="10935"/>
                      <a:pt x="7835" y="10935"/>
                    </a:cubicBezTo>
                    <a:cubicBezTo>
                      <a:pt x="6080" y="10935"/>
                      <a:pt x="4335" y="10754"/>
                      <a:pt x="2651" y="10370"/>
                    </a:cubicBezTo>
                    <a:cubicBezTo>
                      <a:pt x="1830" y="10181"/>
                      <a:pt x="1039" y="9962"/>
                      <a:pt x="278" y="9656"/>
                    </a:cubicBezTo>
                    <a:lnTo>
                      <a:pt x="278" y="9656"/>
                    </a:lnTo>
                    <a:cubicBezTo>
                      <a:pt x="1028" y="9285"/>
                      <a:pt x="1491" y="8562"/>
                      <a:pt x="2084" y="7969"/>
                    </a:cubicBezTo>
                    <a:cubicBezTo>
                      <a:pt x="3018" y="7068"/>
                      <a:pt x="3985" y="6234"/>
                      <a:pt x="5019" y="5434"/>
                    </a:cubicBezTo>
                    <a:cubicBezTo>
                      <a:pt x="5987" y="4600"/>
                      <a:pt x="7021" y="3866"/>
                      <a:pt x="8088" y="3199"/>
                    </a:cubicBezTo>
                    <a:cubicBezTo>
                      <a:pt x="9289" y="2498"/>
                      <a:pt x="10590" y="2098"/>
                      <a:pt x="11891" y="1564"/>
                    </a:cubicBezTo>
                    <a:cubicBezTo>
                      <a:pt x="14293" y="597"/>
                      <a:pt x="16894" y="297"/>
                      <a:pt x="19496" y="263"/>
                    </a:cubicBezTo>
                    <a:cubicBezTo>
                      <a:pt x="19540" y="263"/>
                      <a:pt x="19584" y="262"/>
                      <a:pt x="19627" y="262"/>
                    </a:cubicBezTo>
                    <a:close/>
                    <a:moveTo>
                      <a:pt x="19044" y="1"/>
                    </a:moveTo>
                    <a:cubicBezTo>
                      <a:pt x="17372" y="1"/>
                      <a:pt x="15674" y="258"/>
                      <a:pt x="14126" y="630"/>
                    </a:cubicBezTo>
                    <a:cubicBezTo>
                      <a:pt x="12658" y="1030"/>
                      <a:pt x="11224" y="1531"/>
                      <a:pt x="9856" y="2165"/>
                    </a:cubicBezTo>
                    <a:cubicBezTo>
                      <a:pt x="8589" y="2665"/>
                      <a:pt x="7354" y="3332"/>
                      <a:pt x="6287" y="4166"/>
                    </a:cubicBezTo>
                    <a:cubicBezTo>
                      <a:pt x="5153" y="5000"/>
                      <a:pt x="4052" y="5867"/>
                      <a:pt x="3018" y="6801"/>
                    </a:cubicBezTo>
                    <a:cubicBezTo>
                      <a:pt x="2551" y="7201"/>
                      <a:pt x="2051" y="7668"/>
                      <a:pt x="1617" y="8135"/>
                    </a:cubicBezTo>
                    <a:cubicBezTo>
                      <a:pt x="1183" y="8602"/>
                      <a:pt x="783" y="9203"/>
                      <a:pt x="116" y="9470"/>
                    </a:cubicBezTo>
                    <a:cubicBezTo>
                      <a:pt x="70" y="9500"/>
                      <a:pt x="66" y="9558"/>
                      <a:pt x="88" y="9605"/>
                    </a:cubicBezTo>
                    <a:lnTo>
                      <a:pt x="88" y="9605"/>
                    </a:lnTo>
                    <a:cubicBezTo>
                      <a:pt x="8" y="9636"/>
                      <a:pt x="0" y="9776"/>
                      <a:pt x="82" y="9803"/>
                    </a:cubicBezTo>
                    <a:lnTo>
                      <a:pt x="116" y="9803"/>
                    </a:lnTo>
                    <a:cubicBezTo>
                      <a:pt x="2539" y="10736"/>
                      <a:pt x="5101" y="11134"/>
                      <a:pt x="7673" y="11134"/>
                    </a:cubicBezTo>
                    <a:cubicBezTo>
                      <a:pt x="10163" y="11134"/>
                      <a:pt x="12664" y="10760"/>
                      <a:pt x="15060" y="10137"/>
                    </a:cubicBezTo>
                    <a:cubicBezTo>
                      <a:pt x="17562" y="9503"/>
                      <a:pt x="19930" y="8502"/>
                      <a:pt x="22098" y="7135"/>
                    </a:cubicBezTo>
                    <a:cubicBezTo>
                      <a:pt x="23166" y="6468"/>
                      <a:pt x="24233" y="5800"/>
                      <a:pt x="25300" y="5167"/>
                    </a:cubicBezTo>
                    <a:cubicBezTo>
                      <a:pt x="26335" y="4600"/>
                      <a:pt x="27269" y="3932"/>
                      <a:pt x="28102" y="3165"/>
                    </a:cubicBezTo>
                    <a:cubicBezTo>
                      <a:pt x="28136" y="3099"/>
                      <a:pt x="28136" y="3032"/>
                      <a:pt x="28102" y="2998"/>
                    </a:cubicBezTo>
                    <a:cubicBezTo>
                      <a:pt x="27469" y="2398"/>
                      <a:pt x="26701" y="1931"/>
                      <a:pt x="25868" y="1631"/>
                    </a:cubicBezTo>
                    <a:cubicBezTo>
                      <a:pt x="24733" y="1164"/>
                      <a:pt x="23599" y="764"/>
                      <a:pt x="22465" y="430"/>
                    </a:cubicBezTo>
                    <a:cubicBezTo>
                      <a:pt x="21378" y="127"/>
                      <a:pt x="20217" y="1"/>
                      <a:pt x="1904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928754" y="4596368"/>
                <a:ext cx="964487" cy="232907"/>
              </a:xfrm>
              <a:custGeom>
                <a:avLst/>
                <a:gdLst/>
                <a:ahLst/>
                <a:cxnLst/>
                <a:rect l="l" t="t" r="r" b="b"/>
                <a:pathLst>
                  <a:path w="27944" h="6748" extrusionOk="0">
                    <a:moveTo>
                      <a:pt x="27142" y="1"/>
                    </a:moveTo>
                    <a:cubicBezTo>
                      <a:pt x="25158" y="1"/>
                      <a:pt x="23155" y="133"/>
                      <a:pt x="21206" y="373"/>
                    </a:cubicBezTo>
                    <a:cubicBezTo>
                      <a:pt x="18770" y="706"/>
                      <a:pt x="16435" y="1574"/>
                      <a:pt x="14100" y="2241"/>
                    </a:cubicBezTo>
                    <a:cubicBezTo>
                      <a:pt x="9397" y="3608"/>
                      <a:pt x="4827" y="5243"/>
                      <a:pt x="124" y="6544"/>
                    </a:cubicBezTo>
                    <a:cubicBezTo>
                      <a:pt x="1" y="6575"/>
                      <a:pt x="20" y="6748"/>
                      <a:pt x="155" y="6748"/>
                    </a:cubicBezTo>
                    <a:cubicBezTo>
                      <a:pt x="166" y="6748"/>
                      <a:pt x="178" y="6747"/>
                      <a:pt x="191" y="6744"/>
                    </a:cubicBezTo>
                    <a:cubicBezTo>
                      <a:pt x="4760" y="5510"/>
                      <a:pt x="9264" y="3842"/>
                      <a:pt x="13834" y="2541"/>
                    </a:cubicBezTo>
                    <a:cubicBezTo>
                      <a:pt x="16102" y="1907"/>
                      <a:pt x="18303" y="1107"/>
                      <a:pt x="20638" y="673"/>
                    </a:cubicBezTo>
                    <a:cubicBezTo>
                      <a:pt x="22665" y="359"/>
                      <a:pt x="24716" y="192"/>
                      <a:pt x="26770" y="192"/>
                    </a:cubicBezTo>
                    <a:cubicBezTo>
                      <a:pt x="27117" y="192"/>
                      <a:pt x="27464" y="196"/>
                      <a:pt x="27810" y="206"/>
                    </a:cubicBezTo>
                    <a:cubicBezTo>
                      <a:pt x="27944" y="206"/>
                      <a:pt x="27944" y="6"/>
                      <a:pt x="27810" y="6"/>
                    </a:cubicBezTo>
                    <a:cubicBezTo>
                      <a:pt x="27588" y="2"/>
                      <a:pt x="27365" y="1"/>
                      <a:pt x="2714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2644534" y="4512219"/>
                <a:ext cx="126049" cy="175785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5093" extrusionOk="0">
                    <a:moveTo>
                      <a:pt x="1951" y="1"/>
                    </a:moveTo>
                    <a:cubicBezTo>
                      <a:pt x="1919" y="1"/>
                      <a:pt x="1888" y="13"/>
                      <a:pt x="1869" y="42"/>
                    </a:cubicBezTo>
                    <a:cubicBezTo>
                      <a:pt x="1435" y="676"/>
                      <a:pt x="1035" y="1343"/>
                      <a:pt x="601" y="1977"/>
                    </a:cubicBezTo>
                    <a:cubicBezTo>
                      <a:pt x="501" y="2144"/>
                      <a:pt x="1" y="2744"/>
                      <a:pt x="167" y="3011"/>
                    </a:cubicBezTo>
                    <a:cubicBezTo>
                      <a:pt x="868" y="4078"/>
                      <a:pt x="2436" y="4379"/>
                      <a:pt x="3436" y="5079"/>
                    </a:cubicBezTo>
                    <a:cubicBezTo>
                      <a:pt x="3455" y="5088"/>
                      <a:pt x="3473" y="5092"/>
                      <a:pt x="3490" y="5092"/>
                    </a:cubicBezTo>
                    <a:cubicBezTo>
                      <a:pt x="3593" y="5092"/>
                      <a:pt x="3651" y="4936"/>
                      <a:pt x="3536" y="4879"/>
                    </a:cubicBezTo>
                    <a:cubicBezTo>
                      <a:pt x="2602" y="4245"/>
                      <a:pt x="1435" y="3945"/>
                      <a:pt x="601" y="3178"/>
                    </a:cubicBezTo>
                    <a:cubicBezTo>
                      <a:pt x="101" y="2744"/>
                      <a:pt x="801" y="2044"/>
                      <a:pt x="1068" y="1677"/>
                    </a:cubicBezTo>
                    <a:cubicBezTo>
                      <a:pt x="1435" y="1210"/>
                      <a:pt x="1702" y="643"/>
                      <a:pt x="2035" y="142"/>
                    </a:cubicBezTo>
                    <a:cubicBezTo>
                      <a:pt x="2106" y="71"/>
                      <a:pt x="2027" y="1"/>
                      <a:pt x="195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466089" y="4498413"/>
                <a:ext cx="159183" cy="277259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033" extrusionOk="0">
                    <a:moveTo>
                      <a:pt x="2020" y="0"/>
                    </a:moveTo>
                    <a:cubicBezTo>
                      <a:pt x="1976" y="0"/>
                      <a:pt x="1928" y="22"/>
                      <a:pt x="1902" y="75"/>
                    </a:cubicBezTo>
                    <a:cubicBezTo>
                      <a:pt x="1601" y="1043"/>
                      <a:pt x="1234" y="1977"/>
                      <a:pt x="801" y="2877"/>
                    </a:cubicBezTo>
                    <a:cubicBezTo>
                      <a:pt x="534" y="3378"/>
                      <a:pt x="0" y="4178"/>
                      <a:pt x="234" y="4779"/>
                    </a:cubicBezTo>
                    <a:cubicBezTo>
                      <a:pt x="434" y="5379"/>
                      <a:pt x="1234" y="5879"/>
                      <a:pt x="1701" y="6213"/>
                    </a:cubicBezTo>
                    <a:cubicBezTo>
                      <a:pt x="2535" y="6913"/>
                      <a:pt x="3569" y="7280"/>
                      <a:pt x="4370" y="8014"/>
                    </a:cubicBezTo>
                    <a:cubicBezTo>
                      <a:pt x="4389" y="8027"/>
                      <a:pt x="4410" y="8032"/>
                      <a:pt x="4431" y="8032"/>
                    </a:cubicBezTo>
                    <a:cubicBezTo>
                      <a:pt x="4522" y="8032"/>
                      <a:pt x="4612" y="7929"/>
                      <a:pt x="4503" y="7847"/>
                    </a:cubicBezTo>
                    <a:lnTo>
                      <a:pt x="4537" y="7847"/>
                    </a:lnTo>
                    <a:cubicBezTo>
                      <a:pt x="3870" y="7247"/>
                      <a:pt x="3036" y="7013"/>
                      <a:pt x="2369" y="6446"/>
                    </a:cubicBezTo>
                    <a:cubicBezTo>
                      <a:pt x="1668" y="6013"/>
                      <a:pt x="1001" y="5446"/>
                      <a:pt x="467" y="4779"/>
                    </a:cubicBezTo>
                    <a:cubicBezTo>
                      <a:pt x="67" y="4245"/>
                      <a:pt x="968" y="2977"/>
                      <a:pt x="1234" y="2477"/>
                    </a:cubicBezTo>
                    <a:cubicBezTo>
                      <a:pt x="1601" y="1710"/>
                      <a:pt x="1868" y="909"/>
                      <a:pt x="2102" y="109"/>
                    </a:cubicBezTo>
                    <a:cubicBezTo>
                      <a:pt x="2142" y="49"/>
                      <a:pt x="2086" y="0"/>
                      <a:pt x="20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278395" y="4553155"/>
                <a:ext cx="153592" cy="289719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8394" extrusionOk="0">
                    <a:moveTo>
                      <a:pt x="971" y="1"/>
                    </a:moveTo>
                    <a:cubicBezTo>
                      <a:pt x="905" y="1"/>
                      <a:pt x="822" y="87"/>
                      <a:pt x="868" y="157"/>
                    </a:cubicBezTo>
                    <a:cubicBezTo>
                      <a:pt x="1168" y="891"/>
                      <a:pt x="701" y="1825"/>
                      <a:pt x="501" y="2525"/>
                    </a:cubicBezTo>
                    <a:cubicBezTo>
                      <a:pt x="268" y="3159"/>
                      <a:pt x="1" y="3893"/>
                      <a:pt x="68" y="4560"/>
                    </a:cubicBezTo>
                    <a:cubicBezTo>
                      <a:pt x="168" y="5294"/>
                      <a:pt x="768" y="5427"/>
                      <a:pt x="1335" y="5828"/>
                    </a:cubicBezTo>
                    <a:cubicBezTo>
                      <a:pt x="1836" y="6228"/>
                      <a:pt x="2303" y="6662"/>
                      <a:pt x="2736" y="7162"/>
                    </a:cubicBezTo>
                    <a:cubicBezTo>
                      <a:pt x="3170" y="7596"/>
                      <a:pt x="3770" y="7896"/>
                      <a:pt x="4204" y="8363"/>
                    </a:cubicBezTo>
                    <a:cubicBezTo>
                      <a:pt x="4226" y="8385"/>
                      <a:pt x="4250" y="8394"/>
                      <a:pt x="4275" y="8394"/>
                    </a:cubicBezTo>
                    <a:cubicBezTo>
                      <a:pt x="4364" y="8394"/>
                      <a:pt x="4449" y="8275"/>
                      <a:pt x="4371" y="8196"/>
                    </a:cubicBezTo>
                    <a:cubicBezTo>
                      <a:pt x="4037" y="7896"/>
                      <a:pt x="3670" y="7596"/>
                      <a:pt x="3303" y="7329"/>
                    </a:cubicBezTo>
                    <a:cubicBezTo>
                      <a:pt x="2803" y="6929"/>
                      <a:pt x="2336" y="6495"/>
                      <a:pt x="1902" y="6028"/>
                    </a:cubicBezTo>
                    <a:cubicBezTo>
                      <a:pt x="1602" y="5761"/>
                      <a:pt x="1269" y="5528"/>
                      <a:pt x="935" y="5327"/>
                    </a:cubicBezTo>
                    <a:cubicBezTo>
                      <a:pt x="301" y="4994"/>
                      <a:pt x="234" y="4527"/>
                      <a:pt x="335" y="3893"/>
                    </a:cubicBezTo>
                    <a:cubicBezTo>
                      <a:pt x="501" y="2726"/>
                      <a:pt x="1569" y="1224"/>
                      <a:pt x="1035" y="57"/>
                    </a:cubicBezTo>
                    <a:cubicBezTo>
                      <a:pt x="1025" y="17"/>
                      <a:pt x="1000" y="1"/>
                      <a:pt x="97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091908" y="4660808"/>
                <a:ext cx="148932" cy="2154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6243" extrusionOk="0">
                    <a:moveTo>
                      <a:pt x="791" y="1"/>
                    </a:moveTo>
                    <a:cubicBezTo>
                      <a:pt x="750" y="1"/>
                      <a:pt x="713" y="23"/>
                      <a:pt x="701" y="74"/>
                    </a:cubicBezTo>
                    <a:cubicBezTo>
                      <a:pt x="500" y="1008"/>
                      <a:pt x="0" y="2509"/>
                      <a:pt x="400" y="3443"/>
                    </a:cubicBezTo>
                    <a:cubicBezTo>
                      <a:pt x="634" y="4010"/>
                      <a:pt x="1268" y="4310"/>
                      <a:pt x="1768" y="4577"/>
                    </a:cubicBezTo>
                    <a:cubicBezTo>
                      <a:pt x="2602" y="5010"/>
                      <a:pt x="3403" y="5544"/>
                      <a:pt x="4103" y="6211"/>
                    </a:cubicBezTo>
                    <a:cubicBezTo>
                      <a:pt x="4117" y="6233"/>
                      <a:pt x="4137" y="6242"/>
                      <a:pt x="4157" y="6242"/>
                    </a:cubicBezTo>
                    <a:cubicBezTo>
                      <a:pt x="4230" y="6242"/>
                      <a:pt x="4315" y="6123"/>
                      <a:pt x="4236" y="6045"/>
                    </a:cubicBezTo>
                    <a:cubicBezTo>
                      <a:pt x="3736" y="5578"/>
                      <a:pt x="3202" y="5144"/>
                      <a:pt x="2635" y="4777"/>
                    </a:cubicBezTo>
                    <a:cubicBezTo>
                      <a:pt x="2002" y="4477"/>
                      <a:pt x="1401" y="4110"/>
                      <a:pt x="834" y="3709"/>
                    </a:cubicBezTo>
                    <a:cubicBezTo>
                      <a:pt x="33" y="3009"/>
                      <a:pt x="701" y="1041"/>
                      <a:pt x="934" y="140"/>
                    </a:cubicBezTo>
                    <a:cubicBezTo>
                      <a:pt x="934" y="58"/>
                      <a:pt x="858" y="1"/>
                      <a:pt x="79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" name="Google Shape;195;p2"/>
            <p:cNvGrpSpPr/>
            <p:nvPr/>
          </p:nvGrpSpPr>
          <p:grpSpPr>
            <a:xfrm>
              <a:off x="287292" y="3972850"/>
              <a:ext cx="1187844" cy="1134819"/>
              <a:chOff x="287292" y="3972850"/>
              <a:chExt cx="1187844" cy="1134819"/>
            </a:xfrm>
          </p:grpSpPr>
          <p:sp>
            <p:nvSpPr>
              <p:cNvPr id="196" name="Google Shape;196;p2"/>
              <p:cNvSpPr/>
              <p:nvPr/>
            </p:nvSpPr>
            <p:spPr>
              <a:xfrm>
                <a:off x="287292" y="3972850"/>
                <a:ext cx="1094609" cy="1134819"/>
              </a:xfrm>
              <a:custGeom>
                <a:avLst/>
                <a:gdLst/>
                <a:ahLst/>
                <a:cxnLst/>
                <a:rect l="l" t="t" r="r" b="b"/>
                <a:pathLst>
                  <a:path w="31714" h="32879" extrusionOk="0">
                    <a:moveTo>
                      <a:pt x="31578" y="0"/>
                    </a:moveTo>
                    <a:cubicBezTo>
                      <a:pt x="31534" y="0"/>
                      <a:pt x="31494" y="27"/>
                      <a:pt x="31480" y="85"/>
                    </a:cubicBezTo>
                    <a:cubicBezTo>
                      <a:pt x="30779" y="4055"/>
                      <a:pt x="28077" y="7057"/>
                      <a:pt x="24675" y="9058"/>
                    </a:cubicBezTo>
                    <a:cubicBezTo>
                      <a:pt x="23040" y="10026"/>
                      <a:pt x="21272" y="10759"/>
                      <a:pt x="19571" y="11593"/>
                    </a:cubicBezTo>
                    <a:cubicBezTo>
                      <a:pt x="18037" y="12394"/>
                      <a:pt x="16669" y="13428"/>
                      <a:pt x="15435" y="14629"/>
                    </a:cubicBezTo>
                    <a:cubicBezTo>
                      <a:pt x="13000" y="16964"/>
                      <a:pt x="11132" y="19799"/>
                      <a:pt x="9230" y="22568"/>
                    </a:cubicBezTo>
                    <a:cubicBezTo>
                      <a:pt x="8230" y="24002"/>
                      <a:pt x="7196" y="25403"/>
                      <a:pt x="6195" y="26838"/>
                    </a:cubicBezTo>
                    <a:cubicBezTo>
                      <a:pt x="4994" y="28572"/>
                      <a:pt x="3760" y="30207"/>
                      <a:pt x="2059" y="31441"/>
                    </a:cubicBezTo>
                    <a:cubicBezTo>
                      <a:pt x="1978" y="31495"/>
                      <a:pt x="2027" y="31635"/>
                      <a:pt x="2102" y="31635"/>
                    </a:cubicBezTo>
                    <a:cubicBezTo>
                      <a:pt x="2120" y="31635"/>
                      <a:pt x="2139" y="31627"/>
                      <a:pt x="2159" y="31608"/>
                    </a:cubicBezTo>
                    <a:cubicBezTo>
                      <a:pt x="3560" y="30574"/>
                      <a:pt x="4760" y="29306"/>
                      <a:pt x="5761" y="27872"/>
                    </a:cubicBezTo>
                    <a:cubicBezTo>
                      <a:pt x="6829" y="26371"/>
                      <a:pt x="7896" y="24836"/>
                      <a:pt x="8963" y="23335"/>
                    </a:cubicBezTo>
                    <a:cubicBezTo>
                      <a:pt x="11065" y="20300"/>
                      <a:pt x="13100" y="17197"/>
                      <a:pt x="15768" y="14629"/>
                    </a:cubicBezTo>
                    <a:cubicBezTo>
                      <a:pt x="17169" y="13328"/>
                      <a:pt x="18737" y="12260"/>
                      <a:pt x="20472" y="11427"/>
                    </a:cubicBezTo>
                    <a:cubicBezTo>
                      <a:pt x="22273" y="10593"/>
                      <a:pt x="24041" y="9659"/>
                      <a:pt x="25775" y="8625"/>
                    </a:cubicBezTo>
                    <a:cubicBezTo>
                      <a:pt x="28227" y="7017"/>
                      <a:pt x="30211" y="4765"/>
                      <a:pt x="31202" y="2050"/>
                    </a:cubicBezTo>
                    <a:lnTo>
                      <a:pt x="31202" y="2050"/>
                    </a:lnTo>
                    <a:cubicBezTo>
                      <a:pt x="30323" y="5527"/>
                      <a:pt x="27839" y="8112"/>
                      <a:pt x="24608" y="9925"/>
                    </a:cubicBezTo>
                    <a:cubicBezTo>
                      <a:pt x="22907" y="10859"/>
                      <a:pt x="21072" y="11527"/>
                      <a:pt x="19371" y="12494"/>
                    </a:cubicBezTo>
                    <a:cubicBezTo>
                      <a:pt x="17770" y="13495"/>
                      <a:pt x="16335" y="14762"/>
                      <a:pt x="15101" y="16197"/>
                    </a:cubicBezTo>
                    <a:cubicBezTo>
                      <a:pt x="12166" y="19432"/>
                      <a:pt x="9797" y="23102"/>
                      <a:pt x="7429" y="26737"/>
                    </a:cubicBezTo>
                    <a:cubicBezTo>
                      <a:pt x="6462" y="28172"/>
                      <a:pt x="5261" y="29406"/>
                      <a:pt x="3893" y="30507"/>
                    </a:cubicBezTo>
                    <a:cubicBezTo>
                      <a:pt x="2859" y="31341"/>
                      <a:pt x="1525" y="32475"/>
                      <a:pt x="124" y="32675"/>
                    </a:cubicBezTo>
                    <a:cubicBezTo>
                      <a:pt x="1" y="32706"/>
                      <a:pt x="48" y="32879"/>
                      <a:pt x="161" y="32879"/>
                    </a:cubicBezTo>
                    <a:cubicBezTo>
                      <a:pt x="171" y="32879"/>
                      <a:pt x="180" y="32878"/>
                      <a:pt x="191" y="32875"/>
                    </a:cubicBezTo>
                    <a:lnTo>
                      <a:pt x="224" y="32875"/>
                    </a:lnTo>
                    <a:cubicBezTo>
                      <a:pt x="1425" y="32708"/>
                      <a:pt x="2559" y="31808"/>
                      <a:pt x="3493" y="31074"/>
                    </a:cubicBezTo>
                    <a:cubicBezTo>
                      <a:pt x="4861" y="30040"/>
                      <a:pt x="6095" y="28839"/>
                      <a:pt x="7162" y="27505"/>
                    </a:cubicBezTo>
                    <a:cubicBezTo>
                      <a:pt x="8530" y="25703"/>
                      <a:pt x="9664" y="23702"/>
                      <a:pt x="10898" y="21867"/>
                    </a:cubicBezTo>
                    <a:cubicBezTo>
                      <a:pt x="12299" y="19866"/>
                      <a:pt x="13800" y="17931"/>
                      <a:pt x="15401" y="16130"/>
                    </a:cubicBezTo>
                    <a:cubicBezTo>
                      <a:pt x="16836" y="14529"/>
                      <a:pt x="18537" y="13161"/>
                      <a:pt x="20438" y="12160"/>
                    </a:cubicBezTo>
                    <a:cubicBezTo>
                      <a:pt x="22240" y="11260"/>
                      <a:pt x="24108" y="10526"/>
                      <a:pt x="25842" y="9458"/>
                    </a:cubicBezTo>
                    <a:cubicBezTo>
                      <a:pt x="29194" y="7367"/>
                      <a:pt x="31391" y="4120"/>
                      <a:pt x="31708" y="178"/>
                    </a:cubicBezTo>
                    <a:lnTo>
                      <a:pt x="31708" y="178"/>
                    </a:lnTo>
                    <a:cubicBezTo>
                      <a:pt x="31710" y="169"/>
                      <a:pt x="31711" y="160"/>
                      <a:pt x="31713" y="152"/>
                    </a:cubicBezTo>
                    <a:lnTo>
                      <a:pt x="31710" y="151"/>
                    </a:lnTo>
                    <a:lnTo>
                      <a:pt x="31710" y="151"/>
                    </a:lnTo>
                    <a:cubicBezTo>
                      <a:pt x="31711" y="140"/>
                      <a:pt x="31712" y="129"/>
                      <a:pt x="31713" y="118"/>
                    </a:cubicBezTo>
                    <a:cubicBezTo>
                      <a:pt x="31694" y="44"/>
                      <a:pt x="31633" y="0"/>
                      <a:pt x="315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476919" y="4940801"/>
                <a:ext cx="42025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1721" extrusionOk="0">
                    <a:moveTo>
                      <a:pt x="11297" y="0"/>
                    </a:moveTo>
                    <a:cubicBezTo>
                      <a:pt x="10747" y="0"/>
                      <a:pt x="9919" y="147"/>
                      <a:pt x="9707" y="195"/>
                    </a:cubicBezTo>
                    <a:cubicBezTo>
                      <a:pt x="7606" y="295"/>
                      <a:pt x="5538" y="561"/>
                      <a:pt x="3503" y="728"/>
                    </a:cubicBezTo>
                    <a:cubicBezTo>
                      <a:pt x="2335" y="828"/>
                      <a:pt x="1068" y="762"/>
                      <a:pt x="0" y="1129"/>
                    </a:cubicBezTo>
                    <a:lnTo>
                      <a:pt x="0" y="1262"/>
                    </a:lnTo>
                    <a:cubicBezTo>
                      <a:pt x="165" y="1256"/>
                      <a:pt x="331" y="1254"/>
                      <a:pt x="497" y="1254"/>
                    </a:cubicBezTo>
                    <a:cubicBezTo>
                      <a:pt x="2347" y="1254"/>
                      <a:pt x="4268" y="1570"/>
                      <a:pt x="6105" y="1662"/>
                    </a:cubicBezTo>
                    <a:cubicBezTo>
                      <a:pt x="6539" y="1695"/>
                      <a:pt x="7009" y="1720"/>
                      <a:pt x="7490" y="1720"/>
                    </a:cubicBezTo>
                    <a:cubicBezTo>
                      <a:pt x="8486" y="1720"/>
                      <a:pt x="9531" y="1611"/>
                      <a:pt x="10408" y="1229"/>
                    </a:cubicBezTo>
                    <a:cubicBezTo>
                      <a:pt x="10741" y="1162"/>
                      <a:pt x="12176" y="528"/>
                      <a:pt x="11775" y="94"/>
                    </a:cubicBezTo>
                    <a:cubicBezTo>
                      <a:pt x="11707" y="26"/>
                      <a:pt x="11526" y="0"/>
                      <a:pt x="1129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551749" y="4800116"/>
                <a:ext cx="429470" cy="87530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2536" extrusionOk="0">
                    <a:moveTo>
                      <a:pt x="10794" y="0"/>
                    </a:moveTo>
                    <a:cubicBezTo>
                      <a:pt x="10722" y="0"/>
                      <a:pt x="10659" y="1"/>
                      <a:pt x="10608" y="1"/>
                    </a:cubicBezTo>
                    <a:cubicBezTo>
                      <a:pt x="7272" y="68"/>
                      <a:pt x="3403" y="501"/>
                      <a:pt x="367" y="2036"/>
                    </a:cubicBezTo>
                    <a:lnTo>
                      <a:pt x="1" y="2536"/>
                    </a:lnTo>
                    <a:cubicBezTo>
                      <a:pt x="1356" y="1824"/>
                      <a:pt x="2918" y="1713"/>
                      <a:pt x="4478" y="1713"/>
                    </a:cubicBezTo>
                    <a:cubicBezTo>
                      <a:pt x="5183" y="1713"/>
                      <a:pt x="5887" y="1735"/>
                      <a:pt x="6572" y="1735"/>
                    </a:cubicBezTo>
                    <a:cubicBezTo>
                      <a:pt x="7873" y="1735"/>
                      <a:pt x="9207" y="1602"/>
                      <a:pt x="10508" y="1402"/>
                    </a:cubicBezTo>
                    <a:cubicBezTo>
                      <a:pt x="10908" y="1335"/>
                      <a:pt x="12443" y="1102"/>
                      <a:pt x="12376" y="468"/>
                    </a:cubicBezTo>
                    <a:cubicBezTo>
                      <a:pt x="12347" y="26"/>
                      <a:pt x="11330" y="0"/>
                      <a:pt x="107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634828" y="4650444"/>
                <a:ext cx="438686" cy="120941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3504" extrusionOk="0">
                    <a:moveTo>
                      <a:pt x="8753" y="0"/>
                    </a:moveTo>
                    <a:cubicBezTo>
                      <a:pt x="5897" y="0"/>
                      <a:pt x="2246" y="1619"/>
                      <a:pt x="67" y="3336"/>
                    </a:cubicBezTo>
                    <a:lnTo>
                      <a:pt x="0" y="3503"/>
                    </a:lnTo>
                    <a:cubicBezTo>
                      <a:pt x="1953" y="2495"/>
                      <a:pt x="4144" y="1963"/>
                      <a:pt x="6348" y="1963"/>
                    </a:cubicBezTo>
                    <a:cubicBezTo>
                      <a:pt x="6478" y="1963"/>
                      <a:pt x="6608" y="1965"/>
                      <a:pt x="6738" y="1969"/>
                    </a:cubicBezTo>
                    <a:cubicBezTo>
                      <a:pt x="7268" y="1969"/>
                      <a:pt x="7957" y="2020"/>
                      <a:pt x="8650" y="2020"/>
                    </a:cubicBezTo>
                    <a:cubicBezTo>
                      <a:pt x="9442" y="2020"/>
                      <a:pt x="10239" y="1953"/>
                      <a:pt x="10808" y="1669"/>
                    </a:cubicBezTo>
                    <a:cubicBezTo>
                      <a:pt x="12709" y="735"/>
                      <a:pt x="9640" y="1"/>
                      <a:pt x="8840" y="1"/>
                    </a:cubicBezTo>
                    <a:cubicBezTo>
                      <a:pt x="8811" y="0"/>
                      <a:pt x="8782" y="0"/>
                      <a:pt x="875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734818" y="4527686"/>
                <a:ext cx="368448" cy="94019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2724" extrusionOk="0">
                    <a:moveTo>
                      <a:pt x="7155" y="0"/>
                    </a:moveTo>
                    <a:cubicBezTo>
                      <a:pt x="6253" y="0"/>
                      <a:pt x="5357" y="149"/>
                      <a:pt x="4504" y="455"/>
                    </a:cubicBezTo>
                    <a:cubicBezTo>
                      <a:pt x="3069" y="889"/>
                      <a:pt x="1535" y="1423"/>
                      <a:pt x="334" y="2323"/>
                    </a:cubicBezTo>
                    <a:lnTo>
                      <a:pt x="0" y="2723"/>
                    </a:lnTo>
                    <a:cubicBezTo>
                      <a:pt x="2169" y="1222"/>
                      <a:pt x="4604" y="1556"/>
                      <a:pt x="7139" y="1423"/>
                    </a:cubicBezTo>
                    <a:cubicBezTo>
                      <a:pt x="8039" y="1356"/>
                      <a:pt x="10675" y="555"/>
                      <a:pt x="8573" y="122"/>
                    </a:cubicBezTo>
                    <a:cubicBezTo>
                      <a:pt x="8103" y="41"/>
                      <a:pt x="7628" y="0"/>
                      <a:pt x="71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894831" y="4446919"/>
                <a:ext cx="249889" cy="53119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1539" extrusionOk="0">
                    <a:moveTo>
                      <a:pt x="1166" y="0"/>
                    </a:moveTo>
                    <a:cubicBezTo>
                      <a:pt x="902" y="0"/>
                      <a:pt x="636" y="9"/>
                      <a:pt x="368" y="27"/>
                    </a:cubicBezTo>
                    <a:lnTo>
                      <a:pt x="335" y="27"/>
                    </a:lnTo>
                    <a:lnTo>
                      <a:pt x="1" y="160"/>
                    </a:lnTo>
                    <a:cubicBezTo>
                      <a:pt x="735" y="193"/>
                      <a:pt x="1402" y="360"/>
                      <a:pt x="2069" y="694"/>
                    </a:cubicBezTo>
                    <a:cubicBezTo>
                      <a:pt x="2711" y="955"/>
                      <a:pt x="4233" y="1538"/>
                      <a:pt x="5357" y="1538"/>
                    </a:cubicBezTo>
                    <a:cubicBezTo>
                      <a:pt x="5811" y="1538"/>
                      <a:pt x="6199" y="1443"/>
                      <a:pt x="6439" y="1194"/>
                    </a:cubicBezTo>
                    <a:cubicBezTo>
                      <a:pt x="7239" y="393"/>
                      <a:pt x="3937" y="193"/>
                      <a:pt x="3303" y="160"/>
                    </a:cubicBezTo>
                    <a:cubicBezTo>
                      <a:pt x="2595" y="62"/>
                      <a:pt x="1887" y="0"/>
                      <a:pt x="116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998481" y="4381030"/>
                <a:ext cx="216478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1837" extrusionOk="0">
                    <a:moveTo>
                      <a:pt x="100" y="1"/>
                    </a:moveTo>
                    <a:lnTo>
                      <a:pt x="0" y="101"/>
                    </a:lnTo>
                    <a:cubicBezTo>
                      <a:pt x="528" y="352"/>
                      <a:pt x="3825" y="1837"/>
                      <a:pt x="5415" y="1837"/>
                    </a:cubicBezTo>
                    <a:cubicBezTo>
                      <a:pt x="5934" y="1837"/>
                      <a:pt x="6271" y="1679"/>
                      <a:pt x="6271" y="1268"/>
                    </a:cubicBezTo>
                    <a:cubicBezTo>
                      <a:pt x="6271" y="68"/>
                      <a:pt x="1001" y="168"/>
                      <a:pt x="1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1119354" y="4323458"/>
                <a:ext cx="181963" cy="65509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1898" extrusionOk="0">
                    <a:moveTo>
                      <a:pt x="301" y="1"/>
                    </a:moveTo>
                    <a:lnTo>
                      <a:pt x="1" y="168"/>
                    </a:lnTo>
                    <a:cubicBezTo>
                      <a:pt x="804" y="722"/>
                      <a:pt x="2298" y="1897"/>
                      <a:pt x="3450" y="1897"/>
                    </a:cubicBezTo>
                    <a:cubicBezTo>
                      <a:pt x="3685" y="1897"/>
                      <a:pt x="3906" y="1849"/>
                      <a:pt x="4104" y="1736"/>
                    </a:cubicBezTo>
                    <a:cubicBezTo>
                      <a:pt x="5271" y="1068"/>
                      <a:pt x="2703" y="535"/>
                      <a:pt x="2102" y="401"/>
                    </a:cubicBezTo>
                    <a:cubicBezTo>
                      <a:pt x="1502" y="234"/>
                      <a:pt x="868" y="134"/>
                      <a:pt x="30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1195357" y="4256118"/>
                <a:ext cx="232217" cy="46112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1336" extrusionOk="0">
                    <a:moveTo>
                      <a:pt x="4577" y="0"/>
                    </a:moveTo>
                    <a:cubicBezTo>
                      <a:pt x="2946" y="0"/>
                      <a:pt x="882" y="248"/>
                      <a:pt x="400" y="518"/>
                    </a:cubicBezTo>
                    <a:cubicBezTo>
                      <a:pt x="367" y="584"/>
                      <a:pt x="167" y="718"/>
                      <a:pt x="134" y="751"/>
                    </a:cubicBezTo>
                    <a:lnTo>
                      <a:pt x="0" y="851"/>
                    </a:lnTo>
                    <a:cubicBezTo>
                      <a:pt x="596" y="966"/>
                      <a:pt x="2628" y="1336"/>
                      <a:pt x="4297" y="1336"/>
                    </a:cubicBezTo>
                    <a:cubicBezTo>
                      <a:pt x="5526" y="1336"/>
                      <a:pt x="6558" y="1135"/>
                      <a:pt x="6672" y="484"/>
                    </a:cubicBezTo>
                    <a:cubicBezTo>
                      <a:pt x="6728" y="132"/>
                      <a:pt x="5768" y="0"/>
                      <a:pt x="457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282853" y="4128791"/>
                <a:ext cx="192283" cy="8649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2506" extrusionOk="0">
                    <a:moveTo>
                      <a:pt x="5012" y="1"/>
                    </a:moveTo>
                    <a:cubicBezTo>
                      <a:pt x="3872" y="1"/>
                      <a:pt x="1375" y="1431"/>
                      <a:pt x="200" y="2072"/>
                    </a:cubicBezTo>
                    <a:lnTo>
                      <a:pt x="0" y="2505"/>
                    </a:lnTo>
                    <a:cubicBezTo>
                      <a:pt x="768" y="2505"/>
                      <a:pt x="1535" y="2439"/>
                      <a:pt x="2269" y="2305"/>
                    </a:cubicBezTo>
                    <a:cubicBezTo>
                      <a:pt x="3303" y="2105"/>
                      <a:pt x="5438" y="1538"/>
                      <a:pt x="5571" y="304"/>
                    </a:cubicBezTo>
                    <a:cubicBezTo>
                      <a:pt x="5498" y="90"/>
                      <a:pt x="5297" y="1"/>
                      <a:pt x="501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1240261" y="4033287"/>
                <a:ext cx="73966" cy="162428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4706" extrusionOk="0">
                    <a:moveTo>
                      <a:pt x="1043" y="0"/>
                    </a:moveTo>
                    <a:cubicBezTo>
                      <a:pt x="1030" y="0"/>
                      <a:pt x="1015" y="1"/>
                      <a:pt x="1001" y="2"/>
                    </a:cubicBezTo>
                    <a:cubicBezTo>
                      <a:pt x="0" y="102"/>
                      <a:pt x="567" y="4105"/>
                      <a:pt x="667" y="4705"/>
                    </a:cubicBezTo>
                    <a:lnTo>
                      <a:pt x="834" y="4472"/>
                    </a:lnTo>
                    <a:cubicBezTo>
                      <a:pt x="1131" y="3879"/>
                      <a:pt x="2143" y="0"/>
                      <a:pt x="10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172335" y="4076707"/>
                <a:ext cx="67580" cy="176579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5116" extrusionOk="0">
                    <a:moveTo>
                      <a:pt x="900" y="1"/>
                    </a:moveTo>
                    <a:cubicBezTo>
                      <a:pt x="841" y="1"/>
                      <a:pt x="774" y="15"/>
                      <a:pt x="701" y="45"/>
                    </a:cubicBezTo>
                    <a:cubicBezTo>
                      <a:pt x="0" y="378"/>
                      <a:pt x="234" y="2547"/>
                      <a:pt x="334" y="3047"/>
                    </a:cubicBezTo>
                    <a:cubicBezTo>
                      <a:pt x="534" y="3714"/>
                      <a:pt x="600" y="4381"/>
                      <a:pt x="534" y="5048"/>
                    </a:cubicBezTo>
                    <a:lnTo>
                      <a:pt x="600" y="5115"/>
                    </a:lnTo>
                    <a:cubicBezTo>
                      <a:pt x="695" y="4578"/>
                      <a:pt x="1957" y="1"/>
                      <a:pt x="9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1061782" y="4151260"/>
                <a:ext cx="89463" cy="156111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4523" extrusionOk="0">
                    <a:moveTo>
                      <a:pt x="1299" y="1"/>
                    </a:moveTo>
                    <a:cubicBezTo>
                      <a:pt x="1248" y="1"/>
                      <a:pt x="1193" y="7"/>
                      <a:pt x="1135" y="20"/>
                    </a:cubicBezTo>
                    <a:cubicBezTo>
                      <a:pt x="1" y="320"/>
                      <a:pt x="1302" y="3556"/>
                      <a:pt x="1302" y="4390"/>
                    </a:cubicBezTo>
                    <a:lnTo>
                      <a:pt x="1335" y="4523"/>
                    </a:lnTo>
                    <a:cubicBezTo>
                      <a:pt x="1624" y="3913"/>
                      <a:pt x="2592" y="1"/>
                      <a:pt x="129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982362" y="4176767"/>
                <a:ext cx="79626" cy="16860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4885" extrusionOk="0">
                    <a:moveTo>
                      <a:pt x="1216" y="1"/>
                    </a:moveTo>
                    <a:cubicBezTo>
                      <a:pt x="1151" y="1"/>
                      <a:pt x="1080" y="16"/>
                      <a:pt x="1001" y="48"/>
                    </a:cubicBezTo>
                    <a:cubicBezTo>
                      <a:pt x="0" y="482"/>
                      <a:pt x="967" y="4118"/>
                      <a:pt x="1201" y="4885"/>
                    </a:cubicBezTo>
                    <a:lnTo>
                      <a:pt x="1234" y="4885"/>
                    </a:lnTo>
                    <a:cubicBezTo>
                      <a:pt x="1518" y="4255"/>
                      <a:pt x="2306" y="1"/>
                      <a:pt x="12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856864" y="4232924"/>
                <a:ext cx="94433" cy="15966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626" extrusionOk="0">
                    <a:moveTo>
                      <a:pt x="1516" y="0"/>
                    </a:moveTo>
                    <a:cubicBezTo>
                      <a:pt x="1377" y="0"/>
                      <a:pt x="1227" y="84"/>
                      <a:pt x="1068" y="289"/>
                    </a:cubicBezTo>
                    <a:cubicBezTo>
                      <a:pt x="0" y="1723"/>
                      <a:pt x="2202" y="3224"/>
                      <a:pt x="2302" y="4459"/>
                    </a:cubicBezTo>
                    <a:lnTo>
                      <a:pt x="2402" y="4625"/>
                    </a:lnTo>
                    <a:cubicBezTo>
                      <a:pt x="2535" y="3625"/>
                      <a:pt x="2735" y="2491"/>
                      <a:pt x="2435" y="1490"/>
                    </a:cubicBezTo>
                    <a:cubicBezTo>
                      <a:pt x="2332" y="974"/>
                      <a:pt x="1990" y="0"/>
                      <a:pt x="151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767055" y="4265472"/>
                <a:ext cx="99058" cy="18006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5217" extrusionOk="0">
                    <a:moveTo>
                      <a:pt x="1164" y="0"/>
                    </a:moveTo>
                    <a:cubicBezTo>
                      <a:pt x="997" y="0"/>
                      <a:pt x="827" y="146"/>
                      <a:pt x="667" y="513"/>
                    </a:cubicBezTo>
                    <a:cubicBezTo>
                      <a:pt x="0" y="2015"/>
                      <a:pt x="2235" y="3983"/>
                      <a:pt x="2702" y="5217"/>
                    </a:cubicBezTo>
                    <a:lnTo>
                      <a:pt x="2869" y="5050"/>
                    </a:lnTo>
                    <a:cubicBezTo>
                      <a:pt x="2669" y="3983"/>
                      <a:pt x="2602" y="2982"/>
                      <a:pt x="2335" y="1948"/>
                    </a:cubicBezTo>
                    <a:cubicBezTo>
                      <a:pt x="2208" y="1466"/>
                      <a:pt x="1696" y="0"/>
                      <a:pt x="116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662267" y="4355799"/>
                <a:ext cx="119767" cy="173783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5035" extrusionOk="0">
                    <a:moveTo>
                      <a:pt x="792" y="1"/>
                    </a:moveTo>
                    <a:cubicBezTo>
                      <a:pt x="638" y="1"/>
                      <a:pt x="502" y="106"/>
                      <a:pt x="401" y="365"/>
                    </a:cubicBezTo>
                    <a:cubicBezTo>
                      <a:pt x="1" y="1366"/>
                      <a:pt x="1002" y="2900"/>
                      <a:pt x="1602" y="3500"/>
                    </a:cubicBezTo>
                    <a:cubicBezTo>
                      <a:pt x="2069" y="4034"/>
                      <a:pt x="2936" y="4501"/>
                      <a:pt x="3270" y="5035"/>
                    </a:cubicBezTo>
                    <a:lnTo>
                      <a:pt x="3470" y="4901"/>
                    </a:lnTo>
                    <a:cubicBezTo>
                      <a:pt x="3036" y="3934"/>
                      <a:pt x="2836" y="2833"/>
                      <a:pt x="2403" y="1899"/>
                    </a:cubicBezTo>
                    <a:cubicBezTo>
                      <a:pt x="2167" y="1402"/>
                      <a:pt x="1356" y="1"/>
                      <a:pt x="7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562103" y="4460311"/>
                <a:ext cx="141650" cy="162531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709" extrusionOk="0">
                    <a:moveTo>
                      <a:pt x="1114" y="1"/>
                    </a:moveTo>
                    <a:cubicBezTo>
                      <a:pt x="923" y="1"/>
                      <a:pt x="758" y="122"/>
                      <a:pt x="635" y="406"/>
                    </a:cubicBezTo>
                    <a:cubicBezTo>
                      <a:pt x="1" y="1873"/>
                      <a:pt x="2836" y="4275"/>
                      <a:pt x="3970" y="4709"/>
                    </a:cubicBezTo>
                    <a:lnTo>
                      <a:pt x="4104" y="4442"/>
                    </a:lnTo>
                    <a:cubicBezTo>
                      <a:pt x="3991" y="3652"/>
                      <a:pt x="2161" y="1"/>
                      <a:pt x="111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448134" y="4525304"/>
                <a:ext cx="184897" cy="205778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5962" extrusionOk="0">
                    <a:moveTo>
                      <a:pt x="1992" y="1"/>
                    </a:moveTo>
                    <a:cubicBezTo>
                      <a:pt x="1867" y="1"/>
                      <a:pt x="1747" y="40"/>
                      <a:pt x="1635" y="124"/>
                    </a:cubicBezTo>
                    <a:cubicBezTo>
                      <a:pt x="0" y="1391"/>
                      <a:pt x="5037" y="4861"/>
                      <a:pt x="5204" y="5961"/>
                    </a:cubicBezTo>
                    <a:lnTo>
                      <a:pt x="5204" y="5628"/>
                    </a:lnTo>
                    <a:cubicBezTo>
                      <a:pt x="5357" y="4620"/>
                      <a:pt x="3355" y="1"/>
                      <a:pt x="19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410132" y="4644141"/>
                <a:ext cx="152004" cy="18596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5388" extrusionOk="0">
                    <a:moveTo>
                      <a:pt x="1294" y="0"/>
                    </a:moveTo>
                    <a:cubicBezTo>
                      <a:pt x="1085" y="0"/>
                      <a:pt x="884" y="113"/>
                      <a:pt x="701" y="384"/>
                    </a:cubicBezTo>
                    <a:cubicBezTo>
                      <a:pt x="1" y="1518"/>
                      <a:pt x="1802" y="3286"/>
                      <a:pt x="2436" y="3919"/>
                    </a:cubicBezTo>
                    <a:cubicBezTo>
                      <a:pt x="2969" y="4420"/>
                      <a:pt x="3637" y="4853"/>
                      <a:pt x="4170" y="5387"/>
                    </a:cubicBezTo>
                    <a:lnTo>
                      <a:pt x="4270" y="5254"/>
                    </a:lnTo>
                    <a:cubicBezTo>
                      <a:pt x="4404" y="4486"/>
                      <a:pt x="3703" y="3386"/>
                      <a:pt x="3436" y="2652"/>
                    </a:cubicBezTo>
                    <a:cubicBezTo>
                      <a:pt x="3220" y="2084"/>
                      <a:pt x="2191" y="0"/>
                      <a:pt x="12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87214" y="4767361"/>
                <a:ext cx="108170" cy="159459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4620" extrusionOk="0">
                    <a:moveTo>
                      <a:pt x="574" y="1"/>
                    </a:moveTo>
                    <a:cubicBezTo>
                      <a:pt x="227" y="1"/>
                      <a:pt x="0" y="301"/>
                      <a:pt x="164" y="916"/>
                    </a:cubicBezTo>
                    <a:cubicBezTo>
                      <a:pt x="498" y="2351"/>
                      <a:pt x="2433" y="3285"/>
                      <a:pt x="2866" y="4619"/>
                    </a:cubicBezTo>
                    <a:lnTo>
                      <a:pt x="3100" y="4319"/>
                    </a:lnTo>
                    <a:cubicBezTo>
                      <a:pt x="3133" y="3452"/>
                      <a:pt x="2666" y="2818"/>
                      <a:pt x="2332" y="2017"/>
                    </a:cubicBezTo>
                    <a:cubicBezTo>
                      <a:pt x="2099" y="1383"/>
                      <a:pt x="1732" y="816"/>
                      <a:pt x="1298" y="349"/>
                    </a:cubicBezTo>
                    <a:cubicBezTo>
                      <a:pt x="1054" y="118"/>
                      <a:pt x="791" y="1"/>
                      <a:pt x="57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353437" y="4158681"/>
                <a:ext cx="76416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976" extrusionOk="0">
                    <a:moveTo>
                      <a:pt x="2019" y="1"/>
                    </a:moveTo>
                    <a:cubicBezTo>
                      <a:pt x="2010" y="1"/>
                      <a:pt x="2000" y="2"/>
                      <a:pt x="1992" y="5"/>
                    </a:cubicBezTo>
                    <a:cubicBezTo>
                      <a:pt x="1391" y="338"/>
                      <a:pt x="757" y="572"/>
                      <a:pt x="124" y="772"/>
                    </a:cubicBezTo>
                    <a:cubicBezTo>
                      <a:pt x="0" y="803"/>
                      <a:pt x="19" y="976"/>
                      <a:pt x="128" y="976"/>
                    </a:cubicBezTo>
                    <a:cubicBezTo>
                      <a:pt x="137" y="976"/>
                      <a:pt x="147" y="975"/>
                      <a:pt x="157" y="972"/>
                    </a:cubicBezTo>
                    <a:cubicBezTo>
                      <a:pt x="824" y="772"/>
                      <a:pt x="1491" y="505"/>
                      <a:pt x="2092" y="205"/>
                    </a:cubicBezTo>
                    <a:cubicBezTo>
                      <a:pt x="2213" y="144"/>
                      <a:pt x="2113" y="1"/>
                      <a:pt x="201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289756" y="4270511"/>
                <a:ext cx="89843" cy="16153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68" extrusionOk="0">
                    <a:moveTo>
                      <a:pt x="2469" y="1"/>
                    </a:moveTo>
                    <a:cubicBezTo>
                      <a:pt x="1702" y="134"/>
                      <a:pt x="901" y="201"/>
                      <a:pt x="134" y="234"/>
                    </a:cubicBezTo>
                    <a:cubicBezTo>
                      <a:pt x="0" y="234"/>
                      <a:pt x="0" y="468"/>
                      <a:pt x="134" y="468"/>
                    </a:cubicBezTo>
                    <a:cubicBezTo>
                      <a:pt x="901" y="434"/>
                      <a:pt x="1702" y="334"/>
                      <a:pt x="2469" y="234"/>
                    </a:cubicBezTo>
                    <a:cubicBezTo>
                      <a:pt x="2602" y="234"/>
                      <a:pt x="2602" y="1"/>
                      <a:pt x="246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267873" y="4065559"/>
                <a:ext cx="10389" cy="628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821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lnTo>
                      <a:pt x="34" y="68"/>
                    </a:lnTo>
                    <a:lnTo>
                      <a:pt x="34" y="68"/>
                    </a:lnTo>
                    <a:cubicBezTo>
                      <a:pt x="1" y="635"/>
                      <a:pt x="34" y="1202"/>
                      <a:pt x="101" y="1736"/>
                    </a:cubicBezTo>
                    <a:cubicBezTo>
                      <a:pt x="101" y="1794"/>
                      <a:pt x="139" y="1820"/>
                      <a:pt x="182" y="1820"/>
                    </a:cubicBezTo>
                    <a:cubicBezTo>
                      <a:pt x="238" y="1820"/>
                      <a:pt x="301" y="1777"/>
                      <a:pt x="301" y="1702"/>
                    </a:cubicBezTo>
                    <a:cubicBezTo>
                      <a:pt x="234" y="1168"/>
                      <a:pt x="201" y="635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190731" y="4102456"/>
                <a:ext cx="11563" cy="598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34" extrusionOk="0">
                    <a:moveTo>
                      <a:pt x="210" y="1"/>
                    </a:moveTo>
                    <a:cubicBezTo>
                      <a:pt x="170" y="1"/>
                      <a:pt x="134" y="29"/>
                      <a:pt x="134" y="99"/>
                    </a:cubicBezTo>
                    <a:cubicBezTo>
                      <a:pt x="34" y="600"/>
                      <a:pt x="1" y="1134"/>
                      <a:pt x="34" y="1634"/>
                    </a:cubicBezTo>
                    <a:cubicBezTo>
                      <a:pt x="34" y="1701"/>
                      <a:pt x="76" y="1734"/>
                      <a:pt x="122" y="1734"/>
                    </a:cubicBezTo>
                    <a:cubicBezTo>
                      <a:pt x="168" y="1734"/>
                      <a:pt x="218" y="1701"/>
                      <a:pt x="234" y="1634"/>
                    </a:cubicBezTo>
                    <a:cubicBezTo>
                      <a:pt x="234" y="1134"/>
                      <a:pt x="268" y="633"/>
                      <a:pt x="334" y="133"/>
                    </a:cubicBezTo>
                    <a:cubicBezTo>
                      <a:pt x="334" y="55"/>
                      <a:pt x="267" y="1"/>
                      <a:pt x="21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100923" y="4173799"/>
                <a:ext cx="8111" cy="5905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11" extrusionOk="0">
                    <a:moveTo>
                      <a:pt x="101" y="1"/>
                    </a:moveTo>
                    <a:cubicBezTo>
                      <a:pt x="51" y="1"/>
                      <a:pt x="1" y="34"/>
                      <a:pt x="1" y="101"/>
                    </a:cubicBezTo>
                    <a:cubicBezTo>
                      <a:pt x="34" y="601"/>
                      <a:pt x="1" y="1101"/>
                      <a:pt x="1" y="1635"/>
                    </a:cubicBezTo>
                    <a:cubicBezTo>
                      <a:pt x="18" y="1685"/>
                      <a:pt x="68" y="1710"/>
                      <a:pt x="113" y="1710"/>
                    </a:cubicBezTo>
                    <a:cubicBezTo>
                      <a:pt x="159" y="1710"/>
                      <a:pt x="201" y="1685"/>
                      <a:pt x="201" y="1635"/>
                    </a:cubicBezTo>
                    <a:cubicBezTo>
                      <a:pt x="201" y="1101"/>
                      <a:pt x="234" y="601"/>
                      <a:pt x="201" y="101"/>
                    </a:cubicBezTo>
                    <a:cubicBezTo>
                      <a:pt x="201" y="34"/>
                      <a:pt x="151" y="1"/>
                      <a:pt x="1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168158" y="4353279"/>
                <a:ext cx="68305" cy="22159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642" extrusionOk="0">
                    <a:moveTo>
                      <a:pt x="158" y="1"/>
                    </a:moveTo>
                    <a:cubicBezTo>
                      <a:pt x="45" y="1"/>
                      <a:pt x="0" y="174"/>
                      <a:pt x="154" y="204"/>
                    </a:cubicBezTo>
                    <a:cubicBezTo>
                      <a:pt x="688" y="371"/>
                      <a:pt x="1255" y="471"/>
                      <a:pt x="1822" y="638"/>
                    </a:cubicBezTo>
                    <a:cubicBezTo>
                      <a:pt x="1830" y="641"/>
                      <a:pt x="1837" y="642"/>
                      <a:pt x="1845" y="642"/>
                    </a:cubicBezTo>
                    <a:cubicBezTo>
                      <a:pt x="1931" y="642"/>
                      <a:pt x="1979" y="469"/>
                      <a:pt x="1856" y="438"/>
                    </a:cubicBezTo>
                    <a:cubicBezTo>
                      <a:pt x="1322" y="271"/>
                      <a:pt x="755" y="138"/>
                      <a:pt x="188" y="4"/>
                    </a:cubicBezTo>
                    <a:cubicBezTo>
                      <a:pt x="178" y="2"/>
                      <a:pt x="168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101302" y="4409712"/>
                <a:ext cx="77590" cy="1984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575" extrusionOk="0">
                    <a:moveTo>
                      <a:pt x="128" y="0"/>
                    </a:moveTo>
                    <a:cubicBezTo>
                      <a:pt x="19" y="0"/>
                      <a:pt x="0" y="173"/>
                      <a:pt x="123" y="204"/>
                    </a:cubicBezTo>
                    <a:cubicBezTo>
                      <a:pt x="757" y="271"/>
                      <a:pt x="1424" y="404"/>
                      <a:pt x="2058" y="571"/>
                    </a:cubicBezTo>
                    <a:cubicBezTo>
                      <a:pt x="2068" y="573"/>
                      <a:pt x="2078" y="575"/>
                      <a:pt x="2087" y="575"/>
                    </a:cubicBezTo>
                    <a:cubicBezTo>
                      <a:pt x="2200" y="575"/>
                      <a:pt x="2248" y="401"/>
                      <a:pt x="2125" y="371"/>
                    </a:cubicBezTo>
                    <a:cubicBezTo>
                      <a:pt x="1491" y="204"/>
                      <a:pt x="824" y="70"/>
                      <a:pt x="157" y="4"/>
                    </a:cubicBezTo>
                    <a:cubicBezTo>
                      <a:pt x="146" y="1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015739" y="4470839"/>
                <a:ext cx="71412" cy="13841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01" extrusionOk="0">
                    <a:moveTo>
                      <a:pt x="134" y="1"/>
                    </a:moveTo>
                    <a:cubicBezTo>
                      <a:pt x="0" y="1"/>
                      <a:pt x="0" y="201"/>
                      <a:pt x="134" y="201"/>
                    </a:cubicBezTo>
                    <a:cubicBezTo>
                      <a:pt x="734" y="301"/>
                      <a:pt x="1335" y="368"/>
                      <a:pt x="1969" y="401"/>
                    </a:cubicBezTo>
                    <a:cubicBezTo>
                      <a:pt x="2062" y="401"/>
                      <a:pt x="2068" y="198"/>
                      <a:pt x="1987" y="198"/>
                    </a:cubicBezTo>
                    <a:cubicBezTo>
                      <a:pt x="1981" y="198"/>
                      <a:pt x="1975" y="199"/>
                      <a:pt x="1969" y="201"/>
                    </a:cubicBezTo>
                    <a:cubicBezTo>
                      <a:pt x="1335" y="167"/>
                      <a:pt x="734" y="10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933178" y="4542907"/>
                <a:ext cx="65820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686" extrusionOk="0">
                    <a:moveTo>
                      <a:pt x="1777" y="1"/>
                    </a:moveTo>
                    <a:cubicBezTo>
                      <a:pt x="1761" y="1"/>
                      <a:pt x="1744" y="5"/>
                      <a:pt x="1725" y="14"/>
                    </a:cubicBezTo>
                    <a:cubicBezTo>
                      <a:pt x="1192" y="181"/>
                      <a:pt x="658" y="281"/>
                      <a:pt x="124" y="481"/>
                    </a:cubicBezTo>
                    <a:cubicBezTo>
                      <a:pt x="1" y="512"/>
                      <a:pt x="48" y="685"/>
                      <a:pt x="135" y="685"/>
                    </a:cubicBezTo>
                    <a:cubicBezTo>
                      <a:pt x="142" y="685"/>
                      <a:pt x="150" y="684"/>
                      <a:pt x="158" y="681"/>
                    </a:cubicBezTo>
                    <a:cubicBezTo>
                      <a:pt x="691" y="481"/>
                      <a:pt x="1258" y="381"/>
                      <a:pt x="1792" y="214"/>
                    </a:cubicBezTo>
                    <a:cubicBezTo>
                      <a:pt x="1907" y="157"/>
                      <a:pt x="1873" y="1"/>
                      <a:pt x="177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019673" y="4213561"/>
                <a:ext cx="11079" cy="5812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84" extrusionOk="0">
                    <a:moveTo>
                      <a:pt x="120" y="0"/>
                    </a:moveTo>
                    <a:cubicBezTo>
                      <a:pt x="60" y="0"/>
                      <a:pt x="0" y="52"/>
                      <a:pt x="20" y="149"/>
                    </a:cubicBezTo>
                    <a:cubicBezTo>
                      <a:pt x="87" y="616"/>
                      <a:pt x="120" y="1117"/>
                      <a:pt x="53" y="1584"/>
                    </a:cubicBezTo>
                    <a:cubicBezTo>
                      <a:pt x="53" y="1651"/>
                      <a:pt x="112" y="1684"/>
                      <a:pt x="170" y="1684"/>
                    </a:cubicBezTo>
                    <a:cubicBezTo>
                      <a:pt x="228" y="1684"/>
                      <a:pt x="287" y="1651"/>
                      <a:pt x="287" y="1584"/>
                    </a:cubicBezTo>
                    <a:cubicBezTo>
                      <a:pt x="320" y="1083"/>
                      <a:pt x="287" y="583"/>
                      <a:pt x="220" y="83"/>
                    </a:cubicBezTo>
                    <a:cubicBezTo>
                      <a:pt x="206" y="27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900941" y="4277138"/>
                <a:ext cx="30097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466" extrusionOk="0">
                    <a:moveTo>
                      <a:pt x="133" y="1"/>
                    </a:moveTo>
                    <a:cubicBezTo>
                      <a:pt x="60" y="1"/>
                      <a:pt x="1" y="71"/>
                      <a:pt x="24" y="142"/>
                    </a:cubicBezTo>
                    <a:cubicBezTo>
                      <a:pt x="258" y="542"/>
                      <a:pt x="458" y="976"/>
                      <a:pt x="658" y="1410"/>
                    </a:cubicBezTo>
                    <a:cubicBezTo>
                      <a:pt x="668" y="1450"/>
                      <a:pt x="693" y="1466"/>
                      <a:pt x="721" y="1466"/>
                    </a:cubicBezTo>
                    <a:cubicBezTo>
                      <a:pt x="788" y="1466"/>
                      <a:pt x="871" y="1380"/>
                      <a:pt x="825" y="1310"/>
                    </a:cubicBezTo>
                    <a:cubicBezTo>
                      <a:pt x="658" y="876"/>
                      <a:pt x="458" y="442"/>
                      <a:pt x="224" y="42"/>
                    </a:cubicBezTo>
                    <a:cubicBezTo>
                      <a:pt x="195" y="13"/>
                      <a:pt x="16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806058" y="4310515"/>
                <a:ext cx="36344" cy="58158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685" extrusionOk="0">
                    <a:moveTo>
                      <a:pt x="156" y="1"/>
                    </a:moveTo>
                    <a:cubicBezTo>
                      <a:pt x="80" y="1"/>
                      <a:pt x="0" y="72"/>
                      <a:pt x="71" y="142"/>
                    </a:cubicBezTo>
                    <a:cubicBezTo>
                      <a:pt x="338" y="643"/>
                      <a:pt x="605" y="1110"/>
                      <a:pt x="805" y="1644"/>
                    </a:cubicBezTo>
                    <a:cubicBezTo>
                      <a:pt x="825" y="1673"/>
                      <a:pt x="856" y="1685"/>
                      <a:pt x="888" y="1685"/>
                    </a:cubicBezTo>
                    <a:cubicBezTo>
                      <a:pt x="966" y="1685"/>
                      <a:pt x="1052" y="1614"/>
                      <a:pt x="1005" y="1543"/>
                    </a:cubicBezTo>
                    <a:cubicBezTo>
                      <a:pt x="772" y="1010"/>
                      <a:pt x="505" y="509"/>
                      <a:pt x="238" y="42"/>
                    </a:cubicBezTo>
                    <a:cubicBezTo>
                      <a:pt x="218" y="13"/>
                      <a:pt x="187" y="1"/>
                      <a:pt x="15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606732" y="4521438"/>
                <a:ext cx="55983" cy="51807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01" extrusionOk="0">
                    <a:moveTo>
                      <a:pt x="146" y="0"/>
                    </a:moveTo>
                    <a:cubicBezTo>
                      <a:pt x="75" y="0"/>
                      <a:pt x="0" y="94"/>
                      <a:pt x="75" y="169"/>
                    </a:cubicBezTo>
                    <a:cubicBezTo>
                      <a:pt x="476" y="636"/>
                      <a:pt x="943" y="1070"/>
                      <a:pt x="1410" y="1470"/>
                    </a:cubicBezTo>
                    <a:cubicBezTo>
                      <a:pt x="1431" y="1492"/>
                      <a:pt x="1455" y="1501"/>
                      <a:pt x="1477" y="1501"/>
                    </a:cubicBezTo>
                    <a:cubicBezTo>
                      <a:pt x="1557" y="1501"/>
                      <a:pt x="1621" y="1382"/>
                      <a:pt x="1543" y="1303"/>
                    </a:cubicBezTo>
                    <a:cubicBezTo>
                      <a:pt x="1076" y="936"/>
                      <a:pt x="642" y="503"/>
                      <a:pt x="209" y="36"/>
                    </a:cubicBezTo>
                    <a:cubicBezTo>
                      <a:pt x="192" y="11"/>
                      <a:pt x="169" y="0"/>
                      <a:pt x="14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697472" y="4402671"/>
                <a:ext cx="45801" cy="6806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972" extrusionOk="0">
                    <a:moveTo>
                      <a:pt x="156" y="0"/>
                    </a:moveTo>
                    <a:cubicBezTo>
                      <a:pt x="90" y="0"/>
                      <a:pt x="0" y="79"/>
                      <a:pt x="48" y="174"/>
                    </a:cubicBezTo>
                    <a:cubicBezTo>
                      <a:pt x="348" y="775"/>
                      <a:pt x="749" y="1342"/>
                      <a:pt x="1082" y="1909"/>
                    </a:cubicBezTo>
                    <a:cubicBezTo>
                      <a:pt x="1116" y="1953"/>
                      <a:pt x="1156" y="1972"/>
                      <a:pt x="1193" y="1972"/>
                    </a:cubicBezTo>
                    <a:cubicBezTo>
                      <a:pt x="1268" y="1972"/>
                      <a:pt x="1327" y="1898"/>
                      <a:pt x="1282" y="1809"/>
                    </a:cubicBezTo>
                    <a:cubicBezTo>
                      <a:pt x="949" y="1242"/>
                      <a:pt x="515" y="675"/>
                      <a:pt x="215" y="41"/>
                    </a:cubicBezTo>
                    <a:cubicBezTo>
                      <a:pt x="206" y="13"/>
                      <a:pt x="183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859142" y="4679243"/>
                <a:ext cx="97574" cy="13979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405" extrusionOk="0">
                    <a:moveTo>
                      <a:pt x="134" y="0"/>
                    </a:moveTo>
                    <a:cubicBezTo>
                      <a:pt x="1" y="0"/>
                      <a:pt x="1" y="200"/>
                      <a:pt x="134" y="200"/>
                    </a:cubicBezTo>
                    <a:cubicBezTo>
                      <a:pt x="968" y="234"/>
                      <a:pt x="1802" y="267"/>
                      <a:pt x="2636" y="401"/>
                    </a:cubicBezTo>
                    <a:cubicBezTo>
                      <a:pt x="2646" y="403"/>
                      <a:pt x="2656" y="404"/>
                      <a:pt x="2665" y="404"/>
                    </a:cubicBezTo>
                    <a:cubicBezTo>
                      <a:pt x="2779" y="404"/>
                      <a:pt x="2826" y="231"/>
                      <a:pt x="2703" y="200"/>
                    </a:cubicBezTo>
                    <a:cubicBezTo>
                      <a:pt x="1836" y="67"/>
                      <a:pt x="1002" y="0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806541" y="4825899"/>
                <a:ext cx="95261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526" extrusionOk="0">
                    <a:moveTo>
                      <a:pt x="2099" y="1"/>
                    </a:moveTo>
                    <a:cubicBezTo>
                      <a:pt x="1419" y="1"/>
                      <a:pt x="761" y="102"/>
                      <a:pt x="124" y="288"/>
                    </a:cubicBezTo>
                    <a:cubicBezTo>
                      <a:pt x="1" y="350"/>
                      <a:pt x="20" y="525"/>
                      <a:pt x="129" y="525"/>
                    </a:cubicBezTo>
                    <a:cubicBezTo>
                      <a:pt x="138" y="525"/>
                      <a:pt x="147" y="524"/>
                      <a:pt x="157" y="521"/>
                    </a:cubicBezTo>
                    <a:cubicBezTo>
                      <a:pt x="798" y="308"/>
                      <a:pt x="1459" y="201"/>
                      <a:pt x="2126" y="201"/>
                    </a:cubicBezTo>
                    <a:cubicBezTo>
                      <a:pt x="2292" y="201"/>
                      <a:pt x="2459" y="208"/>
                      <a:pt x="2626" y="221"/>
                    </a:cubicBezTo>
                    <a:cubicBezTo>
                      <a:pt x="2759" y="221"/>
                      <a:pt x="2759" y="21"/>
                      <a:pt x="2626" y="21"/>
                    </a:cubicBezTo>
                    <a:cubicBezTo>
                      <a:pt x="2449" y="7"/>
                      <a:pt x="2273" y="1"/>
                      <a:pt x="209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699474" y="4963615"/>
                <a:ext cx="106755" cy="19743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572" extrusionOk="0">
                    <a:moveTo>
                      <a:pt x="2992" y="1"/>
                    </a:moveTo>
                    <a:cubicBezTo>
                      <a:pt x="2025" y="34"/>
                      <a:pt x="1058" y="134"/>
                      <a:pt x="124" y="367"/>
                    </a:cubicBezTo>
                    <a:cubicBezTo>
                      <a:pt x="0" y="398"/>
                      <a:pt x="48" y="571"/>
                      <a:pt x="161" y="571"/>
                    </a:cubicBezTo>
                    <a:cubicBezTo>
                      <a:pt x="170" y="571"/>
                      <a:pt x="180" y="570"/>
                      <a:pt x="190" y="568"/>
                    </a:cubicBezTo>
                    <a:cubicBezTo>
                      <a:pt x="1091" y="367"/>
                      <a:pt x="2025" y="234"/>
                      <a:pt x="2992" y="201"/>
                    </a:cubicBezTo>
                    <a:cubicBezTo>
                      <a:pt x="3092" y="167"/>
                      <a:pt x="3092" y="1"/>
                      <a:pt x="299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517786" y="4574385"/>
                <a:ext cx="71239" cy="66269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1920" extrusionOk="0">
                    <a:moveTo>
                      <a:pt x="140" y="1"/>
                    </a:moveTo>
                    <a:cubicBezTo>
                      <a:pt x="63" y="1"/>
                      <a:pt x="0" y="95"/>
                      <a:pt x="51" y="170"/>
                    </a:cubicBezTo>
                    <a:cubicBezTo>
                      <a:pt x="618" y="803"/>
                      <a:pt x="1218" y="1370"/>
                      <a:pt x="1852" y="1904"/>
                    </a:cubicBezTo>
                    <a:cubicBezTo>
                      <a:pt x="1868" y="1915"/>
                      <a:pt x="1885" y="1920"/>
                      <a:pt x="1902" y="1920"/>
                    </a:cubicBezTo>
                    <a:cubicBezTo>
                      <a:pt x="1988" y="1920"/>
                      <a:pt x="2064" y="1793"/>
                      <a:pt x="1952" y="1737"/>
                    </a:cubicBezTo>
                    <a:cubicBezTo>
                      <a:pt x="1318" y="1204"/>
                      <a:pt x="751" y="637"/>
                      <a:pt x="217" y="36"/>
                    </a:cubicBezTo>
                    <a:cubicBezTo>
                      <a:pt x="192" y="11"/>
                      <a:pt x="165" y="1"/>
                      <a:pt x="14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58005" y="4696224"/>
                <a:ext cx="63162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2152" extrusionOk="0">
                    <a:moveTo>
                      <a:pt x="165" y="1"/>
                    </a:moveTo>
                    <a:cubicBezTo>
                      <a:pt x="87" y="1"/>
                      <a:pt x="1" y="71"/>
                      <a:pt x="48" y="142"/>
                    </a:cubicBezTo>
                    <a:cubicBezTo>
                      <a:pt x="548" y="809"/>
                      <a:pt x="1115" y="1443"/>
                      <a:pt x="1582" y="2110"/>
                    </a:cubicBezTo>
                    <a:cubicBezTo>
                      <a:pt x="1612" y="2140"/>
                      <a:pt x="1647" y="2152"/>
                      <a:pt x="1680" y="2152"/>
                    </a:cubicBezTo>
                    <a:cubicBezTo>
                      <a:pt x="1760" y="2152"/>
                      <a:pt x="1830" y="2081"/>
                      <a:pt x="1783" y="2010"/>
                    </a:cubicBezTo>
                    <a:cubicBezTo>
                      <a:pt x="1282" y="1310"/>
                      <a:pt x="715" y="709"/>
                      <a:pt x="248" y="42"/>
                    </a:cubicBezTo>
                    <a:cubicBezTo>
                      <a:pt x="229" y="13"/>
                      <a:pt x="198" y="1"/>
                      <a:pt x="16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413446" y="4798701"/>
                <a:ext cx="49011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152" extrusionOk="0">
                    <a:moveTo>
                      <a:pt x="156" y="0"/>
                    </a:moveTo>
                    <a:cubicBezTo>
                      <a:pt x="80" y="0"/>
                      <a:pt x="1" y="71"/>
                      <a:pt x="71" y="142"/>
                    </a:cubicBezTo>
                    <a:cubicBezTo>
                      <a:pt x="472" y="776"/>
                      <a:pt x="872" y="1409"/>
                      <a:pt x="1206" y="2110"/>
                    </a:cubicBezTo>
                    <a:cubicBezTo>
                      <a:pt x="1225" y="2139"/>
                      <a:pt x="1253" y="2151"/>
                      <a:pt x="1282" y="2151"/>
                    </a:cubicBezTo>
                    <a:cubicBezTo>
                      <a:pt x="1350" y="2151"/>
                      <a:pt x="1419" y="2081"/>
                      <a:pt x="1372" y="2010"/>
                    </a:cubicBezTo>
                    <a:cubicBezTo>
                      <a:pt x="1039" y="1309"/>
                      <a:pt x="672" y="676"/>
                      <a:pt x="238" y="42"/>
                    </a:cubicBezTo>
                    <a:cubicBezTo>
                      <a:pt x="219" y="13"/>
                      <a:pt x="188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" name="Google Shape;237;p2"/>
            <p:cNvGrpSpPr/>
            <p:nvPr/>
          </p:nvGrpSpPr>
          <p:grpSpPr>
            <a:xfrm>
              <a:off x="698404" y="4536073"/>
              <a:ext cx="744184" cy="310359"/>
              <a:chOff x="698404" y="4536073"/>
              <a:chExt cx="744184" cy="310359"/>
            </a:xfrm>
          </p:grpSpPr>
          <p:sp>
            <p:nvSpPr>
              <p:cNvPr id="238" name="Google Shape;238;p2"/>
              <p:cNvSpPr/>
              <p:nvPr/>
            </p:nvSpPr>
            <p:spPr>
              <a:xfrm>
                <a:off x="698404" y="4575835"/>
                <a:ext cx="689713" cy="270598"/>
              </a:xfrm>
              <a:custGeom>
                <a:avLst/>
                <a:gdLst/>
                <a:ahLst/>
                <a:cxnLst/>
                <a:rect l="l" t="t" r="r" b="b"/>
                <a:pathLst>
                  <a:path w="19983" h="7840" extrusionOk="0">
                    <a:moveTo>
                      <a:pt x="19859" y="0"/>
                    </a:moveTo>
                    <a:cubicBezTo>
                      <a:pt x="19841" y="0"/>
                      <a:pt x="19821" y="8"/>
                      <a:pt x="19802" y="28"/>
                    </a:cubicBezTo>
                    <a:cubicBezTo>
                      <a:pt x="19001" y="528"/>
                      <a:pt x="18334" y="1162"/>
                      <a:pt x="17567" y="1695"/>
                    </a:cubicBezTo>
                    <a:cubicBezTo>
                      <a:pt x="16733" y="2229"/>
                      <a:pt x="15866" y="2629"/>
                      <a:pt x="14932" y="2930"/>
                    </a:cubicBezTo>
                    <a:cubicBezTo>
                      <a:pt x="12797" y="3563"/>
                      <a:pt x="10629" y="4030"/>
                      <a:pt x="8427" y="4331"/>
                    </a:cubicBezTo>
                    <a:cubicBezTo>
                      <a:pt x="6559" y="4631"/>
                      <a:pt x="4558" y="4731"/>
                      <a:pt x="2790" y="5465"/>
                    </a:cubicBezTo>
                    <a:cubicBezTo>
                      <a:pt x="1756" y="5932"/>
                      <a:pt x="355" y="6532"/>
                      <a:pt x="21" y="7700"/>
                    </a:cubicBezTo>
                    <a:cubicBezTo>
                      <a:pt x="1" y="7782"/>
                      <a:pt x="69" y="7839"/>
                      <a:pt x="132" y="7839"/>
                    </a:cubicBezTo>
                    <a:cubicBezTo>
                      <a:pt x="172" y="7839"/>
                      <a:pt x="209" y="7817"/>
                      <a:pt x="221" y="7766"/>
                    </a:cubicBezTo>
                    <a:cubicBezTo>
                      <a:pt x="622" y="6332"/>
                      <a:pt x="2857" y="5565"/>
                      <a:pt x="4158" y="5231"/>
                    </a:cubicBezTo>
                    <a:cubicBezTo>
                      <a:pt x="6059" y="4731"/>
                      <a:pt x="8127" y="4631"/>
                      <a:pt x="10095" y="4264"/>
                    </a:cubicBezTo>
                    <a:cubicBezTo>
                      <a:pt x="11996" y="3997"/>
                      <a:pt x="13898" y="3530"/>
                      <a:pt x="15732" y="2863"/>
                    </a:cubicBezTo>
                    <a:cubicBezTo>
                      <a:pt x="17367" y="2262"/>
                      <a:pt x="18501" y="1128"/>
                      <a:pt x="19902" y="194"/>
                    </a:cubicBezTo>
                    <a:cubicBezTo>
                      <a:pt x="19983" y="141"/>
                      <a:pt x="19933" y="0"/>
                      <a:pt x="1985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1244437" y="4664884"/>
                <a:ext cx="116316" cy="6174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789" extrusionOk="0">
                    <a:moveTo>
                      <a:pt x="151" y="1"/>
                    </a:moveTo>
                    <a:cubicBezTo>
                      <a:pt x="53" y="1"/>
                      <a:pt x="1" y="127"/>
                      <a:pt x="113" y="183"/>
                    </a:cubicBezTo>
                    <a:cubicBezTo>
                      <a:pt x="1080" y="750"/>
                      <a:pt x="2114" y="1284"/>
                      <a:pt x="3148" y="1784"/>
                    </a:cubicBezTo>
                    <a:cubicBezTo>
                      <a:pt x="3160" y="1787"/>
                      <a:pt x="3172" y="1788"/>
                      <a:pt x="3183" y="1788"/>
                    </a:cubicBezTo>
                    <a:cubicBezTo>
                      <a:pt x="3298" y="1788"/>
                      <a:pt x="3370" y="1645"/>
                      <a:pt x="3248" y="1584"/>
                    </a:cubicBezTo>
                    <a:cubicBezTo>
                      <a:pt x="2214" y="1083"/>
                      <a:pt x="1213" y="583"/>
                      <a:pt x="213" y="16"/>
                    </a:cubicBezTo>
                    <a:cubicBezTo>
                      <a:pt x="191" y="5"/>
                      <a:pt x="170" y="1"/>
                      <a:pt x="15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1289756" y="4685766"/>
                <a:ext cx="146240" cy="95745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2774" extrusionOk="0">
                    <a:moveTo>
                      <a:pt x="743" y="240"/>
                    </a:moveTo>
                    <a:cubicBezTo>
                      <a:pt x="1994" y="240"/>
                      <a:pt x="3641" y="689"/>
                      <a:pt x="3670" y="2080"/>
                    </a:cubicBezTo>
                    <a:cubicBezTo>
                      <a:pt x="3670" y="2446"/>
                      <a:pt x="3425" y="2561"/>
                      <a:pt x="3117" y="2561"/>
                    </a:cubicBezTo>
                    <a:cubicBezTo>
                      <a:pt x="2724" y="2561"/>
                      <a:pt x="2226" y="2373"/>
                      <a:pt x="2002" y="2280"/>
                    </a:cubicBezTo>
                    <a:cubicBezTo>
                      <a:pt x="1192" y="1858"/>
                      <a:pt x="602" y="1122"/>
                      <a:pt x="355" y="255"/>
                    </a:cubicBezTo>
                    <a:lnTo>
                      <a:pt x="355" y="255"/>
                    </a:lnTo>
                    <a:cubicBezTo>
                      <a:pt x="478" y="245"/>
                      <a:pt x="608" y="240"/>
                      <a:pt x="743" y="240"/>
                    </a:cubicBezTo>
                    <a:close/>
                    <a:moveTo>
                      <a:pt x="778" y="0"/>
                    </a:moveTo>
                    <a:cubicBezTo>
                      <a:pt x="564" y="0"/>
                      <a:pt x="349" y="15"/>
                      <a:pt x="134" y="45"/>
                    </a:cubicBezTo>
                    <a:cubicBezTo>
                      <a:pt x="0" y="45"/>
                      <a:pt x="0" y="278"/>
                      <a:pt x="134" y="278"/>
                    </a:cubicBezTo>
                    <a:cubicBezTo>
                      <a:pt x="137" y="278"/>
                      <a:pt x="140" y="278"/>
                      <a:pt x="143" y="277"/>
                    </a:cubicBezTo>
                    <a:lnTo>
                      <a:pt x="143" y="277"/>
                    </a:lnTo>
                    <a:cubicBezTo>
                      <a:pt x="416" y="1264"/>
                      <a:pt x="1111" y="2084"/>
                      <a:pt x="2035" y="2513"/>
                    </a:cubicBezTo>
                    <a:cubicBezTo>
                      <a:pt x="2339" y="2627"/>
                      <a:pt x="2730" y="2774"/>
                      <a:pt x="3084" y="2774"/>
                    </a:cubicBezTo>
                    <a:cubicBezTo>
                      <a:pt x="3351" y="2774"/>
                      <a:pt x="3598" y="2690"/>
                      <a:pt x="3770" y="2447"/>
                    </a:cubicBezTo>
                    <a:cubicBezTo>
                      <a:pt x="4237" y="1779"/>
                      <a:pt x="3436" y="879"/>
                      <a:pt x="2936" y="545"/>
                    </a:cubicBezTo>
                    <a:cubicBezTo>
                      <a:pt x="2261" y="182"/>
                      <a:pt x="1526" y="0"/>
                      <a:pt x="7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1291551" y="4536073"/>
                <a:ext cx="151038" cy="110103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3190" extrusionOk="0">
                    <a:moveTo>
                      <a:pt x="3028" y="210"/>
                    </a:moveTo>
                    <a:cubicBezTo>
                      <a:pt x="3454" y="210"/>
                      <a:pt x="3785" y="428"/>
                      <a:pt x="3785" y="1079"/>
                    </a:cubicBezTo>
                    <a:cubicBezTo>
                      <a:pt x="3785" y="2432"/>
                      <a:pt x="1440" y="2954"/>
                      <a:pt x="306" y="2981"/>
                    </a:cubicBezTo>
                    <a:lnTo>
                      <a:pt x="306" y="2981"/>
                    </a:lnTo>
                    <a:cubicBezTo>
                      <a:pt x="703" y="2188"/>
                      <a:pt x="642" y="1309"/>
                      <a:pt x="1483" y="779"/>
                    </a:cubicBezTo>
                    <a:cubicBezTo>
                      <a:pt x="1865" y="524"/>
                      <a:pt x="2516" y="210"/>
                      <a:pt x="3028" y="210"/>
                    </a:cubicBezTo>
                    <a:close/>
                    <a:moveTo>
                      <a:pt x="3015" y="0"/>
                    </a:moveTo>
                    <a:cubicBezTo>
                      <a:pt x="2689" y="0"/>
                      <a:pt x="2343" y="97"/>
                      <a:pt x="2083" y="212"/>
                    </a:cubicBezTo>
                    <a:cubicBezTo>
                      <a:pt x="1550" y="412"/>
                      <a:pt x="1083" y="746"/>
                      <a:pt x="716" y="1180"/>
                    </a:cubicBezTo>
                    <a:cubicBezTo>
                      <a:pt x="329" y="1695"/>
                      <a:pt x="378" y="2397"/>
                      <a:pt x="81" y="2986"/>
                    </a:cubicBezTo>
                    <a:lnTo>
                      <a:pt x="81" y="2986"/>
                    </a:lnTo>
                    <a:cubicBezTo>
                      <a:pt x="19" y="3005"/>
                      <a:pt x="1" y="3079"/>
                      <a:pt x="27" y="3130"/>
                    </a:cubicBezTo>
                    <a:lnTo>
                      <a:pt x="27" y="3130"/>
                    </a:lnTo>
                    <a:cubicBezTo>
                      <a:pt x="43" y="3165"/>
                      <a:pt x="88" y="3189"/>
                      <a:pt x="133" y="3189"/>
                    </a:cubicBezTo>
                    <a:cubicBezTo>
                      <a:pt x="147" y="3189"/>
                      <a:pt x="160" y="3187"/>
                      <a:pt x="173" y="3182"/>
                    </a:cubicBezTo>
                    <a:lnTo>
                      <a:pt x="173" y="3182"/>
                    </a:lnTo>
                    <a:cubicBezTo>
                      <a:pt x="182" y="3182"/>
                      <a:pt x="192" y="3182"/>
                      <a:pt x="202" y="3182"/>
                    </a:cubicBezTo>
                    <a:cubicBezTo>
                      <a:pt x="1543" y="3182"/>
                      <a:pt x="4376" y="2441"/>
                      <a:pt x="3951" y="679"/>
                    </a:cubicBezTo>
                    <a:cubicBezTo>
                      <a:pt x="3838" y="167"/>
                      <a:pt x="3444" y="0"/>
                      <a:pt x="301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195840" y="4664781"/>
                <a:ext cx="18673" cy="51531"/>
              </a:xfrm>
              <a:custGeom>
                <a:avLst/>
                <a:gdLst/>
                <a:ahLst/>
                <a:cxnLst/>
                <a:rect l="l" t="t" r="r" b="b"/>
                <a:pathLst>
                  <a:path w="541" h="1493" extrusionOk="0">
                    <a:moveTo>
                      <a:pt x="113" y="1"/>
                    </a:moveTo>
                    <a:cubicBezTo>
                      <a:pt x="56" y="1"/>
                      <a:pt x="1" y="44"/>
                      <a:pt x="20" y="119"/>
                    </a:cubicBezTo>
                    <a:cubicBezTo>
                      <a:pt x="120" y="553"/>
                      <a:pt x="220" y="986"/>
                      <a:pt x="320" y="1420"/>
                    </a:cubicBezTo>
                    <a:cubicBezTo>
                      <a:pt x="332" y="1471"/>
                      <a:pt x="370" y="1493"/>
                      <a:pt x="409" y="1493"/>
                    </a:cubicBezTo>
                    <a:cubicBezTo>
                      <a:pt x="472" y="1493"/>
                      <a:pt x="540" y="1436"/>
                      <a:pt x="520" y="1353"/>
                    </a:cubicBezTo>
                    <a:lnTo>
                      <a:pt x="220" y="86"/>
                    </a:lnTo>
                    <a:cubicBezTo>
                      <a:pt x="205" y="27"/>
                      <a:pt x="158" y="1"/>
                      <a:pt x="11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1161255" y="4681348"/>
                <a:ext cx="18707" cy="4531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13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39"/>
                    </a:cubicBezTo>
                    <a:cubicBezTo>
                      <a:pt x="121" y="506"/>
                      <a:pt x="221" y="873"/>
                      <a:pt x="321" y="1240"/>
                    </a:cubicBezTo>
                    <a:cubicBezTo>
                      <a:pt x="334" y="1291"/>
                      <a:pt x="371" y="1313"/>
                      <a:pt x="410" y="1313"/>
                    </a:cubicBezTo>
                    <a:cubicBezTo>
                      <a:pt x="473" y="1313"/>
                      <a:pt x="542" y="1256"/>
                      <a:pt x="521" y="1174"/>
                    </a:cubicBezTo>
                    <a:cubicBezTo>
                      <a:pt x="421" y="807"/>
                      <a:pt x="321" y="440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1127845" y="4681348"/>
                <a:ext cx="18707" cy="48286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99" extrusionOk="0">
                    <a:moveTo>
                      <a:pt x="133" y="0"/>
                    </a:moveTo>
                    <a:cubicBezTo>
                      <a:pt x="69" y="0"/>
                      <a:pt x="1" y="57"/>
                      <a:pt x="21" y="139"/>
                    </a:cubicBezTo>
                    <a:cubicBezTo>
                      <a:pt x="122" y="540"/>
                      <a:pt x="188" y="940"/>
                      <a:pt x="322" y="1340"/>
                    </a:cubicBezTo>
                    <a:cubicBezTo>
                      <a:pt x="335" y="1380"/>
                      <a:pt x="374" y="1399"/>
                      <a:pt x="414" y="1399"/>
                    </a:cubicBezTo>
                    <a:cubicBezTo>
                      <a:pt x="477" y="1399"/>
                      <a:pt x="542" y="1354"/>
                      <a:pt x="522" y="1274"/>
                    </a:cubicBezTo>
                    <a:cubicBezTo>
                      <a:pt x="422" y="873"/>
                      <a:pt x="322" y="473"/>
                      <a:pt x="222" y="73"/>
                    </a:cubicBezTo>
                    <a:cubicBezTo>
                      <a:pt x="209" y="22"/>
                      <a:pt x="172" y="0"/>
                      <a:pt x="13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5" name="Google Shape;245;p2"/>
            <p:cNvGrpSpPr/>
            <p:nvPr/>
          </p:nvGrpSpPr>
          <p:grpSpPr>
            <a:xfrm>
              <a:off x="1480868" y="4370675"/>
              <a:ext cx="111726" cy="84079"/>
              <a:chOff x="1480868" y="4370675"/>
              <a:chExt cx="111726" cy="84079"/>
            </a:xfrm>
          </p:grpSpPr>
          <p:sp>
            <p:nvSpPr>
              <p:cNvPr id="246" name="Google Shape;246;p2"/>
              <p:cNvSpPr/>
              <p:nvPr/>
            </p:nvSpPr>
            <p:spPr>
              <a:xfrm>
                <a:off x="1559183" y="440405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1480868" y="4430559"/>
                <a:ext cx="32272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35" y="701"/>
                      <a:pt x="935" y="0"/>
                      <a:pt x="4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1500438" y="4370675"/>
                <a:ext cx="32272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5" extrusionOk="0">
                    <a:moveTo>
                      <a:pt x="468" y="1"/>
                    </a:moveTo>
                    <a:cubicBezTo>
                      <a:pt x="1" y="1"/>
                      <a:pt x="1" y="734"/>
                      <a:pt x="468" y="734"/>
                    </a:cubicBezTo>
                    <a:cubicBezTo>
                      <a:pt x="935" y="734"/>
                      <a:pt x="935" y="1"/>
                      <a:pt x="46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9" name="Google Shape;249;p2"/>
            <p:cNvGrpSpPr/>
            <p:nvPr/>
          </p:nvGrpSpPr>
          <p:grpSpPr>
            <a:xfrm>
              <a:off x="497557" y="3828541"/>
              <a:ext cx="111691" cy="96746"/>
              <a:chOff x="511469" y="3533641"/>
              <a:chExt cx="111691" cy="96746"/>
            </a:xfrm>
          </p:grpSpPr>
          <p:sp>
            <p:nvSpPr>
              <p:cNvPr id="250" name="Google Shape;250;p2"/>
              <p:cNvSpPr/>
              <p:nvPr/>
            </p:nvSpPr>
            <p:spPr>
              <a:xfrm>
                <a:off x="589750" y="3606193"/>
                <a:ext cx="33411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1" extrusionOk="0">
                    <a:moveTo>
                      <a:pt x="501" y="0"/>
                    </a:moveTo>
                    <a:cubicBezTo>
                      <a:pt x="0" y="0"/>
                      <a:pt x="0" y="701"/>
                      <a:pt x="501" y="701"/>
                    </a:cubicBezTo>
                    <a:cubicBezTo>
                      <a:pt x="968" y="701"/>
                      <a:pt x="968" y="0"/>
                      <a:pt x="5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11469" y="3592387"/>
                <a:ext cx="32272" cy="2533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4" extrusionOk="0">
                    <a:moveTo>
                      <a:pt x="467" y="0"/>
                    </a:moveTo>
                    <a:cubicBezTo>
                      <a:pt x="0" y="0"/>
                      <a:pt x="0" y="734"/>
                      <a:pt x="467" y="734"/>
                    </a:cubicBezTo>
                    <a:cubicBezTo>
                      <a:pt x="934" y="734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43707" y="353364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3" name="Google Shape;253;p2"/>
            <p:cNvSpPr/>
            <p:nvPr/>
          </p:nvSpPr>
          <p:spPr>
            <a:xfrm>
              <a:off x="1061766" y="3978292"/>
              <a:ext cx="40314" cy="33411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494708" y="4854236"/>
              <a:ext cx="43765" cy="33411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7151" y="3854560"/>
              <a:ext cx="40348" cy="33411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269199" y="3888297"/>
              <a:ext cx="66787" cy="49529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64691" y="3846498"/>
              <a:ext cx="65648" cy="49529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25497" y="3653137"/>
              <a:ext cx="63266" cy="61644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821979" y="3987329"/>
              <a:ext cx="64405" cy="6236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8339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"/>
          <p:cNvSpPr/>
          <p:nvPr/>
        </p:nvSpPr>
        <p:spPr>
          <a:xfrm>
            <a:off x="-1600499" y="-762567"/>
            <a:ext cx="9166233" cy="2784400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2" name="Google Shape;262;p3"/>
          <p:cNvSpPr/>
          <p:nvPr/>
        </p:nvSpPr>
        <p:spPr>
          <a:xfrm rot="10800000">
            <a:off x="-4772347" y="-1908585"/>
            <a:ext cx="7304572" cy="3181559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63" name="Google Shape;263;p3"/>
          <p:cNvSpPr txBox="1">
            <a:spLocks noGrp="1"/>
          </p:cNvSpPr>
          <p:nvPr>
            <p:ph type="title"/>
          </p:nvPr>
        </p:nvSpPr>
        <p:spPr>
          <a:xfrm>
            <a:off x="1109567" y="3502367"/>
            <a:ext cx="4819600" cy="11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 hasCustomPrompt="1"/>
          </p:nvPr>
        </p:nvSpPr>
        <p:spPr>
          <a:xfrm>
            <a:off x="2467567" y="2336767"/>
            <a:ext cx="2103600" cy="1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8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8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8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8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8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8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8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8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577567" y="4496733"/>
            <a:ext cx="3883600" cy="9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133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66" name="Google Shape;266;p3"/>
          <p:cNvGrpSpPr/>
          <p:nvPr/>
        </p:nvGrpSpPr>
        <p:grpSpPr>
          <a:xfrm>
            <a:off x="-48800" y="-44039"/>
            <a:ext cx="1214365" cy="1180168"/>
            <a:chOff x="-36607" y="-28910"/>
            <a:chExt cx="999532" cy="971385"/>
          </a:xfrm>
        </p:grpSpPr>
        <p:sp>
          <p:nvSpPr>
            <p:cNvPr id="267" name="Google Shape;267;p3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3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" name="Google Shape;284;p3"/>
          <p:cNvGrpSpPr/>
          <p:nvPr/>
        </p:nvGrpSpPr>
        <p:grpSpPr>
          <a:xfrm>
            <a:off x="2725019" y="-52666"/>
            <a:ext cx="1008088" cy="790681"/>
            <a:chOff x="2246497" y="-36012"/>
            <a:chExt cx="829747" cy="650802"/>
          </a:xfrm>
        </p:grpSpPr>
        <p:sp>
          <p:nvSpPr>
            <p:cNvPr id="285" name="Google Shape;285;p3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3" name="Google Shape;293;p3"/>
          <p:cNvGrpSpPr/>
          <p:nvPr/>
        </p:nvGrpSpPr>
        <p:grpSpPr>
          <a:xfrm>
            <a:off x="4476053" y="-100431"/>
            <a:ext cx="598732" cy="1010701"/>
            <a:chOff x="3687755" y="-75325"/>
            <a:chExt cx="492810" cy="831899"/>
          </a:xfrm>
        </p:grpSpPr>
        <p:sp>
          <p:nvSpPr>
            <p:cNvPr id="294" name="Google Shape;294;p3"/>
            <p:cNvSpPr/>
            <p:nvPr/>
          </p:nvSpPr>
          <p:spPr>
            <a:xfrm rot="5400000">
              <a:off x="3549971" y="124574"/>
              <a:ext cx="812089" cy="449099"/>
            </a:xfrm>
            <a:custGeom>
              <a:avLst/>
              <a:gdLst/>
              <a:ahLst/>
              <a:cxnLst/>
              <a:rect l="l" t="t" r="r" b="b"/>
              <a:pathLst>
                <a:path w="19062" h="10541" extrusionOk="0">
                  <a:moveTo>
                    <a:pt x="14134" y="1"/>
                  </a:moveTo>
                  <a:cubicBezTo>
                    <a:pt x="11785" y="1"/>
                    <a:pt x="9414" y="542"/>
                    <a:pt x="7319" y="1462"/>
                  </a:cubicBezTo>
                  <a:cubicBezTo>
                    <a:pt x="5518" y="2162"/>
                    <a:pt x="3950" y="3330"/>
                    <a:pt x="2716" y="4797"/>
                  </a:cubicBezTo>
                  <a:cubicBezTo>
                    <a:pt x="1515" y="6298"/>
                    <a:pt x="815" y="8100"/>
                    <a:pt x="48" y="9834"/>
                  </a:cubicBezTo>
                  <a:cubicBezTo>
                    <a:pt x="1" y="9904"/>
                    <a:pt x="68" y="9991"/>
                    <a:pt x="136" y="9991"/>
                  </a:cubicBezTo>
                  <a:cubicBezTo>
                    <a:pt x="165" y="9991"/>
                    <a:pt x="194" y="9975"/>
                    <a:pt x="214" y="9934"/>
                  </a:cubicBezTo>
                  <a:cubicBezTo>
                    <a:pt x="815" y="8467"/>
                    <a:pt x="1549" y="7032"/>
                    <a:pt x="2349" y="5665"/>
                  </a:cubicBezTo>
                  <a:cubicBezTo>
                    <a:pt x="3350" y="4197"/>
                    <a:pt x="4718" y="2996"/>
                    <a:pt x="6319" y="2196"/>
                  </a:cubicBezTo>
                  <a:cubicBezTo>
                    <a:pt x="8707" y="906"/>
                    <a:pt x="11368" y="249"/>
                    <a:pt x="14058" y="249"/>
                  </a:cubicBezTo>
                  <a:cubicBezTo>
                    <a:pt x="15126" y="249"/>
                    <a:pt x="16198" y="353"/>
                    <a:pt x="17260" y="561"/>
                  </a:cubicBezTo>
                  <a:cubicBezTo>
                    <a:pt x="17660" y="661"/>
                    <a:pt x="18060" y="761"/>
                    <a:pt x="18461" y="895"/>
                  </a:cubicBezTo>
                  <a:cubicBezTo>
                    <a:pt x="18961" y="1061"/>
                    <a:pt x="18327" y="1395"/>
                    <a:pt x="18094" y="1628"/>
                  </a:cubicBezTo>
                  <a:cubicBezTo>
                    <a:pt x="17427" y="2229"/>
                    <a:pt x="16793" y="2896"/>
                    <a:pt x="16192" y="3563"/>
                  </a:cubicBezTo>
                  <a:cubicBezTo>
                    <a:pt x="14925" y="4998"/>
                    <a:pt x="13557" y="6298"/>
                    <a:pt x="12056" y="7499"/>
                  </a:cubicBezTo>
                  <a:cubicBezTo>
                    <a:pt x="9945" y="9089"/>
                    <a:pt x="6898" y="10353"/>
                    <a:pt x="4060" y="10353"/>
                  </a:cubicBezTo>
                  <a:cubicBezTo>
                    <a:pt x="3265" y="10353"/>
                    <a:pt x="2486" y="10253"/>
                    <a:pt x="1749" y="10034"/>
                  </a:cubicBezTo>
                  <a:cubicBezTo>
                    <a:pt x="1739" y="10032"/>
                    <a:pt x="1729" y="10031"/>
                    <a:pt x="1719" y="10031"/>
                  </a:cubicBezTo>
                  <a:cubicBezTo>
                    <a:pt x="1606" y="10031"/>
                    <a:pt x="1559" y="10204"/>
                    <a:pt x="1682" y="10235"/>
                  </a:cubicBezTo>
                  <a:lnTo>
                    <a:pt x="1682" y="10201"/>
                  </a:lnTo>
                  <a:cubicBezTo>
                    <a:pt x="2447" y="10437"/>
                    <a:pt x="3241" y="10541"/>
                    <a:pt x="4044" y="10541"/>
                  </a:cubicBezTo>
                  <a:cubicBezTo>
                    <a:pt x="6429" y="10541"/>
                    <a:pt x="8892" y="9623"/>
                    <a:pt x="10889" y="8500"/>
                  </a:cubicBezTo>
                  <a:cubicBezTo>
                    <a:pt x="14124" y="6665"/>
                    <a:pt x="16259" y="3463"/>
                    <a:pt x="18994" y="1028"/>
                  </a:cubicBezTo>
                  <a:cubicBezTo>
                    <a:pt x="19061" y="961"/>
                    <a:pt x="19028" y="861"/>
                    <a:pt x="18961" y="861"/>
                  </a:cubicBezTo>
                  <a:cubicBezTo>
                    <a:pt x="17431" y="269"/>
                    <a:pt x="15788" y="1"/>
                    <a:pt x="141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3"/>
            <p:cNvSpPr/>
            <p:nvPr/>
          </p:nvSpPr>
          <p:spPr>
            <a:xfrm rot="5400000">
              <a:off x="3498549" y="113881"/>
              <a:ext cx="831899" cy="453488"/>
            </a:xfrm>
            <a:custGeom>
              <a:avLst/>
              <a:gdLst/>
              <a:ahLst/>
              <a:cxnLst/>
              <a:rect l="l" t="t" r="r" b="b"/>
              <a:pathLst>
                <a:path w="19527" h="10644" extrusionOk="0">
                  <a:moveTo>
                    <a:pt x="19133" y="0"/>
                  </a:moveTo>
                  <a:cubicBezTo>
                    <a:pt x="17358" y="0"/>
                    <a:pt x="15645" y="636"/>
                    <a:pt x="14023" y="1273"/>
                  </a:cubicBezTo>
                  <a:cubicBezTo>
                    <a:pt x="12288" y="1940"/>
                    <a:pt x="10553" y="2640"/>
                    <a:pt x="8886" y="3474"/>
                  </a:cubicBezTo>
                  <a:cubicBezTo>
                    <a:pt x="5483" y="5142"/>
                    <a:pt x="2481" y="7544"/>
                    <a:pt x="79" y="10446"/>
                  </a:cubicBezTo>
                  <a:cubicBezTo>
                    <a:pt x="1" y="10524"/>
                    <a:pt x="66" y="10643"/>
                    <a:pt x="146" y="10643"/>
                  </a:cubicBezTo>
                  <a:cubicBezTo>
                    <a:pt x="168" y="10643"/>
                    <a:pt x="191" y="10634"/>
                    <a:pt x="213" y="10613"/>
                  </a:cubicBezTo>
                  <a:cubicBezTo>
                    <a:pt x="2514" y="7844"/>
                    <a:pt x="5350" y="5542"/>
                    <a:pt x="8552" y="3874"/>
                  </a:cubicBezTo>
                  <a:cubicBezTo>
                    <a:pt x="10253" y="2974"/>
                    <a:pt x="12054" y="2307"/>
                    <a:pt x="13822" y="1573"/>
                  </a:cubicBezTo>
                  <a:cubicBezTo>
                    <a:pt x="15512" y="871"/>
                    <a:pt x="17293" y="201"/>
                    <a:pt x="19136" y="201"/>
                  </a:cubicBezTo>
                  <a:cubicBezTo>
                    <a:pt x="19221" y="201"/>
                    <a:pt x="19307" y="202"/>
                    <a:pt x="19393" y="205"/>
                  </a:cubicBezTo>
                  <a:cubicBezTo>
                    <a:pt x="19526" y="205"/>
                    <a:pt x="19526" y="5"/>
                    <a:pt x="19393" y="5"/>
                  </a:cubicBezTo>
                  <a:cubicBezTo>
                    <a:pt x="19306" y="2"/>
                    <a:pt x="19219" y="0"/>
                    <a:pt x="19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3"/>
            <p:cNvSpPr/>
            <p:nvPr/>
          </p:nvSpPr>
          <p:spPr>
            <a:xfrm rot="5400000">
              <a:off x="3995260" y="427493"/>
              <a:ext cx="171560" cy="184480"/>
            </a:xfrm>
            <a:custGeom>
              <a:avLst/>
              <a:gdLst/>
              <a:ahLst/>
              <a:cxnLst/>
              <a:rect l="l" t="t" r="r" b="b"/>
              <a:pathLst>
                <a:path w="4027" h="4330" extrusionOk="0">
                  <a:moveTo>
                    <a:pt x="1265" y="0"/>
                  </a:moveTo>
                  <a:cubicBezTo>
                    <a:pt x="1236" y="0"/>
                    <a:pt x="1211" y="16"/>
                    <a:pt x="1201" y="56"/>
                  </a:cubicBezTo>
                  <a:cubicBezTo>
                    <a:pt x="768" y="1024"/>
                    <a:pt x="401" y="1991"/>
                    <a:pt x="0" y="2959"/>
                  </a:cubicBezTo>
                  <a:cubicBezTo>
                    <a:pt x="0" y="2992"/>
                    <a:pt x="34" y="3059"/>
                    <a:pt x="67" y="3059"/>
                  </a:cubicBezTo>
                  <a:lnTo>
                    <a:pt x="3870" y="4326"/>
                  </a:lnTo>
                  <a:cubicBezTo>
                    <a:pt x="3877" y="4329"/>
                    <a:pt x="3885" y="4330"/>
                    <a:pt x="3892" y="4330"/>
                  </a:cubicBezTo>
                  <a:cubicBezTo>
                    <a:pt x="3979" y="4330"/>
                    <a:pt x="4026" y="4157"/>
                    <a:pt x="3903" y="4126"/>
                  </a:cubicBezTo>
                  <a:cubicBezTo>
                    <a:pt x="3603" y="4026"/>
                    <a:pt x="234" y="2959"/>
                    <a:pt x="267" y="2825"/>
                  </a:cubicBezTo>
                  <a:cubicBezTo>
                    <a:pt x="634" y="1924"/>
                    <a:pt x="1001" y="1057"/>
                    <a:pt x="1368" y="157"/>
                  </a:cubicBezTo>
                  <a:cubicBezTo>
                    <a:pt x="1415" y="87"/>
                    <a:pt x="1331" y="0"/>
                    <a:pt x="126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 rot="5400000">
              <a:off x="3870090" y="209661"/>
              <a:ext cx="227923" cy="270073"/>
            </a:xfrm>
            <a:custGeom>
              <a:avLst/>
              <a:gdLst/>
              <a:ahLst/>
              <a:cxnLst/>
              <a:rect l="l" t="t" r="r" b="b"/>
              <a:pathLst>
                <a:path w="5350" h="6339" extrusionOk="0">
                  <a:moveTo>
                    <a:pt x="607" y="0"/>
                  </a:moveTo>
                  <a:cubicBezTo>
                    <a:pt x="562" y="0"/>
                    <a:pt x="515" y="27"/>
                    <a:pt x="501" y="85"/>
                  </a:cubicBezTo>
                  <a:cubicBezTo>
                    <a:pt x="334" y="819"/>
                    <a:pt x="267" y="1586"/>
                    <a:pt x="234" y="2354"/>
                  </a:cubicBezTo>
                  <a:cubicBezTo>
                    <a:pt x="200" y="2887"/>
                    <a:pt x="200" y="3555"/>
                    <a:pt x="567" y="3988"/>
                  </a:cubicBezTo>
                  <a:cubicBezTo>
                    <a:pt x="1702" y="5322"/>
                    <a:pt x="3703" y="5423"/>
                    <a:pt x="5137" y="6323"/>
                  </a:cubicBezTo>
                  <a:cubicBezTo>
                    <a:pt x="5153" y="6334"/>
                    <a:pt x="5171" y="6339"/>
                    <a:pt x="5187" y="6339"/>
                  </a:cubicBezTo>
                  <a:cubicBezTo>
                    <a:pt x="5274" y="6339"/>
                    <a:pt x="5349" y="6212"/>
                    <a:pt x="5237" y="6156"/>
                  </a:cubicBezTo>
                  <a:lnTo>
                    <a:pt x="5271" y="6156"/>
                  </a:lnTo>
                  <a:cubicBezTo>
                    <a:pt x="4037" y="5389"/>
                    <a:pt x="2602" y="5156"/>
                    <a:pt x="1368" y="4422"/>
                  </a:cubicBezTo>
                  <a:cubicBezTo>
                    <a:pt x="0" y="3588"/>
                    <a:pt x="401" y="1486"/>
                    <a:pt x="701" y="119"/>
                  </a:cubicBezTo>
                  <a:cubicBezTo>
                    <a:pt x="720" y="44"/>
                    <a:pt x="665" y="0"/>
                    <a:pt x="60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 rot="5400000">
              <a:off x="3771231" y="46045"/>
              <a:ext cx="193373" cy="231303"/>
            </a:xfrm>
            <a:custGeom>
              <a:avLst/>
              <a:gdLst/>
              <a:ahLst/>
              <a:cxnLst/>
              <a:rect l="l" t="t" r="r" b="b"/>
              <a:pathLst>
                <a:path w="4539" h="5429" extrusionOk="0">
                  <a:moveTo>
                    <a:pt x="132" y="1"/>
                  </a:moveTo>
                  <a:cubicBezTo>
                    <a:pt x="69" y="1"/>
                    <a:pt x="0" y="58"/>
                    <a:pt x="21" y="140"/>
                  </a:cubicBezTo>
                  <a:cubicBezTo>
                    <a:pt x="221" y="1174"/>
                    <a:pt x="288" y="2242"/>
                    <a:pt x="254" y="3309"/>
                  </a:cubicBezTo>
                  <a:cubicBezTo>
                    <a:pt x="254" y="3342"/>
                    <a:pt x="288" y="3376"/>
                    <a:pt x="321" y="3409"/>
                  </a:cubicBezTo>
                  <a:cubicBezTo>
                    <a:pt x="1622" y="4143"/>
                    <a:pt x="3190" y="4343"/>
                    <a:pt x="4324" y="5410"/>
                  </a:cubicBezTo>
                  <a:cubicBezTo>
                    <a:pt x="4343" y="5423"/>
                    <a:pt x="4363" y="5428"/>
                    <a:pt x="4382" y="5428"/>
                  </a:cubicBezTo>
                  <a:cubicBezTo>
                    <a:pt x="4466" y="5428"/>
                    <a:pt x="4539" y="5325"/>
                    <a:pt x="4457" y="5244"/>
                  </a:cubicBezTo>
                  <a:cubicBezTo>
                    <a:pt x="3623" y="4476"/>
                    <a:pt x="2556" y="4143"/>
                    <a:pt x="1522" y="3743"/>
                  </a:cubicBezTo>
                  <a:cubicBezTo>
                    <a:pt x="1222" y="3609"/>
                    <a:pt x="922" y="3476"/>
                    <a:pt x="621" y="3342"/>
                  </a:cubicBezTo>
                  <a:cubicBezTo>
                    <a:pt x="354" y="3176"/>
                    <a:pt x="455" y="2375"/>
                    <a:pt x="455" y="2108"/>
                  </a:cubicBezTo>
                  <a:cubicBezTo>
                    <a:pt x="455" y="1441"/>
                    <a:pt x="354" y="740"/>
                    <a:pt x="221" y="73"/>
                  </a:cubicBezTo>
                  <a:cubicBezTo>
                    <a:pt x="208" y="22"/>
                    <a:pt x="171" y="1"/>
                    <a:pt x="1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" name="Google Shape;299;p3"/>
          <p:cNvGrpSpPr/>
          <p:nvPr/>
        </p:nvGrpSpPr>
        <p:grpSpPr>
          <a:xfrm>
            <a:off x="6304390" y="-98982"/>
            <a:ext cx="805437" cy="998915"/>
            <a:chOff x="5192642" y="-74132"/>
            <a:chExt cx="662948" cy="822197"/>
          </a:xfrm>
        </p:grpSpPr>
        <p:sp>
          <p:nvSpPr>
            <p:cNvPr id="300" name="Google Shape;300;p3"/>
            <p:cNvSpPr/>
            <p:nvPr/>
          </p:nvSpPr>
          <p:spPr>
            <a:xfrm rot="5400000">
              <a:off x="5164026" y="-35873"/>
              <a:ext cx="729823" cy="653305"/>
            </a:xfrm>
            <a:custGeom>
              <a:avLst/>
              <a:gdLst/>
              <a:ahLst/>
              <a:cxnLst/>
              <a:rect l="l" t="t" r="r" b="b"/>
              <a:pathLst>
                <a:path w="17131" h="15334" extrusionOk="0">
                  <a:moveTo>
                    <a:pt x="137" y="1"/>
                  </a:moveTo>
                  <a:cubicBezTo>
                    <a:pt x="58" y="1"/>
                    <a:pt x="1" y="127"/>
                    <a:pt x="85" y="183"/>
                  </a:cubicBezTo>
                  <a:cubicBezTo>
                    <a:pt x="3454" y="1851"/>
                    <a:pt x="7323" y="2318"/>
                    <a:pt x="10559" y="4319"/>
                  </a:cubicBezTo>
                  <a:cubicBezTo>
                    <a:pt x="14195" y="6588"/>
                    <a:pt x="16330" y="11124"/>
                    <a:pt x="16930" y="15260"/>
                  </a:cubicBezTo>
                  <a:cubicBezTo>
                    <a:pt x="16943" y="15311"/>
                    <a:pt x="16975" y="15333"/>
                    <a:pt x="17010" y="15333"/>
                  </a:cubicBezTo>
                  <a:cubicBezTo>
                    <a:pt x="17066" y="15333"/>
                    <a:pt x="17130" y="15276"/>
                    <a:pt x="17130" y="15194"/>
                  </a:cubicBezTo>
                  <a:cubicBezTo>
                    <a:pt x="16530" y="11157"/>
                    <a:pt x="14528" y="7055"/>
                    <a:pt x="11226" y="4553"/>
                  </a:cubicBezTo>
                  <a:cubicBezTo>
                    <a:pt x="8024" y="2118"/>
                    <a:pt x="3721" y="1751"/>
                    <a:pt x="185" y="16"/>
                  </a:cubicBezTo>
                  <a:cubicBezTo>
                    <a:pt x="169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"/>
            <p:cNvSpPr/>
            <p:nvPr/>
          </p:nvSpPr>
          <p:spPr>
            <a:xfrm rot="5400000">
              <a:off x="5276098" y="445961"/>
              <a:ext cx="79667" cy="221546"/>
            </a:xfrm>
            <a:custGeom>
              <a:avLst/>
              <a:gdLst/>
              <a:ahLst/>
              <a:cxnLst/>
              <a:rect l="l" t="t" r="r" b="b"/>
              <a:pathLst>
                <a:path w="1870" h="5200" extrusionOk="0">
                  <a:moveTo>
                    <a:pt x="1708" y="0"/>
                  </a:moveTo>
                  <a:cubicBezTo>
                    <a:pt x="1675" y="0"/>
                    <a:pt x="1643" y="16"/>
                    <a:pt x="1623" y="56"/>
                  </a:cubicBezTo>
                  <a:cubicBezTo>
                    <a:pt x="789" y="1624"/>
                    <a:pt x="622" y="3392"/>
                    <a:pt x="21" y="5060"/>
                  </a:cubicBezTo>
                  <a:cubicBezTo>
                    <a:pt x="1" y="5142"/>
                    <a:pt x="69" y="5199"/>
                    <a:pt x="133" y="5199"/>
                  </a:cubicBezTo>
                  <a:cubicBezTo>
                    <a:pt x="172" y="5199"/>
                    <a:pt x="209" y="5178"/>
                    <a:pt x="222" y="5127"/>
                  </a:cubicBezTo>
                  <a:lnTo>
                    <a:pt x="222" y="5093"/>
                  </a:lnTo>
                  <a:cubicBezTo>
                    <a:pt x="822" y="3459"/>
                    <a:pt x="989" y="1724"/>
                    <a:pt x="1823" y="156"/>
                  </a:cubicBezTo>
                  <a:cubicBezTo>
                    <a:pt x="1869" y="86"/>
                    <a:pt x="1786" y="0"/>
                    <a:pt x="170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"/>
            <p:cNvSpPr/>
            <p:nvPr/>
          </p:nvSpPr>
          <p:spPr>
            <a:xfrm rot="5400000">
              <a:off x="5432243" y="558818"/>
              <a:ext cx="266436" cy="82057"/>
            </a:xfrm>
            <a:custGeom>
              <a:avLst/>
              <a:gdLst/>
              <a:ahLst/>
              <a:cxnLst/>
              <a:rect l="l" t="t" r="r" b="b"/>
              <a:pathLst>
                <a:path w="6254" h="1926" extrusionOk="0">
                  <a:moveTo>
                    <a:pt x="497" y="0"/>
                  </a:moveTo>
                  <a:cubicBezTo>
                    <a:pt x="374" y="0"/>
                    <a:pt x="253" y="3"/>
                    <a:pt x="134" y="7"/>
                  </a:cubicBezTo>
                  <a:cubicBezTo>
                    <a:pt x="1" y="7"/>
                    <a:pt x="1" y="240"/>
                    <a:pt x="134" y="240"/>
                  </a:cubicBezTo>
                  <a:cubicBezTo>
                    <a:pt x="296" y="232"/>
                    <a:pt x="462" y="227"/>
                    <a:pt x="633" y="227"/>
                  </a:cubicBezTo>
                  <a:cubicBezTo>
                    <a:pt x="2438" y="227"/>
                    <a:pt x="4697" y="720"/>
                    <a:pt x="6038" y="1908"/>
                  </a:cubicBezTo>
                  <a:cubicBezTo>
                    <a:pt x="6057" y="1920"/>
                    <a:pt x="6077" y="1926"/>
                    <a:pt x="6096" y="1926"/>
                  </a:cubicBezTo>
                  <a:cubicBezTo>
                    <a:pt x="6180" y="1926"/>
                    <a:pt x="6253" y="1823"/>
                    <a:pt x="6172" y="1741"/>
                  </a:cubicBezTo>
                  <a:cubicBezTo>
                    <a:pt x="4763" y="489"/>
                    <a:pt x="2384" y="0"/>
                    <a:pt x="49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"/>
            <p:cNvSpPr/>
            <p:nvPr/>
          </p:nvSpPr>
          <p:spPr>
            <a:xfrm rot="5400000">
              <a:off x="5529564" y="261851"/>
              <a:ext cx="35573" cy="251881"/>
            </a:xfrm>
            <a:custGeom>
              <a:avLst/>
              <a:gdLst/>
              <a:ahLst/>
              <a:cxnLst/>
              <a:rect l="l" t="t" r="r" b="b"/>
              <a:pathLst>
                <a:path w="835" h="5912" extrusionOk="0">
                  <a:moveTo>
                    <a:pt x="548" y="1"/>
                  </a:moveTo>
                  <a:cubicBezTo>
                    <a:pt x="504" y="1"/>
                    <a:pt x="459" y="23"/>
                    <a:pt x="434" y="74"/>
                  </a:cubicBezTo>
                  <a:cubicBezTo>
                    <a:pt x="0" y="1975"/>
                    <a:pt x="501" y="3910"/>
                    <a:pt x="601" y="5811"/>
                  </a:cubicBezTo>
                  <a:cubicBezTo>
                    <a:pt x="601" y="5878"/>
                    <a:pt x="659" y="5911"/>
                    <a:pt x="718" y="5911"/>
                  </a:cubicBezTo>
                  <a:cubicBezTo>
                    <a:pt x="776" y="5911"/>
                    <a:pt x="834" y="5878"/>
                    <a:pt x="834" y="5811"/>
                  </a:cubicBezTo>
                  <a:cubicBezTo>
                    <a:pt x="701" y="3910"/>
                    <a:pt x="200" y="2042"/>
                    <a:pt x="667" y="140"/>
                  </a:cubicBezTo>
                  <a:cubicBezTo>
                    <a:pt x="688" y="58"/>
                    <a:pt x="620" y="1"/>
                    <a:pt x="54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"/>
            <p:cNvSpPr/>
            <p:nvPr/>
          </p:nvSpPr>
          <p:spPr>
            <a:xfrm rot="5400000">
              <a:off x="5667433" y="324651"/>
              <a:ext cx="219872" cy="81205"/>
            </a:xfrm>
            <a:custGeom>
              <a:avLst/>
              <a:gdLst/>
              <a:ahLst/>
              <a:cxnLst/>
              <a:rect l="l" t="t" r="r" b="b"/>
              <a:pathLst>
                <a:path w="5161" h="1906" extrusionOk="0">
                  <a:moveTo>
                    <a:pt x="5027" y="0"/>
                  </a:moveTo>
                  <a:lnTo>
                    <a:pt x="5027" y="34"/>
                  </a:lnTo>
                  <a:cubicBezTo>
                    <a:pt x="4896" y="20"/>
                    <a:pt x="4768" y="14"/>
                    <a:pt x="4643" y="14"/>
                  </a:cubicBezTo>
                  <a:cubicBezTo>
                    <a:pt x="2941" y="14"/>
                    <a:pt x="1677" y="1205"/>
                    <a:pt x="124" y="1702"/>
                  </a:cubicBezTo>
                  <a:cubicBezTo>
                    <a:pt x="1" y="1732"/>
                    <a:pt x="20" y="1906"/>
                    <a:pt x="128" y="1906"/>
                  </a:cubicBezTo>
                  <a:cubicBezTo>
                    <a:pt x="137" y="1906"/>
                    <a:pt x="147" y="1904"/>
                    <a:pt x="157" y="1902"/>
                  </a:cubicBezTo>
                  <a:cubicBezTo>
                    <a:pt x="1708" y="1375"/>
                    <a:pt x="2970" y="213"/>
                    <a:pt x="4641" y="213"/>
                  </a:cubicBezTo>
                  <a:cubicBezTo>
                    <a:pt x="4767" y="213"/>
                    <a:pt x="4896" y="220"/>
                    <a:pt x="5027" y="234"/>
                  </a:cubicBezTo>
                  <a:cubicBezTo>
                    <a:pt x="5161" y="234"/>
                    <a:pt x="5161" y="34"/>
                    <a:pt x="502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"/>
            <p:cNvSpPr/>
            <p:nvPr/>
          </p:nvSpPr>
          <p:spPr>
            <a:xfrm rot="5400000">
              <a:off x="5193878" y="506590"/>
              <a:ext cx="35573" cy="38046"/>
            </a:xfrm>
            <a:custGeom>
              <a:avLst/>
              <a:gdLst/>
              <a:ahLst/>
              <a:cxnLst/>
              <a:rect l="l" t="t" r="r" b="b"/>
              <a:pathLst>
                <a:path w="835" h="893" extrusionOk="0">
                  <a:moveTo>
                    <a:pt x="418" y="0"/>
                  </a:moveTo>
                  <a:cubicBezTo>
                    <a:pt x="209" y="0"/>
                    <a:pt x="1" y="142"/>
                    <a:pt x="1" y="426"/>
                  </a:cubicBezTo>
                  <a:lnTo>
                    <a:pt x="1" y="492"/>
                  </a:lnTo>
                  <a:cubicBezTo>
                    <a:pt x="34" y="726"/>
                    <a:pt x="201" y="893"/>
                    <a:pt x="435" y="893"/>
                  </a:cubicBezTo>
                  <a:cubicBezTo>
                    <a:pt x="668" y="893"/>
                    <a:pt x="835" y="692"/>
                    <a:pt x="835" y="459"/>
                  </a:cubicBezTo>
                  <a:lnTo>
                    <a:pt x="835" y="426"/>
                  </a:lnTo>
                  <a:cubicBezTo>
                    <a:pt x="835" y="142"/>
                    <a:pt x="626" y="0"/>
                    <a:pt x="41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"/>
            <p:cNvSpPr/>
            <p:nvPr/>
          </p:nvSpPr>
          <p:spPr>
            <a:xfrm rot="5400000">
              <a:off x="5189831" y="625793"/>
              <a:ext cx="46905" cy="35575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3"/>
            <p:cNvSpPr/>
            <p:nvPr/>
          </p:nvSpPr>
          <p:spPr>
            <a:xfrm rot="5400000">
              <a:off x="5510078" y="710531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17" y="1"/>
                  </a:moveTo>
                  <a:cubicBezTo>
                    <a:pt x="209" y="1"/>
                    <a:pt x="0" y="142"/>
                    <a:pt x="0" y="426"/>
                  </a:cubicBezTo>
                  <a:lnTo>
                    <a:pt x="0" y="526"/>
                  </a:lnTo>
                  <a:cubicBezTo>
                    <a:pt x="0" y="760"/>
                    <a:pt x="167" y="926"/>
                    <a:pt x="401" y="926"/>
                  </a:cubicBezTo>
                  <a:cubicBezTo>
                    <a:pt x="634" y="926"/>
                    <a:pt x="834" y="760"/>
                    <a:pt x="834" y="526"/>
                  </a:cubicBezTo>
                  <a:lnTo>
                    <a:pt x="834" y="426"/>
                  </a:lnTo>
                  <a:cubicBezTo>
                    <a:pt x="834" y="142"/>
                    <a:pt x="626" y="1"/>
                    <a:pt x="41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3"/>
            <p:cNvSpPr/>
            <p:nvPr/>
          </p:nvSpPr>
          <p:spPr>
            <a:xfrm rot="5400000">
              <a:off x="5396584" y="380655"/>
              <a:ext cx="51166" cy="35575"/>
            </a:xfrm>
            <a:custGeom>
              <a:avLst/>
              <a:gdLst/>
              <a:ahLst/>
              <a:cxnLst/>
              <a:rect l="l" t="t" r="r" b="b"/>
              <a:pathLst>
                <a:path w="1201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67" y="834"/>
                  </a:lnTo>
                  <a:cubicBezTo>
                    <a:pt x="1201" y="834"/>
                    <a:pt x="1201" y="0"/>
                    <a:pt x="6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3"/>
            <p:cNvSpPr/>
            <p:nvPr/>
          </p:nvSpPr>
          <p:spPr>
            <a:xfrm rot="5400000">
              <a:off x="5793069" y="45314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3"/>
          <p:cNvGrpSpPr/>
          <p:nvPr/>
        </p:nvGrpSpPr>
        <p:grpSpPr>
          <a:xfrm>
            <a:off x="1510185" y="-44042"/>
            <a:ext cx="768980" cy="896521"/>
            <a:chOff x="1258903" y="17252"/>
            <a:chExt cx="632940" cy="737918"/>
          </a:xfrm>
        </p:grpSpPr>
        <p:sp>
          <p:nvSpPr>
            <p:cNvPr id="311" name="Google Shape;311;p3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3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3"/>
          <p:cNvGrpSpPr/>
          <p:nvPr/>
        </p:nvGrpSpPr>
        <p:grpSpPr>
          <a:xfrm>
            <a:off x="5252045" y="-18649"/>
            <a:ext cx="783816" cy="832240"/>
            <a:chOff x="4326468" y="-8012"/>
            <a:chExt cx="645151" cy="685008"/>
          </a:xfrm>
        </p:grpSpPr>
        <p:sp>
          <p:nvSpPr>
            <p:cNvPr id="319" name="Google Shape;319;p3"/>
            <p:cNvSpPr/>
            <p:nvPr/>
          </p:nvSpPr>
          <p:spPr>
            <a:xfrm rot="5400000">
              <a:off x="4329204" y="76972"/>
              <a:ext cx="437996" cy="274589"/>
            </a:xfrm>
            <a:custGeom>
              <a:avLst/>
              <a:gdLst/>
              <a:ahLst/>
              <a:cxnLst/>
              <a:rect l="l" t="t" r="r" b="b"/>
              <a:pathLst>
                <a:path w="10281" h="6445" extrusionOk="0">
                  <a:moveTo>
                    <a:pt x="161" y="0"/>
                  </a:moveTo>
                  <a:cubicBezTo>
                    <a:pt x="48" y="0"/>
                    <a:pt x="0" y="173"/>
                    <a:pt x="123" y="204"/>
                  </a:cubicBezTo>
                  <a:lnTo>
                    <a:pt x="123" y="238"/>
                  </a:lnTo>
                  <a:cubicBezTo>
                    <a:pt x="3793" y="1539"/>
                    <a:pt x="7529" y="3373"/>
                    <a:pt x="10064" y="6409"/>
                  </a:cubicBezTo>
                  <a:cubicBezTo>
                    <a:pt x="10089" y="6434"/>
                    <a:pt x="10116" y="6444"/>
                    <a:pt x="10142" y="6444"/>
                  </a:cubicBezTo>
                  <a:cubicBezTo>
                    <a:pt x="10218" y="6444"/>
                    <a:pt x="10281" y="6350"/>
                    <a:pt x="10231" y="6275"/>
                  </a:cubicBezTo>
                  <a:cubicBezTo>
                    <a:pt x="7629" y="3206"/>
                    <a:pt x="3893" y="1338"/>
                    <a:pt x="190" y="4"/>
                  </a:cubicBezTo>
                  <a:cubicBezTo>
                    <a:pt x="180" y="2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3"/>
            <p:cNvSpPr/>
            <p:nvPr/>
          </p:nvSpPr>
          <p:spPr>
            <a:xfrm rot="5400000">
              <a:off x="4286195" y="224699"/>
              <a:ext cx="360417" cy="279872"/>
            </a:xfrm>
            <a:custGeom>
              <a:avLst/>
              <a:gdLst/>
              <a:ahLst/>
              <a:cxnLst/>
              <a:rect l="l" t="t" r="r" b="b"/>
              <a:pathLst>
                <a:path w="8460" h="6569" extrusionOk="0">
                  <a:moveTo>
                    <a:pt x="715" y="518"/>
                  </a:moveTo>
                  <a:lnTo>
                    <a:pt x="715" y="518"/>
                  </a:lnTo>
                  <a:cubicBezTo>
                    <a:pt x="1826" y="1043"/>
                    <a:pt x="3027" y="1407"/>
                    <a:pt x="4156" y="1915"/>
                  </a:cubicBezTo>
                  <a:cubicBezTo>
                    <a:pt x="5490" y="2516"/>
                    <a:pt x="7292" y="3450"/>
                    <a:pt x="7459" y="5151"/>
                  </a:cubicBezTo>
                  <a:cubicBezTo>
                    <a:pt x="7492" y="5518"/>
                    <a:pt x="7492" y="6119"/>
                    <a:pt x="7158" y="6352"/>
                  </a:cubicBezTo>
                  <a:cubicBezTo>
                    <a:pt x="7098" y="6390"/>
                    <a:pt x="7028" y="6405"/>
                    <a:pt x="6953" y="6405"/>
                  </a:cubicBezTo>
                  <a:cubicBezTo>
                    <a:pt x="6694" y="6405"/>
                    <a:pt x="6379" y="6222"/>
                    <a:pt x="6224" y="6119"/>
                  </a:cubicBezTo>
                  <a:cubicBezTo>
                    <a:pt x="5591" y="5718"/>
                    <a:pt x="5023" y="5251"/>
                    <a:pt x="4556" y="4717"/>
                  </a:cubicBezTo>
                  <a:cubicBezTo>
                    <a:pt x="3201" y="3393"/>
                    <a:pt x="2024" y="1890"/>
                    <a:pt x="715" y="518"/>
                  </a:cubicBezTo>
                  <a:close/>
                  <a:moveTo>
                    <a:pt x="167" y="1"/>
                  </a:moveTo>
                  <a:cubicBezTo>
                    <a:pt x="63" y="1"/>
                    <a:pt x="1" y="157"/>
                    <a:pt x="87" y="214"/>
                  </a:cubicBezTo>
                  <a:lnTo>
                    <a:pt x="120" y="214"/>
                  </a:lnTo>
                  <a:cubicBezTo>
                    <a:pt x="182" y="249"/>
                    <a:pt x="245" y="282"/>
                    <a:pt x="308" y="315"/>
                  </a:cubicBezTo>
                  <a:lnTo>
                    <a:pt x="308" y="315"/>
                  </a:lnTo>
                  <a:cubicBezTo>
                    <a:pt x="283" y="356"/>
                    <a:pt x="280" y="407"/>
                    <a:pt x="320" y="448"/>
                  </a:cubicBezTo>
                  <a:cubicBezTo>
                    <a:pt x="1955" y="2116"/>
                    <a:pt x="3356" y="3950"/>
                    <a:pt x="5057" y="5518"/>
                  </a:cubicBezTo>
                  <a:cubicBezTo>
                    <a:pt x="5474" y="5891"/>
                    <a:pt x="6311" y="6569"/>
                    <a:pt x="6929" y="6569"/>
                  </a:cubicBezTo>
                  <a:cubicBezTo>
                    <a:pt x="7250" y="6569"/>
                    <a:pt x="7511" y="6386"/>
                    <a:pt x="7625" y="5885"/>
                  </a:cubicBezTo>
                  <a:cubicBezTo>
                    <a:pt x="8459" y="2249"/>
                    <a:pt x="2388" y="1215"/>
                    <a:pt x="220" y="14"/>
                  </a:cubicBezTo>
                  <a:cubicBezTo>
                    <a:pt x="201" y="5"/>
                    <a:pt x="183" y="1"/>
                    <a:pt x="1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3"/>
            <p:cNvSpPr/>
            <p:nvPr/>
          </p:nvSpPr>
          <p:spPr>
            <a:xfrm rot="5400000">
              <a:off x="4498491" y="197263"/>
              <a:ext cx="570533" cy="159982"/>
            </a:xfrm>
            <a:custGeom>
              <a:avLst/>
              <a:gdLst/>
              <a:ahLst/>
              <a:cxnLst/>
              <a:rect l="l" t="t" r="r" b="b"/>
              <a:pathLst>
                <a:path w="13392" h="3755" extrusionOk="0">
                  <a:moveTo>
                    <a:pt x="13234" y="1"/>
                  </a:moveTo>
                  <a:cubicBezTo>
                    <a:pt x="13215" y="1"/>
                    <a:pt x="13195" y="6"/>
                    <a:pt x="13176" y="18"/>
                  </a:cubicBezTo>
                  <a:cubicBezTo>
                    <a:pt x="11609" y="1453"/>
                    <a:pt x="9440" y="2087"/>
                    <a:pt x="7439" y="2520"/>
                  </a:cubicBezTo>
                  <a:cubicBezTo>
                    <a:pt x="5175" y="3023"/>
                    <a:pt x="2881" y="3527"/>
                    <a:pt x="557" y="3527"/>
                  </a:cubicBezTo>
                  <a:cubicBezTo>
                    <a:pt x="416" y="3527"/>
                    <a:pt x="275" y="3525"/>
                    <a:pt x="134" y="3521"/>
                  </a:cubicBezTo>
                  <a:cubicBezTo>
                    <a:pt x="0" y="3521"/>
                    <a:pt x="0" y="3754"/>
                    <a:pt x="134" y="3754"/>
                  </a:cubicBezTo>
                  <a:lnTo>
                    <a:pt x="134" y="3721"/>
                  </a:lnTo>
                  <a:cubicBezTo>
                    <a:pt x="277" y="3725"/>
                    <a:pt x="420" y="3727"/>
                    <a:pt x="562" y="3727"/>
                  </a:cubicBezTo>
                  <a:cubicBezTo>
                    <a:pt x="2914" y="3727"/>
                    <a:pt x="5208" y="3224"/>
                    <a:pt x="7472" y="2720"/>
                  </a:cubicBezTo>
                  <a:cubicBezTo>
                    <a:pt x="9540" y="2253"/>
                    <a:pt x="11709" y="1620"/>
                    <a:pt x="13310" y="185"/>
                  </a:cubicBezTo>
                  <a:cubicBezTo>
                    <a:pt x="13391" y="104"/>
                    <a:pt x="13318" y="1"/>
                    <a:pt x="132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"/>
            <p:cNvSpPr/>
            <p:nvPr/>
          </p:nvSpPr>
          <p:spPr>
            <a:xfrm rot="5400000">
              <a:off x="4603632" y="309010"/>
              <a:ext cx="481792" cy="254181"/>
            </a:xfrm>
            <a:custGeom>
              <a:avLst/>
              <a:gdLst/>
              <a:ahLst/>
              <a:cxnLst/>
              <a:rect l="l" t="t" r="r" b="b"/>
              <a:pathLst>
                <a:path w="11309" h="5966" extrusionOk="0">
                  <a:moveTo>
                    <a:pt x="9634" y="238"/>
                  </a:moveTo>
                  <a:cubicBezTo>
                    <a:pt x="10276" y="238"/>
                    <a:pt x="10949" y="501"/>
                    <a:pt x="11008" y="1216"/>
                  </a:cubicBezTo>
                  <a:cubicBezTo>
                    <a:pt x="10975" y="1817"/>
                    <a:pt x="10775" y="2350"/>
                    <a:pt x="10408" y="2817"/>
                  </a:cubicBezTo>
                  <a:cubicBezTo>
                    <a:pt x="9340" y="4352"/>
                    <a:pt x="7306" y="4986"/>
                    <a:pt x="5571" y="5352"/>
                  </a:cubicBezTo>
                  <a:cubicBezTo>
                    <a:pt x="4070" y="5630"/>
                    <a:pt x="2546" y="5769"/>
                    <a:pt x="1018" y="5769"/>
                  </a:cubicBezTo>
                  <a:cubicBezTo>
                    <a:pt x="805" y="5769"/>
                    <a:pt x="593" y="5767"/>
                    <a:pt x="380" y="5761"/>
                  </a:cubicBezTo>
                  <a:lnTo>
                    <a:pt x="380" y="5761"/>
                  </a:lnTo>
                  <a:cubicBezTo>
                    <a:pt x="656" y="5582"/>
                    <a:pt x="907" y="5375"/>
                    <a:pt x="1135" y="5119"/>
                  </a:cubicBezTo>
                  <a:cubicBezTo>
                    <a:pt x="1702" y="4619"/>
                    <a:pt x="2335" y="4152"/>
                    <a:pt x="2969" y="3751"/>
                  </a:cubicBezTo>
                  <a:cubicBezTo>
                    <a:pt x="4003" y="3051"/>
                    <a:pt x="5071" y="2484"/>
                    <a:pt x="6105" y="1817"/>
                  </a:cubicBezTo>
                  <a:cubicBezTo>
                    <a:pt x="7139" y="1116"/>
                    <a:pt x="8106" y="349"/>
                    <a:pt x="9407" y="249"/>
                  </a:cubicBezTo>
                  <a:cubicBezTo>
                    <a:pt x="9481" y="242"/>
                    <a:pt x="9557" y="238"/>
                    <a:pt x="9634" y="238"/>
                  </a:cubicBezTo>
                  <a:close/>
                  <a:moveTo>
                    <a:pt x="9623" y="1"/>
                  </a:moveTo>
                  <a:cubicBezTo>
                    <a:pt x="8943" y="1"/>
                    <a:pt x="8221" y="258"/>
                    <a:pt x="7706" y="516"/>
                  </a:cubicBezTo>
                  <a:cubicBezTo>
                    <a:pt x="7105" y="849"/>
                    <a:pt x="6538" y="1216"/>
                    <a:pt x="6005" y="1616"/>
                  </a:cubicBezTo>
                  <a:cubicBezTo>
                    <a:pt x="5304" y="2083"/>
                    <a:pt x="4570" y="2517"/>
                    <a:pt x="3836" y="2951"/>
                  </a:cubicBezTo>
                  <a:cubicBezTo>
                    <a:pt x="3103" y="3384"/>
                    <a:pt x="2536" y="3785"/>
                    <a:pt x="1902" y="4218"/>
                  </a:cubicBezTo>
                  <a:cubicBezTo>
                    <a:pt x="1301" y="4685"/>
                    <a:pt x="801" y="5319"/>
                    <a:pt x="134" y="5653"/>
                  </a:cubicBezTo>
                  <a:cubicBezTo>
                    <a:pt x="84" y="5678"/>
                    <a:pt x="71" y="5721"/>
                    <a:pt x="80" y="5762"/>
                  </a:cubicBezTo>
                  <a:lnTo>
                    <a:pt x="80" y="5762"/>
                  </a:lnTo>
                  <a:cubicBezTo>
                    <a:pt x="1" y="5809"/>
                    <a:pt x="8" y="5953"/>
                    <a:pt x="100" y="5953"/>
                  </a:cubicBezTo>
                  <a:cubicBezTo>
                    <a:pt x="367" y="5961"/>
                    <a:pt x="634" y="5965"/>
                    <a:pt x="901" y="5965"/>
                  </a:cubicBezTo>
                  <a:cubicBezTo>
                    <a:pt x="2768" y="5965"/>
                    <a:pt x="4629" y="5761"/>
                    <a:pt x="6438" y="5352"/>
                  </a:cubicBezTo>
                  <a:cubicBezTo>
                    <a:pt x="8340" y="4852"/>
                    <a:pt x="10308" y="3885"/>
                    <a:pt x="11042" y="2017"/>
                  </a:cubicBezTo>
                  <a:cubicBezTo>
                    <a:pt x="11308" y="1350"/>
                    <a:pt x="11275" y="682"/>
                    <a:pt x="10675" y="282"/>
                  </a:cubicBezTo>
                  <a:cubicBezTo>
                    <a:pt x="10365" y="80"/>
                    <a:pt x="10001" y="1"/>
                    <a:pt x="962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3" name="Google Shape;323;p3"/>
          <p:cNvSpPr/>
          <p:nvPr/>
        </p:nvSpPr>
        <p:spPr>
          <a:xfrm rot="5400000">
            <a:off x="3907548" y="524552"/>
            <a:ext cx="340373" cy="303696"/>
          </a:xfrm>
          <a:custGeom>
            <a:avLst/>
            <a:gdLst/>
            <a:ahLst/>
            <a:cxnLst/>
            <a:rect l="l" t="t" r="r" b="b"/>
            <a:pathLst>
              <a:path w="6576" h="5867" extrusionOk="0">
                <a:moveTo>
                  <a:pt x="1064" y="0"/>
                </a:moveTo>
                <a:cubicBezTo>
                  <a:pt x="986" y="0"/>
                  <a:pt x="910" y="2"/>
                  <a:pt x="835" y="7"/>
                </a:cubicBezTo>
                <a:lnTo>
                  <a:pt x="768" y="174"/>
                </a:lnTo>
                <a:cubicBezTo>
                  <a:pt x="101" y="1174"/>
                  <a:pt x="1" y="2809"/>
                  <a:pt x="168" y="4043"/>
                </a:cubicBezTo>
                <a:cubicBezTo>
                  <a:pt x="305" y="4865"/>
                  <a:pt x="554" y="5866"/>
                  <a:pt x="1340" y="5866"/>
                </a:cubicBezTo>
                <a:cubicBezTo>
                  <a:pt x="1512" y="5866"/>
                  <a:pt x="1709" y="5819"/>
                  <a:pt x="1936" y="5711"/>
                </a:cubicBezTo>
                <a:cubicBezTo>
                  <a:pt x="3103" y="5111"/>
                  <a:pt x="2936" y="3209"/>
                  <a:pt x="2936" y="2108"/>
                </a:cubicBezTo>
                <a:lnTo>
                  <a:pt x="2936" y="2108"/>
                </a:lnTo>
                <a:cubicBezTo>
                  <a:pt x="3537" y="2709"/>
                  <a:pt x="4371" y="3776"/>
                  <a:pt x="5205" y="3943"/>
                </a:cubicBezTo>
                <a:cubicBezTo>
                  <a:pt x="5326" y="3959"/>
                  <a:pt x="5437" y="3967"/>
                  <a:pt x="5538" y="3967"/>
                </a:cubicBezTo>
                <a:cubicBezTo>
                  <a:pt x="6496" y="3967"/>
                  <a:pt x="6575" y="3277"/>
                  <a:pt x="5972" y="2342"/>
                </a:cubicBezTo>
                <a:cubicBezTo>
                  <a:pt x="5016" y="1004"/>
                  <a:pt x="2721" y="0"/>
                  <a:pt x="1064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"/>
          <p:cNvSpPr/>
          <p:nvPr/>
        </p:nvSpPr>
        <p:spPr>
          <a:xfrm rot="9632373">
            <a:off x="7331485" y="118681"/>
            <a:ext cx="517579" cy="447972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9379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"/>
          <p:cNvSpPr/>
          <p:nvPr/>
        </p:nvSpPr>
        <p:spPr>
          <a:xfrm>
            <a:off x="-1580842" y="-1859967"/>
            <a:ext cx="9166233" cy="2784400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27" name="Google Shape;327;p4"/>
          <p:cNvSpPr/>
          <p:nvPr/>
        </p:nvSpPr>
        <p:spPr>
          <a:xfrm rot="9641010" flipH="1">
            <a:off x="9393059" y="-2484829"/>
            <a:ext cx="7310019" cy="2673903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28" name="Google Shape;328;p4"/>
          <p:cNvSpPr/>
          <p:nvPr/>
        </p:nvSpPr>
        <p:spPr>
          <a:xfrm>
            <a:off x="1161431" y="6498726"/>
            <a:ext cx="9586000" cy="1204367"/>
          </a:xfrm>
          <a:custGeom>
            <a:avLst/>
            <a:gdLst/>
            <a:ahLst/>
            <a:cxnLst/>
            <a:rect l="l" t="t" r="r" b="b"/>
            <a:pathLst>
              <a:path w="287580" h="36131" extrusionOk="0">
                <a:moveTo>
                  <a:pt x="32371" y="1807"/>
                </a:moveTo>
                <a:cubicBezTo>
                  <a:pt x="44897" y="-2570"/>
                  <a:pt x="70859" y="6812"/>
                  <a:pt x="91565" y="6512"/>
                </a:cubicBezTo>
                <a:cubicBezTo>
                  <a:pt x="112271" y="6212"/>
                  <a:pt x="140461" y="143"/>
                  <a:pt x="156608" y="6"/>
                </a:cubicBezTo>
                <a:cubicBezTo>
                  <a:pt x="172756" y="-130"/>
                  <a:pt x="179223" y="1980"/>
                  <a:pt x="188450" y="5693"/>
                </a:cubicBezTo>
                <a:cubicBezTo>
                  <a:pt x="197677" y="9407"/>
                  <a:pt x="202367" y="18429"/>
                  <a:pt x="211971" y="22287"/>
                </a:cubicBezTo>
                <a:cubicBezTo>
                  <a:pt x="221575" y="26145"/>
                  <a:pt x="237594" y="27058"/>
                  <a:pt x="246074" y="28840"/>
                </a:cubicBezTo>
                <a:cubicBezTo>
                  <a:pt x="254554" y="30623"/>
                  <a:pt x="258816" y="31903"/>
                  <a:pt x="262852" y="32982"/>
                </a:cubicBezTo>
                <a:cubicBezTo>
                  <a:pt x="266888" y="34061"/>
                  <a:pt x="311366" y="35350"/>
                  <a:pt x="270292" y="35315"/>
                </a:cubicBezTo>
                <a:cubicBezTo>
                  <a:pt x="229218" y="35280"/>
                  <a:pt x="56061" y="38359"/>
                  <a:pt x="16407" y="32774"/>
                </a:cubicBezTo>
                <a:cubicBezTo>
                  <a:pt x="-23246" y="27189"/>
                  <a:pt x="19845" y="6184"/>
                  <a:pt x="32371" y="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29" name="Google Shape;329;p4"/>
          <p:cNvSpPr/>
          <p:nvPr/>
        </p:nvSpPr>
        <p:spPr>
          <a:xfrm>
            <a:off x="-553846" y="5682046"/>
            <a:ext cx="4919333" cy="1849433"/>
          </a:xfrm>
          <a:custGeom>
            <a:avLst/>
            <a:gdLst/>
            <a:ahLst/>
            <a:cxnLst/>
            <a:rect l="l" t="t" r="r" b="b"/>
            <a:pathLst>
              <a:path w="147580" h="55483" extrusionOk="0">
                <a:moveTo>
                  <a:pt x="8515" y="10931"/>
                </a:moveTo>
                <a:cubicBezTo>
                  <a:pt x="12181" y="2414"/>
                  <a:pt x="25818" y="-1762"/>
                  <a:pt x="33522" y="701"/>
                </a:cubicBezTo>
                <a:cubicBezTo>
                  <a:pt x="41226" y="3164"/>
                  <a:pt x="48615" y="22487"/>
                  <a:pt x="54740" y="25708"/>
                </a:cubicBezTo>
                <a:cubicBezTo>
                  <a:pt x="60866" y="28929"/>
                  <a:pt x="65073" y="17989"/>
                  <a:pt x="70275" y="20025"/>
                </a:cubicBezTo>
                <a:cubicBezTo>
                  <a:pt x="75477" y="22061"/>
                  <a:pt x="81253" y="33732"/>
                  <a:pt x="85954" y="37924"/>
                </a:cubicBezTo>
                <a:cubicBezTo>
                  <a:pt x="90656" y="42116"/>
                  <a:pt x="90946" y="43797"/>
                  <a:pt x="98484" y="45176"/>
                </a:cubicBezTo>
                <a:cubicBezTo>
                  <a:pt x="106022" y="46555"/>
                  <a:pt x="124391" y="44911"/>
                  <a:pt x="131183" y="46200"/>
                </a:cubicBezTo>
                <a:cubicBezTo>
                  <a:pt x="137976" y="47489"/>
                  <a:pt x="159182" y="51979"/>
                  <a:pt x="139239" y="52912"/>
                </a:cubicBezTo>
                <a:cubicBezTo>
                  <a:pt x="119297" y="53846"/>
                  <a:pt x="33315" y="58798"/>
                  <a:pt x="11528" y="51801"/>
                </a:cubicBezTo>
                <a:cubicBezTo>
                  <a:pt x="-10259" y="44804"/>
                  <a:pt x="4849" y="19448"/>
                  <a:pt x="8515" y="109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30" name="Google Shape;330;p4"/>
          <p:cNvSpPr/>
          <p:nvPr/>
        </p:nvSpPr>
        <p:spPr>
          <a:xfrm rot="1120998" flipH="1">
            <a:off x="11447551" y="6162921"/>
            <a:ext cx="458471" cy="396817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1" name="Google Shape;331;p4"/>
          <p:cNvGrpSpPr/>
          <p:nvPr/>
        </p:nvGrpSpPr>
        <p:grpSpPr>
          <a:xfrm flipH="1">
            <a:off x="-84744" y="5887180"/>
            <a:ext cx="1076903" cy="1046541"/>
            <a:chOff x="8197580" y="4205811"/>
            <a:chExt cx="998242" cy="969977"/>
          </a:xfrm>
        </p:grpSpPr>
        <p:sp>
          <p:nvSpPr>
            <p:cNvPr id="332" name="Google Shape;332;p4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4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4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4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4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4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4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4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4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4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4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4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4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4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4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4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4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9" name="Google Shape;349;p4"/>
          <p:cNvGrpSpPr/>
          <p:nvPr/>
        </p:nvGrpSpPr>
        <p:grpSpPr>
          <a:xfrm>
            <a:off x="10981642" y="-124639"/>
            <a:ext cx="1214365" cy="1180168"/>
            <a:chOff x="8236231" y="-93479"/>
            <a:chExt cx="910774" cy="885126"/>
          </a:xfrm>
        </p:grpSpPr>
        <p:sp>
          <p:nvSpPr>
            <p:cNvPr id="350" name="Google Shape;350;p4"/>
            <p:cNvSpPr/>
            <p:nvPr/>
          </p:nvSpPr>
          <p:spPr>
            <a:xfrm rot="-5400000" flipH="1">
              <a:off x="8649580" y="294221"/>
              <a:ext cx="556825" cy="438025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4"/>
            <p:cNvSpPr/>
            <p:nvPr/>
          </p:nvSpPr>
          <p:spPr>
            <a:xfrm rot="-5400000" flipH="1">
              <a:off x="8836512" y="358454"/>
              <a:ext cx="296735" cy="292871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4"/>
            <p:cNvSpPr/>
            <p:nvPr/>
          </p:nvSpPr>
          <p:spPr>
            <a:xfrm rot="-5400000" flipH="1">
              <a:off x="8820940" y="564011"/>
              <a:ext cx="126939" cy="105673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4"/>
            <p:cNvSpPr/>
            <p:nvPr/>
          </p:nvSpPr>
          <p:spPr>
            <a:xfrm rot="-5400000" flipH="1">
              <a:off x="8852619" y="426742"/>
              <a:ext cx="218941" cy="157771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4"/>
            <p:cNvSpPr/>
            <p:nvPr/>
          </p:nvSpPr>
          <p:spPr>
            <a:xfrm rot="-5400000" flipH="1">
              <a:off x="8974822" y="356091"/>
              <a:ext cx="194757" cy="9111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4"/>
            <p:cNvSpPr/>
            <p:nvPr/>
          </p:nvSpPr>
          <p:spPr>
            <a:xfrm rot="-5400000" flipH="1">
              <a:off x="8499952" y="13841"/>
              <a:ext cx="704494" cy="540398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4"/>
            <p:cNvSpPr/>
            <p:nvPr/>
          </p:nvSpPr>
          <p:spPr>
            <a:xfrm rot="-5400000" flipH="1">
              <a:off x="8557210" y="-21018"/>
              <a:ext cx="638269" cy="493346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4"/>
            <p:cNvSpPr/>
            <p:nvPr/>
          </p:nvSpPr>
          <p:spPr>
            <a:xfrm rot="-5400000" flipH="1">
              <a:off x="8620455" y="385536"/>
              <a:ext cx="147669" cy="118134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4"/>
            <p:cNvSpPr/>
            <p:nvPr/>
          </p:nvSpPr>
          <p:spPr>
            <a:xfrm rot="-5400000" flipH="1">
              <a:off x="8679774" y="257855"/>
              <a:ext cx="186100" cy="184054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4"/>
            <p:cNvSpPr/>
            <p:nvPr/>
          </p:nvSpPr>
          <p:spPr>
            <a:xfrm rot="-5400000" flipH="1">
              <a:off x="8769138" y="132233"/>
              <a:ext cx="213274" cy="206104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4"/>
            <p:cNvSpPr/>
            <p:nvPr/>
          </p:nvSpPr>
          <p:spPr>
            <a:xfrm rot="-5400000" flipH="1">
              <a:off x="8893244" y="31419"/>
              <a:ext cx="177870" cy="170311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4"/>
            <p:cNvSpPr/>
            <p:nvPr/>
          </p:nvSpPr>
          <p:spPr>
            <a:xfrm rot="-5400000" flipH="1">
              <a:off x="8382524" y="-164189"/>
              <a:ext cx="540094" cy="687105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4"/>
            <p:cNvSpPr/>
            <p:nvPr/>
          </p:nvSpPr>
          <p:spPr>
            <a:xfrm rot="-5400000" flipH="1">
              <a:off x="8354459" y="313798"/>
              <a:ext cx="223677" cy="2247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4"/>
            <p:cNvSpPr/>
            <p:nvPr/>
          </p:nvSpPr>
          <p:spPr>
            <a:xfrm rot="-5400000" flipH="1">
              <a:off x="8391129" y="-5131"/>
              <a:ext cx="72980" cy="24985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4"/>
            <p:cNvSpPr/>
            <p:nvPr/>
          </p:nvSpPr>
          <p:spPr>
            <a:xfrm rot="-5400000" flipH="1">
              <a:off x="8376782" y="333711"/>
              <a:ext cx="196543" cy="96122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4"/>
            <p:cNvSpPr/>
            <p:nvPr/>
          </p:nvSpPr>
          <p:spPr>
            <a:xfrm rot="-5400000" flipH="1">
              <a:off x="8224318" y="346812"/>
              <a:ext cx="209819" cy="120464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4"/>
            <p:cNvSpPr/>
            <p:nvPr/>
          </p:nvSpPr>
          <p:spPr>
            <a:xfrm rot="-5400000" flipH="1">
              <a:off x="8272009" y="12553"/>
              <a:ext cx="112693" cy="184248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" name="Google Shape;367;p4"/>
          <p:cNvGrpSpPr/>
          <p:nvPr/>
        </p:nvGrpSpPr>
        <p:grpSpPr>
          <a:xfrm flipH="1">
            <a:off x="2086270" y="6255574"/>
            <a:ext cx="895847" cy="702351"/>
            <a:chOff x="6116480" y="4524652"/>
            <a:chExt cx="830410" cy="650968"/>
          </a:xfrm>
        </p:grpSpPr>
        <p:sp>
          <p:nvSpPr>
            <p:cNvPr id="368" name="Google Shape;368;p4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4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4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4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4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4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4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4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6" name="Google Shape;376;p4"/>
          <p:cNvGrpSpPr/>
          <p:nvPr/>
        </p:nvGrpSpPr>
        <p:grpSpPr>
          <a:xfrm rot="1811991" flipH="1">
            <a:off x="3758946" y="6165059"/>
            <a:ext cx="530321" cy="897485"/>
            <a:chOff x="4966680" y="4437444"/>
            <a:chExt cx="491575" cy="831771"/>
          </a:xfrm>
        </p:grpSpPr>
        <p:sp>
          <p:nvSpPr>
            <p:cNvPr id="377" name="Google Shape;377;p4"/>
            <p:cNvSpPr/>
            <p:nvPr/>
          </p:nvSpPr>
          <p:spPr>
            <a:xfrm rot="5400000">
              <a:off x="4784418" y="4619705"/>
              <a:ext cx="813410" cy="448886"/>
            </a:xfrm>
            <a:custGeom>
              <a:avLst/>
              <a:gdLst/>
              <a:ahLst/>
              <a:cxnLst/>
              <a:rect l="l" t="t" r="r" b="b"/>
              <a:pathLst>
                <a:path w="19093" h="10536" extrusionOk="0">
                  <a:moveTo>
                    <a:pt x="15063" y="1"/>
                  </a:moveTo>
                  <a:cubicBezTo>
                    <a:pt x="12675" y="1"/>
                    <a:pt x="10187" y="934"/>
                    <a:pt x="8207" y="2037"/>
                  </a:cubicBezTo>
                  <a:cubicBezTo>
                    <a:pt x="4938" y="3871"/>
                    <a:pt x="2803" y="7073"/>
                    <a:pt x="68" y="9509"/>
                  </a:cubicBezTo>
                  <a:cubicBezTo>
                    <a:pt x="1" y="9575"/>
                    <a:pt x="34" y="9675"/>
                    <a:pt x="101" y="9675"/>
                  </a:cubicBezTo>
                  <a:cubicBezTo>
                    <a:pt x="1631" y="10268"/>
                    <a:pt x="3274" y="10536"/>
                    <a:pt x="4930" y="10536"/>
                  </a:cubicBezTo>
                  <a:cubicBezTo>
                    <a:pt x="7283" y="10536"/>
                    <a:pt x="9662" y="9995"/>
                    <a:pt x="11776" y="9075"/>
                  </a:cubicBezTo>
                  <a:cubicBezTo>
                    <a:pt x="13544" y="8374"/>
                    <a:pt x="15112" y="7207"/>
                    <a:pt x="16346" y="5739"/>
                  </a:cubicBezTo>
                  <a:cubicBezTo>
                    <a:pt x="17547" y="4271"/>
                    <a:pt x="18247" y="2437"/>
                    <a:pt x="19048" y="736"/>
                  </a:cubicBezTo>
                  <a:cubicBezTo>
                    <a:pt x="19092" y="647"/>
                    <a:pt x="19018" y="573"/>
                    <a:pt x="18954" y="573"/>
                  </a:cubicBezTo>
                  <a:cubicBezTo>
                    <a:pt x="18922" y="573"/>
                    <a:pt x="18892" y="591"/>
                    <a:pt x="18881" y="636"/>
                  </a:cubicBezTo>
                  <a:cubicBezTo>
                    <a:pt x="18247" y="2103"/>
                    <a:pt x="17547" y="3504"/>
                    <a:pt x="16713" y="4872"/>
                  </a:cubicBezTo>
                  <a:cubicBezTo>
                    <a:pt x="15712" y="6373"/>
                    <a:pt x="14378" y="7574"/>
                    <a:pt x="12777" y="8374"/>
                  </a:cubicBezTo>
                  <a:cubicBezTo>
                    <a:pt x="10373" y="9636"/>
                    <a:pt x="7714" y="10303"/>
                    <a:pt x="5043" y="10303"/>
                  </a:cubicBezTo>
                  <a:cubicBezTo>
                    <a:pt x="3971" y="10303"/>
                    <a:pt x="2896" y="10195"/>
                    <a:pt x="1836" y="9976"/>
                  </a:cubicBezTo>
                  <a:cubicBezTo>
                    <a:pt x="1435" y="9909"/>
                    <a:pt x="1035" y="9775"/>
                    <a:pt x="635" y="9642"/>
                  </a:cubicBezTo>
                  <a:cubicBezTo>
                    <a:pt x="101" y="9475"/>
                    <a:pt x="768" y="9142"/>
                    <a:pt x="1002" y="8941"/>
                  </a:cubicBezTo>
                  <a:cubicBezTo>
                    <a:pt x="1635" y="8308"/>
                    <a:pt x="2269" y="7641"/>
                    <a:pt x="2870" y="6973"/>
                  </a:cubicBezTo>
                  <a:cubicBezTo>
                    <a:pt x="4137" y="5539"/>
                    <a:pt x="5538" y="4238"/>
                    <a:pt x="7006" y="3037"/>
                  </a:cubicBezTo>
                  <a:cubicBezTo>
                    <a:pt x="9143" y="1448"/>
                    <a:pt x="12195" y="184"/>
                    <a:pt x="15035" y="184"/>
                  </a:cubicBezTo>
                  <a:cubicBezTo>
                    <a:pt x="15831" y="184"/>
                    <a:pt x="16609" y="283"/>
                    <a:pt x="17347" y="502"/>
                  </a:cubicBezTo>
                  <a:cubicBezTo>
                    <a:pt x="17361" y="511"/>
                    <a:pt x="17374" y="516"/>
                    <a:pt x="17386" y="516"/>
                  </a:cubicBezTo>
                  <a:cubicBezTo>
                    <a:pt x="17462" y="516"/>
                    <a:pt x="17495" y="359"/>
                    <a:pt x="17380" y="302"/>
                  </a:cubicBezTo>
                  <a:lnTo>
                    <a:pt x="17380" y="335"/>
                  </a:lnTo>
                  <a:cubicBezTo>
                    <a:pt x="16633" y="103"/>
                    <a:pt x="15854" y="1"/>
                    <a:pt x="1506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4"/>
            <p:cNvSpPr/>
            <p:nvPr/>
          </p:nvSpPr>
          <p:spPr>
            <a:xfrm rot="5400000">
              <a:off x="4816221" y="4627182"/>
              <a:ext cx="831771" cy="452295"/>
            </a:xfrm>
            <a:custGeom>
              <a:avLst/>
              <a:gdLst/>
              <a:ahLst/>
              <a:cxnLst/>
              <a:rect l="l" t="t" r="r" b="b"/>
              <a:pathLst>
                <a:path w="19524" h="10616" extrusionOk="0">
                  <a:moveTo>
                    <a:pt x="19378" y="1"/>
                  </a:moveTo>
                  <a:cubicBezTo>
                    <a:pt x="19354" y="1"/>
                    <a:pt x="19331" y="11"/>
                    <a:pt x="19315" y="36"/>
                  </a:cubicBezTo>
                  <a:cubicBezTo>
                    <a:pt x="16980" y="2772"/>
                    <a:pt x="14178" y="5073"/>
                    <a:pt x="10976" y="6741"/>
                  </a:cubicBezTo>
                  <a:cubicBezTo>
                    <a:pt x="9274" y="7642"/>
                    <a:pt x="7473" y="8309"/>
                    <a:pt x="5705" y="9043"/>
                  </a:cubicBezTo>
                  <a:cubicBezTo>
                    <a:pt x="4047" y="9731"/>
                    <a:pt x="2300" y="10420"/>
                    <a:pt x="493" y="10420"/>
                  </a:cubicBezTo>
                  <a:cubicBezTo>
                    <a:pt x="374" y="10420"/>
                    <a:pt x="254" y="10417"/>
                    <a:pt x="134" y="10410"/>
                  </a:cubicBezTo>
                  <a:cubicBezTo>
                    <a:pt x="1" y="10410"/>
                    <a:pt x="1" y="10611"/>
                    <a:pt x="134" y="10611"/>
                  </a:cubicBezTo>
                  <a:cubicBezTo>
                    <a:pt x="225" y="10614"/>
                    <a:pt x="316" y="10615"/>
                    <a:pt x="407" y="10615"/>
                  </a:cubicBezTo>
                  <a:cubicBezTo>
                    <a:pt x="2178" y="10615"/>
                    <a:pt x="3887" y="10009"/>
                    <a:pt x="5505" y="9343"/>
                  </a:cubicBezTo>
                  <a:cubicBezTo>
                    <a:pt x="7206" y="8676"/>
                    <a:pt x="8974" y="7975"/>
                    <a:pt x="10642" y="7175"/>
                  </a:cubicBezTo>
                  <a:cubicBezTo>
                    <a:pt x="14011" y="5474"/>
                    <a:pt x="17013" y="3072"/>
                    <a:pt x="19448" y="170"/>
                  </a:cubicBezTo>
                  <a:cubicBezTo>
                    <a:pt x="19523" y="95"/>
                    <a:pt x="19448" y="1"/>
                    <a:pt x="1937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4"/>
            <p:cNvSpPr/>
            <p:nvPr/>
          </p:nvSpPr>
          <p:spPr>
            <a:xfrm rot="5400000">
              <a:off x="4979542" y="4581202"/>
              <a:ext cx="173009" cy="184820"/>
            </a:xfrm>
            <a:custGeom>
              <a:avLst/>
              <a:gdLst/>
              <a:ahLst/>
              <a:cxnLst/>
              <a:rect l="l" t="t" r="r" b="b"/>
              <a:pathLst>
                <a:path w="4061" h="4338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cubicBezTo>
                    <a:pt x="457" y="305"/>
                    <a:pt x="3827" y="1405"/>
                    <a:pt x="3760" y="1505"/>
                  </a:cubicBezTo>
                  <a:cubicBezTo>
                    <a:pt x="3393" y="2406"/>
                    <a:pt x="3059" y="3273"/>
                    <a:pt x="2659" y="4174"/>
                  </a:cubicBezTo>
                  <a:cubicBezTo>
                    <a:pt x="2637" y="4263"/>
                    <a:pt x="2704" y="4337"/>
                    <a:pt x="2770" y="4337"/>
                  </a:cubicBezTo>
                  <a:cubicBezTo>
                    <a:pt x="2804" y="4337"/>
                    <a:pt x="2837" y="4319"/>
                    <a:pt x="2859" y="4274"/>
                  </a:cubicBezTo>
                  <a:cubicBezTo>
                    <a:pt x="3259" y="3307"/>
                    <a:pt x="3660" y="2339"/>
                    <a:pt x="4027" y="1405"/>
                  </a:cubicBezTo>
                  <a:cubicBezTo>
                    <a:pt x="4060" y="1339"/>
                    <a:pt x="4027" y="1272"/>
                    <a:pt x="3960" y="1272"/>
                  </a:cubicBezTo>
                  <a:lnTo>
                    <a:pt x="191" y="4"/>
                  </a:lnTo>
                  <a:cubicBezTo>
                    <a:pt x="180" y="2"/>
                    <a:pt x="171" y="1"/>
                    <a:pt x="16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4"/>
            <p:cNvSpPr/>
            <p:nvPr/>
          </p:nvSpPr>
          <p:spPr>
            <a:xfrm rot="5400000">
              <a:off x="5048621" y="4713760"/>
              <a:ext cx="228179" cy="270968"/>
            </a:xfrm>
            <a:custGeom>
              <a:avLst/>
              <a:gdLst/>
              <a:ahLst/>
              <a:cxnLst/>
              <a:rect l="l" t="t" r="r" b="b"/>
              <a:pathLst>
                <a:path w="5356" h="6360" extrusionOk="0">
                  <a:moveTo>
                    <a:pt x="138" y="0"/>
                  </a:moveTo>
                  <a:cubicBezTo>
                    <a:pt x="58" y="0"/>
                    <a:pt x="1" y="131"/>
                    <a:pt x="85" y="216"/>
                  </a:cubicBezTo>
                  <a:cubicBezTo>
                    <a:pt x="1286" y="949"/>
                    <a:pt x="2753" y="1183"/>
                    <a:pt x="3954" y="1917"/>
                  </a:cubicBezTo>
                  <a:cubicBezTo>
                    <a:pt x="5355" y="2751"/>
                    <a:pt x="4955" y="4852"/>
                    <a:pt x="4655" y="6220"/>
                  </a:cubicBezTo>
                  <a:cubicBezTo>
                    <a:pt x="4634" y="6302"/>
                    <a:pt x="4703" y="6359"/>
                    <a:pt x="4766" y="6359"/>
                  </a:cubicBezTo>
                  <a:cubicBezTo>
                    <a:pt x="4805" y="6359"/>
                    <a:pt x="4842" y="6338"/>
                    <a:pt x="4855" y="6287"/>
                  </a:cubicBezTo>
                  <a:cubicBezTo>
                    <a:pt x="4988" y="5519"/>
                    <a:pt x="5055" y="4752"/>
                    <a:pt x="5088" y="3985"/>
                  </a:cubicBezTo>
                  <a:cubicBezTo>
                    <a:pt x="5155" y="3451"/>
                    <a:pt x="5155" y="2784"/>
                    <a:pt x="4788" y="2350"/>
                  </a:cubicBezTo>
                  <a:cubicBezTo>
                    <a:pt x="3621" y="1016"/>
                    <a:pt x="1619" y="916"/>
                    <a:pt x="185" y="15"/>
                  </a:cubicBezTo>
                  <a:cubicBezTo>
                    <a:pt x="169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4"/>
            <p:cNvSpPr/>
            <p:nvPr/>
          </p:nvSpPr>
          <p:spPr>
            <a:xfrm rot="5400000">
              <a:off x="5181693" y="4916488"/>
              <a:ext cx="194566" cy="230578"/>
            </a:xfrm>
            <a:custGeom>
              <a:avLst/>
              <a:gdLst/>
              <a:ahLst/>
              <a:cxnLst/>
              <a:rect l="l" t="t" r="r" b="b"/>
              <a:pathLst>
                <a:path w="4567" h="5412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cubicBezTo>
                    <a:pt x="910" y="936"/>
                    <a:pt x="1977" y="1303"/>
                    <a:pt x="3045" y="1670"/>
                  </a:cubicBezTo>
                  <a:cubicBezTo>
                    <a:pt x="3345" y="1803"/>
                    <a:pt x="3612" y="1937"/>
                    <a:pt x="3912" y="2070"/>
                  </a:cubicBezTo>
                  <a:cubicBezTo>
                    <a:pt x="4212" y="2237"/>
                    <a:pt x="4079" y="3038"/>
                    <a:pt x="4079" y="3304"/>
                  </a:cubicBezTo>
                  <a:cubicBezTo>
                    <a:pt x="4112" y="3972"/>
                    <a:pt x="4179" y="4672"/>
                    <a:pt x="4345" y="5339"/>
                  </a:cubicBezTo>
                  <a:cubicBezTo>
                    <a:pt x="4358" y="5390"/>
                    <a:pt x="4395" y="5412"/>
                    <a:pt x="4434" y="5412"/>
                  </a:cubicBezTo>
                  <a:cubicBezTo>
                    <a:pt x="4498" y="5412"/>
                    <a:pt x="4566" y="5355"/>
                    <a:pt x="4546" y="5273"/>
                  </a:cubicBezTo>
                  <a:cubicBezTo>
                    <a:pt x="4345" y="4238"/>
                    <a:pt x="4245" y="3171"/>
                    <a:pt x="4279" y="2104"/>
                  </a:cubicBezTo>
                  <a:cubicBezTo>
                    <a:pt x="4279" y="2070"/>
                    <a:pt x="4279" y="2037"/>
                    <a:pt x="4245" y="2004"/>
                  </a:cubicBezTo>
                  <a:cubicBezTo>
                    <a:pt x="2911" y="1270"/>
                    <a:pt x="1343" y="1070"/>
                    <a:pt x="209" y="35"/>
                  </a:cubicBezTo>
                  <a:cubicBezTo>
                    <a:pt x="184" y="10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2" name="Google Shape;382;p4"/>
          <p:cNvGrpSpPr/>
          <p:nvPr/>
        </p:nvGrpSpPr>
        <p:grpSpPr>
          <a:xfrm rot="5073177" flipH="1">
            <a:off x="6062150" y="6159369"/>
            <a:ext cx="715177" cy="894407"/>
            <a:chOff x="3291645" y="4438907"/>
            <a:chExt cx="662976" cy="829031"/>
          </a:xfrm>
        </p:grpSpPr>
        <p:sp>
          <p:nvSpPr>
            <p:cNvPr id="383" name="Google Shape;383;p4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4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4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4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4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4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4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4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4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4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3" name="Google Shape;393;p4"/>
          <p:cNvGrpSpPr/>
          <p:nvPr/>
        </p:nvGrpSpPr>
        <p:grpSpPr>
          <a:xfrm flipH="1">
            <a:off x="1176252" y="6441844"/>
            <a:ext cx="683229" cy="795153"/>
            <a:chOff x="7255010" y="4438892"/>
            <a:chExt cx="633323" cy="736981"/>
          </a:xfrm>
        </p:grpSpPr>
        <p:sp>
          <p:nvSpPr>
            <p:cNvPr id="394" name="Google Shape;394;p4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4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4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4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4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4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4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1" name="Google Shape;401;p4"/>
          <p:cNvGrpSpPr/>
          <p:nvPr/>
        </p:nvGrpSpPr>
        <p:grpSpPr>
          <a:xfrm flipH="1">
            <a:off x="4677880" y="6245045"/>
            <a:ext cx="696309" cy="737560"/>
            <a:chOff x="4174996" y="4517026"/>
            <a:chExt cx="645448" cy="683601"/>
          </a:xfrm>
        </p:grpSpPr>
        <p:sp>
          <p:nvSpPr>
            <p:cNvPr id="402" name="Google Shape;402;p4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4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4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4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4"/>
          <p:cNvSpPr/>
          <p:nvPr/>
        </p:nvSpPr>
        <p:spPr>
          <a:xfrm rot="-5400000" flipH="1">
            <a:off x="3191113" y="6262843"/>
            <a:ext cx="330832" cy="295228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7" name="Google Shape;407;p4"/>
          <p:cNvGrpSpPr/>
          <p:nvPr/>
        </p:nvGrpSpPr>
        <p:grpSpPr>
          <a:xfrm flipH="1">
            <a:off x="2975720" y="-89645"/>
            <a:ext cx="761597" cy="597349"/>
            <a:chOff x="2246497" y="-36012"/>
            <a:chExt cx="829747" cy="650802"/>
          </a:xfrm>
        </p:grpSpPr>
        <p:sp>
          <p:nvSpPr>
            <p:cNvPr id="408" name="Google Shape;408;p4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4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4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4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4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4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4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4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6" name="Google Shape;416;p4"/>
          <p:cNvGrpSpPr/>
          <p:nvPr/>
        </p:nvGrpSpPr>
        <p:grpSpPr>
          <a:xfrm flipH="1">
            <a:off x="1962102" y="-125730"/>
            <a:ext cx="452335" cy="763572"/>
            <a:chOff x="3687755" y="-75325"/>
            <a:chExt cx="492810" cy="831899"/>
          </a:xfrm>
        </p:grpSpPr>
        <p:sp>
          <p:nvSpPr>
            <p:cNvPr id="417" name="Google Shape;417;p4"/>
            <p:cNvSpPr/>
            <p:nvPr/>
          </p:nvSpPr>
          <p:spPr>
            <a:xfrm rot="5400000">
              <a:off x="3549971" y="124574"/>
              <a:ext cx="812089" cy="449099"/>
            </a:xfrm>
            <a:custGeom>
              <a:avLst/>
              <a:gdLst/>
              <a:ahLst/>
              <a:cxnLst/>
              <a:rect l="l" t="t" r="r" b="b"/>
              <a:pathLst>
                <a:path w="19062" h="10541" extrusionOk="0">
                  <a:moveTo>
                    <a:pt x="14134" y="1"/>
                  </a:moveTo>
                  <a:cubicBezTo>
                    <a:pt x="11785" y="1"/>
                    <a:pt x="9414" y="542"/>
                    <a:pt x="7319" y="1462"/>
                  </a:cubicBezTo>
                  <a:cubicBezTo>
                    <a:pt x="5518" y="2162"/>
                    <a:pt x="3950" y="3330"/>
                    <a:pt x="2716" y="4797"/>
                  </a:cubicBezTo>
                  <a:cubicBezTo>
                    <a:pt x="1515" y="6298"/>
                    <a:pt x="815" y="8100"/>
                    <a:pt x="48" y="9834"/>
                  </a:cubicBezTo>
                  <a:cubicBezTo>
                    <a:pt x="1" y="9904"/>
                    <a:pt x="68" y="9991"/>
                    <a:pt x="136" y="9991"/>
                  </a:cubicBezTo>
                  <a:cubicBezTo>
                    <a:pt x="165" y="9991"/>
                    <a:pt x="194" y="9975"/>
                    <a:pt x="214" y="9934"/>
                  </a:cubicBezTo>
                  <a:cubicBezTo>
                    <a:pt x="815" y="8467"/>
                    <a:pt x="1549" y="7032"/>
                    <a:pt x="2349" y="5665"/>
                  </a:cubicBezTo>
                  <a:cubicBezTo>
                    <a:pt x="3350" y="4197"/>
                    <a:pt x="4718" y="2996"/>
                    <a:pt x="6319" y="2196"/>
                  </a:cubicBezTo>
                  <a:cubicBezTo>
                    <a:pt x="8707" y="906"/>
                    <a:pt x="11368" y="249"/>
                    <a:pt x="14058" y="249"/>
                  </a:cubicBezTo>
                  <a:cubicBezTo>
                    <a:pt x="15126" y="249"/>
                    <a:pt x="16198" y="353"/>
                    <a:pt x="17260" y="561"/>
                  </a:cubicBezTo>
                  <a:cubicBezTo>
                    <a:pt x="17660" y="661"/>
                    <a:pt x="18060" y="761"/>
                    <a:pt x="18461" y="895"/>
                  </a:cubicBezTo>
                  <a:cubicBezTo>
                    <a:pt x="18961" y="1061"/>
                    <a:pt x="18327" y="1395"/>
                    <a:pt x="18094" y="1628"/>
                  </a:cubicBezTo>
                  <a:cubicBezTo>
                    <a:pt x="17427" y="2229"/>
                    <a:pt x="16793" y="2896"/>
                    <a:pt x="16192" y="3563"/>
                  </a:cubicBezTo>
                  <a:cubicBezTo>
                    <a:pt x="14925" y="4998"/>
                    <a:pt x="13557" y="6298"/>
                    <a:pt x="12056" y="7499"/>
                  </a:cubicBezTo>
                  <a:cubicBezTo>
                    <a:pt x="9945" y="9089"/>
                    <a:pt x="6898" y="10353"/>
                    <a:pt x="4060" y="10353"/>
                  </a:cubicBezTo>
                  <a:cubicBezTo>
                    <a:pt x="3265" y="10353"/>
                    <a:pt x="2486" y="10253"/>
                    <a:pt x="1749" y="10034"/>
                  </a:cubicBezTo>
                  <a:cubicBezTo>
                    <a:pt x="1739" y="10032"/>
                    <a:pt x="1729" y="10031"/>
                    <a:pt x="1719" y="10031"/>
                  </a:cubicBezTo>
                  <a:cubicBezTo>
                    <a:pt x="1606" y="10031"/>
                    <a:pt x="1559" y="10204"/>
                    <a:pt x="1682" y="10235"/>
                  </a:cubicBezTo>
                  <a:lnTo>
                    <a:pt x="1682" y="10201"/>
                  </a:lnTo>
                  <a:cubicBezTo>
                    <a:pt x="2447" y="10437"/>
                    <a:pt x="3241" y="10541"/>
                    <a:pt x="4044" y="10541"/>
                  </a:cubicBezTo>
                  <a:cubicBezTo>
                    <a:pt x="6429" y="10541"/>
                    <a:pt x="8892" y="9623"/>
                    <a:pt x="10889" y="8500"/>
                  </a:cubicBezTo>
                  <a:cubicBezTo>
                    <a:pt x="14124" y="6665"/>
                    <a:pt x="16259" y="3463"/>
                    <a:pt x="18994" y="1028"/>
                  </a:cubicBezTo>
                  <a:cubicBezTo>
                    <a:pt x="19061" y="961"/>
                    <a:pt x="19028" y="861"/>
                    <a:pt x="18961" y="861"/>
                  </a:cubicBezTo>
                  <a:cubicBezTo>
                    <a:pt x="17431" y="269"/>
                    <a:pt x="15788" y="1"/>
                    <a:pt x="141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4"/>
            <p:cNvSpPr/>
            <p:nvPr/>
          </p:nvSpPr>
          <p:spPr>
            <a:xfrm rot="5400000">
              <a:off x="3498549" y="113881"/>
              <a:ext cx="831899" cy="453488"/>
            </a:xfrm>
            <a:custGeom>
              <a:avLst/>
              <a:gdLst/>
              <a:ahLst/>
              <a:cxnLst/>
              <a:rect l="l" t="t" r="r" b="b"/>
              <a:pathLst>
                <a:path w="19527" h="10644" extrusionOk="0">
                  <a:moveTo>
                    <a:pt x="19133" y="0"/>
                  </a:moveTo>
                  <a:cubicBezTo>
                    <a:pt x="17358" y="0"/>
                    <a:pt x="15645" y="636"/>
                    <a:pt x="14023" y="1273"/>
                  </a:cubicBezTo>
                  <a:cubicBezTo>
                    <a:pt x="12288" y="1940"/>
                    <a:pt x="10553" y="2640"/>
                    <a:pt x="8886" y="3474"/>
                  </a:cubicBezTo>
                  <a:cubicBezTo>
                    <a:pt x="5483" y="5142"/>
                    <a:pt x="2481" y="7544"/>
                    <a:pt x="79" y="10446"/>
                  </a:cubicBezTo>
                  <a:cubicBezTo>
                    <a:pt x="1" y="10524"/>
                    <a:pt x="66" y="10643"/>
                    <a:pt x="146" y="10643"/>
                  </a:cubicBezTo>
                  <a:cubicBezTo>
                    <a:pt x="168" y="10643"/>
                    <a:pt x="191" y="10634"/>
                    <a:pt x="213" y="10613"/>
                  </a:cubicBezTo>
                  <a:cubicBezTo>
                    <a:pt x="2514" y="7844"/>
                    <a:pt x="5350" y="5542"/>
                    <a:pt x="8552" y="3874"/>
                  </a:cubicBezTo>
                  <a:cubicBezTo>
                    <a:pt x="10253" y="2974"/>
                    <a:pt x="12054" y="2307"/>
                    <a:pt x="13822" y="1573"/>
                  </a:cubicBezTo>
                  <a:cubicBezTo>
                    <a:pt x="15512" y="871"/>
                    <a:pt x="17293" y="201"/>
                    <a:pt x="19136" y="201"/>
                  </a:cubicBezTo>
                  <a:cubicBezTo>
                    <a:pt x="19221" y="201"/>
                    <a:pt x="19307" y="202"/>
                    <a:pt x="19393" y="205"/>
                  </a:cubicBezTo>
                  <a:cubicBezTo>
                    <a:pt x="19526" y="205"/>
                    <a:pt x="19526" y="5"/>
                    <a:pt x="19393" y="5"/>
                  </a:cubicBezTo>
                  <a:cubicBezTo>
                    <a:pt x="19306" y="2"/>
                    <a:pt x="19219" y="0"/>
                    <a:pt x="19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4"/>
            <p:cNvSpPr/>
            <p:nvPr/>
          </p:nvSpPr>
          <p:spPr>
            <a:xfrm rot="5400000">
              <a:off x="3995260" y="427493"/>
              <a:ext cx="171560" cy="184480"/>
            </a:xfrm>
            <a:custGeom>
              <a:avLst/>
              <a:gdLst/>
              <a:ahLst/>
              <a:cxnLst/>
              <a:rect l="l" t="t" r="r" b="b"/>
              <a:pathLst>
                <a:path w="4027" h="4330" extrusionOk="0">
                  <a:moveTo>
                    <a:pt x="1265" y="0"/>
                  </a:moveTo>
                  <a:cubicBezTo>
                    <a:pt x="1236" y="0"/>
                    <a:pt x="1211" y="16"/>
                    <a:pt x="1201" y="56"/>
                  </a:cubicBezTo>
                  <a:cubicBezTo>
                    <a:pt x="768" y="1024"/>
                    <a:pt x="401" y="1991"/>
                    <a:pt x="0" y="2959"/>
                  </a:cubicBezTo>
                  <a:cubicBezTo>
                    <a:pt x="0" y="2992"/>
                    <a:pt x="34" y="3059"/>
                    <a:pt x="67" y="3059"/>
                  </a:cubicBezTo>
                  <a:lnTo>
                    <a:pt x="3870" y="4326"/>
                  </a:lnTo>
                  <a:cubicBezTo>
                    <a:pt x="3877" y="4329"/>
                    <a:pt x="3885" y="4330"/>
                    <a:pt x="3892" y="4330"/>
                  </a:cubicBezTo>
                  <a:cubicBezTo>
                    <a:pt x="3979" y="4330"/>
                    <a:pt x="4026" y="4157"/>
                    <a:pt x="3903" y="4126"/>
                  </a:cubicBezTo>
                  <a:cubicBezTo>
                    <a:pt x="3603" y="4026"/>
                    <a:pt x="234" y="2959"/>
                    <a:pt x="267" y="2825"/>
                  </a:cubicBezTo>
                  <a:cubicBezTo>
                    <a:pt x="634" y="1924"/>
                    <a:pt x="1001" y="1057"/>
                    <a:pt x="1368" y="157"/>
                  </a:cubicBezTo>
                  <a:cubicBezTo>
                    <a:pt x="1415" y="87"/>
                    <a:pt x="1331" y="0"/>
                    <a:pt x="126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4"/>
            <p:cNvSpPr/>
            <p:nvPr/>
          </p:nvSpPr>
          <p:spPr>
            <a:xfrm rot="5400000">
              <a:off x="3870090" y="209661"/>
              <a:ext cx="227923" cy="270073"/>
            </a:xfrm>
            <a:custGeom>
              <a:avLst/>
              <a:gdLst/>
              <a:ahLst/>
              <a:cxnLst/>
              <a:rect l="l" t="t" r="r" b="b"/>
              <a:pathLst>
                <a:path w="5350" h="6339" extrusionOk="0">
                  <a:moveTo>
                    <a:pt x="607" y="0"/>
                  </a:moveTo>
                  <a:cubicBezTo>
                    <a:pt x="562" y="0"/>
                    <a:pt x="515" y="27"/>
                    <a:pt x="501" y="85"/>
                  </a:cubicBezTo>
                  <a:cubicBezTo>
                    <a:pt x="334" y="819"/>
                    <a:pt x="267" y="1586"/>
                    <a:pt x="234" y="2354"/>
                  </a:cubicBezTo>
                  <a:cubicBezTo>
                    <a:pt x="200" y="2887"/>
                    <a:pt x="200" y="3555"/>
                    <a:pt x="567" y="3988"/>
                  </a:cubicBezTo>
                  <a:cubicBezTo>
                    <a:pt x="1702" y="5322"/>
                    <a:pt x="3703" y="5423"/>
                    <a:pt x="5137" y="6323"/>
                  </a:cubicBezTo>
                  <a:cubicBezTo>
                    <a:pt x="5153" y="6334"/>
                    <a:pt x="5171" y="6339"/>
                    <a:pt x="5187" y="6339"/>
                  </a:cubicBezTo>
                  <a:cubicBezTo>
                    <a:pt x="5274" y="6339"/>
                    <a:pt x="5349" y="6212"/>
                    <a:pt x="5237" y="6156"/>
                  </a:cubicBezTo>
                  <a:lnTo>
                    <a:pt x="5271" y="6156"/>
                  </a:lnTo>
                  <a:cubicBezTo>
                    <a:pt x="4037" y="5389"/>
                    <a:pt x="2602" y="5156"/>
                    <a:pt x="1368" y="4422"/>
                  </a:cubicBezTo>
                  <a:cubicBezTo>
                    <a:pt x="0" y="3588"/>
                    <a:pt x="401" y="1486"/>
                    <a:pt x="701" y="119"/>
                  </a:cubicBezTo>
                  <a:cubicBezTo>
                    <a:pt x="720" y="44"/>
                    <a:pt x="665" y="0"/>
                    <a:pt x="60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4"/>
            <p:cNvSpPr/>
            <p:nvPr/>
          </p:nvSpPr>
          <p:spPr>
            <a:xfrm rot="5400000">
              <a:off x="3771231" y="46045"/>
              <a:ext cx="193373" cy="231303"/>
            </a:xfrm>
            <a:custGeom>
              <a:avLst/>
              <a:gdLst/>
              <a:ahLst/>
              <a:cxnLst/>
              <a:rect l="l" t="t" r="r" b="b"/>
              <a:pathLst>
                <a:path w="4539" h="5429" extrusionOk="0">
                  <a:moveTo>
                    <a:pt x="132" y="1"/>
                  </a:moveTo>
                  <a:cubicBezTo>
                    <a:pt x="69" y="1"/>
                    <a:pt x="0" y="58"/>
                    <a:pt x="21" y="140"/>
                  </a:cubicBezTo>
                  <a:cubicBezTo>
                    <a:pt x="221" y="1174"/>
                    <a:pt x="288" y="2242"/>
                    <a:pt x="254" y="3309"/>
                  </a:cubicBezTo>
                  <a:cubicBezTo>
                    <a:pt x="254" y="3342"/>
                    <a:pt x="288" y="3376"/>
                    <a:pt x="321" y="3409"/>
                  </a:cubicBezTo>
                  <a:cubicBezTo>
                    <a:pt x="1622" y="4143"/>
                    <a:pt x="3190" y="4343"/>
                    <a:pt x="4324" y="5410"/>
                  </a:cubicBezTo>
                  <a:cubicBezTo>
                    <a:pt x="4343" y="5423"/>
                    <a:pt x="4363" y="5428"/>
                    <a:pt x="4382" y="5428"/>
                  </a:cubicBezTo>
                  <a:cubicBezTo>
                    <a:pt x="4466" y="5428"/>
                    <a:pt x="4539" y="5325"/>
                    <a:pt x="4457" y="5244"/>
                  </a:cubicBezTo>
                  <a:cubicBezTo>
                    <a:pt x="3623" y="4476"/>
                    <a:pt x="2556" y="4143"/>
                    <a:pt x="1522" y="3743"/>
                  </a:cubicBezTo>
                  <a:cubicBezTo>
                    <a:pt x="1222" y="3609"/>
                    <a:pt x="922" y="3476"/>
                    <a:pt x="621" y="3342"/>
                  </a:cubicBezTo>
                  <a:cubicBezTo>
                    <a:pt x="354" y="3176"/>
                    <a:pt x="455" y="2375"/>
                    <a:pt x="455" y="2108"/>
                  </a:cubicBezTo>
                  <a:cubicBezTo>
                    <a:pt x="455" y="1441"/>
                    <a:pt x="354" y="740"/>
                    <a:pt x="221" y="73"/>
                  </a:cubicBezTo>
                  <a:cubicBezTo>
                    <a:pt x="208" y="22"/>
                    <a:pt x="171" y="1"/>
                    <a:pt x="1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2" name="Google Shape;422;p4"/>
          <p:cNvGrpSpPr/>
          <p:nvPr/>
        </p:nvGrpSpPr>
        <p:grpSpPr>
          <a:xfrm flipH="1">
            <a:off x="424651" y="-124635"/>
            <a:ext cx="608499" cy="754667"/>
            <a:chOff x="5192642" y="-74132"/>
            <a:chExt cx="662948" cy="822197"/>
          </a:xfrm>
        </p:grpSpPr>
        <p:sp>
          <p:nvSpPr>
            <p:cNvPr id="423" name="Google Shape;423;p4"/>
            <p:cNvSpPr/>
            <p:nvPr/>
          </p:nvSpPr>
          <p:spPr>
            <a:xfrm rot="5400000">
              <a:off x="5164026" y="-35873"/>
              <a:ext cx="729823" cy="653305"/>
            </a:xfrm>
            <a:custGeom>
              <a:avLst/>
              <a:gdLst/>
              <a:ahLst/>
              <a:cxnLst/>
              <a:rect l="l" t="t" r="r" b="b"/>
              <a:pathLst>
                <a:path w="17131" h="15334" extrusionOk="0">
                  <a:moveTo>
                    <a:pt x="137" y="1"/>
                  </a:moveTo>
                  <a:cubicBezTo>
                    <a:pt x="58" y="1"/>
                    <a:pt x="1" y="127"/>
                    <a:pt x="85" y="183"/>
                  </a:cubicBezTo>
                  <a:cubicBezTo>
                    <a:pt x="3454" y="1851"/>
                    <a:pt x="7323" y="2318"/>
                    <a:pt x="10559" y="4319"/>
                  </a:cubicBezTo>
                  <a:cubicBezTo>
                    <a:pt x="14195" y="6588"/>
                    <a:pt x="16330" y="11124"/>
                    <a:pt x="16930" y="15260"/>
                  </a:cubicBezTo>
                  <a:cubicBezTo>
                    <a:pt x="16943" y="15311"/>
                    <a:pt x="16975" y="15333"/>
                    <a:pt x="17010" y="15333"/>
                  </a:cubicBezTo>
                  <a:cubicBezTo>
                    <a:pt x="17066" y="15333"/>
                    <a:pt x="17130" y="15276"/>
                    <a:pt x="17130" y="15194"/>
                  </a:cubicBezTo>
                  <a:cubicBezTo>
                    <a:pt x="16530" y="11157"/>
                    <a:pt x="14528" y="7055"/>
                    <a:pt x="11226" y="4553"/>
                  </a:cubicBezTo>
                  <a:cubicBezTo>
                    <a:pt x="8024" y="2118"/>
                    <a:pt x="3721" y="1751"/>
                    <a:pt x="185" y="16"/>
                  </a:cubicBezTo>
                  <a:cubicBezTo>
                    <a:pt x="169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4"/>
            <p:cNvSpPr/>
            <p:nvPr/>
          </p:nvSpPr>
          <p:spPr>
            <a:xfrm rot="5400000">
              <a:off x="5276098" y="445961"/>
              <a:ext cx="79667" cy="221546"/>
            </a:xfrm>
            <a:custGeom>
              <a:avLst/>
              <a:gdLst/>
              <a:ahLst/>
              <a:cxnLst/>
              <a:rect l="l" t="t" r="r" b="b"/>
              <a:pathLst>
                <a:path w="1870" h="5200" extrusionOk="0">
                  <a:moveTo>
                    <a:pt x="1708" y="0"/>
                  </a:moveTo>
                  <a:cubicBezTo>
                    <a:pt x="1675" y="0"/>
                    <a:pt x="1643" y="16"/>
                    <a:pt x="1623" y="56"/>
                  </a:cubicBezTo>
                  <a:cubicBezTo>
                    <a:pt x="789" y="1624"/>
                    <a:pt x="622" y="3392"/>
                    <a:pt x="21" y="5060"/>
                  </a:cubicBezTo>
                  <a:cubicBezTo>
                    <a:pt x="1" y="5142"/>
                    <a:pt x="69" y="5199"/>
                    <a:pt x="133" y="5199"/>
                  </a:cubicBezTo>
                  <a:cubicBezTo>
                    <a:pt x="172" y="5199"/>
                    <a:pt x="209" y="5178"/>
                    <a:pt x="222" y="5127"/>
                  </a:cubicBezTo>
                  <a:lnTo>
                    <a:pt x="222" y="5093"/>
                  </a:lnTo>
                  <a:cubicBezTo>
                    <a:pt x="822" y="3459"/>
                    <a:pt x="989" y="1724"/>
                    <a:pt x="1823" y="156"/>
                  </a:cubicBezTo>
                  <a:cubicBezTo>
                    <a:pt x="1869" y="86"/>
                    <a:pt x="1786" y="0"/>
                    <a:pt x="170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4"/>
            <p:cNvSpPr/>
            <p:nvPr/>
          </p:nvSpPr>
          <p:spPr>
            <a:xfrm rot="5400000">
              <a:off x="5432243" y="558818"/>
              <a:ext cx="266436" cy="82057"/>
            </a:xfrm>
            <a:custGeom>
              <a:avLst/>
              <a:gdLst/>
              <a:ahLst/>
              <a:cxnLst/>
              <a:rect l="l" t="t" r="r" b="b"/>
              <a:pathLst>
                <a:path w="6254" h="1926" extrusionOk="0">
                  <a:moveTo>
                    <a:pt x="497" y="0"/>
                  </a:moveTo>
                  <a:cubicBezTo>
                    <a:pt x="374" y="0"/>
                    <a:pt x="253" y="3"/>
                    <a:pt x="134" y="7"/>
                  </a:cubicBezTo>
                  <a:cubicBezTo>
                    <a:pt x="1" y="7"/>
                    <a:pt x="1" y="240"/>
                    <a:pt x="134" y="240"/>
                  </a:cubicBezTo>
                  <a:cubicBezTo>
                    <a:pt x="296" y="232"/>
                    <a:pt x="462" y="227"/>
                    <a:pt x="633" y="227"/>
                  </a:cubicBezTo>
                  <a:cubicBezTo>
                    <a:pt x="2438" y="227"/>
                    <a:pt x="4697" y="720"/>
                    <a:pt x="6038" y="1908"/>
                  </a:cubicBezTo>
                  <a:cubicBezTo>
                    <a:pt x="6057" y="1920"/>
                    <a:pt x="6077" y="1926"/>
                    <a:pt x="6096" y="1926"/>
                  </a:cubicBezTo>
                  <a:cubicBezTo>
                    <a:pt x="6180" y="1926"/>
                    <a:pt x="6253" y="1823"/>
                    <a:pt x="6172" y="1741"/>
                  </a:cubicBezTo>
                  <a:cubicBezTo>
                    <a:pt x="4763" y="489"/>
                    <a:pt x="2384" y="0"/>
                    <a:pt x="49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4"/>
            <p:cNvSpPr/>
            <p:nvPr/>
          </p:nvSpPr>
          <p:spPr>
            <a:xfrm rot="5400000">
              <a:off x="5529564" y="261851"/>
              <a:ext cx="35573" cy="251881"/>
            </a:xfrm>
            <a:custGeom>
              <a:avLst/>
              <a:gdLst/>
              <a:ahLst/>
              <a:cxnLst/>
              <a:rect l="l" t="t" r="r" b="b"/>
              <a:pathLst>
                <a:path w="835" h="5912" extrusionOk="0">
                  <a:moveTo>
                    <a:pt x="548" y="1"/>
                  </a:moveTo>
                  <a:cubicBezTo>
                    <a:pt x="504" y="1"/>
                    <a:pt x="459" y="23"/>
                    <a:pt x="434" y="74"/>
                  </a:cubicBezTo>
                  <a:cubicBezTo>
                    <a:pt x="0" y="1975"/>
                    <a:pt x="501" y="3910"/>
                    <a:pt x="601" y="5811"/>
                  </a:cubicBezTo>
                  <a:cubicBezTo>
                    <a:pt x="601" y="5878"/>
                    <a:pt x="659" y="5911"/>
                    <a:pt x="718" y="5911"/>
                  </a:cubicBezTo>
                  <a:cubicBezTo>
                    <a:pt x="776" y="5911"/>
                    <a:pt x="834" y="5878"/>
                    <a:pt x="834" y="5811"/>
                  </a:cubicBezTo>
                  <a:cubicBezTo>
                    <a:pt x="701" y="3910"/>
                    <a:pt x="200" y="2042"/>
                    <a:pt x="667" y="140"/>
                  </a:cubicBezTo>
                  <a:cubicBezTo>
                    <a:pt x="688" y="58"/>
                    <a:pt x="620" y="1"/>
                    <a:pt x="54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4"/>
            <p:cNvSpPr/>
            <p:nvPr/>
          </p:nvSpPr>
          <p:spPr>
            <a:xfrm rot="5400000">
              <a:off x="5667433" y="324651"/>
              <a:ext cx="219872" cy="81205"/>
            </a:xfrm>
            <a:custGeom>
              <a:avLst/>
              <a:gdLst/>
              <a:ahLst/>
              <a:cxnLst/>
              <a:rect l="l" t="t" r="r" b="b"/>
              <a:pathLst>
                <a:path w="5161" h="1906" extrusionOk="0">
                  <a:moveTo>
                    <a:pt x="5027" y="0"/>
                  </a:moveTo>
                  <a:lnTo>
                    <a:pt x="5027" y="34"/>
                  </a:lnTo>
                  <a:cubicBezTo>
                    <a:pt x="4896" y="20"/>
                    <a:pt x="4768" y="14"/>
                    <a:pt x="4643" y="14"/>
                  </a:cubicBezTo>
                  <a:cubicBezTo>
                    <a:pt x="2941" y="14"/>
                    <a:pt x="1677" y="1205"/>
                    <a:pt x="124" y="1702"/>
                  </a:cubicBezTo>
                  <a:cubicBezTo>
                    <a:pt x="1" y="1732"/>
                    <a:pt x="20" y="1906"/>
                    <a:pt x="128" y="1906"/>
                  </a:cubicBezTo>
                  <a:cubicBezTo>
                    <a:pt x="137" y="1906"/>
                    <a:pt x="147" y="1904"/>
                    <a:pt x="157" y="1902"/>
                  </a:cubicBezTo>
                  <a:cubicBezTo>
                    <a:pt x="1708" y="1375"/>
                    <a:pt x="2970" y="213"/>
                    <a:pt x="4641" y="213"/>
                  </a:cubicBezTo>
                  <a:cubicBezTo>
                    <a:pt x="4767" y="213"/>
                    <a:pt x="4896" y="220"/>
                    <a:pt x="5027" y="234"/>
                  </a:cubicBezTo>
                  <a:cubicBezTo>
                    <a:pt x="5161" y="234"/>
                    <a:pt x="5161" y="34"/>
                    <a:pt x="502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4"/>
            <p:cNvSpPr/>
            <p:nvPr/>
          </p:nvSpPr>
          <p:spPr>
            <a:xfrm rot="5400000">
              <a:off x="5193878" y="506590"/>
              <a:ext cx="35573" cy="38046"/>
            </a:xfrm>
            <a:custGeom>
              <a:avLst/>
              <a:gdLst/>
              <a:ahLst/>
              <a:cxnLst/>
              <a:rect l="l" t="t" r="r" b="b"/>
              <a:pathLst>
                <a:path w="835" h="893" extrusionOk="0">
                  <a:moveTo>
                    <a:pt x="418" y="0"/>
                  </a:moveTo>
                  <a:cubicBezTo>
                    <a:pt x="209" y="0"/>
                    <a:pt x="1" y="142"/>
                    <a:pt x="1" y="426"/>
                  </a:cubicBezTo>
                  <a:lnTo>
                    <a:pt x="1" y="492"/>
                  </a:lnTo>
                  <a:cubicBezTo>
                    <a:pt x="34" y="726"/>
                    <a:pt x="201" y="893"/>
                    <a:pt x="435" y="893"/>
                  </a:cubicBezTo>
                  <a:cubicBezTo>
                    <a:pt x="668" y="893"/>
                    <a:pt x="835" y="692"/>
                    <a:pt x="835" y="459"/>
                  </a:cubicBezTo>
                  <a:lnTo>
                    <a:pt x="835" y="426"/>
                  </a:lnTo>
                  <a:cubicBezTo>
                    <a:pt x="835" y="142"/>
                    <a:pt x="626" y="0"/>
                    <a:pt x="41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4"/>
            <p:cNvSpPr/>
            <p:nvPr/>
          </p:nvSpPr>
          <p:spPr>
            <a:xfrm rot="5400000">
              <a:off x="5189831" y="625793"/>
              <a:ext cx="46905" cy="35575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4"/>
            <p:cNvSpPr/>
            <p:nvPr/>
          </p:nvSpPr>
          <p:spPr>
            <a:xfrm rot="5400000">
              <a:off x="5510078" y="710531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17" y="1"/>
                  </a:moveTo>
                  <a:cubicBezTo>
                    <a:pt x="209" y="1"/>
                    <a:pt x="0" y="142"/>
                    <a:pt x="0" y="426"/>
                  </a:cubicBezTo>
                  <a:lnTo>
                    <a:pt x="0" y="526"/>
                  </a:lnTo>
                  <a:cubicBezTo>
                    <a:pt x="0" y="760"/>
                    <a:pt x="167" y="926"/>
                    <a:pt x="401" y="926"/>
                  </a:cubicBezTo>
                  <a:cubicBezTo>
                    <a:pt x="634" y="926"/>
                    <a:pt x="834" y="760"/>
                    <a:pt x="834" y="526"/>
                  </a:cubicBezTo>
                  <a:lnTo>
                    <a:pt x="834" y="426"/>
                  </a:lnTo>
                  <a:cubicBezTo>
                    <a:pt x="834" y="142"/>
                    <a:pt x="626" y="1"/>
                    <a:pt x="41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4"/>
            <p:cNvSpPr/>
            <p:nvPr/>
          </p:nvSpPr>
          <p:spPr>
            <a:xfrm rot="5400000">
              <a:off x="5396584" y="380655"/>
              <a:ext cx="51166" cy="35575"/>
            </a:xfrm>
            <a:custGeom>
              <a:avLst/>
              <a:gdLst/>
              <a:ahLst/>
              <a:cxnLst/>
              <a:rect l="l" t="t" r="r" b="b"/>
              <a:pathLst>
                <a:path w="1201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67" y="834"/>
                  </a:lnTo>
                  <a:cubicBezTo>
                    <a:pt x="1201" y="834"/>
                    <a:pt x="1201" y="0"/>
                    <a:pt x="6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4"/>
            <p:cNvSpPr/>
            <p:nvPr/>
          </p:nvSpPr>
          <p:spPr>
            <a:xfrm rot="5400000">
              <a:off x="5793069" y="45314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" name="Google Shape;433;p4"/>
          <p:cNvGrpSpPr/>
          <p:nvPr/>
        </p:nvGrpSpPr>
        <p:grpSpPr>
          <a:xfrm flipH="1">
            <a:off x="9956011" y="-69342"/>
            <a:ext cx="768980" cy="896521"/>
            <a:chOff x="1258903" y="17252"/>
            <a:chExt cx="632940" cy="737918"/>
          </a:xfrm>
        </p:grpSpPr>
        <p:sp>
          <p:nvSpPr>
            <p:cNvPr id="434" name="Google Shape;434;p4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4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4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4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4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4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4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1" name="Google Shape;441;p4"/>
          <p:cNvGrpSpPr/>
          <p:nvPr/>
        </p:nvGrpSpPr>
        <p:grpSpPr>
          <a:xfrm flipH="1">
            <a:off x="1236019" y="-63946"/>
            <a:ext cx="592163" cy="628747"/>
            <a:chOff x="4326468" y="-8012"/>
            <a:chExt cx="645151" cy="685008"/>
          </a:xfrm>
        </p:grpSpPr>
        <p:sp>
          <p:nvSpPr>
            <p:cNvPr id="442" name="Google Shape;442;p4"/>
            <p:cNvSpPr/>
            <p:nvPr/>
          </p:nvSpPr>
          <p:spPr>
            <a:xfrm rot="5400000">
              <a:off x="4329204" y="76972"/>
              <a:ext cx="437996" cy="274589"/>
            </a:xfrm>
            <a:custGeom>
              <a:avLst/>
              <a:gdLst/>
              <a:ahLst/>
              <a:cxnLst/>
              <a:rect l="l" t="t" r="r" b="b"/>
              <a:pathLst>
                <a:path w="10281" h="6445" extrusionOk="0">
                  <a:moveTo>
                    <a:pt x="161" y="0"/>
                  </a:moveTo>
                  <a:cubicBezTo>
                    <a:pt x="48" y="0"/>
                    <a:pt x="0" y="173"/>
                    <a:pt x="123" y="204"/>
                  </a:cubicBezTo>
                  <a:lnTo>
                    <a:pt x="123" y="238"/>
                  </a:lnTo>
                  <a:cubicBezTo>
                    <a:pt x="3793" y="1539"/>
                    <a:pt x="7529" y="3373"/>
                    <a:pt x="10064" y="6409"/>
                  </a:cubicBezTo>
                  <a:cubicBezTo>
                    <a:pt x="10089" y="6434"/>
                    <a:pt x="10116" y="6444"/>
                    <a:pt x="10142" y="6444"/>
                  </a:cubicBezTo>
                  <a:cubicBezTo>
                    <a:pt x="10218" y="6444"/>
                    <a:pt x="10281" y="6350"/>
                    <a:pt x="10231" y="6275"/>
                  </a:cubicBezTo>
                  <a:cubicBezTo>
                    <a:pt x="7629" y="3206"/>
                    <a:pt x="3893" y="1338"/>
                    <a:pt x="190" y="4"/>
                  </a:cubicBezTo>
                  <a:cubicBezTo>
                    <a:pt x="180" y="2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4"/>
            <p:cNvSpPr/>
            <p:nvPr/>
          </p:nvSpPr>
          <p:spPr>
            <a:xfrm rot="5400000">
              <a:off x="4286195" y="224699"/>
              <a:ext cx="360417" cy="279872"/>
            </a:xfrm>
            <a:custGeom>
              <a:avLst/>
              <a:gdLst/>
              <a:ahLst/>
              <a:cxnLst/>
              <a:rect l="l" t="t" r="r" b="b"/>
              <a:pathLst>
                <a:path w="8460" h="6569" extrusionOk="0">
                  <a:moveTo>
                    <a:pt x="715" y="518"/>
                  </a:moveTo>
                  <a:lnTo>
                    <a:pt x="715" y="518"/>
                  </a:lnTo>
                  <a:cubicBezTo>
                    <a:pt x="1826" y="1043"/>
                    <a:pt x="3027" y="1407"/>
                    <a:pt x="4156" y="1915"/>
                  </a:cubicBezTo>
                  <a:cubicBezTo>
                    <a:pt x="5490" y="2516"/>
                    <a:pt x="7292" y="3450"/>
                    <a:pt x="7459" y="5151"/>
                  </a:cubicBezTo>
                  <a:cubicBezTo>
                    <a:pt x="7492" y="5518"/>
                    <a:pt x="7492" y="6119"/>
                    <a:pt x="7158" y="6352"/>
                  </a:cubicBezTo>
                  <a:cubicBezTo>
                    <a:pt x="7098" y="6390"/>
                    <a:pt x="7028" y="6405"/>
                    <a:pt x="6953" y="6405"/>
                  </a:cubicBezTo>
                  <a:cubicBezTo>
                    <a:pt x="6694" y="6405"/>
                    <a:pt x="6379" y="6222"/>
                    <a:pt x="6224" y="6119"/>
                  </a:cubicBezTo>
                  <a:cubicBezTo>
                    <a:pt x="5591" y="5718"/>
                    <a:pt x="5023" y="5251"/>
                    <a:pt x="4556" y="4717"/>
                  </a:cubicBezTo>
                  <a:cubicBezTo>
                    <a:pt x="3201" y="3393"/>
                    <a:pt x="2024" y="1890"/>
                    <a:pt x="715" y="518"/>
                  </a:cubicBezTo>
                  <a:close/>
                  <a:moveTo>
                    <a:pt x="167" y="1"/>
                  </a:moveTo>
                  <a:cubicBezTo>
                    <a:pt x="63" y="1"/>
                    <a:pt x="1" y="157"/>
                    <a:pt x="87" y="214"/>
                  </a:cubicBezTo>
                  <a:lnTo>
                    <a:pt x="120" y="214"/>
                  </a:lnTo>
                  <a:cubicBezTo>
                    <a:pt x="182" y="249"/>
                    <a:pt x="245" y="282"/>
                    <a:pt x="308" y="315"/>
                  </a:cubicBezTo>
                  <a:lnTo>
                    <a:pt x="308" y="315"/>
                  </a:lnTo>
                  <a:cubicBezTo>
                    <a:pt x="283" y="356"/>
                    <a:pt x="280" y="407"/>
                    <a:pt x="320" y="448"/>
                  </a:cubicBezTo>
                  <a:cubicBezTo>
                    <a:pt x="1955" y="2116"/>
                    <a:pt x="3356" y="3950"/>
                    <a:pt x="5057" y="5518"/>
                  </a:cubicBezTo>
                  <a:cubicBezTo>
                    <a:pt x="5474" y="5891"/>
                    <a:pt x="6311" y="6569"/>
                    <a:pt x="6929" y="6569"/>
                  </a:cubicBezTo>
                  <a:cubicBezTo>
                    <a:pt x="7250" y="6569"/>
                    <a:pt x="7511" y="6386"/>
                    <a:pt x="7625" y="5885"/>
                  </a:cubicBezTo>
                  <a:cubicBezTo>
                    <a:pt x="8459" y="2249"/>
                    <a:pt x="2388" y="1215"/>
                    <a:pt x="220" y="14"/>
                  </a:cubicBezTo>
                  <a:cubicBezTo>
                    <a:pt x="201" y="5"/>
                    <a:pt x="183" y="1"/>
                    <a:pt x="1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4"/>
            <p:cNvSpPr/>
            <p:nvPr/>
          </p:nvSpPr>
          <p:spPr>
            <a:xfrm rot="5400000">
              <a:off x="4498491" y="197263"/>
              <a:ext cx="570533" cy="159982"/>
            </a:xfrm>
            <a:custGeom>
              <a:avLst/>
              <a:gdLst/>
              <a:ahLst/>
              <a:cxnLst/>
              <a:rect l="l" t="t" r="r" b="b"/>
              <a:pathLst>
                <a:path w="13392" h="3755" extrusionOk="0">
                  <a:moveTo>
                    <a:pt x="13234" y="1"/>
                  </a:moveTo>
                  <a:cubicBezTo>
                    <a:pt x="13215" y="1"/>
                    <a:pt x="13195" y="6"/>
                    <a:pt x="13176" y="18"/>
                  </a:cubicBezTo>
                  <a:cubicBezTo>
                    <a:pt x="11609" y="1453"/>
                    <a:pt x="9440" y="2087"/>
                    <a:pt x="7439" y="2520"/>
                  </a:cubicBezTo>
                  <a:cubicBezTo>
                    <a:pt x="5175" y="3023"/>
                    <a:pt x="2881" y="3527"/>
                    <a:pt x="557" y="3527"/>
                  </a:cubicBezTo>
                  <a:cubicBezTo>
                    <a:pt x="416" y="3527"/>
                    <a:pt x="275" y="3525"/>
                    <a:pt x="134" y="3521"/>
                  </a:cubicBezTo>
                  <a:cubicBezTo>
                    <a:pt x="0" y="3521"/>
                    <a:pt x="0" y="3754"/>
                    <a:pt x="134" y="3754"/>
                  </a:cubicBezTo>
                  <a:lnTo>
                    <a:pt x="134" y="3721"/>
                  </a:lnTo>
                  <a:cubicBezTo>
                    <a:pt x="277" y="3725"/>
                    <a:pt x="420" y="3727"/>
                    <a:pt x="562" y="3727"/>
                  </a:cubicBezTo>
                  <a:cubicBezTo>
                    <a:pt x="2914" y="3727"/>
                    <a:pt x="5208" y="3224"/>
                    <a:pt x="7472" y="2720"/>
                  </a:cubicBezTo>
                  <a:cubicBezTo>
                    <a:pt x="9540" y="2253"/>
                    <a:pt x="11709" y="1620"/>
                    <a:pt x="13310" y="185"/>
                  </a:cubicBezTo>
                  <a:cubicBezTo>
                    <a:pt x="13391" y="104"/>
                    <a:pt x="13318" y="1"/>
                    <a:pt x="132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4"/>
            <p:cNvSpPr/>
            <p:nvPr/>
          </p:nvSpPr>
          <p:spPr>
            <a:xfrm rot="5400000">
              <a:off x="4603632" y="309010"/>
              <a:ext cx="481792" cy="254181"/>
            </a:xfrm>
            <a:custGeom>
              <a:avLst/>
              <a:gdLst/>
              <a:ahLst/>
              <a:cxnLst/>
              <a:rect l="l" t="t" r="r" b="b"/>
              <a:pathLst>
                <a:path w="11309" h="5966" extrusionOk="0">
                  <a:moveTo>
                    <a:pt x="9634" y="238"/>
                  </a:moveTo>
                  <a:cubicBezTo>
                    <a:pt x="10276" y="238"/>
                    <a:pt x="10949" y="501"/>
                    <a:pt x="11008" y="1216"/>
                  </a:cubicBezTo>
                  <a:cubicBezTo>
                    <a:pt x="10975" y="1817"/>
                    <a:pt x="10775" y="2350"/>
                    <a:pt x="10408" y="2817"/>
                  </a:cubicBezTo>
                  <a:cubicBezTo>
                    <a:pt x="9340" y="4352"/>
                    <a:pt x="7306" y="4986"/>
                    <a:pt x="5571" y="5352"/>
                  </a:cubicBezTo>
                  <a:cubicBezTo>
                    <a:pt x="4070" y="5630"/>
                    <a:pt x="2546" y="5769"/>
                    <a:pt x="1018" y="5769"/>
                  </a:cubicBezTo>
                  <a:cubicBezTo>
                    <a:pt x="805" y="5769"/>
                    <a:pt x="593" y="5767"/>
                    <a:pt x="380" y="5761"/>
                  </a:cubicBezTo>
                  <a:lnTo>
                    <a:pt x="380" y="5761"/>
                  </a:lnTo>
                  <a:cubicBezTo>
                    <a:pt x="656" y="5582"/>
                    <a:pt x="907" y="5375"/>
                    <a:pt x="1135" y="5119"/>
                  </a:cubicBezTo>
                  <a:cubicBezTo>
                    <a:pt x="1702" y="4619"/>
                    <a:pt x="2335" y="4152"/>
                    <a:pt x="2969" y="3751"/>
                  </a:cubicBezTo>
                  <a:cubicBezTo>
                    <a:pt x="4003" y="3051"/>
                    <a:pt x="5071" y="2484"/>
                    <a:pt x="6105" y="1817"/>
                  </a:cubicBezTo>
                  <a:cubicBezTo>
                    <a:pt x="7139" y="1116"/>
                    <a:pt x="8106" y="349"/>
                    <a:pt x="9407" y="249"/>
                  </a:cubicBezTo>
                  <a:cubicBezTo>
                    <a:pt x="9481" y="242"/>
                    <a:pt x="9557" y="238"/>
                    <a:pt x="9634" y="238"/>
                  </a:cubicBezTo>
                  <a:close/>
                  <a:moveTo>
                    <a:pt x="9623" y="1"/>
                  </a:moveTo>
                  <a:cubicBezTo>
                    <a:pt x="8943" y="1"/>
                    <a:pt x="8221" y="258"/>
                    <a:pt x="7706" y="516"/>
                  </a:cubicBezTo>
                  <a:cubicBezTo>
                    <a:pt x="7105" y="849"/>
                    <a:pt x="6538" y="1216"/>
                    <a:pt x="6005" y="1616"/>
                  </a:cubicBezTo>
                  <a:cubicBezTo>
                    <a:pt x="5304" y="2083"/>
                    <a:pt x="4570" y="2517"/>
                    <a:pt x="3836" y="2951"/>
                  </a:cubicBezTo>
                  <a:cubicBezTo>
                    <a:pt x="3103" y="3384"/>
                    <a:pt x="2536" y="3785"/>
                    <a:pt x="1902" y="4218"/>
                  </a:cubicBezTo>
                  <a:cubicBezTo>
                    <a:pt x="1301" y="4685"/>
                    <a:pt x="801" y="5319"/>
                    <a:pt x="134" y="5653"/>
                  </a:cubicBezTo>
                  <a:cubicBezTo>
                    <a:pt x="84" y="5678"/>
                    <a:pt x="71" y="5721"/>
                    <a:pt x="80" y="5762"/>
                  </a:cubicBezTo>
                  <a:lnTo>
                    <a:pt x="80" y="5762"/>
                  </a:lnTo>
                  <a:cubicBezTo>
                    <a:pt x="1" y="5809"/>
                    <a:pt x="8" y="5953"/>
                    <a:pt x="100" y="5953"/>
                  </a:cubicBezTo>
                  <a:cubicBezTo>
                    <a:pt x="367" y="5961"/>
                    <a:pt x="634" y="5965"/>
                    <a:pt x="901" y="5965"/>
                  </a:cubicBezTo>
                  <a:cubicBezTo>
                    <a:pt x="2768" y="5965"/>
                    <a:pt x="4629" y="5761"/>
                    <a:pt x="6438" y="5352"/>
                  </a:cubicBezTo>
                  <a:cubicBezTo>
                    <a:pt x="8340" y="4852"/>
                    <a:pt x="10308" y="3885"/>
                    <a:pt x="11042" y="2017"/>
                  </a:cubicBezTo>
                  <a:cubicBezTo>
                    <a:pt x="11308" y="1350"/>
                    <a:pt x="11275" y="682"/>
                    <a:pt x="10675" y="282"/>
                  </a:cubicBezTo>
                  <a:cubicBezTo>
                    <a:pt x="10365" y="80"/>
                    <a:pt x="10001" y="1"/>
                    <a:pt x="962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6" name="Google Shape;446;p4"/>
          <p:cNvSpPr/>
          <p:nvPr/>
        </p:nvSpPr>
        <p:spPr>
          <a:xfrm rot="-7832722" flipH="1">
            <a:off x="63249" y="36640"/>
            <a:ext cx="269713" cy="222016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4"/>
          <p:cNvSpPr txBox="1">
            <a:spLocks noGrp="1"/>
          </p:cNvSpPr>
          <p:nvPr>
            <p:ph type="body" idx="1"/>
          </p:nvPr>
        </p:nvSpPr>
        <p:spPr>
          <a:xfrm>
            <a:off x="949633" y="1266333"/>
            <a:ext cx="10032000" cy="4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48" name="Google Shape;448;p4"/>
          <p:cNvSpPr txBox="1">
            <a:spLocks noGrp="1"/>
          </p:cNvSpPr>
          <p:nvPr>
            <p:ph type="title"/>
          </p:nvPr>
        </p:nvSpPr>
        <p:spPr>
          <a:xfrm>
            <a:off x="747800" y="502733"/>
            <a:ext cx="106964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4588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"/>
          <p:cNvSpPr/>
          <p:nvPr/>
        </p:nvSpPr>
        <p:spPr>
          <a:xfrm>
            <a:off x="-1631419" y="6399900"/>
            <a:ext cx="9975316" cy="1860733"/>
          </a:xfrm>
          <a:custGeom>
            <a:avLst/>
            <a:gdLst/>
            <a:ahLst/>
            <a:cxnLst/>
            <a:rect l="l" t="t" r="r" b="b"/>
            <a:pathLst>
              <a:path w="318870" h="59480" extrusionOk="0">
                <a:moveTo>
                  <a:pt x="298801" y="11557"/>
                </a:moveTo>
                <a:cubicBezTo>
                  <a:pt x="285240" y="4215"/>
                  <a:pt x="236119" y="16856"/>
                  <a:pt x="211154" y="15339"/>
                </a:cubicBezTo>
                <a:cubicBezTo>
                  <a:pt x="186189" y="13822"/>
                  <a:pt x="165114" y="4928"/>
                  <a:pt x="149010" y="2455"/>
                </a:cubicBezTo>
                <a:cubicBezTo>
                  <a:pt x="132906" y="-18"/>
                  <a:pt x="125582" y="-528"/>
                  <a:pt x="114530" y="500"/>
                </a:cubicBezTo>
                <a:cubicBezTo>
                  <a:pt x="103478" y="1528"/>
                  <a:pt x="94232" y="6168"/>
                  <a:pt x="82697" y="8621"/>
                </a:cubicBezTo>
                <a:cubicBezTo>
                  <a:pt x="71162" y="11074"/>
                  <a:pt x="54630" y="13295"/>
                  <a:pt x="45321" y="15217"/>
                </a:cubicBezTo>
                <a:cubicBezTo>
                  <a:pt x="36013" y="17139"/>
                  <a:pt x="31298" y="18814"/>
                  <a:pt x="26846" y="20154"/>
                </a:cubicBezTo>
                <a:cubicBezTo>
                  <a:pt x="22394" y="21495"/>
                  <a:pt x="-25672" y="16720"/>
                  <a:pt x="18607" y="23260"/>
                </a:cubicBezTo>
                <a:cubicBezTo>
                  <a:pt x="62886" y="29800"/>
                  <a:pt x="245820" y="61344"/>
                  <a:pt x="292519" y="59393"/>
                </a:cubicBezTo>
                <a:cubicBezTo>
                  <a:pt x="339218" y="57443"/>
                  <a:pt x="312362" y="18899"/>
                  <a:pt x="298801" y="115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98" name="Google Shape;698;p6"/>
          <p:cNvSpPr/>
          <p:nvPr/>
        </p:nvSpPr>
        <p:spPr>
          <a:xfrm>
            <a:off x="6468064" y="4987899"/>
            <a:ext cx="7902859" cy="3007455"/>
          </a:xfrm>
          <a:custGeom>
            <a:avLst/>
            <a:gdLst/>
            <a:ahLst/>
            <a:cxnLst/>
            <a:rect l="l" t="t" r="r" b="b"/>
            <a:pathLst>
              <a:path w="252622" h="96136" extrusionOk="0">
                <a:moveTo>
                  <a:pt x="226138" y="3170"/>
                </a:moveTo>
                <a:cubicBezTo>
                  <a:pt x="215922" y="-8306"/>
                  <a:pt x="192854" y="14675"/>
                  <a:pt x="179337" y="19877"/>
                </a:cubicBezTo>
                <a:cubicBezTo>
                  <a:pt x="165820" y="25080"/>
                  <a:pt x="153657" y="27926"/>
                  <a:pt x="145035" y="34385"/>
                </a:cubicBezTo>
                <a:cubicBezTo>
                  <a:pt x="136413" y="40845"/>
                  <a:pt x="141468" y="55348"/>
                  <a:pt x="127606" y="58634"/>
                </a:cubicBezTo>
                <a:cubicBezTo>
                  <a:pt x="113744" y="61920"/>
                  <a:pt x="78377" y="55426"/>
                  <a:pt x="61863" y="54102"/>
                </a:cubicBezTo>
                <a:cubicBezTo>
                  <a:pt x="45349" y="52778"/>
                  <a:pt x="38782" y="47348"/>
                  <a:pt x="28521" y="50692"/>
                </a:cubicBezTo>
                <a:cubicBezTo>
                  <a:pt x="18260" y="54037"/>
                  <a:pt x="-2746" y="67618"/>
                  <a:pt x="298" y="74169"/>
                </a:cubicBezTo>
                <a:cubicBezTo>
                  <a:pt x="3342" y="80720"/>
                  <a:pt x="6730" y="87570"/>
                  <a:pt x="46785" y="89997"/>
                </a:cubicBezTo>
                <a:cubicBezTo>
                  <a:pt x="86841" y="92424"/>
                  <a:pt x="210739" y="103203"/>
                  <a:pt x="240631" y="88732"/>
                </a:cubicBezTo>
                <a:cubicBezTo>
                  <a:pt x="270523" y="74261"/>
                  <a:pt x="236354" y="14646"/>
                  <a:pt x="226138" y="31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699" name="Google Shape;699;p6"/>
          <p:cNvSpPr/>
          <p:nvPr/>
        </p:nvSpPr>
        <p:spPr>
          <a:xfrm rot="-1121054">
            <a:off x="414192" y="6072741"/>
            <a:ext cx="485747" cy="420423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0" name="Google Shape;700;p6"/>
          <p:cNvGrpSpPr/>
          <p:nvPr/>
        </p:nvGrpSpPr>
        <p:grpSpPr>
          <a:xfrm>
            <a:off x="10747543" y="5841854"/>
            <a:ext cx="1140924" cy="1108749"/>
            <a:chOff x="8197580" y="4205811"/>
            <a:chExt cx="998242" cy="969977"/>
          </a:xfrm>
        </p:grpSpPr>
        <p:sp>
          <p:nvSpPr>
            <p:cNvPr id="701" name="Google Shape;701;p6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6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6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6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6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6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6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6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6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6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6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6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6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6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6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6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6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" name="Google Shape;718;p6"/>
          <p:cNvGrpSpPr/>
          <p:nvPr/>
        </p:nvGrpSpPr>
        <p:grpSpPr>
          <a:xfrm>
            <a:off x="7108588" y="6353701"/>
            <a:ext cx="949104" cy="744100"/>
            <a:chOff x="6116480" y="4524652"/>
            <a:chExt cx="830410" cy="650968"/>
          </a:xfrm>
        </p:grpSpPr>
        <p:sp>
          <p:nvSpPr>
            <p:cNvPr id="719" name="Google Shape;719;p6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6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6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6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6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6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6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6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7" name="Google Shape;727;p6"/>
          <p:cNvGrpSpPr/>
          <p:nvPr/>
        </p:nvGrpSpPr>
        <p:grpSpPr>
          <a:xfrm>
            <a:off x="9558520" y="6122206"/>
            <a:ext cx="561837" cy="950769"/>
            <a:chOff x="4966680" y="4437444"/>
            <a:chExt cx="491575" cy="831771"/>
          </a:xfrm>
        </p:grpSpPr>
        <p:sp>
          <p:nvSpPr>
            <p:cNvPr id="728" name="Google Shape;728;p6"/>
            <p:cNvSpPr/>
            <p:nvPr/>
          </p:nvSpPr>
          <p:spPr>
            <a:xfrm rot="5400000">
              <a:off x="4784418" y="4619705"/>
              <a:ext cx="813410" cy="448886"/>
            </a:xfrm>
            <a:custGeom>
              <a:avLst/>
              <a:gdLst/>
              <a:ahLst/>
              <a:cxnLst/>
              <a:rect l="l" t="t" r="r" b="b"/>
              <a:pathLst>
                <a:path w="19093" h="10536" extrusionOk="0">
                  <a:moveTo>
                    <a:pt x="15063" y="1"/>
                  </a:moveTo>
                  <a:cubicBezTo>
                    <a:pt x="12675" y="1"/>
                    <a:pt x="10187" y="934"/>
                    <a:pt x="8207" y="2037"/>
                  </a:cubicBezTo>
                  <a:cubicBezTo>
                    <a:pt x="4938" y="3871"/>
                    <a:pt x="2803" y="7073"/>
                    <a:pt x="68" y="9509"/>
                  </a:cubicBezTo>
                  <a:cubicBezTo>
                    <a:pt x="1" y="9575"/>
                    <a:pt x="34" y="9675"/>
                    <a:pt x="101" y="9675"/>
                  </a:cubicBezTo>
                  <a:cubicBezTo>
                    <a:pt x="1631" y="10268"/>
                    <a:pt x="3274" y="10536"/>
                    <a:pt x="4930" y="10536"/>
                  </a:cubicBezTo>
                  <a:cubicBezTo>
                    <a:pt x="7283" y="10536"/>
                    <a:pt x="9662" y="9995"/>
                    <a:pt x="11776" y="9075"/>
                  </a:cubicBezTo>
                  <a:cubicBezTo>
                    <a:pt x="13544" y="8374"/>
                    <a:pt x="15112" y="7207"/>
                    <a:pt x="16346" y="5739"/>
                  </a:cubicBezTo>
                  <a:cubicBezTo>
                    <a:pt x="17547" y="4271"/>
                    <a:pt x="18247" y="2437"/>
                    <a:pt x="19048" y="736"/>
                  </a:cubicBezTo>
                  <a:cubicBezTo>
                    <a:pt x="19092" y="647"/>
                    <a:pt x="19018" y="573"/>
                    <a:pt x="18954" y="573"/>
                  </a:cubicBezTo>
                  <a:cubicBezTo>
                    <a:pt x="18922" y="573"/>
                    <a:pt x="18892" y="591"/>
                    <a:pt x="18881" y="636"/>
                  </a:cubicBezTo>
                  <a:cubicBezTo>
                    <a:pt x="18247" y="2103"/>
                    <a:pt x="17547" y="3504"/>
                    <a:pt x="16713" y="4872"/>
                  </a:cubicBezTo>
                  <a:cubicBezTo>
                    <a:pt x="15712" y="6373"/>
                    <a:pt x="14378" y="7574"/>
                    <a:pt x="12777" y="8374"/>
                  </a:cubicBezTo>
                  <a:cubicBezTo>
                    <a:pt x="10373" y="9636"/>
                    <a:pt x="7714" y="10303"/>
                    <a:pt x="5043" y="10303"/>
                  </a:cubicBezTo>
                  <a:cubicBezTo>
                    <a:pt x="3971" y="10303"/>
                    <a:pt x="2896" y="10195"/>
                    <a:pt x="1836" y="9976"/>
                  </a:cubicBezTo>
                  <a:cubicBezTo>
                    <a:pt x="1435" y="9909"/>
                    <a:pt x="1035" y="9775"/>
                    <a:pt x="635" y="9642"/>
                  </a:cubicBezTo>
                  <a:cubicBezTo>
                    <a:pt x="101" y="9475"/>
                    <a:pt x="768" y="9142"/>
                    <a:pt x="1002" y="8941"/>
                  </a:cubicBezTo>
                  <a:cubicBezTo>
                    <a:pt x="1635" y="8308"/>
                    <a:pt x="2269" y="7641"/>
                    <a:pt x="2870" y="6973"/>
                  </a:cubicBezTo>
                  <a:cubicBezTo>
                    <a:pt x="4137" y="5539"/>
                    <a:pt x="5538" y="4238"/>
                    <a:pt x="7006" y="3037"/>
                  </a:cubicBezTo>
                  <a:cubicBezTo>
                    <a:pt x="9143" y="1448"/>
                    <a:pt x="12195" y="184"/>
                    <a:pt x="15035" y="184"/>
                  </a:cubicBezTo>
                  <a:cubicBezTo>
                    <a:pt x="15831" y="184"/>
                    <a:pt x="16609" y="283"/>
                    <a:pt x="17347" y="502"/>
                  </a:cubicBezTo>
                  <a:cubicBezTo>
                    <a:pt x="17361" y="511"/>
                    <a:pt x="17374" y="516"/>
                    <a:pt x="17386" y="516"/>
                  </a:cubicBezTo>
                  <a:cubicBezTo>
                    <a:pt x="17462" y="516"/>
                    <a:pt x="17495" y="359"/>
                    <a:pt x="17380" y="302"/>
                  </a:cubicBezTo>
                  <a:lnTo>
                    <a:pt x="17380" y="335"/>
                  </a:lnTo>
                  <a:cubicBezTo>
                    <a:pt x="16633" y="103"/>
                    <a:pt x="15854" y="1"/>
                    <a:pt x="1506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6"/>
            <p:cNvSpPr/>
            <p:nvPr/>
          </p:nvSpPr>
          <p:spPr>
            <a:xfrm rot="5400000">
              <a:off x="4816221" y="4627182"/>
              <a:ext cx="831771" cy="452295"/>
            </a:xfrm>
            <a:custGeom>
              <a:avLst/>
              <a:gdLst/>
              <a:ahLst/>
              <a:cxnLst/>
              <a:rect l="l" t="t" r="r" b="b"/>
              <a:pathLst>
                <a:path w="19524" h="10616" extrusionOk="0">
                  <a:moveTo>
                    <a:pt x="19378" y="1"/>
                  </a:moveTo>
                  <a:cubicBezTo>
                    <a:pt x="19354" y="1"/>
                    <a:pt x="19331" y="11"/>
                    <a:pt x="19315" y="36"/>
                  </a:cubicBezTo>
                  <a:cubicBezTo>
                    <a:pt x="16980" y="2772"/>
                    <a:pt x="14178" y="5073"/>
                    <a:pt x="10976" y="6741"/>
                  </a:cubicBezTo>
                  <a:cubicBezTo>
                    <a:pt x="9274" y="7642"/>
                    <a:pt x="7473" y="8309"/>
                    <a:pt x="5705" y="9043"/>
                  </a:cubicBezTo>
                  <a:cubicBezTo>
                    <a:pt x="4047" y="9731"/>
                    <a:pt x="2300" y="10420"/>
                    <a:pt x="493" y="10420"/>
                  </a:cubicBezTo>
                  <a:cubicBezTo>
                    <a:pt x="374" y="10420"/>
                    <a:pt x="254" y="10417"/>
                    <a:pt x="134" y="10410"/>
                  </a:cubicBezTo>
                  <a:cubicBezTo>
                    <a:pt x="1" y="10410"/>
                    <a:pt x="1" y="10611"/>
                    <a:pt x="134" y="10611"/>
                  </a:cubicBezTo>
                  <a:cubicBezTo>
                    <a:pt x="225" y="10614"/>
                    <a:pt x="316" y="10615"/>
                    <a:pt x="407" y="10615"/>
                  </a:cubicBezTo>
                  <a:cubicBezTo>
                    <a:pt x="2178" y="10615"/>
                    <a:pt x="3887" y="10009"/>
                    <a:pt x="5505" y="9343"/>
                  </a:cubicBezTo>
                  <a:cubicBezTo>
                    <a:pt x="7206" y="8676"/>
                    <a:pt x="8974" y="7975"/>
                    <a:pt x="10642" y="7175"/>
                  </a:cubicBezTo>
                  <a:cubicBezTo>
                    <a:pt x="14011" y="5474"/>
                    <a:pt x="17013" y="3072"/>
                    <a:pt x="19448" y="170"/>
                  </a:cubicBezTo>
                  <a:cubicBezTo>
                    <a:pt x="19523" y="95"/>
                    <a:pt x="19448" y="1"/>
                    <a:pt x="1937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6"/>
            <p:cNvSpPr/>
            <p:nvPr/>
          </p:nvSpPr>
          <p:spPr>
            <a:xfrm rot="5400000">
              <a:off x="4979542" y="4581202"/>
              <a:ext cx="173009" cy="184820"/>
            </a:xfrm>
            <a:custGeom>
              <a:avLst/>
              <a:gdLst/>
              <a:ahLst/>
              <a:cxnLst/>
              <a:rect l="l" t="t" r="r" b="b"/>
              <a:pathLst>
                <a:path w="4061" h="4338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cubicBezTo>
                    <a:pt x="457" y="305"/>
                    <a:pt x="3827" y="1405"/>
                    <a:pt x="3760" y="1505"/>
                  </a:cubicBezTo>
                  <a:cubicBezTo>
                    <a:pt x="3393" y="2406"/>
                    <a:pt x="3059" y="3273"/>
                    <a:pt x="2659" y="4174"/>
                  </a:cubicBezTo>
                  <a:cubicBezTo>
                    <a:pt x="2637" y="4263"/>
                    <a:pt x="2704" y="4337"/>
                    <a:pt x="2770" y="4337"/>
                  </a:cubicBezTo>
                  <a:cubicBezTo>
                    <a:pt x="2804" y="4337"/>
                    <a:pt x="2837" y="4319"/>
                    <a:pt x="2859" y="4274"/>
                  </a:cubicBezTo>
                  <a:cubicBezTo>
                    <a:pt x="3259" y="3307"/>
                    <a:pt x="3660" y="2339"/>
                    <a:pt x="4027" y="1405"/>
                  </a:cubicBezTo>
                  <a:cubicBezTo>
                    <a:pt x="4060" y="1339"/>
                    <a:pt x="4027" y="1272"/>
                    <a:pt x="3960" y="1272"/>
                  </a:cubicBezTo>
                  <a:lnTo>
                    <a:pt x="191" y="4"/>
                  </a:lnTo>
                  <a:cubicBezTo>
                    <a:pt x="180" y="2"/>
                    <a:pt x="171" y="1"/>
                    <a:pt x="16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6"/>
            <p:cNvSpPr/>
            <p:nvPr/>
          </p:nvSpPr>
          <p:spPr>
            <a:xfrm rot="5400000">
              <a:off x="5048621" y="4713760"/>
              <a:ext cx="228179" cy="270968"/>
            </a:xfrm>
            <a:custGeom>
              <a:avLst/>
              <a:gdLst/>
              <a:ahLst/>
              <a:cxnLst/>
              <a:rect l="l" t="t" r="r" b="b"/>
              <a:pathLst>
                <a:path w="5356" h="6360" extrusionOk="0">
                  <a:moveTo>
                    <a:pt x="138" y="0"/>
                  </a:moveTo>
                  <a:cubicBezTo>
                    <a:pt x="58" y="0"/>
                    <a:pt x="1" y="131"/>
                    <a:pt x="85" y="216"/>
                  </a:cubicBezTo>
                  <a:cubicBezTo>
                    <a:pt x="1286" y="949"/>
                    <a:pt x="2753" y="1183"/>
                    <a:pt x="3954" y="1917"/>
                  </a:cubicBezTo>
                  <a:cubicBezTo>
                    <a:pt x="5355" y="2751"/>
                    <a:pt x="4955" y="4852"/>
                    <a:pt x="4655" y="6220"/>
                  </a:cubicBezTo>
                  <a:cubicBezTo>
                    <a:pt x="4634" y="6302"/>
                    <a:pt x="4703" y="6359"/>
                    <a:pt x="4766" y="6359"/>
                  </a:cubicBezTo>
                  <a:cubicBezTo>
                    <a:pt x="4805" y="6359"/>
                    <a:pt x="4842" y="6338"/>
                    <a:pt x="4855" y="6287"/>
                  </a:cubicBezTo>
                  <a:cubicBezTo>
                    <a:pt x="4988" y="5519"/>
                    <a:pt x="5055" y="4752"/>
                    <a:pt x="5088" y="3985"/>
                  </a:cubicBezTo>
                  <a:cubicBezTo>
                    <a:pt x="5155" y="3451"/>
                    <a:pt x="5155" y="2784"/>
                    <a:pt x="4788" y="2350"/>
                  </a:cubicBezTo>
                  <a:cubicBezTo>
                    <a:pt x="3621" y="1016"/>
                    <a:pt x="1619" y="916"/>
                    <a:pt x="185" y="15"/>
                  </a:cubicBezTo>
                  <a:cubicBezTo>
                    <a:pt x="169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6"/>
            <p:cNvSpPr/>
            <p:nvPr/>
          </p:nvSpPr>
          <p:spPr>
            <a:xfrm rot="5400000">
              <a:off x="5181693" y="4916488"/>
              <a:ext cx="194566" cy="230578"/>
            </a:xfrm>
            <a:custGeom>
              <a:avLst/>
              <a:gdLst/>
              <a:ahLst/>
              <a:cxnLst/>
              <a:rect l="l" t="t" r="r" b="b"/>
              <a:pathLst>
                <a:path w="4567" h="5412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cubicBezTo>
                    <a:pt x="910" y="936"/>
                    <a:pt x="1977" y="1303"/>
                    <a:pt x="3045" y="1670"/>
                  </a:cubicBezTo>
                  <a:cubicBezTo>
                    <a:pt x="3345" y="1803"/>
                    <a:pt x="3612" y="1937"/>
                    <a:pt x="3912" y="2070"/>
                  </a:cubicBezTo>
                  <a:cubicBezTo>
                    <a:pt x="4212" y="2237"/>
                    <a:pt x="4079" y="3038"/>
                    <a:pt x="4079" y="3304"/>
                  </a:cubicBezTo>
                  <a:cubicBezTo>
                    <a:pt x="4112" y="3972"/>
                    <a:pt x="4179" y="4672"/>
                    <a:pt x="4345" y="5339"/>
                  </a:cubicBezTo>
                  <a:cubicBezTo>
                    <a:pt x="4358" y="5390"/>
                    <a:pt x="4395" y="5412"/>
                    <a:pt x="4434" y="5412"/>
                  </a:cubicBezTo>
                  <a:cubicBezTo>
                    <a:pt x="4498" y="5412"/>
                    <a:pt x="4566" y="5355"/>
                    <a:pt x="4546" y="5273"/>
                  </a:cubicBezTo>
                  <a:cubicBezTo>
                    <a:pt x="4345" y="4238"/>
                    <a:pt x="4245" y="3171"/>
                    <a:pt x="4279" y="2104"/>
                  </a:cubicBezTo>
                  <a:cubicBezTo>
                    <a:pt x="4279" y="2070"/>
                    <a:pt x="4279" y="2037"/>
                    <a:pt x="4245" y="2004"/>
                  </a:cubicBezTo>
                  <a:cubicBezTo>
                    <a:pt x="2911" y="1270"/>
                    <a:pt x="1343" y="1070"/>
                    <a:pt x="209" y="35"/>
                  </a:cubicBezTo>
                  <a:cubicBezTo>
                    <a:pt x="184" y="10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3" name="Google Shape;733;p6"/>
          <p:cNvGrpSpPr/>
          <p:nvPr/>
        </p:nvGrpSpPr>
        <p:grpSpPr>
          <a:xfrm>
            <a:off x="1067206" y="6005989"/>
            <a:ext cx="757737" cy="947639"/>
            <a:chOff x="3291645" y="4438907"/>
            <a:chExt cx="662976" cy="829031"/>
          </a:xfrm>
        </p:grpSpPr>
        <p:sp>
          <p:nvSpPr>
            <p:cNvPr id="734" name="Google Shape;734;p6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6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6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6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6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6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6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6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6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6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" name="Google Shape;744;p6"/>
          <p:cNvGrpSpPr/>
          <p:nvPr/>
        </p:nvGrpSpPr>
        <p:grpSpPr>
          <a:xfrm>
            <a:off x="5402927" y="6176368"/>
            <a:ext cx="723847" cy="842419"/>
            <a:chOff x="7255010" y="4438892"/>
            <a:chExt cx="633323" cy="736981"/>
          </a:xfrm>
        </p:grpSpPr>
        <p:sp>
          <p:nvSpPr>
            <p:cNvPr id="745" name="Google Shape;745;p6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6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6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6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6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6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6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2" name="Google Shape;752;p6"/>
          <p:cNvGrpSpPr/>
          <p:nvPr/>
        </p:nvGrpSpPr>
        <p:grpSpPr>
          <a:xfrm>
            <a:off x="2417484" y="6206870"/>
            <a:ext cx="737704" cy="781401"/>
            <a:chOff x="4174996" y="4517026"/>
            <a:chExt cx="645448" cy="683601"/>
          </a:xfrm>
        </p:grpSpPr>
        <p:sp>
          <p:nvSpPr>
            <p:cNvPr id="753" name="Google Shape;753;p6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6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6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6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7" name="Google Shape;757;p6"/>
          <p:cNvSpPr/>
          <p:nvPr/>
        </p:nvSpPr>
        <p:spPr>
          <a:xfrm rot="5400000">
            <a:off x="4735622" y="6323440"/>
            <a:ext cx="350513" cy="312789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6"/>
          <p:cNvSpPr/>
          <p:nvPr/>
        </p:nvSpPr>
        <p:spPr>
          <a:xfrm>
            <a:off x="-1154433" y="-304933"/>
            <a:ext cx="10956364" cy="643981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759" name="Google Shape;759;p6"/>
          <p:cNvSpPr/>
          <p:nvPr/>
        </p:nvSpPr>
        <p:spPr>
          <a:xfrm>
            <a:off x="8256434" y="-2082133"/>
            <a:ext cx="8069583" cy="3272700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760" name="Google Shape;760;p6"/>
          <p:cNvGrpSpPr/>
          <p:nvPr/>
        </p:nvGrpSpPr>
        <p:grpSpPr>
          <a:xfrm flipH="1">
            <a:off x="11069608" y="-170939"/>
            <a:ext cx="1214365" cy="1180168"/>
            <a:chOff x="-36607" y="-28910"/>
            <a:chExt cx="999532" cy="971385"/>
          </a:xfrm>
        </p:grpSpPr>
        <p:sp>
          <p:nvSpPr>
            <p:cNvPr id="761" name="Google Shape;761;p6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6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6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6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6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6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6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6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6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6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6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6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6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6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6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6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6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" name="Google Shape;778;p6"/>
          <p:cNvGrpSpPr/>
          <p:nvPr/>
        </p:nvGrpSpPr>
        <p:grpSpPr>
          <a:xfrm rot="3620603" flipH="1">
            <a:off x="-310556" y="-87404"/>
            <a:ext cx="1291685" cy="1013117"/>
            <a:chOff x="2246497" y="-36012"/>
            <a:chExt cx="829747" cy="650802"/>
          </a:xfrm>
        </p:grpSpPr>
        <p:sp>
          <p:nvSpPr>
            <p:cNvPr id="779" name="Google Shape;779;p6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6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6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6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6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6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6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6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" name="Google Shape;787;p6"/>
          <p:cNvGrpSpPr/>
          <p:nvPr/>
        </p:nvGrpSpPr>
        <p:grpSpPr>
          <a:xfrm flipH="1">
            <a:off x="11650945" y="793892"/>
            <a:ext cx="768980" cy="896521"/>
            <a:chOff x="1258903" y="17252"/>
            <a:chExt cx="632940" cy="737918"/>
          </a:xfrm>
        </p:grpSpPr>
        <p:sp>
          <p:nvSpPr>
            <p:cNvPr id="788" name="Google Shape;788;p6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6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6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6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6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6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6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5" name="Google Shape;795;p6"/>
          <p:cNvSpPr/>
          <p:nvPr/>
        </p:nvSpPr>
        <p:spPr>
          <a:xfrm rot="-1120937">
            <a:off x="8802554" y="6250741"/>
            <a:ext cx="319089" cy="276160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6" name="Google Shape;796;p6"/>
          <p:cNvGrpSpPr/>
          <p:nvPr/>
        </p:nvGrpSpPr>
        <p:grpSpPr>
          <a:xfrm rot="-4535497" flipH="1">
            <a:off x="3381476" y="6320646"/>
            <a:ext cx="1032829" cy="810087"/>
            <a:chOff x="2246497" y="-36012"/>
            <a:chExt cx="829747" cy="650802"/>
          </a:xfrm>
        </p:grpSpPr>
        <p:sp>
          <p:nvSpPr>
            <p:cNvPr id="797" name="Google Shape;797;p6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6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6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6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6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6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6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6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5" name="Google Shape;805;p6"/>
          <p:cNvSpPr txBox="1">
            <a:spLocks noGrp="1"/>
          </p:cNvSpPr>
          <p:nvPr>
            <p:ph type="title"/>
          </p:nvPr>
        </p:nvSpPr>
        <p:spPr>
          <a:xfrm>
            <a:off x="747800" y="502733"/>
            <a:ext cx="106964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666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53B9-F794-4CB0-B2A8-B9BF2599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4EF28-B514-43C8-8F76-742D6F07B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1EB43-9B08-4721-AF64-D6DB0BE86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8E392-8498-4158-B24F-01FE75D64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E926-3202-4851-9308-5FD4EA81262C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C2FF5-95EA-4E14-AAD6-51552911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B8859-2106-4889-95BC-FDA4AD02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56C-262F-48BB-9889-CC6DF7F6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98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0"/>
          <p:cNvSpPr/>
          <p:nvPr/>
        </p:nvSpPr>
        <p:spPr>
          <a:xfrm>
            <a:off x="-997311" y="4959882"/>
            <a:ext cx="3090500" cy="2514300"/>
          </a:xfrm>
          <a:custGeom>
            <a:avLst/>
            <a:gdLst/>
            <a:ahLst/>
            <a:cxnLst/>
            <a:rect l="l" t="t" r="r" b="b"/>
            <a:pathLst>
              <a:path w="92715" h="75429" extrusionOk="0">
                <a:moveTo>
                  <a:pt x="90779" y="68819"/>
                </a:moveTo>
                <a:cubicBezTo>
                  <a:pt x="93953" y="63927"/>
                  <a:pt x="92690" y="52311"/>
                  <a:pt x="90779" y="45009"/>
                </a:cubicBezTo>
                <a:cubicBezTo>
                  <a:pt x="88868" y="37707"/>
                  <a:pt x="86132" y="28594"/>
                  <a:pt x="79312" y="25005"/>
                </a:cubicBezTo>
                <a:cubicBezTo>
                  <a:pt x="72492" y="21416"/>
                  <a:pt x="57735" y="27517"/>
                  <a:pt x="49858" y="23473"/>
                </a:cubicBezTo>
                <a:cubicBezTo>
                  <a:pt x="41981" y="19429"/>
                  <a:pt x="37954" y="3424"/>
                  <a:pt x="32050" y="739"/>
                </a:cubicBezTo>
                <a:cubicBezTo>
                  <a:pt x="26146" y="-1946"/>
                  <a:pt x="18491" y="3249"/>
                  <a:pt x="14433" y="7363"/>
                </a:cubicBezTo>
                <a:cubicBezTo>
                  <a:pt x="10375" y="11477"/>
                  <a:pt x="9391" y="18131"/>
                  <a:pt x="7700" y="25425"/>
                </a:cubicBezTo>
                <a:cubicBezTo>
                  <a:pt x="6010" y="32720"/>
                  <a:pt x="-6382" y="42974"/>
                  <a:pt x="4290" y="51130"/>
                </a:cubicBezTo>
                <a:cubicBezTo>
                  <a:pt x="14962" y="59287"/>
                  <a:pt x="57319" y="71416"/>
                  <a:pt x="71734" y="74364"/>
                </a:cubicBezTo>
                <a:cubicBezTo>
                  <a:pt x="86149" y="77312"/>
                  <a:pt x="87605" y="73712"/>
                  <a:pt x="90779" y="688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73" name="Google Shape;1173;p10"/>
          <p:cNvSpPr txBox="1">
            <a:spLocks noGrp="1"/>
          </p:cNvSpPr>
          <p:nvPr>
            <p:ph type="title"/>
          </p:nvPr>
        </p:nvSpPr>
        <p:spPr>
          <a:xfrm>
            <a:off x="860600" y="622700"/>
            <a:ext cx="4406000" cy="17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74" name="Google Shape;1174;p10"/>
          <p:cNvSpPr/>
          <p:nvPr/>
        </p:nvSpPr>
        <p:spPr>
          <a:xfrm>
            <a:off x="-997295" y="-394660"/>
            <a:ext cx="6243500" cy="1642933"/>
          </a:xfrm>
          <a:custGeom>
            <a:avLst/>
            <a:gdLst/>
            <a:ahLst/>
            <a:cxnLst/>
            <a:rect l="l" t="t" r="r" b="b"/>
            <a:pathLst>
              <a:path w="187305" h="49288" extrusionOk="0">
                <a:moveTo>
                  <a:pt x="21502" y="48989"/>
                </a:moveTo>
                <a:cubicBezTo>
                  <a:pt x="27967" y="52161"/>
                  <a:pt x="39765" y="29165"/>
                  <a:pt x="48343" y="23445"/>
                </a:cubicBezTo>
                <a:cubicBezTo>
                  <a:pt x="56921" y="17725"/>
                  <a:pt x="63499" y="15174"/>
                  <a:pt x="72971" y="14669"/>
                </a:cubicBezTo>
                <a:cubicBezTo>
                  <a:pt x="82443" y="14164"/>
                  <a:pt x="94947" y="20150"/>
                  <a:pt x="105177" y="20413"/>
                </a:cubicBezTo>
                <a:cubicBezTo>
                  <a:pt x="115407" y="20676"/>
                  <a:pt x="126098" y="17748"/>
                  <a:pt x="134352" y="16246"/>
                </a:cubicBezTo>
                <a:cubicBezTo>
                  <a:pt x="142606" y="14744"/>
                  <a:pt x="146809" y="13516"/>
                  <a:pt x="154702" y="11401"/>
                </a:cubicBezTo>
                <a:cubicBezTo>
                  <a:pt x="162595" y="9287"/>
                  <a:pt x="179241" y="5204"/>
                  <a:pt x="181709" y="3559"/>
                </a:cubicBezTo>
                <a:cubicBezTo>
                  <a:pt x="184177" y="1914"/>
                  <a:pt x="198203" y="1388"/>
                  <a:pt x="169510" y="1530"/>
                </a:cubicBezTo>
                <a:cubicBezTo>
                  <a:pt x="140817" y="1672"/>
                  <a:pt x="34219" y="-3499"/>
                  <a:pt x="9551" y="4411"/>
                </a:cubicBezTo>
                <a:cubicBezTo>
                  <a:pt x="-15117" y="12321"/>
                  <a:pt x="15037" y="45817"/>
                  <a:pt x="21502" y="489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175" name="Google Shape;1175;p10"/>
          <p:cNvSpPr/>
          <p:nvPr/>
        </p:nvSpPr>
        <p:spPr>
          <a:xfrm rot="10800000">
            <a:off x="7951870" y="5379368"/>
            <a:ext cx="5317332" cy="1683403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76" name="Google Shape;1176;p10"/>
          <p:cNvSpPr/>
          <p:nvPr/>
        </p:nvSpPr>
        <p:spPr>
          <a:xfrm>
            <a:off x="10068539" y="5200024"/>
            <a:ext cx="2165467" cy="1753749"/>
          </a:xfrm>
          <a:custGeom>
            <a:avLst/>
            <a:gdLst/>
            <a:ahLst/>
            <a:cxnLst/>
            <a:rect l="l" t="t" r="r" b="b"/>
            <a:pathLst>
              <a:path w="29622" h="23990" extrusionOk="0">
                <a:moveTo>
                  <a:pt x="28304" y="0"/>
                </a:moveTo>
                <a:cubicBezTo>
                  <a:pt x="26729" y="0"/>
                  <a:pt x="25244" y="1108"/>
                  <a:pt x="24251" y="2441"/>
                </a:cubicBezTo>
                <a:cubicBezTo>
                  <a:pt x="23517" y="3408"/>
                  <a:pt x="22883" y="4476"/>
                  <a:pt x="22150" y="5476"/>
                </a:cubicBezTo>
                <a:cubicBezTo>
                  <a:pt x="21649" y="6244"/>
                  <a:pt x="21015" y="7144"/>
                  <a:pt x="20148" y="7545"/>
                </a:cubicBezTo>
                <a:cubicBezTo>
                  <a:pt x="19728" y="7732"/>
                  <a:pt x="19333" y="7814"/>
                  <a:pt x="18960" y="7814"/>
                </a:cubicBezTo>
                <a:cubicBezTo>
                  <a:pt x="16941" y="7814"/>
                  <a:pt x="15578" y="5384"/>
                  <a:pt x="14311" y="3975"/>
                </a:cubicBezTo>
                <a:cubicBezTo>
                  <a:pt x="13740" y="3326"/>
                  <a:pt x="12987" y="2617"/>
                  <a:pt x="12131" y="2617"/>
                </a:cubicBezTo>
                <a:cubicBezTo>
                  <a:pt x="11887" y="2617"/>
                  <a:pt x="11634" y="2675"/>
                  <a:pt x="11375" y="2808"/>
                </a:cubicBezTo>
                <a:cubicBezTo>
                  <a:pt x="10074" y="3442"/>
                  <a:pt x="10074" y="4909"/>
                  <a:pt x="10208" y="6177"/>
                </a:cubicBezTo>
                <a:cubicBezTo>
                  <a:pt x="10408" y="7678"/>
                  <a:pt x="10875" y="9112"/>
                  <a:pt x="11175" y="10613"/>
                </a:cubicBezTo>
                <a:cubicBezTo>
                  <a:pt x="11342" y="11314"/>
                  <a:pt x="11442" y="12014"/>
                  <a:pt x="11642" y="12715"/>
                </a:cubicBezTo>
                <a:cubicBezTo>
                  <a:pt x="11809" y="13149"/>
                  <a:pt x="11942" y="13582"/>
                  <a:pt x="12076" y="14016"/>
                </a:cubicBezTo>
                <a:cubicBezTo>
                  <a:pt x="12243" y="15150"/>
                  <a:pt x="11409" y="15484"/>
                  <a:pt x="10475" y="15717"/>
                </a:cubicBezTo>
                <a:cubicBezTo>
                  <a:pt x="9107" y="16117"/>
                  <a:pt x="7706" y="16351"/>
                  <a:pt x="6305" y="16418"/>
                </a:cubicBezTo>
                <a:cubicBezTo>
                  <a:pt x="4537" y="16484"/>
                  <a:pt x="0" y="16418"/>
                  <a:pt x="868" y="19253"/>
                </a:cubicBezTo>
                <a:cubicBezTo>
                  <a:pt x="1502" y="21254"/>
                  <a:pt x="4003" y="22522"/>
                  <a:pt x="5738" y="23356"/>
                </a:cubicBezTo>
                <a:cubicBezTo>
                  <a:pt x="6205" y="23589"/>
                  <a:pt x="6639" y="23790"/>
                  <a:pt x="7106" y="23990"/>
                </a:cubicBezTo>
                <a:lnTo>
                  <a:pt x="29622" y="23990"/>
                </a:lnTo>
                <a:lnTo>
                  <a:pt x="29622" y="273"/>
                </a:lnTo>
                <a:cubicBezTo>
                  <a:pt x="29181" y="85"/>
                  <a:pt x="28739" y="0"/>
                  <a:pt x="283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7" name="Google Shape;1177;p10"/>
          <p:cNvGrpSpPr/>
          <p:nvPr/>
        </p:nvGrpSpPr>
        <p:grpSpPr>
          <a:xfrm>
            <a:off x="10257235" y="-114499"/>
            <a:ext cx="2079543" cy="2622627"/>
            <a:chOff x="7692926" y="-85874"/>
            <a:chExt cx="1559657" cy="1966970"/>
          </a:xfrm>
        </p:grpSpPr>
        <p:grpSp>
          <p:nvGrpSpPr>
            <p:cNvPr id="1178" name="Google Shape;1178;p10"/>
            <p:cNvGrpSpPr/>
            <p:nvPr/>
          </p:nvGrpSpPr>
          <p:grpSpPr>
            <a:xfrm>
              <a:off x="7778276" y="-85874"/>
              <a:ext cx="1020594" cy="402764"/>
              <a:chOff x="7778276" y="-85874"/>
              <a:chExt cx="1020594" cy="402764"/>
            </a:xfrm>
          </p:grpSpPr>
          <p:sp>
            <p:nvSpPr>
              <p:cNvPr id="1179" name="Google Shape;1179;p10"/>
              <p:cNvSpPr/>
              <p:nvPr/>
            </p:nvSpPr>
            <p:spPr>
              <a:xfrm>
                <a:off x="7778276" y="-85836"/>
                <a:ext cx="1018448" cy="402726"/>
              </a:xfrm>
              <a:custGeom>
                <a:avLst/>
                <a:gdLst/>
                <a:ahLst/>
                <a:cxnLst/>
                <a:rect l="l" t="t" r="r" b="b"/>
                <a:pathLst>
                  <a:path w="27054" h="10698" extrusionOk="0">
                    <a:moveTo>
                      <a:pt x="19636" y="193"/>
                    </a:moveTo>
                    <a:cubicBezTo>
                      <a:pt x="22079" y="193"/>
                      <a:pt x="24513" y="566"/>
                      <a:pt x="26806" y="1426"/>
                    </a:cubicBezTo>
                    <a:lnTo>
                      <a:pt x="26806" y="1426"/>
                    </a:lnTo>
                    <a:cubicBezTo>
                      <a:pt x="25999" y="1835"/>
                      <a:pt x="25474" y="2648"/>
                      <a:pt x="24852" y="3237"/>
                    </a:cubicBezTo>
                    <a:cubicBezTo>
                      <a:pt x="23918" y="4104"/>
                      <a:pt x="22951" y="4905"/>
                      <a:pt x="21983" y="5706"/>
                    </a:cubicBezTo>
                    <a:cubicBezTo>
                      <a:pt x="20983" y="6573"/>
                      <a:pt x="19882" y="7307"/>
                      <a:pt x="18714" y="7940"/>
                    </a:cubicBezTo>
                    <a:cubicBezTo>
                      <a:pt x="17447" y="8541"/>
                      <a:pt x="16112" y="9075"/>
                      <a:pt x="14778" y="9508"/>
                    </a:cubicBezTo>
                    <a:cubicBezTo>
                      <a:pt x="12850" y="10160"/>
                      <a:pt x="10840" y="10485"/>
                      <a:pt x="8812" y="10485"/>
                    </a:cubicBezTo>
                    <a:cubicBezTo>
                      <a:pt x="8244" y="10485"/>
                      <a:pt x="7675" y="10460"/>
                      <a:pt x="7106" y="10409"/>
                    </a:cubicBezTo>
                    <a:cubicBezTo>
                      <a:pt x="5938" y="10242"/>
                      <a:pt x="4771" y="9909"/>
                      <a:pt x="3670" y="9475"/>
                    </a:cubicBezTo>
                    <a:cubicBezTo>
                      <a:pt x="2636" y="9141"/>
                      <a:pt x="1669" y="8708"/>
                      <a:pt x="735" y="8174"/>
                    </a:cubicBezTo>
                    <a:cubicBezTo>
                      <a:pt x="668" y="8107"/>
                      <a:pt x="134" y="7840"/>
                      <a:pt x="368" y="7640"/>
                    </a:cubicBezTo>
                    <a:cubicBezTo>
                      <a:pt x="601" y="7407"/>
                      <a:pt x="868" y="7207"/>
                      <a:pt x="1135" y="7006"/>
                    </a:cubicBezTo>
                    <a:cubicBezTo>
                      <a:pt x="1569" y="6673"/>
                      <a:pt x="2002" y="6406"/>
                      <a:pt x="2469" y="6139"/>
                    </a:cubicBezTo>
                    <a:cubicBezTo>
                      <a:pt x="3370" y="5572"/>
                      <a:pt x="4337" y="5072"/>
                      <a:pt x="5205" y="4471"/>
                    </a:cubicBezTo>
                    <a:cubicBezTo>
                      <a:pt x="7339" y="3037"/>
                      <a:pt x="9674" y="1969"/>
                      <a:pt x="12143" y="1269"/>
                    </a:cubicBezTo>
                    <a:cubicBezTo>
                      <a:pt x="14553" y="595"/>
                      <a:pt x="17100" y="193"/>
                      <a:pt x="19636" y="193"/>
                    </a:cubicBezTo>
                    <a:close/>
                    <a:moveTo>
                      <a:pt x="19687" y="1"/>
                    </a:moveTo>
                    <a:cubicBezTo>
                      <a:pt x="17319" y="1"/>
                      <a:pt x="14941" y="349"/>
                      <a:pt x="12643" y="935"/>
                    </a:cubicBezTo>
                    <a:cubicBezTo>
                      <a:pt x="10242" y="1536"/>
                      <a:pt x="7973" y="2503"/>
                      <a:pt x="5872" y="3804"/>
                    </a:cubicBezTo>
                    <a:cubicBezTo>
                      <a:pt x="4838" y="4438"/>
                      <a:pt x="3870" y="5072"/>
                      <a:pt x="2836" y="5672"/>
                    </a:cubicBezTo>
                    <a:cubicBezTo>
                      <a:pt x="1836" y="6206"/>
                      <a:pt x="902" y="6873"/>
                      <a:pt x="34" y="7674"/>
                    </a:cubicBezTo>
                    <a:cubicBezTo>
                      <a:pt x="1" y="7707"/>
                      <a:pt x="1" y="7774"/>
                      <a:pt x="34" y="7807"/>
                    </a:cubicBezTo>
                    <a:cubicBezTo>
                      <a:pt x="701" y="8441"/>
                      <a:pt x="1469" y="8908"/>
                      <a:pt x="2303" y="9175"/>
                    </a:cubicBezTo>
                    <a:cubicBezTo>
                      <a:pt x="3370" y="9608"/>
                      <a:pt x="4471" y="10009"/>
                      <a:pt x="5572" y="10342"/>
                    </a:cubicBezTo>
                    <a:cubicBezTo>
                      <a:pt x="6547" y="10593"/>
                      <a:pt x="7584" y="10697"/>
                      <a:pt x="8635" y="10697"/>
                    </a:cubicBezTo>
                    <a:cubicBezTo>
                      <a:pt x="10244" y="10697"/>
                      <a:pt x="11884" y="10452"/>
                      <a:pt x="13377" y="10109"/>
                    </a:cubicBezTo>
                    <a:cubicBezTo>
                      <a:pt x="14745" y="9742"/>
                      <a:pt x="16112" y="9275"/>
                      <a:pt x="17413" y="8708"/>
                    </a:cubicBezTo>
                    <a:cubicBezTo>
                      <a:pt x="18648" y="8241"/>
                      <a:pt x="19815" y="7607"/>
                      <a:pt x="20882" y="6806"/>
                    </a:cubicBezTo>
                    <a:cubicBezTo>
                      <a:pt x="21983" y="6006"/>
                      <a:pt x="23051" y="5138"/>
                      <a:pt x="24051" y="4271"/>
                    </a:cubicBezTo>
                    <a:cubicBezTo>
                      <a:pt x="24585" y="3804"/>
                      <a:pt x="25085" y="3337"/>
                      <a:pt x="25552" y="2837"/>
                    </a:cubicBezTo>
                    <a:cubicBezTo>
                      <a:pt x="25919" y="2336"/>
                      <a:pt x="26386" y="1903"/>
                      <a:pt x="26953" y="1603"/>
                    </a:cubicBezTo>
                    <a:cubicBezTo>
                      <a:pt x="27024" y="1567"/>
                      <a:pt x="27020" y="1504"/>
                      <a:pt x="26986" y="1457"/>
                    </a:cubicBezTo>
                    <a:lnTo>
                      <a:pt x="26986" y="1457"/>
                    </a:lnTo>
                    <a:cubicBezTo>
                      <a:pt x="27041" y="1414"/>
                      <a:pt x="27054" y="1294"/>
                      <a:pt x="26953" y="1269"/>
                    </a:cubicBezTo>
                    <a:lnTo>
                      <a:pt x="26987" y="1269"/>
                    </a:lnTo>
                    <a:cubicBezTo>
                      <a:pt x="24633" y="382"/>
                      <a:pt x="22165" y="1"/>
                      <a:pt x="1968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0" name="Google Shape;1180;p10"/>
              <p:cNvSpPr/>
              <p:nvPr/>
            </p:nvSpPr>
            <p:spPr>
              <a:xfrm>
                <a:off x="7785843" y="-36972"/>
                <a:ext cx="1013027" cy="245069"/>
              </a:xfrm>
              <a:custGeom>
                <a:avLst/>
                <a:gdLst/>
                <a:ahLst/>
                <a:cxnLst/>
                <a:rect l="l" t="t" r="r" b="b"/>
                <a:pathLst>
                  <a:path w="26910" h="6510" extrusionOk="0">
                    <a:moveTo>
                      <a:pt x="26748" y="1"/>
                    </a:moveTo>
                    <a:cubicBezTo>
                      <a:pt x="26739" y="1"/>
                      <a:pt x="26729" y="2"/>
                      <a:pt x="26719" y="4"/>
                    </a:cubicBezTo>
                    <a:cubicBezTo>
                      <a:pt x="22283" y="1205"/>
                      <a:pt x="17980" y="2806"/>
                      <a:pt x="13576" y="4041"/>
                    </a:cubicBezTo>
                    <a:cubicBezTo>
                      <a:pt x="11508" y="4641"/>
                      <a:pt x="9473" y="5342"/>
                      <a:pt x="7339" y="5775"/>
                    </a:cubicBezTo>
                    <a:cubicBezTo>
                      <a:pt x="5004" y="6242"/>
                      <a:pt x="2535" y="6276"/>
                      <a:pt x="133" y="6309"/>
                    </a:cubicBezTo>
                    <a:cubicBezTo>
                      <a:pt x="0" y="6309"/>
                      <a:pt x="0" y="6509"/>
                      <a:pt x="133" y="6509"/>
                    </a:cubicBezTo>
                    <a:cubicBezTo>
                      <a:pt x="2268" y="6509"/>
                      <a:pt x="4370" y="6409"/>
                      <a:pt x="6505" y="6142"/>
                    </a:cubicBezTo>
                    <a:cubicBezTo>
                      <a:pt x="8740" y="5842"/>
                      <a:pt x="10874" y="5075"/>
                      <a:pt x="13043" y="4408"/>
                    </a:cubicBezTo>
                    <a:cubicBezTo>
                      <a:pt x="17646" y="3040"/>
                      <a:pt x="22149" y="1472"/>
                      <a:pt x="26786" y="204"/>
                    </a:cubicBezTo>
                    <a:cubicBezTo>
                      <a:pt x="26909" y="174"/>
                      <a:pt x="26862" y="1"/>
                      <a:pt x="2674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1" name="Google Shape;1181;p10"/>
              <p:cNvSpPr/>
              <p:nvPr/>
            </p:nvSpPr>
            <p:spPr>
              <a:xfrm>
                <a:off x="7915758" y="112029"/>
                <a:ext cx="130026" cy="18423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4894" extrusionOk="0">
                    <a:moveTo>
                      <a:pt x="138" y="1"/>
                    </a:moveTo>
                    <a:cubicBezTo>
                      <a:pt x="58" y="1"/>
                      <a:pt x="1" y="132"/>
                      <a:pt x="85" y="216"/>
                    </a:cubicBezTo>
                    <a:lnTo>
                      <a:pt x="85" y="183"/>
                    </a:lnTo>
                    <a:cubicBezTo>
                      <a:pt x="986" y="816"/>
                      <a:pt x="2086" y="1083"/>
                      <a:pt x="2920" y="1817"/>
                    </a:cubicBezTo>
                    <a:cubicBezTo>
                      <a:pt x="3387" y="2251"/>
                      <a:pt x="2720" y="2885"/>
                      <a:pt x="2453" y="3252"/>
                    </a:cubicBezTo>
                    <a:cubicBezTo>
                      <a:pt x="2086" y="3719"/>
                      <a:pt x="1853" y="4252"/>
                      <a:pt x="1519" y="4719"/>
                    </a:cubicBezTo>
                    <a:cubicBezTo>
                      <a:pt x="1471" y="4815"/>
                      <a:pt x="1544" y="4893"/>
                      <a:pt x="1613" y="4893"/>
                    </a:cubicBezTo>
                    <a:cubicBezTo>
                      <a:pt x="1640" y="4893"/>
                      <a:pt x="1667" y="4881"/>
                      <a:pt x="1686" y="4853"/>
                    </a:cubicBezTo>
                    <a:cubicBezTo>
                      <a:pt x="2120" y="4219"/>
                      <a:pt x="2487" y="3585"/>
                      <a:pt x="2920" y="2985"/>
                    </a:cubicBezTo>
                    <a:cubicBezTo>
                      <a:pt x="3087" y="2751"/>
                      <a:pt x="3454" y="2284"/>
                      <a:pt x="3321" y="1984"/>
                    </a:cubicBezTo>
                    <a:cubicBezTo>
                      <a:pt x="3187" y="1650"/>
                      <a:pt x="2620" y="1317"/>
                      <a:pt x="2286" y="1150"/>
                    </a:cubicBezTo>
                    <a:cubicBezTo>
                      <a:pt x="1619" y="716"/>
                      <a:pt x="852" y="483"/>
                      <a:pt x="185" y="16"/>
                    </a:cubicBezTo>
                    <a:cubicBezTo>
                      <a:pt x="169" y="5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2" name="Google Shape;1182;p10"/>
              <p:cNvSpPr/>
              <p:nvPr/>
            </p:nvSpPr>
            <p:spPr>
              <a:xfrm>
                <a:off x="8067809" y="20249"/>
                <a:ext cx="165111" cy="291109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733" extrusionOk="0">
                    <a:moveTo>
                      <a:pt x="158" y="1"/>
                    </a:moveTo>
                    <a:cubicBezTo>
                      <a:pt x="74" y="1"/>
                      <a:pt x="1" y="104"/>
                      <a:pt x="82" y="186"/>
                    </a:cubicBezTo>
                    <a:cubicBezTo>
                      <a:pt x="683" y="719"/>
                      <a:pt x="1483" y="1019"/>
                      <a:pt x="2150" y="1520"/>
                    </a:cubicBezTo>
                    <a:cubicBezTo>
                      <a:pt x="2817" y="1953"/>
                      <a:pt x="3418" y="2487"/>
                      <a:pt x="3952" y="3121"/>
                    </a:cubicBezTo>
                    <a:cubicBezTo>
                      <a:pt x="4385" y="3655"/>
                      <a:pt x="3418" y="4956"/>
                      <a:pt x="3151" y="5456"/>
                    </a:cubicBezTo>
                    <a:cubicBezTo>
                      <a:pt x="2851" y="6157"/>
                      <a:pt x="2584" y="6857"/>
                      <a:pt x="2384" y="7624"/>
                    </a:cubicBezTo>
                    <a:cubicBezTo>
                      <a:pt x="2344" y="7684"/>
                      <a:pt x="2400" y="7732"/>
                      <a:pt x="2465" y="7732"/>
                    </a:cubicBezTo>
                    <a:cubicBezTo>
                      <a:pt x="2509" y="7732"/>
                      <a:pt x="2557" y="7711"/>
                      <a:pt x="2584" y="7658"/>
                    </a:cubicBezTo>
                    <a:cubicBezTo>
                      <a:pt x="2884" y="6724"/>
                      <a:pt x="3251" y="5790"/>
                      <a:pt x="3685" y="4889"/>
                    </a:cubicBezTo>
                    <a:cubicBezTo>
                      <a:pt x="3918" y="4422"/>
                      <a:pt x="4385" y="3688"/>
                      <a:pt x="4218" y="3121"/>
                    </a:cubicBezTo>
                    <a:cubicBezTo>
                      <a:pt x="4018" y="2554"/>
                      <a:pt x="3184" y="2020"/>
                      <a:pt x="2684" y="1653"/>
                    </a:cubicBezTo>
                    <a:cubicBezTo>
                      <a:pt x="1917" y="1053"/>
                      <a:pt x="949" y="686"/>
                      <a:pt x="216" y="19"/>
                    </a:cubicBezTo>
                    <a:cubicBezTo>
                      <a:pt x="197" y="6"/>
                      <a:pt x="177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3" name="Google Shape;1183;p10"/>
              <p:cNvSpPr/>
              <p:nvPr/>
            </p:nvSpPr>
            <p:spPr>
              <a:xfrm>
                <a:off x="8270230" y="-50713"/>
                <a:ext cx="164847" cy="303005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8049" extrusionOk="0">
                    <a:moveTo>
                      <a:pt x="160" y="0"/>
                    </a:moveTo>
                    <a:cubicBezTo>
                      <a:pt x="76" y="0"/>
                      <a:pt x="1" y="94"/>
                      <a:pt x="76" y="169"/>
                    </a:cubicBezTo>
                    <a:cubicBezTo>
                      <a:pt x="376" y="469"/>
                      <a:pt x="743" y="770"/>
                      <a:pt x="1110" y="1003"/>
                    </a:cubicBezTo>
                    <a:cubicBezTo>
                      <a:pt x="1577" y="1403"/>
                      <a:pt x="2044" y="1804"/>
                      <a:pt x="2444" y="2271"/>
                    </a:cubicBezTo>
                    <a:cubicBezTo>
                      <a:pt x="2744" y="2504"/>
                      <a:pt x="3044" y="2738"/>
                      <a:pt x="3378" y="2904"/>
                    </a:cubicBezTo>
                    <a:cubicBezTo>
                      <a:pt x="4012" y="3271"/>
                      <a:pt x="4045" y="3705"/>
                      <a:pt x="3945" y="4339"/>
                    </a:cubicBezTo>
                    <a:cubicBezTo>
                      <a:pt x="3778" y="5440"/>
                      <a:pt x="2778" y="6874"/>
                      <a:pt x="3278" y="8008"/>
                    </a:cubicBezTo>
                    <a:cubicBezTo>
                      <a:pt x="3287" y="8037"/>
                      <a:pt x="3310" y="8049"/>
                      <a:pt x="3337" y="8049"/>
                    </a:cubicBezTo>
                    <a:cubicBezTo>
                      <a:pt x="3403" y="8049"/>
                      <a:pt x="3492" y="7970"/>
                      <a:pt x="3445" y="7875"/>
                    </a:cubicBezTo>
                    <a:cubicBezTo>
                      <a:pt x="3144" y="7174"/>
                      <a:pt x="3611" y="6174"/>
                      <a:pt x="3878" y="5506"/>
                    </a:cubicBezTo>
                    <a:cubicBezTo>
                      <a:pt x="4045" y="4939"/>
                      <a:pt x="4379" y="4172"/>
                      <a:pt x="4212" y="3538"/>
                    </a:cubicBezTo>
                    <a:cubicBezTo>
                      <a:pt x="4045" y="2904"/>
                      <a:pt x="3478" y="2771"/>
                      <a:pt x="3011" y="2437"/>
                    </a:cubicBezTo>
                    <a:cubicBezTo>
                      <a:pt x="2544" y="2037"/>
                      <a:pt x="2077" y="1637"/>
                      <a:pt x="1643" y="1170"/>
                    </a:cubicBezTo>
                    <a:cubicBezTo>
                      <a:pt x="1243" y="770"/>
                      <a:pt x="676" y="469"/>
                      <a:pt x="242" y="36"/>
                    </a:cubicBezTo>
                    <a:cubicBezTo>
                      <a:pt x="217" y="11"/>
                      <a:pt x="188" y="0"/>
                      <a:pt x="16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4" name="Google Shape;1184;p10"/>
              <p:cNvSpPr/>
              <p:nvPr/>
            </p:nvSpPr>
            <p:spPr>
              <a:xfrm>
                <a:off x="8471145" y="-85874"/>
                <a:ext cx="154796" cy="226359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6013" extrusionOk="0">
                    <a:moveTo>
                      <a:pt x="132" y="0"/>
                    </a:moveTo>
                    <a:cubicBezTo>
                      <a:pt x="57" y="0"/>
                      <a:pt x="1" y="94"/>
                      <a:pt x="76" y="169"/>
                    </a:cubicBezTo>
                    <a:lnTo>
                      <a:pt x="76" y="203"/>
                    </a:lnTo>
                    <a:cubicBezTo>
                      <a:pt x="509" y="603"/>
                      <a:pt x="976" y="970"/>
                      <a:pt x="1477" y="1303"/>
                    </a:cubicBezTo>
                    <a:cubicBezTo>
                      <a:pt x="2077" y="1737"/>
                      <a:pt x="2744" y="1937"/>
                      <a:pt x="3311" y="2404"/>
                    </a:cubicBezTo>
                    <a:cubicBezTo>
                      <a:pt x="4112" y="3105"/>
                      <a:pt x="3445" y="5006"/>
                      <a:pt x="3245" y="5873"/>
                    </a:cubicBezTo>
                    <a:cubicBezTo>
                      <a:pt x="3224" y="5956"/>
                      <a:pt x="3293" y="6013"/>
                      <a:pt x="3356" y="6013"/>
                    </a:cubicBezTo>
                    <a:cubicBezTo>
                      <a:pt x="3395" y="6013"/>
                      <a:pt x="3432" y="5991"/>
                      <a:pt x="3445" y="5940"/>
                    </a:cubicBezTo>
                    <a:cubicBezTo>
                      <a:pt x="3678" y="4973"/>
                      <a:pt x="4112" y="3572"/>
                      <a:pt x="3745" y="2604"/>
                    </a:cubicBezTo>
                    <a:cubicBezTo>
                      <a:pt x="3545" y="2137"/>
                      <a:pt x="2911" y="1837"/>
                      <a:pt x="2511" y="1637"/>
                    </a:cubicBezTo>
                    <a:cubicBezTo>
                      <a:pt x="1677" y="1203"/>
                      <a:pt x="910" y="670"/>
                      <a:pt x="209" y="36"/>
                    </a:cubicBezTo>
                    <a:cubicBezTo>
                      <a:pt x="184" y="11"/>
                      <a:pt x="157" y="0"/>
                      <a:pt x="132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85" name="Google Shape;1185;p10"/>
            <p:cNvGrpSpPr/>
            <p:nvPr/>
          </p:nvGrpSpPr>
          <p:grpSpPr>
            <a:xfrm>
              <a:off x="8870885" y="1290484"/>
              <a:ext cx="171437" cy="590612"/>
              <a:chOff x="8910997" y="1170509"/>
              <a:chExt cx="171437" cy="590612"/>
            </a:xfrm>
          </p:grpSpPr>
          <p:sp>
            <p:nvSpPr>
              <p:cNvPr id="1186" name="Google Shape;1186;p10"/>
              <p:cNvSpPr/>
              <p:nvPr/>
            </p:nvSpPr>
            <p:spPr>
              <a:xfrm>
                <a:off x="8946158" y="1170509"/>
                <a:ext cx="51498" cy="590612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5689" extrusionOk="0">
                    <a:moveTo>
                      <a:pt x="327" y="1"/>
                    </a:moveTo>
                    <a:cubicBezTo>
                      <a:pt x="270" y="1"/>
                      <a:pt x="215" y="44"/>
                      <a:pt x="234" y="119"/>
                    </a:cubicBezTo>
                    <a:cubicBezTo>
                      <a:pt x="801" y="2888"/>
                      <a:pt x="1134" y="5623"/>
                      <a:pt x="734" y="8458"/>
                    </a:cubicBezTo>
                    <a:cubicBezTo>
                      <a:pt x="334" y="10927"/>
                      <a:pt x="0" y="13195"/>
                      <a:pt x="734" y="15630"/>
                    </a:cubicBezTo>
                    <a:cubicBezTo>
                      <a:pt x="747" y="15670"/>
                      <a:pt x="781" y="15688"/>
                      <a:pt x="817" y="15688"/>
                    </a:cubicBezTo>
                    <a:cubicBezTo>
                      <a:pt x="873" y="15688"/>
                      <a:pt x="934" y="15644"/>
                      <a:pt x="934" y="15563"/>
                    </a:cubicBezTo>
                    <a:cubicBezTo>
                      <a:pt x="133" y="12928"/>
                      <a:pt x="667" y="10493"/>
                      <a:pt x="1001" y="7858"/>
                    </a:cubicBezTo>
                    <a:cubicBezTo>
                      <a:pt x="1368" y="5189"/>
                      <a:pt x="934" y="2621"/>
                      <a:pt x="434" y="86"/>
                    </a:cubicBezTo>
                    <a:cubicBezTo>
                      <a:pt x="419" y="27"/>
                      <a:pt x="372" y="1"/>
                      <a:pt x="32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10"/>
              <p:cNvSpPr/>
              <p:nvPr/>
            </p:nvSpPr>
            <p:spPr>
              <a:xfrm>
                <a:off x="8956812" y="1640702"/>
                <a:ext cx="87299" cy="86245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2291" extrusionOk="0">
                    <a:moveTo>
                      <a:pt x="353" y="307"/>
                    </a:moveTo>
                    <a:cubicBezTo>
                      <a:pt x="595" y="422"/>
                      <a:pt x="823" y="561"/>
                      <a:pt x="1051" y="738"/>
                    </a:cubicBezTo>
                    <a:cubicBezTo>
                      <a:pt x="1418" y="972"/>
                      <a:pt x="1718" y="1339"/>
                      <a:pt x="1919" y="1739"/>
                    </a:cubicBezTo>
                    <a:cubicBezTo>
                      <a:pt x="1972" y="1953"/>
                      <a:pt x="1748" y="2059"/>
                      <a:pt x="1571" y="2059"/>
                    </a:cubicBezTo>
                    <a:cubicBezTo>
                      <a:pt x="1526" y="2059"/>
                      <a:pt x="1485" y="2053"/>
                      <a:pt x="1452" y="2039"/>
                    </a:cubicBezTo>
                    <a:cubicBezTo>
                      <a:pt x="1185" y="1973"/>
                      <a:pt x="985" y="1672"/>
                      <a:pt x="818" y="1472"/>
                    </a:cubicBezTo>
                    <a:cubicBezTo>
                      <a:pt x="590" y="1101"/>
                      <a:pt x="435" y="706"/>
                      <a:pt x="353" y="307"/>
                    </a:cubicBezTo>
                    <a:close/>
                    <a:moveTo>
                      <a:pt x="128" y="1"/>
                    </a:moveTo>
                    <a:cubicBezTo>
                      <a:pt x="47" y="1"/>
                      <a:pt x="0" y="153"/>
                      <a:pt x="96" y="197"/>
                    </a:cubicBezTo>
                    <a:lnTo>
                      <a:pt x="96" y="197"/>
                    </a:lnTo>
                    <a:cubicBezTo>
                      <a:pt x="178" y="767"/>
                      <a:pt x="436" y="1331"/>
                      <a:pt x="784" y="1806"/>
                    </a:cubicBezTo>
                    <a:cubicBezTo>
                      <a:pt x="961" y="2026"/>
                      <a:pt x="1312" y="2290"/>
                      <a:pt x="1626" y="2290"/>
                    </a:cubicBezTo>
                    <a:cubicBezTo>
                      <a:pt x="1787" y="2290"/>
                      <a:pt x="1939" y="2221"/>
                      <a:pt x="2052" y="2039"/>
                    </a:cubicBezTo>
                    <a:cubicBezTo>
                      <a:pt x="2319" y="1606"/>
                      <a:pt x="1819" y="1139"/>
                      <a:pt x="1552" y="905"/>
                    </a:cubicBezTo>
                    <a:cubicBezTo>
                      <a:pt x="1192" y="546"/>
                      <a:pt x="778" y="267"/>
                      <a:pt x="311" y="69"/>
                    </a:cubicBezTo>
                    <a:lnTo>
                      <a:pt x="311" y="69"/>
                    </a:lnTo>
                    <a:cubicBezTo>
                      <a:pt x="294" y="26"/>
                      <a:pt x="247" y="5"/>
                      <a:pt x="201" y="5"/>
                    </a:cubicBezTo>
                    <a:cubicBezTo>
                      <a:pt x="188" y="5"/>
                      <a:pt x="175" y="6"/>
                      <a:pt x="163" y="9"/>
                    </a:cubicBezTo>
                    <a:lnTo>
                      <a:pt x="163" y="9"/>
                    </a:lnTo>
                    <a:cubicBezTo>
                      <a:pt x="159" y="8"/>
                      <a:pt x="155" y="6"/>
                      <a:pt x="151" y="5"/>
                    </a:cubicBezTo>
                    <a:cubicBezTo>
                      <a:pt x="143" y="2"/>
                      <a:pt x="136" y="1"/>
                      <a:pt x="128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10"/>
              <p:cNvSpPr/>
              <p:nvPr/>
            </p:nvSpPr>
            <p:spPr>
              <a:xfrm>
                <a:off x="8968746" y="1511578"/>
                <a:ext cx="76645" cy="8379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26" extrusionOk="0">
                    <a:moveTo>
                      <a:pt x="212" y="277"/>
                    </a:moveTo>
                    <a:lnTo>
                      <a:pt x="212" y="277"/>
                    </a:lnTo>
                    <a:cubicBezTo>
                      <a:pt x="375" y="441"/>
                      <a:pt x="538" y="609"/>
                      <a:pt x="701" y="799"/>
                    </a:cubicBezTo>
                    <a:cubicBezTo>
                      <a:pt x="1001" y="1066"/>
                      <a:pt x="1201" y="1433"/>
                      <a:pt x="1268" y="1833"/>
                    </a:cubicBezTo>
                    <a:cubicBezTo>
                      <a:pt x="1268" y="1973"/>
                      <a:pt x="1168" y="2021"/>
                      <a:pt x="1053" y="2021"/>
                    </a:cubicBezTo>
                    <a:cubicBezTo>
                      <a:pt x="948" y="2021"/>
                      <a:pt x="831" y="1981"/>
                      <a:pt x="768" y="1934"/>
                    </a:cubicBezTo>
                    <a:cubicBezTo>
                      <a:pt x="601" y="1733"/>
                      <a:pt x="501" y="1533"/>
                      <a:pt x="434" y="1300"/>
                    </a:cubicBezTo>
                    <a:cubicBezTo>
                      <a:pt x="314" y="970"/>
                      <a:pt x="248" y="612"/>
                      <a:pt x="212" y="277"/>
                    </a:cubicBezTo>
                    <a:close/>
                    <a:moveTo>
                      <a:pt x="166" y="1"/>
                    </a:moveTo>
                    <a:cubicBezTo>
                      <a:pt x="124" y="1"/>
                      <a:pt x="86" y="32"/>
                      <a:pt x="72" y="69"/>
                    </a:cubicBezTo>
                    <a:lnTo>
                      <a:pt x="72" y="69"/>
                    </a:lnTo>
                    <a:cubicBezTo>
                      <a:pt x="33" y="80"/>
                      <a:pt x="0" y="112"/>
                      <a:pt x="0" y="166"/>
                    </a:cubicBezTo>
                    <a:cubicBezTo>
                      <a:pt x="0" y="665"/>
                      <a:pt x="259" y="2226"/>
                      <a:pt x="982" y="2226"/>
                    </a:cubicBezTo>
                    <a:cubicBezTo>
                      <a:pt x="1080" y="2226"/>
                      <a:pt x="1186" y="2197"/>
                      <a:pt x="1301" y="2134"/>
                    </a:cubicBezTo>
                    <a:cubicBezTo>
                      <a:pt x="2035" y="1733"/>
                      <a:pt x="568" y="299"/>
                      <a:pt x="234" y="32"/>
                    </a:cubicBezTo>
                    <a:cubicBezTo>
                      <a:pt x="212" y="10"/>
                      <a:pt x="188" y="1"/>
                      <a:pt x="16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10"/>
              <p:cNvSpPr/>
              <p:nvPr/>
            </p:nvSpPr>
            <p:spPr>
              <a:xfrm>
                <a:off x="8910997" y="1414678"/>
                <a:ext cx="77925" cy="73822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961" extrusionOk="0">
                    <a:moveTo>
                      <a:pt x="1773" y="261"/>
                    </a:moveTo>
                    <a:cubicBezTo>
                      <a:pt x="1479" y="812"/>
                      <a:pt x="1080" y="1282"/>
                      <a:pt x="600" y="1672"/>
                    </a:cubicBezTo>
                    <a:cubicBezTo>
                      <a:pt x="556" y="1706"/>
                      <a:pt x="519" y="1720"/>
                      <a:pt x="487" y="1720"/>
                    </a:cubicBezTo>
                    <a:cubicBezTo>
                      <a:pt x="423" y="1720"/>
                      <a:pt x="378" y="1661"/>
                      <a:pt x="334" y="1572"/>
                    </a:cubicBezTo>
                    <a:cubicBezTo>
                      <a:pt x="267" y="1305"/>
                      <a:pt x="367" y="1005"/>
                      <a:pt x="600" y="838"/>
                    </a:cubicBezTo>
                    <a:cubicBezTo>
                      <a:pt x="948" y="577"/>
                      <a:pt x="1346" y="392"/>
                      <a:pt x="1773" y="261"/>
                    </a:cubicBezTo>
                    <a:close/>
                    <a:moveTo>
                      <a:pt x="1930" y="1"/>
                    </a:moveTo>
                    <a:cubicBezTo>
                      <a:pt x="1921" y="1"/>
                      <a:pt x="1912" y="2"/>
                      <a:pt x="1901" y="4"/>
                    </a:cubicBezTo>
                    <a:lnTo>
                      <a:pt x="1935" y="4"/>
                    </a:lnTo>
                    <a:cubicBezTo>
                      <a:pt x="1368" y="204"/>
                      <a:pt x="701" y="371"/>
                      <a:pt x="300" y="838"/>
                    </a:cubicBezTo>
                    <a:cubicBezTo>
                      <a:pt x="100" y="1072"/>
                      <a:pt x="0" y="1772"/>
                      <a:pt x="367" y="1939"/>
                    </a:cubicBezTo>
                    <a:cubicBezTo>
                      <a:pt x="411" y="1954"/>
                      <a:pt x="453" y="1960"/>
                      <a:pt x="495" y="1960"/>
                    </a:cubicBezTo>
                    <a:cubicBezTo>
                      <a:pt x="838" y="1960"/>
                      <a:pt x="1119" y="1517"/>
                      <a:pt x="1268" y="1339"/>
                    </a:cubicBezTo>
                    <a:cubicBezTo>
                      <a:pt x="1568" y="972"/>
                      <a:pt x="1835" y="571"/>
                      <a:pt x="2035" y="171"/>
                    </a:cubicBezTo>
                    <a:cubicBezTo>
                      <a:pt x="2069" y="102"/>
                      <a:pt x="2033" y="43"/>
                      <a:pt x="1985" y="19"/>
                    </a:cubicBezTo>
                    <a:lnTo>
                      <a:pt x="1985" y="19"/>
                    </a:lnTo>
                    <a:cubicBezTo>
                      <a:pt x="1970" y="8"/>
                      <a:pt x="1952" y="1"/>
                      <a:pt x="193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10"/>
              <p:cNvSpPr/>
              <p:nvPr/>
            </p:nvSpPr>
            <p:spPr>
              <a:xfrm>
                <a:off x="8983804" y="1349476"/>
                <a:ext cx="98630" cy="71036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887" extrusionOk="0">
                    <a:moveTo>
                      <a:pt x="238" y="203"/>
                    </a:moveTo>
                    <a:cubicBezTo>
                      <a:pt x="864" y="244"/>
                      <a:pt x="2167" y="875"/>
                      <a:pt x="1569" y="1536"/>
                    </a:cubicBezTo>
                    <a:cubicBezTo>
                      <a:pt x="1479" y="1631"/>
                      <a:pt x="1386" y="1672"/>
                      <a:pt x="1291" y="1672"/>
                    </a:cubicBezTo>
                    <a:cubicBezTo>
                      <a:pt x="803" y="1672"/>
                      <a:pt x="295" y="578"/>
                      <a:pt x="238" y="203"/>
                    </a:cubicBezTo>
                    <a:close/>
                    <a:moveTo>
                      <a:pt x="171" y="1"/>
                    </a:moveTo>
                    <a:cubicBezTo>
                      <a:pt x="159" y="1"/>
                      <a:pt x="146" y="1"/>
                      <a:pt x="134" y="2"/>
                    </a:cubicBezTo>
                    <a:cubicBezTo>
                      <a:pt x="44" y="2"/>
                      <a:pt x="3" y="69"/>
                      <a:pt x="10" y="127"/>
                    </a:cubicBezTo>
                    <a:lnTo>
                      <a:pt x="10" y="127"/>
                    </a:lnTo>
                    <a:cubicBezTo>
                      <a:pt x="4" y="139"/>
                      <a:pt x="1" y="153"/>
                      <a:pt x="1" y="168"/>
                    </a:cubicBezTo>
                    <a:lnTo>
                      <a:pt x="25" y="168"/>
                    </a:lnTo>
                    <a:cubicBezTo>
                      <a:pt x="28" y="173"/>
                      <a:pt x="32" y="177"/>
                      <a:pt x="36" y="180"/>
                    </a:cubicBezTo>
                    <a:lnTo>
                      <a:pt x="36" y="180"/>
                    </a:lnTo>
                    <a:cubicBezTo>
                      <a:pt x="98" y="683"/>
                      <a:pt x="672" y="1886"/>
                      <a:pt x="1298" y="1886"/>
                    </a:cubicBezTo>
                    <a:cubicBezTo>
                      <a:pt x="1432" y="1886"/>
                      <a:pt x="1568" y="1831"/>
                      <a:pt x="1702" y="1703"/>
                    </a:cubicBezTo>
                    <a:cubicBezTo>
                      <a:pt x="2619" y="884"/>
                      <a:pt x="867" y="1"/>
                      <a:pt x="17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1" name="Google Shape;1191;p10"/>
            <p:cNvGrpSpPr/>
            <p:nvPr/>
          </p:nvGrpSpPr>
          <p:grpSpPr>
            <a:xfrm>
              <a:off x="8213498" y="948701"/>
              <a:ext cx="611658" cy="434768"/>
              <a:chOff x="8213498" y="948701"/>
              <a:chExt cx="611658" cy="434768"/>
            </a:xfrm>
          </p:grpSpPr>
          <p:sp>
            <p:nvSpPr>
              <p:cNvPr id="1192" name="Google Shape;1192;p10"/>
              <p:cNvSpPr/>
              <p:nvPr/>
            </p:nvSpPr>
            <p:spPr>
              <a:xfrm>
                <a:off x="8325080" y="948701"/>
                <a:ext cx="500076" cy="422904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1234" extrusionOk="0">
                    <a:moveTo>
                      <a:pt x="11824" y="0"/>
                    </a:moveTo>
                    <a:cubicBezTo>
                      <a:pt x="9312" y="0"/>
                      <a:pt x="6711" y="1595"/>
                      <a:pt x="4823" y="2976"/>
                    </a:cubicBezTo>
                    <a:cubicBezTo>
                      <a:pt x="3555" y="3910"/>
                      <a:pt x="2521" y="5144"/>
                      <a:pt x="1821" y="6545"/>
                    </a:cubicBezTo>
                    <a:cubicBezTo>
                      <a:pt x="1054" y="7979"/>
                      <a:pt x="453" y="9514"/>
                      <a:pt x="20" y="11115"/>
                    </a:cubicBezTo>
                    <a:cubicBezTo>
                      <a:pt x="1" y="11190"/>
                      <a:pt x="56" y="11233"/>
                      <a:pt x="113" y="11233"/>
                    </a:cubicBezTo>
                    <a:cubicBezTo>
                      <a:pt x="158" y="11233"/>
                      <a:pt x="205" y="11207"/>
                      <a:pt x="220" y="11148"/>
                    </a:cubicBezTo>
                    <a:cubicBezTo>
                      <a:pt x="620" y="9680"/>
                      <a:pt x="1187" y="8246"/>
                      <a:pt x="1888" y="6878"/>
                    </a:cubicBezTo>
                    <a:cubicBezTo>
                      <a:pt x="2555" y="5411"/>
                      <a:pt x="3589" y="4110"/>
                      <a:pt x="4890" y="3142"/>
                    </a:cubicBezTo>
                    <a:cubicBezTo>
                      <a:pt x="6756" y="1785"/>
                      <a:pt x="9366" y="211"/>
                      <a:pt x="11825" y="211"/>
                    </a:cubicBezTo>
                    <a:cubicBezTo>
                      <a:pt x="12266" y="211"/>
                      <a:pt x="12703" y="262"/>
                      <a:pt x="13129" y="374"/>
                    </a:cubicBezTo>
                    <a:cubicBezTo>
                      <a:pt x="13138" y="377"/>
                      <a:pt x="13147" y="378"/>
                      <a:pt x="13155" y="378"/>
                    </a:cubicBezTo>
                    <a:cubicBezTo>
                      <a:pt x="13239" y="378"/>
                      <a:pt x="13284" y="234"/>
                      <a:pt x="13162" y="174"/>
                    </a:cubicBezTo>
                    <a:lnTo>
                      <a:pt x="13196" y="174"/>
                    </a:lnTo>
                    <a:cubicBezTo>
                      <a:pt x="12745" y="54"/>
                      <a:pt x="12286" y="0"/>
                      <a:pt x="1182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3" name="Google Shape;1193;p10"/>
              <p:cNvSpPr/>
              <p:nvPr/>
            </p:nvSpPr>
            <p:spPr>
              <a:xfrm>
                <a:off x="8224453" y="1205331"/>
                <a:ext cx="275448" cy="99232"/>
              </a:xfrm>
              <a:custGeom>
                <a:avLst/>
                <a:gdLst/>
                <a:ahLst/>
                <a:cxnLst/>
                <a:rect l="l" t="t" r="r" b="b"/>
                <a:pathLst>
                  <a:path w="7317" h="2636" extrusionOk="0">
                    <a:moveTo>
                      <a:pt x="3649" y="0"/>
                    </a:moveTo>
                    <a:cubicBezTo>
                      <a:pt x="2417" y="0"/>
                      <a:pt x="1336" y="666"/>
                      <a:pt x="124" y="962"/>
                    </a:cubicBezTo>
                    <a:cubicBezTo>
                      <a:pt x="1" y="993"/>
                      <a:pt x="20" y="1166"/>
                      <a:pt x="155" y="1166"/>
                    </a:cubicBezTo>
                    <a:cubicBezTo>
                      <a:pt x="166" y="1166"/>
                      <a:pt x="178" y="1165"/>
                      <a:pt x="191" y="1162"/>
                    </a:cubicBezTo>
                    <a:cubicBezTo>
                      <a:pt x="1365" y="898"/>
                      <a:pt x="2409" y="221"/>
                      <a:pt x="3598" y="221"/>
                    </a:cubicBezTo>
                    <a:cubicBezTo>
                      <a:pt x="3760" y="221"/>
                      <a:pt x="3925" y="233"/>
                      <a:pt x="4094" y="261"/>
                    </a:cubicBezTo>
                    <a:cubicBezTo>
                      <a:pt x="5395" y="428"/>
                      <a:pt x="6762" y="1229"/>
                      <a:pt x="7096" y="2563"/>
                    </a:cubicBezTo>
                    <a:cubicBezTo>
                      <a:pt x="7108" y="2614"/>
                      <a:pt x="7146" y="2636"/>
                      <a:pt x="7185" y="2636"/>
                    </a:cubicBezTo>
                    <a:cubicBezTo>
                      <a:pt x="7248" y="2636"/>
                      <a:pt x="7317" y="2579"/>
                      <a:pt x="7296" y="2496"/>
                    </a:cubicBezTo>
                    <a:cubicBezTo>
                      <a:pt x="6996" y="1195"/>
                      <a:pt x="5761" y="462"/>
                      <a:pt x="4561" y="128"/>
                    </a:cubicBezTo>
                    <a:cubicBezTo>
                      <a:pt x="4246" y="38"/>
                      <a:pt x="3943" y="0"/>
                      <a:pt x="364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10"/>
              <p:cNvSpPr/>
              <p:nvPr/>
            </p:nvSpPr>
            <p:spPr>
              <a:xfrm>
                <a:off x="8252235" y="1209284"/>
                <a:ext cx="140265" cy="119448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3173" extrusionOk="0">
                    <a:moveTo>
                      <a:pt x="3574" y="0"/>
                    </a:moveTo>
                    <a:cubicBezTo>
                      <a:pt x="3541" y="0"/>
                      <a:pt x="3509" y="16"/>
                      <a:pt x="3489" y="56"/>
                    </a:cubicBezTo>
                    <a:cubicBezTo>
                      <a:pt x="2555" y="1224"/>
                      <a:pt x="1388" y="2225"/>
                      <a:pt x="87" y="2958"/>
                    </a:cubicBezTo>
                    <a:cubicBezTo>
                      <a:pt x="1" y="3016"/>
                      <a:pt x="63" y="3172"/>
                      <a:pt x="145" y="3172"/>
                    </a:cubicBezTo>
                    <a:cubicBezTo>
                      <a:pt x="159" y="3172"/>
                      <a:pt x="173" y="3168"/>
                      <a:pt x="187" y="3159"/>
                    </a:cubicBezTo>
                    <a:lnTo>
                      <a:pt x="187" y="3125"/>
                    </a:lnTo>
                    <a:cubicBezTo>
                      <a:pt x="1521" y="2358"/>
                      <a:pt x="2722" y="1357"/>
                      <a:pt x="3656" y="156"/>
                    </a:cubicBezTo>
                    <a:cubicBezTo>
                      <a:pt x="3726" y="87"/>
                      <a:pt x="3649" y="0"/>
                      <a:pt x="357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5" name="Google Shape;1195;p10"/>
              <p:cNvSpPr/>
              <p:nvPr/>
            </p:nvSpPr>
            <p:spPr>
              <a:xfrm>
                <a:off x="8383129" y="1211467"/>
                <a:ext cx="65766" cy="14184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768" extrusionOk="0">
                    <a:moveTo>
                      <a:pt x="173" y="1"/>
                    </a:moveTo>
                    <a:cubicBezTo>
                      <a:pt x="85" y="1"/>
                      <a:pt x="1" y="113"/>
                      <a:pt x="79" y="165"/>
                    </a:cubicBezTo>
                    <a:cubicBezTo>
                      <a:pt x="512" y="666"/>
                      <a:pt x="846" y="1233"/>
                      <a:pt x="1013" y="1833"/>
                    </a:cubicBezTo>
                    <a:cubicBezTo>
                      <a:pt x="1246" y="2433"/>
                      <a:pt x="1446" y="3034"/>
                      <a:pt x="1513" y="3668"/>
                    </a:cubicBezTo>
                    <a:cubicBezTo>
                      <a:pt x="1513" y="3734"/>
                      <a:pt x="1571" y="3768"/>
                      <a:pt x="1630" y="3768"/>
                    </a:cubicBezTo>
                    <a:cubicBezTo>
                      <a:pt x="1688" y="3768"/>
                      <a:pt x="1747" y="3734"/>
                      <a:pt x="1747" y="3668"/>
                    </a:cubicBezTo>
                    <a:cubicBezTo>
                      <a:pt x="1647" y="2967"/>
                      <a:pt x="1446" y="2267"/>
                      <a:pt x="1146" y="1633"/>
                    </a:cubicBezTo>
                    <a:cubicBezTo>
                      <a:pt x="979" y="1032"/>
                      <a:pt x="646" y="499"/>
                      <a:pt x="246" y="32"/>
                    </a:cubicBezTo>
                    <a:cubicBezTo>
                      <a:pt x="223" y="10"/>
                      <a:pt x="198" y="1"/>
                      <a:pt x="1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6" name="Google Shape;1196;p10"/>
              <p:cNvSpPr/>
              <p:nvPr/>
            </p:nvSpPr>
            <p:spPr>
              <a:xfrm>
                <a:off x="8213498" y="1235109"/>
                <a:ext cx="38774" cy="2544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676" extrusionOk="0">
                    <a:moveTo>
                      <a:pt x="424" y="0"/>
                    </a:moveTo>
                    <a:cubicBezTo>
                      <a:pt x="1" y="0"/>
                      <a:pt x="1" y="675"/>
                      <a:pt x="424" y="675"/>
                    </a:cubicBezTo>
                    <a:cubicBezTo>
                      <a:pt x="443" y="675"/>
                      <a:pt x="462" y="674"/>
                      <a:pt x="482" y="671"/>
                    </a:cubicBezTo>
                    <a:lnTo>
                      <a:pt x="549" y="671"/>
                    </a:lnTo>
                    <a:cubicBezTo>
                      <a:pt x="569" y="674"/>
                      <a:pt x="588" y="675"/>
                      <a:pt x="606" y="675"/>
                    </a:cubicBezTo>
                    <a:cubicBezTo>
                      <a:pt x="1030" y="675"/>
                      <a:pt x="1030" y="0"/>
                      <a:pt x="606" y="0"/>
                    </a:cubicBezTo>
                    <a:cubicBezTo>
                      <a:pt x="588" y="0"/>
                      <a:pt x="569" y="2"/>
                      <a:pt x="549" y="4"/>
                    </a:cubicBezTo>
                    <a:lnTo>
                      <a:pt x="482" y="4"/>
                    </a:lnTo>
                    <a:cubicBezTo>
                      <a:pt x="462" y="2"/>
                      <a:pt x="443" y="0"/>
                      <a:pt x="42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8250466" y="1313110"/>
                <a:ext cx="37683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lnTo>
                      <a:pt x="534" y="701"/>
                    </a:lnTo>
                    <a:cubicBezTo>
                      <a:pt x="1001" y="701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8328317" y="1357043"/>
                <a:ext cx="28911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2" extrusionOk="0">
                    <a:moveTo>
                      <a:pt x="367" y="1"/>
                    </a:moveTo>
                    <a:cubicBezTo>
                      <a:pt x="167" y="1"/>
                      <a:pt x="0" y="134"/>
                      <a:pt x="0" y="334"/>
                    </a:cubicBezTo>
                    <a:cubicBezTo>
                      <a:pt x="0" y="535"/>
                      <a:pt x="167" y="668"/>
                      <a:pt x="367" y="701"/>
                    </a:cubicBezTo>
                    <a:lnTo>
                      <a:pt x="434" y="701"/>
                    </a:lnTo>
                    <a:cubicBezTo>
                      <a:pt x="601" y="668"/>
                      <a:pt x="768" y="535"/>
                      <a:pt x="768" y="334"/>
                    </a:cubicBezTo>
                    <a:cubicBezTo>
                      <a:pt x="768" y="134"/>
                      <a:pt x="601" y="1"/>
                      <a:pt x="4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8442572" y="1340742"/>
                <a:ext cx="27669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4" y="0"/>
                    </a:moveTo>
                    <a:cubicBezTo>
                      <a:pt x="134" y="0"/>
                      <a:pt x="1" y="167"/>
                      <a:pt x="1" y="334"/>
                    </a:cubicBezTo>
                    <a:cubicBezTo>
                      <a:pt x="1" y="534"/>
                      <a:pt x="134" y="701"/>
                      <a:pt x="334" y="701"/>
                    </a:cubicBezTo>
                    <a:lnTo>
                      <a:pt x="401" y="701"/>
                    </a:lnTo>
                    <a:cubicBezTo>
                      <a:pt x="601" y="701"/>
                      <a:pt x="735" y="534"/>
                      <a:pt x="735" y="334"/>
                    </a:cubicBezTo>
                    <a:cubicBezTo>
                      <a:pt x="735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8480255" y="1289243"/>
                <a:ext cx="38963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lnTo>
                      <a:pt x="568" y="701"/>
                    </a:lnTo>
                    <a:cubicBezTo>
                      <a:pt x="1035" y="701"/>
                      <a:pt x="1035" y="1"/>
                      <a:pt x="56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1" name="Google Shape;1201;p10"/>
            <p:cNvGrpSpPr/>
            <p:nvPr/>
          </p:nvGrpSpPr>
          <p:grpSpPr>
            <a:xfrm>
              <a:off x="8546814" y="427482"/>
              <a:ext cx="705768" cy="1177197"/>
              <a:chOff x="8556864" y="319795"/>
              <a:chExt cx="705768" cy="1177197"/>
            </a:xfrm>
          </p:grpSpPr>
          <p:sp>
            <p:nvSpPr>
              <p:cNvPr id="1202" name="Google Shape;1202;p10"/>
              <p:cNvSpPr/>
              <p:nvPr/>
            </p:nvSpPr>
            <p:spPr>
              <a:xfrm>
                <a:off x="8556864" y="319795"/>
                <a:ext cx="705768" cy="1177197"/>
              </a:xfrm>
              <a:custGeom>
                <a:avLst/>
                <a:gdLst/>
                <a:ahLst/>
                <a:cxnLst/>
                <a:rect l="l" t="t" r="r" b="b"/>
                <a:pathLst>
                  <a:path w="18748" h="31271" extrusionOk="0">
                    <a:moveTo>
                      <a:pt x="16979" y="1"/>
                    </a:moveTo>
                    <a:cubicBezTo>
                      <a:pt x="15278" y="1769"/>
                      <a:pt x="10208" y="5905"/>
                      <a:pt x="8540" y="7306"/>
                    </a:cubicBezTo>
                    <a:cubicBezTo>
                      <a:pt x="7072" y="8574"/>
                      <a:pt x="5671" y="9941"/>
                      <a:pt x="4370" y="11342"/>
                    </a:cubicBezTo>
                    <a:cubicBezTo>
                      <a:pt x="3570" y="12143"/>
                      <a:pt x="1902" y="13744"/>
                      <a:pt x="1735" y="14911"/>
                    </a:cubicBezTo>
                    <a:cubicBezTo>
                      <a:pt x="1468" y="16679"/>
                      <a:pt x="4403" y="16980"/>
                      <a:pt x="5638" y="17180"/>
                    </a:cubicBezTo>
                    <a:cubicBezTo>
                      <a:pt x="4470" y="18214"/>
                      <a:pt x="0" y="20182"/>
                      <a:pt x="1168" y="22383"/>
                    </a:cubicBezTo>
                    <a:cubicBezTo>
                      <a:pt x="1572" y="23124"/>
                      <a:pt x="2773" y="23363"/>
                      <a:pt x="4028" y="23363"/>
                    </a:cubicBezTo>
                    <a:cubicBezTo>
                      <a:pt x="5260" y="23363"/>
                      <a:pt x="6544" y="23132"/>
                      <a:pt x="7172" y="22917"/>
                    </a:cubicBezTo>
                    <a:lnTo>
                      <a:pt x="7172" y="22917"/>
                    </a:lnTo>
                    <a:cubicBezTo>
                      <a:pt x="6205" y="24151"/>
                      <a:pt x="2335" y="30890"/>
                      <a:pt x="5638" y="31257"/>
                    </a:cubicBezTo>
                    <a:cubicBezTo>
                      <a:pt x="5705" y="31266"/>
                      <a:pt x="5772" y="31270"/>
                      <a:pt x="5839" y="31270"/>
                    </a:cubicBezTo>
                    <a:cubicBezTo>
                      <a:pt x="8209" y="31270"/>
                      <a:pt x="10032" y="25639"/>
                      <a:pt x="10908" y="23985"/>
                    </a:cubicBezTo>
                    <a:cubicBezTo>
                      <a:pt x="11537" y="24834"/>
                      <a:pt x="12225" y="26809"/>
                      <a:pt x="13588" y="26809"/>
                    </a:cubicBezTo>
                    <a:cubicBezTo>
                      <a:pt x="13670" y="26809"/>
                      <a:pt x="13756" y="26802"/>
                      <a:pt x="13844" y="26787"/>
                    </a:cubicBezTo>
                    <a:cubicBezTo>
                      <a:pt x="15144" y="26553"/>
                      <a:pt x="15278" y="24118"/>
                      <a:pt x="15378" y="23117"/>
                    </a:cubicBezTo>
                    <a:cubicBezTo>
                      <a:pt x="15545" y="21716"/>
                      <a:pt x="15545" y="20282"/>
                      <a:pt x="15378" y="18881"/>
                    </a:cubicBezTo>
                    <a:cubicBezTo>
                      <a:pt x="15211" y="17747"/>
                      <a:pt x="14711" y="16513"/>
                      <a:pt x="14711" y="15345"/>
                    </a:cubicBezTo>
                    <a:lnTo>
                      <a:pt x="14711" y="15345"/>
                    </a:lnTo>
                    <a:cubicBezTo>
                      <a:pt x="15381" y="15900"/>
                      <a:pt x="16211" y="17159"/>
                      <a:pt x="17002" y="17159"/>
                    </a:cubicBezTo>
                    <a:cubicBezTo>
                      <a:pt x="17353" y="17159"/>
                      <a:pt x="17696" y="16912"/>
                      <a:pt x="18013" y="16246"/>
                    </a:cubicBezTo>
                    <a:cubicBezTo>
                      <a:pt x="18747" y="14845"/>
                      <a:pt x="17413" y="2302"/>
                      <a:pt x="16979" y="34"/>
                    </a:cubicBezTo>
                    <a:lnTo>
                      <a:pt x="16979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3" name="Google Shape;1203;p10"/>
              <p:cNvSpPr/>
              <p:nvPr/>
            </p:nvSpPr>
            <p:spPr>
              <a:xfrm>
                <a:off x="8794672" y="325780"/>
                <a:ext cx="415714" cy="1066671"/>
              </a:xfrm>
              <a:custGeom>
                <a:avLst/>
                <a:gdLst/>
                <a:ahLst/>
                <a:cxnLst/>
                <a:rect l="l" t="t" r="r" b="b"/>
                <a:pathLst>
                  <a:path w="11043" h="28335" extrusionOk="0">
                    <a:moveTo>
                      <a:pt x="10878" y="0"/>
                    </a:moveTo>
                    <a:cubicBezTo>
                      <a:pt x="10846" y="0"/>
                      <a:pt x="10815" y="13"/>
                      <a:pt x="10796" y="42"/>
                    </a:cubicBezTo>
                    <a:lnTo>
                      <a:pt x="10829" y="42"/>
                    </a:lnTo>
                    <a:cubicBezTo>
                      <a:pt x="8527" y="4512"/>
                      <a:pt x="7493" y="9449"/>
                      <a:pt x="6025" y="14219"/>
                    </a:cubicBezTo>
                    <a:cubicBezTo>
                      <a:pt x="5225" y="16787"/>
                      <a:pt x="4258" y="19322"/>
                      <a:pt x="3157" y="21791"/>
                    </a:cubicBezTo>
                    <a:cubicBezTo>
                      <a:pt x="2223" y="23959"/>
                      <a:pt x="722" y="25927"/>
                      <a:pt x="21" y="28195"/>
                    </a:cubicBezTo>
                    <a:cubicBezTo>
                      <a:pt x="1" y="28278"/>
                      <a:pt x="69" y="28335"/>
                      <a:pt x="132" y="28335"/>
                    </a:cubicBezTo>
                    <a:cubicBezTo>
                      <a:pt x="172" y="28335"/>
                      <a:pt x="209" y="28313"/>
                      <a:pt x="221" y="28262"/>
                    </a:cubicBezTo>
                    <a:cubicBezTo>
                      <a:pt x="622" y="27128"/>
                      <a:pt x="1155" y="26027"/>
                      <a:pt x="1789" y="25026"/>
                    </a:cubicBezTo>
                    <a:cubicBezTo>
                      <a:pt x="2423" y="23926"/>
                      <a:pt x="2957" y="22758"/>
                      <a:pt x="3457" y="21624"/>
                    </a:cubicBezTo>
                    <a:cubicBezTo>
                      <a:pt x="4458" y="19322"/>
                      <a:pt x="5358" y="16954"/>
                      <a:pt x="6126" y="14552"/>
                    </a:cubicBezTo>
                    <a:cubicBezTo>
                      <a:pt x="7627" y="9716"/>
                      <a:pt x="8627" y="4712"/>
                      <a:pt x="10996" y="142"/>
                    </a:cubicBezTo>
                    <a:cubicBezTo>
                      <a:pt x="11043" y="71"/>
                      <a:pt x="10957" y="0"/>
                      <a:pt x="1087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4" name="Google Shape;1204;p10"/>
              <p:cNvSpPr/>
              <p:nvPr/>
            </p:nvSpPr>
            <p:spPr>
              <a:xfrm>
                <a:off x="8699127" y="959204"/>
                <a:ext cx="370803" cy="2528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6718" extrusionOk="0">
                    <a:moveTo>
                      <a:pt x="7760" y="0"/>
                    </a:moveTo>
                    <a:cubicBezTo>
                      <a:pt x="7738" y="0"/>
                      <a:pt x="7716" y="8"/>
                      <a:pt x="7696" y="28"/>
                    </a:cubicBezTo>
                    <a:cubicBezTo>
                      <a:pt x="6495" y="1095"/>
                      <a:pt x="5228" y="2063"/>
                      <a:pt x="3860" y="2863"/>
                    </a:cubicBezTo>
                    <a:cubicBezTo>
                      <a:pt x="2967" y="3429"/>
                      <a:pt x="1729" y="4340"/>
                      <a:pt x="596" y="4340"/>
                    </a:cubicBezTo>
                    <a:cubicBezTo>
                      <a:pt x="459" y="4340"/>
                      <a:pt x="324" y="4326"/>
                      <a:pt x="191" y="4298"/>
                    </a:cubicBezTo>
                    <a:cubicBezTo>
                      <a:pt x="181" y="4295"/>
                      <a:pt x="171" y="4294"/>
                      <a:pt x="161" y="4294"/>
                    </a:cubicBezTo>
                    <a:cubicBezTo>
                      <a:pt x="48" y="4294"/>
                      <a:pt x="1" y="4467"/>
                      <a:pt x="124" y="4498"/>
                    </a:cubicBezTo>
                    <a:lnTo>
                      <a:pt x="124" y="4531"/>
                    </a:lnTo>
                    <a:cubicBezTo>
                      <a:pt x="263" y="4560"/>
                      <a:pt x="402" y="4573"/>
                      <a:pt x="542" y="4573"/>
                    </a:cubicBezTo>
                    <a:cubicBezTo>
                      <a:pt x="1547" y="4573"/>
                      <a:pt x="2573" y="3895"/>
                      <a:pt x="3393" y="3397"/>
                    </a:cubicBezTo>
                    <a:cubicBezTo>
                      <a:pt x="4938" y="2528"/>
                      <a:pt x="6358" y="1504"/>
                      <a:pt x="7684" y="325"/>
                    </a:cubicBezTo>
                    <a:lnTo>
                      <a:pt x="7684" y="325"/>
                    </a:lnTo>
                    <a:cubicBezTo>
                      <a:pt x="7797" y="1289"/>
                      <a:pt x="8055" y="2222"/>
                      <a:pt x="8430" y="3097"/>
                    </a:cubicBezTo>
                    <a:cubicBezTo>
                      <a:pt x="8830" y="4264"/>
                      <a:pt x="9264" y="5465"/>
                      <a:pt x="9631" y="6633"/>
                    </a:cubicBezTo>
                    <a:cubicBezTo>
                      <a:pt x="9646" y="6691"/>
                      <a:pt x="9692" y="6718"/>
                      <a:pt x="9737" y="6718"/>
                    </a:cubicBezTo>
                    <a:cubicBezTo>
                      <a:pt x="9795" y="6718"/>
                      <a:pt x="9850" y="6674"/>
                      <a:pt x="9831" y="6599"/>
                    </a:cubicBezTo>
                    <a:cubicBezTo>
                      <a:pt x="9464" y="5465"/>
                      <a:pt x="9064" y="4364"/>
                      <a:pt x="8697" y="3264"/>
                    </a:cubicBezTo>
                    <a:cubicBezTo>
                      <a:pt x="8363" y="2230"/>
                      <a:pt x="7896" y="1195"/>
                      <a:pt x="7863" y="95"/>
                    </a:cubicBezTo>
                    <a:cubicBezTo>
                      <a:pt x="7863" y="48"/>
                      <a:pt x="7813" y="0"/>
                      <a:pt x="776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10"/>
              <p:cNvSpPr/>
              <p:nvPr/>
            </p:nvSpPr>
            <p:spPr>
              <a:xfrm>
                <a:off x="8713809" y="708071"/>
                <a:ext cx="471579" cy="168198"/>
              </a:xfrm>
              <a:custGeom>
                <a:avLst/>
                <a:gdLst/>
                <a:ahLst/>
                <a:cxnLst/>
                <a:rect l="l" t="t" r="r" b="b"/>
                <a:pathLst>
                  <a:path w="12527" h="4468" extrusionOk="0">
                    <a:moveTo>
                      <a:pt x="9318" y="0"/>
                    </a:moveTo>
                    <a:cubicBezTo>
                      <a:pt x="9264" y="0"/>
                      <a:pt x="9208" y="36"/>
                      <a:pt x="9208" y="94"/>
                    </a:cubicBezTo>
                    <a:cubicBezTo>
                      <a:pt x="9208" y="294"/>
                      <a:pt x="7573" y="1128"/>
                      <a:pt x="7340" y="1295"/>
                    </a:cubicBezTo>
                    <a:cubicBezTo>
                      <a:pt x="6606" y="1762"/>
                      <a:pt x="5872" y="2196"/>
                      <a:pt x="5105" y="2596"/>
                    </a:cubicBezTo>
                    <a:cubicBezTo>
                      <a:pt x="3653" y="3306"/>
                      <a:pt x="1952" y="4234"/>
                      <a:pt x="303" y="4234"/>
                    </a:cubicBezTo>
                    <a:cubicBezTo>
                      <a:pt x="246" y="4234"/>
                      <a:pt x="190" y="4233"/>
                      <a:pt x="134" y="4231"/>
                    </a:cubicBezTo>
                    <a:cubicBezTo>
                      <a:pt x="1" y="4231"/>
                      <a:pt x="1" y="4431"/>
                      <a:pt x="134" y="4431"/>
                    </a:cubicBezTo>
                    <a:lnTo>
                      <a:pt x="134" y="4464"/>
                    </a:lnTo>
                    <a:cubicBezTo>
                      <a:pt x="191" y="4466"/>
                      <a:pt x="247" y="4467"/>
                      <a:pt x="303" y="4467"/>
                    </a:cubicBezTo>
                    <a:cubicBezTo>
                      <a:pt x="2013" y="4467"/>
                      <a:pt x="3687" y="3507"/>
                      <a:pt x="5205" y="2796"/>
                    </a:cubicBezTo>
                    <a:cubicBezTo>
                      <a:pt x="6139" y="2296"/>
                      <a:pt x="7073" y="1762"/>
                      <a:pt x="7940" y="1195"/>
                    </a:cubicBezTo>
                    <a:cubicBezTo>
                      <a:pt x="8183" y="1033"/>
                      <a:pt x="9016" y="674"/>
                      <a:pt x="9325" y="349"/>
                    </a:cubicBezTo>
                    <a:lnTo>
                      <a:pt x="9325" y="349"/>
                    </a:lnTo>
                    <a:cubicBezTo>
                      <a:pt x="10042" y="1889"/>
                      <a:pt x="11284" y="3048"/>
                      <a:pt x="12310" y="4331"/>
                    </a:cubicBezTo>
                    <a:cubicBezTo>
                      <a:pt x="12335" y="4356"/>
                      <a:pt x="12362" y="4366"/>
                      <a:pt x="12387" y="4366"/>
                    </a:cubicBezTo>
                    <a:cubicBezTo>
                      <a:pt x="12464" y="4366"/>
                      <a:pt x="12527" y="4272"/>
                      <a:pt x="12477" y="4197"/>
                    </a:cubicBezTo>
                    <a:cubicBezTo>
                      <a:pt x="11426" y="2851"/>
                      <a:pt x="10149" y="1698"/>
                      <a:pt x="9441" y="135"/>
                    </a:cubicBezTo>
                    <a:lnTo>
                      <a:pt x="9441" y="135"/>
                    </a:lnTo>
                    <a:cubicBezTo>
                      <a:pt x="9441" y="133"/>
                      <a:pt x="9441" y="130"/>
                      <a:pt x="9441" y="128"/>
                    </a:cubicBezTo>
                    <a:lnTo>
                      <a:pt x="9441" y="128"/>
                    </a:lnTo>
                    <a:lnTo>
                      <a:pt x="9438" y="128"/>
                    </a:lnTo>
                    <a:lnTo>
                      <a:pt x="9438" y="128"/>
                    </a:lnTo>
                    <a:cubicBezTo>
                      <a:pt x="9428" y="106"/>
                      <a:pt x="9418" y="83"/>
                      <a:pt x="9408" y="61"/>
                    </a:cubicBezTo>
                    <a:cubicBezTo>
                      <a:pt x="9394" y="19"/>
                      <a:pt x="9356" y="0"/>
                      <a:pt x="931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6" name="Google Shape;1206;p10"/>
              <p:cNvSpPr/>
              <p:nvPr/>
            </p:nvSpPr>
            <p:spPr>
              <a:xfrm>
                <a:off x="8890066" y="510168"/>
                <a:ext cx="316557" cy="13507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3588" extrusionOk="0">
                    <a:moveTo>
                      <a:pt x="6256" y="0"/>
                    </a:moveTo>
                    <a:cubicBezTo>
                      <a:pt x="6246" y="0"/>
                      <a:pt x="6237" y="4"/>
                      <a:pt x="6227" y="14"/>
                    </a:cubicBezTo>
                    <a:cubicBezTo>
                      <a:pt x="4025" y="848"/>
                      <a:pt x="2257" y="2449"/>
                      <a:pt x="122" y="3383"/>
                    </a:cubicBezTo>
                    <a:cubicBezTo>
                      <a:pt x="1" y="3444"/>
                      <a:pt x="101" y="3588"/>
                      <a:pt x="195" y="3588"/>
                    </a:cubicBezTo>
                    <a:cubicBezTo>
                      <a:pt x="204" y="3588"/>
                      <a:pt x="214" y="3586"/>
                      <a:pt x="222" y="3583"/>
                    </a:cubicBezTo>
                    <a:cubicBezTo>
                      <a:pt x="1757" y="2916"/>
                      <a:pt x="3125" y="1915"/>
                      <a:pt x="4559" y="1048"/>
                    </a:cubicBezTo>
                    <a:cubicBezTo>
                      <a:pt x="4859" y="848"/>
                      <a:pt x="5193" y="681"/>
                      <a:pt x="5526" y="514"/>
                    </a:cubicBezTo>
                    <a:cubicBezTo>
                      <a:pt x="5706" y="433"/>
                      <a:pt x="5845" y="397"/>
                      <a:pt x="5959" y="397"/>
                    </a:cubicBezTo>
                    <a:cubicBezTo>
                      <a:pt x="6309" y="397"/>
                      <a:pt x="6408" y="737"/>
                      <a:pt x="6660" y="1115"/>
                    </a:cubicBezTo>
                    <a:cubicBezTo>
                      <a:pt x="7094" y="1815"/>
                      <a:pt x="7694" y="2382"/>
                      <a:pt x="8161" y="3050"/>
                    </a:cubicBezTo>
                    <a:cubicBezTo>
                      <a:pt x="8191" y="3079"/>
                      <a:pt x="8226" y="3091"/>
                      <a:pt x="8259" y="3091"/>
                    </a:cubicBezTo>
                    <a:cubicBezTo>
                      <a:pt x="8339" y="3091"/>
                      <a:pt x="8409" y="3020"/>
                      <a:pt x="8362" y="2950"/>
                    </a:cubicBezTo>
                    <a:cubicBezTo>
                      <a:pt x="7628" y="1982"/>
                      <a:pt x="6794" y="1148"/>
                      <a:pt x="6327" y="47"/>
                    </a:cubicBezTo>
                    <a:cubicBezTo>
                      <a:pt x="6303" y="24"/>
                      <a:pt x="6280" y="0"/>
                      <a:pt x="62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7" name="Google Shape;1207;p10"/>
              <p:cNvSpPr/>
              <p:nvPr/>
            </p:nvSpPr>
            <p:spPr>
              <a:xfrm>
                <a:off x="8815528" y="743006"/>
                <a:ext cx="2390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68" extrusionOk="0">
                    <a:moveTo>
                      <a:pt x="301" y="0"/>
                    </a:moveTo>
                    <a:cubicBezTo>
                      <a:pt x="1" y="0"/>
                      <a:pt x="1" y="467"/>
                      <a:pt x="301" y="467"/>
                    </a:cubicBezTo>
                    <a:cubicBezTo>
                      <a:pt x="635" y="467"/>
                      <a:pt x="635" y="0"/>
                      <a:pt x="3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10"/>
              <p:cNvSpPr/>
              <p:nvPr/>
            </p:nvSpPr>
            <p:spPr>
              <a:xfrm>
                <a:off x="8846924" y="717896"/>
                <a:ext cx="20140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68" extrusionOk="0">
                    <a:moveTo>
                      <a:pt x="268" y="0"/>
                    </a:moveTo>
                    <a:cubicBezTo>
                      <a:pt x="1" y="33"/>
                      <a:pt x="1" y="434"/>
                      <a:pt x="268" y="467"/>
                    </a:cubicBezTo>
                    <a:cubicBezTo>
                      <a:pt x="535" y="434"/>
                      <a:pt x="535" y="33"/>
                      <a:pt x="2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9" name="Google Shape;1209;p10"/>
              <p:cNvSpPr/>
              <p:nvPr/>
            </p:nvSpPr>
            <p:spPr>
              <a:xfrm>
                <a:off x="8855733" y="757123"/>
                <a:ext cx="17618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18" extrusionOk="0">
                    <a:moveTo>
                      <a:pt x="234" y="0"/>
                    </a:moveTo>
                    <a:cubicBezTo>
                      <a:pt x="117" y="0"/>
                      <a:pt x="0" y="75"/>
                      <a:pt x="0" y="226"/>
                    </a:cubicBezTo>
                    <a:lnTo>
                      <a:pt x="0" y="292"/>
                    </a:lnTo>
                    <a:cubicBezTo>
                      <a:pt x="0" y="442"/>
                      <a:pt x="117" y="517"/>
                      <a:pt x="234" y="517"/>
                    </a:cubicBezTo>
                    <a:cubicBezTo>
                      <a:pt x="351" y="517"/>
                      <a:pt x="467" y="442"/>
                      <a:pt x="467" y="292"/>
                    </a:cubicBezTo>
                    <a:lnTo>
                      <a:pt x="467" y="226"/>
                    </a:lnTo>
                    <a:cubicBezTo>
                      <a:pt x="467" y="75"/>
                      <a:pt x="351" y="0"/>
                      <a:pt x="2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0" name="Google Shape;1210;p10"/>
              <p:cNvSpPr/>
              <p:nvPr/>
            </p:nvSpPr>
            <p:spPr>
              <a:xfrm>
                <a:off x="8879601" y="960221"/>
                <a:ext cx="20102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35" extrusionOk="0">
                    <a:moveTo>
                      <a:pt x="267" y="1"/>
                    </a:moveTo>
                    <a:cubicBezTo>
                      <a:pt x="0" y="34"/>
                      <a:pt x="0" y="401"/>
                      <a:pt x="267" y="435"/>
                    </a:cubicBezTo>
                    <a:cubicBezTo>
                      <a:pt x="534" y="401"/>
                      <a:pt x="534" y="34"/>
                      <a:pt x="26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10"/>
              <p:cNvSpPr/>
              <p:nvPr/>
            </p:nvSpPr>
            <p:spPr>
              <a:xfrm>
                <a:off x="8907195" y="930104"/>
                <a:ext cx="20140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68" extrusionOk="0">
                    <a:moveTo>
                      <a:pt x="268" y="0"/>
                    </a:moveTo>
                    <a:cubicBezTo>
                      <a:pt x="1" y="34"/>
                      <a:pt x="1" y="434"/>
                      <a:pt x="268" y="467"/>
                    </a:cubicBezTo>
                    <a:cubicBezTo>
                      <a:pt x="535" y="434"/>
                      <a:pt x="535" y="34"/>
                      <a:pt x="2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2" name="Google Shape;1212;p10"/>
              <p:cNvSpPr/>
              <p:nvPr/>
            </p:nvSpPr>
            <p:spPr>
              <a:xfrm>
                <a:off x="8864505" y="921295"/>
                <a:ext cx="22662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35" extrusionOk="0">
                    <a:moveTo>
                      <a:pt x="301" y="1"/>
                    </a:moveTo>
                    <a:cubicBezTo>
                      <a:pt x="1" y="1"/>
                      <a:pt x="1" y="435"/>
                      <a:pt x="301" y="435"/>
                    </a:cubicBezTo>
                    <a:cubicBezTo>
                      <a:pt x="601" y="435"/>
                      <a:pt x="601" y="1"/>
                      <a:pt x="3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3" name="Google Shape;1213;p10"/>
              <p:cNvSpPr/>
              <p:nvPr/>
            </p:nvSpPr>
            <p:spPr>
              <a:xfrm>
                <a:off x="9076751" y="1075717"/>
                <a:ext cx="22625" cy="16413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36" extrusionOk="0">
                    <a:moveTo>
                      <a:pt x="330" y="0"/>
                    </a:moveTo>
                    <a:cubicBezTo>
                      <a:pt x="321" y="0"/>
                      <a:pt x="311" y="1"/>
                      <a:pt x="300" y="2"/>
                    </a:cubicBezTo>
                    <a:cubicBezTo>
                      <a:pt x="0" y="2"/>
                      <a:pt x="0" y="435"/>
                      <a:pt x="300" y="435"/>
                    </a:cubicBezTo>
                    <a:cubicBezTo>
                      <a:pt x="590" y="435"/>
                      <a:pt x="600" y="0"/>
                      <a:pt x="33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4" name="Google Shape;1214;p10"/>
              <p:cNvSpPr/>
              <p:nvPr/>
            </p:nvSpPr>
            <p:spPr>
              <a:xfrm>
                <a:off x="9059170" y="1033065"/>
                <a:ext cx="20102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68" extrusionOk="0">
                    <a:moveTo>
                      <a:pt x="267" y="1"/>
                    </a:moveTo>
                    <a:cubicBezTo>
                      <a:pt x="0" y="34"/>
                      <a:pt x="0" y="434"/>
                      <a:pt x="267" y="468"/>
                    </a:cubicBezTo>
                    <a:cubicBezTo>
                      <a:pt x="534" y="434"/>
                      <a:pt x="534" y="34"/>
                      <a:pt x="26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5" name="Google Shape;1215;p10"/>
              <p:cNvSpPr/>
              <p:nvPr/>
            </p:nvSpPr>
            <p:spPr>
              <a:xfrm>
                <a:off x="9137022" y="704081"/>
                <a:ext cx="2262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68" extrusionOk="0">
                    <a:moveTo>
                      <a:pt x="301" y="0"/>
                    </a:moveTo>
                    <a:cubicBezTo>
                      <a:pt x="0" y="0"/>
                      <a:pt x="0" y="467"/>
                      <a:pt x="301" y="467"/>
                    </a:cubicBezTo>
                    <a:cubicBezTo>
                      <a:pt x="601" y="434"/>
                      <a:pt x="601" y="0"/>
                      <a:pt x="3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6" name="Google Shape;1216;p10"/>
              <p:cNvSpPr/>
              <p:nvPr/>
            </p:nvSpPr>
            <p:spPr>
              <a:xfrm>
                <a:off x="9085522" y="459196"/>
                <a:ext cx="2390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68" extrusionOk="0">
                    <a:moveTo>
                      <a:pt x="334" y="0"/>
                    </a:moveTo>
                    <a:cubicBezTo>
                      <a:pt x="1" y="0"/>
                      <a:pt x="1" y="467"/>
                      <a:pt x="334" y="467"/>
                    </a:cubicBezTo>
                    <a:cubicBezTo>
                      <a:pt x="634" y="467"/>
                      <a:pt x="634" y="0"/>
                      <a:pt x="3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10"/>
              <p:cNvSpPr/>
              <p:nvPr/>
            </p:nvSpPr>
            <p:spPr>
              <a:xfrm>
                <a:off x="8865785" y="1308066"/>
                <a:ext cx="23867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68" extrusionOk="0">
                    <a:moveTo>
                      <a:pt x="334" y="1"/>
                    </a:moveTo>
                    <a:cubicBezTo>
                      <a:pt x="0" y="1"/>
                      <a:pt x="0" y="468"/>
                      <a:pt x="334" y="468"/>
                    </a:cubicBezTo>
                    <a:cubicBezTo>
                      <a:pt x="634" y="468"/>
                      <a:pt x="634" y="1"/>
                      <a:pt x="3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10"/>
              <p:cNvSpPr/>
              <p:nvPr/>
            </p:nvSpPr>
            <p:spPr>
              <a:xfrm>
                <a:off x="8887130" y="1266656"/>
                <a:ext cx="25147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68" h="468" extrusionOk="0">
                    <a:moveTo>
                      <a:pt x="300" y="0"/>
                    </a:moveTo>
                    <a:cubicBezTo>
                      <a:pt x="0" y="0"/>
                      <a:pt x="0" y="467"/>
                      <a:pt x="300" y="467"/>
                    </a:cubicBezTo>
                    <a:lnTo>
                      <a:pt x="367" y="467"/>
                    </a:lnTo>
                    <a:cubicBezTo>
                      <a:pt x="667" y="467"/>
                      <a:pt x="667" y="0"/>
                      <a:pt x="3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9" name="Google Shape;1219;p10"/>
            <p:cNvGrpSpPr/>
            <p:nvPr/>
          </p:nvGrpSpPr>
          <p:grpSpPr>
            <a:xfrm>
              <a:off x="7983978" y="-48128"/>
              <a:ext cx="1248235" cy="1191276"/>
              <a:chOff x="7923678" y="20260"/>
              <a:chExt cx="1248235" cy="1191276"/>
            </a:xfrm>
          </p:grpSpPr>
          <p:sp>
            <p:nvSpPr>
              <p:cNvPr id="1220" name="Google Shape;1220;p10"/>
              <p:cNvSpPr/>
              <p:nvPr/>
            </p:nvSpPr>
            <p:spPr>
              <a:xfrm>
                <a:off x="8021632" y="20260"/>
                <a:ext cx="1150281" cy="1191276"/>
              </a:xfrm>
              <a:custGeom>
                <a:avLst/>
                <a:gdLst/>
                <a:ahLst/>
                <a:cxnLst/>
                <a:rect l="l" t="t" r="r" b="b"/>
                <a:pathLst>
                  <a:path w="30556" h="31645" extrusionOk="0">
                    <a:moveTo>
                      <a:pt x="30322" y="0"/>
                    </a:moveTo>
                    <a:cubicBezTo>
                      <a:pt x="29154" y="167"/>
                      <a:pt x="28087" y="1034"/>
                      <a:pt x="27186" y="1735"/>
                    </a:cubicBezTo>
                    <a:cubicBezTo>
                      <a:pt x="25852" y="2702"/>
                      <a:pt x="24684" y="3870"/>
                      <a:pt x="23650" y="5171"/>
                    </a:cubicBezTo>
                    <a:cubicBezTo>
                      <a:pt x="22349" y="6872"/>
                      <a:pt x="21282" y="8740"/>
                      <a:pt x="20081" y="10508"/>
                    </a:cubicBezTo>
                    <a:cubicBezTo>
                      <a:pt x="18747" y="12442"/>
                      <a:pt x="17312" y="14310"/>
                      <a:pt x="15745" y="16045"/>
                    </a:cubicBezTo>
                    <a:cubicBezTo>
                      <a:pt x="14344" y="17646"/>
                      <a:pt x="12709" y="18947"/>
                      <a:pt x="10841" y="19948"/>
                    </a:cubicBezTo>
                    <a:cubicBezTo>
                      <a:pt x="9107" y="20815"/>
                      <a:pt x="7305" y="21516"/>
                      <a:pt x="5637" y="22550"/>
                    </a:cubicBezTo>
                    <a:cubicBezTo>
                      <a:pt x="2402" y="24584"/>
                      <a:pt x="267" y="27687"/>
                      <a:pt x="0" y="31556"/>
                    </a:cubicBezTo>
                    <a:cubicBezTo>
                      <a:pt x="0" y="31610"/>
                      <a:pt x="57" y="31644"/>
                      <a:pt x="111" y="31644"/>
                    </a:cubicBezTo>
                    <a:cubicBezTo>
                      <a:pt x="157" y="31644"/>
                      <a:pt x="200" y="31618"/>
                      <a:pt x="200" y="31556"/>
                    </a:cubicBezTo>
                    <a:cubicBezTo>
                      <a:pt x="202" y="31545"/>
                      <a:pt x="204" y="31534"/>
                      <a:pt x="206" y="31523"/>
                    </a:cubicBezTo>
                    <a:lnTo>
                      <a:pt x="234" y="31523"/>
                    </a:lnTo>
                    <a:cubicBezTo>
                      <a:pt x="239" y="31443"/>
                      <a:pt x="245" y="31364"/>
                      <a:pt x="253" y="31286"/>
                    </a:cubicBezTo>
                    <a:lnTo>
                      <a:pt x="253" y="31286"/>
                    </a:lnTo>
                    <a:cubicBezTo>
                      <a:pt x="1025" y="27553"/>
                      <a:pt x="3614" y="24773"/>
                      <a:pt x="6872" y="22883"/>
                    </a:cubicBezTo>
                    <a:cubicBezTo>
                      <a:pt x="8406" y="21983"/>
                      <a:pt x="10074" y="21282"/>
                      <a:pt x="11675" y="20481"/>
                    </a:cubicBezTo>
                    <a:cubicBezTo>
                      <a:pt x="13143" y="19714"/>
                      <a:pt x="14444" y="18747"/>
                      <a:pt x="15611" y="17579"/>
                    </a:cubicBezTo>
                    <a:cubicBezTo>
                      <a:pt x="18013" y="15311"/>
                      <a:pt x="19848" y="12542"/>
                      <a:pt x="21716" y="9841"/>
                    </a:cubicBezTo>
                    <a:cubicBezTo>
                      <a:pt x="22650" y="8473"/>
                      <a:pt x="23650" y="7139"/>
                      <a:pt x="24618" y="5771"/>
                    </a:cubicBezTo>
                    <a:cubicBezTo>
                      <a:pt x="25718" y="4136"/>
                      <a:pt x="26919" y="2569"/>
                      <a:pt x="28520" y="1434"/>
                    </a:cubicBezTo>
                    <a:cubicBezTo>
                      <a:pt x="28633" y="1350"/>
                      <a:pt x="28556" y="1219"/>
                      <a:pt x="28469" y="1219"/>
                    </a:cubicBezTo>
                    <a:cubicBezTo>
                      <a:pt x="28453" y="1219"/>
                      <a:pt x="28436" y="1224"/>
                      <a:pt x="28420" y="1234"/>
                    </a:cubicBezTo>
                    <a:cubicBezTo>
                      <a:pt x="27119" y="2235"/>
                      <a:pt x="25985" y="3436"/>
                      <a:pt x="25051" y="4770"/>
                    </a:cubicBezTo>
                    <a:cubicBezTo>
                      <a:pt x="23984" y="6205"/>
                      <a:pt x="22983" y="7639"/>
                      <a:pt x="21949" y="9107"/>
                    </a:cubicBezTo>
                    <a:cubicBezTo>
                      <a:pt x="19948" y="11975"/>
                      <a:pt x="18013" y="14978"/>
                      <a:pt x="15478" y="17446"/>
                    </a:cubicBezTo>
                    <a:cubicBezTo>
                      <a:pt x="14177" y="18714"/>
                      <a:pt x="12676" y="19748"/>
                      <a:pt x="11041" y="20548"/>
                    </a:cubicBezTo>
                    <a:cubicBezTo>
                      <a:pt x="9373" y="21382"/>
                      <a:pt x="7639" y="22149"/>
                      <a:pt x="6038" y="23150"/>
                    </a:cubicBezTo>
                    <a:cubicBezTo>
                      <a:pt x="3535" y="24718"/>
                      <a:pt x="1509" y="26943"/>
                      <a:pt x="519" y="29695"/>
                    </a:cubicBezTo>
                    <a:lnTo>
                      <a:pt x="519" y="29695"/>
                    </a:lnTo>
                    <a:cubicBezTo>
                      <a:pt x="1353" y="26327"/>
                      <a:pt x="3777" y="23817"/>
                      <a:pt x="6905" y="22083"/>
                    </a:cubicBezTo>
                    <a:cubicBezTo>
                      <a:pt x="8539" y="21149"/>
                      <a:pt x="10341" y="20548"/>
                      <a:pt x="11942" y="19581"/>
                    </a:cubicBezTo>
                    <a:cubicBezTo>
                      <a:pt x="13510" y="18580"/>
                      <a:pt x="14911" y="17379"/>
                      <a:pt x="16078" y="15978"/>
                    </a:cubicBezTo>
                    <a:cubicBezTo>
                      <a:pt x="18880" y="12876"/>
                      <a:pt x="21115" y="9374"/>
                      <a:pt x="23383" y="5904"/>
                    </a:cubicBezTo>
                    <a:cubicBezTo>
                      <a:pt x="24351" y="4537"/>
                      <a:pt x="25518" y="3336"/>
                      <a:pt x="26819" y="2302"/>
                    </a:cubicBezTo>
                    <a:cubicBezTo>
                      <a:pt x="27787" y="1468"/>
                      <a:pt x="29087" y="400"/>
                      <a:pt x="30422" y="200"/>
                    </a:cubicBezTo>
                    <a:cubicBezTo>
                      <a:pt x="30555" y="200"/>
                      <a:pt x="30488" y="0"/>
                      <a:pt x="303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10"/>
              <p:cNvSpPr/>
              <p:nvPr/>
            </p:nvSpPr>
            <p:spPr>
              <a:xfrm>
                <a:off x="8531467" y="133234"/>
                <a:ext cx="440785" cy="62641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1664" extrusionOk="0">
                    <a:moveTo>
                      <a:pt x="4362" y="1"/>
                    </a:moveTo>
                    <a:cubicBezTo>
                      <a:pt x="3442" y="1"/>
                      <a:pt x="2496" y="103"/>
                      <a:pt x="1701" y="468"/>
                    </a:cubicBezTo>
                    <a:cubicBezTo>
                      <a:pt x="1368" y="568"/>
                      <a:pt x="0" y="1169"/>
                      <a:pt x="367" y="1569"/>
                    </a:cubicBezTo>
                    <a:cubicBezTo>
                      <a:pt x="436" y="1638"/>
                      <a:pt x="611" y="1663"/>
                      <a:pt x="831" y="1663"/>
                    </a:cubicBezTo>
                    <a:cubicBezTo>
                      <a:pt x="1362" y="1663"/>
                      <a:pt x="2156" y="1516"/>
                      <a:pt x="2368" y="1469"/>
                    </a:cubicBezTo>
                    <a:cubicBezTo>
                      <a:pt x="4403" y="1402"/>
                      <a:pt x="6371" y="1102"/>
                      <a:pt x="8339" y="969"/>
                    </a:cubicBezTo>
                    <a:cubicBezTo>
                      <a:pt x="9440" y="869"/>
                      <a:pt x="10708" y="935"/>
                      <a:pt x="11708" y="568"/>
                    </a:cubicBezTo>
                    <a:lnTo>
                      <a:pt x="11708" y="435"/>
                    </a:lnTo>
                    <a:cubicBezTo>
                      <a:pt x="11548" y="440"/>
                      <a:pt x="11388" y="443"/>
                      <a:pt x="11226" y="443"/>
                    </a:cubicBezTo>
                    <a:cubicBezTo>
                      <a:pt x="9438" y="443"/>
                      <a:pt x="7582" y="129"/>
                      <a:pt x="5838" y="68"/>
                    </a:cubicBezTo>
                    <a:cubicBezTo>
                      <a:pt x="5374" y="32"/>
                      <a:pt x="4872" y="1"/>
                      <a:pt x="436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10"/>
              <p:cNvSpPr/>
              <p:nvPr/>
            </p:nvSpPr>
            <p:spPr>
              <a:xfrm>
                <a:off x="8442285" y="251291"/>
                <a:ext cx="450837" cy="91816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2439" extrusionOk="0">
                    <a:moveTo>
                      <a:pt x="11976" y="1"/>
                    </a:moveTo>
                    <a:cubicBezTo>
                      <a:pt x="10666" y="713"/>
                      <a:pt x="9182" y="824"/>
                      <a:pt x="7688" y="824"/>
                    </a:cubicBezTo>
                    <a:cubicBezTo>
                      <a:pt x="7013" y="824"/>
                      <a:pt x="6336" y="801"/>
                      <a:pt x="5671" y="801"/>
                    </a:cubicBezTo>
                    <a:cubicBezTo>
                      <a:pt x="5537" y="798"/>
                      <a:pt x="5403" y="796"/>
                      <a:pt x="5270" y="796"/>
                    </a:cubicBezTo>
                    <a:cubicBezTo>
                      <a:pt x="4109" y="796"/>
                      <a:pt x="2972" y="922"/>
                      <a:pt x="1835" y="1102"/>
                    </a:cubicBezTo>
                    <a:cubicBezTo>
                      <a:pt x="1468" y="1168"/>
                      <a:pt x="1" y="1402"/>
                      <a:pt x="67" y="1969"/>
                    </a:cubicBezTo>
                    <a:cubicBezTo>
                      <a:pt x="94" y="2396"/>
                      <a:pt x="889" y="2439"/>
                      <a:pt x="1428" y="2439"/>
                    </a:cubicBezTo>
                    <a:cubicBezTo>
                      <a:pt x="1563" y="2439"/>
                      <a:pt x="1682" y="2436"/>
                      <a:pt x="1769" y="2436"/>
                    </a:cubicBezTo>
                    <a:cubicBezTo>
                      <a:pt x="4971" y="2403"/>
                      <a:pt x="8707" y="1969"/>
                      <a:pt x="11609" y="501"/>
                    </a:cubicBezTo>
                    <a:lnTo>
                      <a:pt x="11976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10"/>
              <p:cNvSpPr/>
              <p:nvPr/>
            </p:nvSpPr>
            <p:spPr>
              <a:xfrm>
                <a:off x="8349375" y="375634"/>
                <a:ext cx="459608" cy="126864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3370" extrusionOk="0">
                    <a:moveTo>
                      <a:pt x="12209" y="0"/>
                    </a:moveTo>
                    <a:cubicBezTo>
                      <a:pt x="10319" y="977"/>
                      <a:pt x="8251" y="1507"/>
                      <a:pt x="6117" y="1507"/>
                    </a:cubicBezTo>
                    <a:cubicBezTo>
                      <a:pt x="5991" y="1507"/>
                      <a:pt x="5864" y="1505"/>
                      <a:pt x="5738" y="1501"/>
                    </a:cubicBezTo>
                    <a:cubicBezTo>
                      <a:pt x="5206" y="1501"/>
                      <a:pt x="4512" y="1447"/>
                      <a:pt x="3823" y="1447"/>
                    </a:cubicBezTo>
                    <a:cubicBezTo>
                      <a:pt x="3084" y="1447"/>
                      <a:pt x="2352" y="1509"/>
                      <a:pt x="1835" y="1768"/>
                    </a:cubicBezTo>
                    <a:cubicBezTo>
                      <a:pt x="0" y="2669"/>
                      <a:pt x="2936" y="3369"/>
                      <a:pt x="3736" y="3369"/>
                    </a:cubicBezTo>
                    <a:cubicBezTo>
                      <a:pt x="3765" y="3370"/>
                      <a:pt x="3795" y="3370"/>
                      <a:pt x="3824" y="3370"/>
                    </a:cubicBezTo>
                    <a:cubicBezTo>
                      <a:pt x="6548" y="3370"/>
                      <a:pt x="10096" y="1850"/>
                      <a:pt x="12142" y="167"/>
                    </a:cubicBezTo>
                    <a:lnTo>
                      <a:pt x="12209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10"/>
              <p:cNvSpPr/>
              <p:nvPr/>
            </p:nvSpPr>
            <p:spPr>
              <a:xfrm>
                <a:off x="8314214" y="531336"/>
                <a:ext cx="386802" cy="98818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2625" extrusionOk="0">
                    <a:moveTo>
                      <a:pt x="10274" y="1"/>
                    </a:moveTo>
                    <a:lnTo>
                      <a:pt x="10274" y="1"/>
                    </a:lnTo>
                    <a:cubicBezTo>
                      <a:pt x="8173" y="1435"/>
                      <a:pt x="5838" y="1101"/>
                      <a:pt x="3403" y="1268"/>
                    </a:cubicBezTo>
                    <a:cubicBezTo>
                      <a:pt x="2535" y="1301"/>
                      <a:pt x="0" y="2102"/>
                      <a:pt x="2035" y="2502"/>
                    </a:cubicBezTo>
                    <a:cubicBezTo>
                      <a:pt x="2490" y="2584"/>
                      <a:pt x="2954" y="2625"/>
                      <a:pt x="3417" y="2625"/>
                    </a:cubicBezTo>
                    <a:cubicBezTo>
                      <a:pt x="4277" y="2625"/>
                      <a:pt x="5136" y="2484"/>
                      <a:pt x="5938" y="2202"/>
                    </a:cubicBezTo>
                    <a:cubicBezTo>
                      <a:pt x="7305" y="1768"/>
                      <a:pt x="8807" y="1268"/>
                      <a:pt x="9941" y="401"/>
                    </a:cubicBezTo>
                    <a:lnTo>
                      <a:pt x="10274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10"/>
              <p:cNvSpPr/>
              <p:nvPr/>
            </p:nvSpPr>
            <p:spPr>
              <a:xfrm>
                <a:off x="8271524" y="658314"/>
                <a:ext cx="261219" cy="55602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1477" extrusionOk="0">
                    <a:moveTo>
                      <a:pt x="1788" y="0"/>
                    </a:moveTo>
                    <a:cubicBezTo>
                      <a:pt x="1350" y="0"/>
                      <a:pt x="972" y="92"/>
                      <a:pt x="734" y="330"/>
                    </a:cubicBezTo>
                    <a:cubicBezTo>
                      <a:pt x="0" y="1097"/>
                      <a:pt x="3136" y="1298"/>
                      <a:pt x="3769" y="1331"/>
                    </a:cubicBezTo>
                    <a:cubicBezTo>
                      <a:pt x="4483" y="1433"/>
                      <a:pt x="5196" y="1476"/>
                      <a:pt x="5910" y="1476"/>
                    </a:cubicBezTo>
                    <a:cubicBezTo>
                      <a:pt x="6130" y="1476"/>
                      <a:pt x="6351" y="1472"/>
                      <a:pt x="6571" y="1464"/>
                    </a:cubicBezTo>
                    <a:lnTo>
                      <a:pt x="6638" y="1464"/>
                    </a:lnTo>
                    <a:lnTo>
                      <a:pt x="6938" y="1331"/>
                    </a:lnTo>
                    <a:cubicBezTo>
                      <a:pt x="6238" y="1298"/>
                      <a:pt x="5571" y="1131"/>
                      <a:pt x="4970" y="831"/>
                    </a:cubicBezTo>
                    <a:cubicBezTo>
                      <a:pt x="4351" y="569"/>
                      <a:pt x="2882" y="0"/>
                      <a:pt x="178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6" name="Google Shape;1226;p10"/>
              <p:cNvSpPr/>
              <p:nvPr/>
            </p:nvSpPr>
            <p:spPr>
              <a:xfrm>
                <a:off x="8197437" y="716740"/>
                <a:ext cx="226058" cy="65766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1747" extrusionOk="0">
                    <a:moveTo>
                      <a:pt x="826" y="0"/>
                    </a:moveTo>
                    <a:cubicBezTo>
                      <a:pt x="326" y="0"/>
                      <a:pt x="0" y="152"/>
                      <a:pt x="0" y="546"/>
                    </a:cubicBezTo>
                    <a:cubicBezTo>
                      <a:pt x="0" y="1714"/>
                      <a:pt x="5037" y="1614"/>
                      <a:pt x="5904" y="1747"/>
                    </a:cubicBezTo>
                    <a:lnTo>
                      <a:pt x="6004" y="1647"/>
                    </a:lnTo>
                    <a:cubicBezTo>
                      <a:pt x="5527" y="1421"/>
                      <a:pt x="2358" y="0"/>
                      <a:pt x="82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10"/>
              <p:cNvSpPr/>
              <p:nvPr/>
            </p:nvSpPr>
            <p:spPr>
              <a:xfrm>
                <a:off x="8105732" y="775015"/>
                <a:ext cx="190935" cy="67799"/>
              </a:xfrm>
              <a:custGeom>
                <a:avLst/>
                <a:gdLst/>
                <a:ahLst/>
                <a:cxnLst/>
                <a:rect l="l" t="t" r="r" b="b"/>
                <a:pathLst>
                  <a:path w="5072" h="1801" extrusionOk="0">
                    <a:moveTo>
                      <a:pt x="1794" y="1"/>
                    </a:moveTo>
                    <a:cubicBezTo>
                      <a:pt x="1559" y="1"/>
                      <a:pt x="1337" y="50"/>
                      <a:pt x="1135" y="166"/>
                    </a:cubicBezTo>
                    <a:cubicBezTo>
                      <a:pt x="1" y="799"/>
                      <a:pt x="2469" y="1300"/>
                      <a:pt x="3070" y="1467"/>
                    </a:cubicBezTo>
                    <a:cubicBezTo>
                      <a:pt x="3670" y="1600"/>
                      <a:pt x="4271" y="1667"/>
                      <a:pt x="4804" y="1800"/>
                    </a:cubicBezTo>
                    <a:lnTo>
                      <a:pt x="5071" y="1633"/>
                    </a:lnTo>
                    <a:cubicBezTo>
                      <a:pt x="4326" y="1137"/>
                      <a:pt x="2919" y="1"/>
                      <a:pt x="179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10"/>
              <p:cNvSpPr/>
              <p:nvPr/>
            </p:nvSpPr>
            <p:spPr>
              <a:xfrm>
                <a:off x="7972994" y="866155"/>
                <a:ext cx="244542" cy="47809"/>
              </a:xfrm>
              <a:custGeom>
                <a:avLst/>
                <a:gdLst/>
                <a:ahLst/>
                <a:cxnLst/>
                <a:rect l="l" t="t" r="r" b="b"/>
                <a:pathLst>
                  <a:path w="6496" h="1270" extrusionOk="0">
                    <a:moveTo>
                      <a:pt x="2367" y="0"/>
                    </a:moveTo>
                    <a:cubicBezTo>
                      <a:pt x="1184" y="0"/>
                      <a:pt x="185" y="191"/>
                      <a:pt x="58" y="813"/>
                    </a:cubicBezTo>
                    <a:cubicBezTo>
                      <a:pt x="0" y="1143"/>
                      <a:pt x="959" y="1269"/>
                      <a:pt x="2134" y="1269"/>
                    </a:cubicBezTo>
                    <a:cubicBezTo>
                      <a:pt x="3695" y="1269"/>
                      <a:pt x="5639" y="1047"/>
                      <a:pt x="6095" y="780"/>
                    </a:cubicBezTo>
                    <a:cubicBezTo>
                      <a:pt x="6129" y="713"/>
                      <a:pt x="6329" y="580"/>
                      <a:pt x="6362" y="547"/>
                    </a:cubicBezTo>
                    <a:lnTo>
                      <a:pt x="6496" y="447"/>
                    </a:lnTo>
                    <a:cubicBezTo>
                      <a:pt x="5920" y="351"/>
                      <a:pt x="3973" y="0"/>
                      <a:pt x="236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9" name="Google Shape;1229;p10"/>
              <p:cNvSpPr/>
              <p:nvPr/>
            </p:nvSpPr>
            <p:spPr>
              <a:xfrm>
                <a:off x="7923678" y="957032"/>
                <a:ext cx="202191" cy="90988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2417" extrusionOk="0">
                    <a:moveTo>
                      <a:pt x="5371" y="1"/>
                    </a:moveTo>
                    <a:cubicBezTo>
                      <a:pt x="4637" y="1"/>
                      <a:pt x="3903" y="67"/>
                      <a:pt x="3169" y="201"/>
                    </a:cubicBezTo>
                    <a:cubicBezTo>
                      <a:pt x="2202" y="368"/>
                      <a:pt x="134" y="935"/>
                      <a:pt x="0" y="2135"/>
                    </a:cubicBezTo>
                    <a:cubicBezTo>
                      <a:pt x="73" y="2333"/>
                      <a:pt x="263" y="2416"/>
                      <a:pt x="534" y="2416"/>
                    </a:cubicBezTo>
                    <a:cubicBezTo>
                      <a:pt x="1633" y="2416"/>
                      <a:pt x="4046" y="1043"/>
                      <a:pt x="5171" y="401"/>
                    </a:cubicBezTo>
                    <a:lnTo>
                      <a:pt x="5371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10"/>
              <p:cNvSpPr/>
              <p:nvPr/>
            </p:nvSpPr>
            <p:spPr>
              <a:xfrm>
                <a:off x="8092895" y="977134"/>
                <a:ext cx="78189" cy="170871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4539" extrusionOk="0">
                    <a:moveTo>
                      <a:pt x="1443" y="0"/>
                    </a:moveTo>
                    <a:lnTo>
                      <a:pt x="1243" y="267"/>
                    </a:lnTo>
                    <a:cubicBezTo>
                      <a:pt x="979" y="794"/>
                      <a:pt x="1" y="4539"/>
                      <a:pt x="1066" y="4539"/>
                    </a:cubicBezTo>
                    <a:cubicBezTo>
                      <a:pt x="1080" y="4539"/>
                      <a:pt x="1095" y="4538"/>
                      <a:pt x="1109" y="4537"/>
                    </a:cubicBezTo>
                    <a:cubicBezTo>
                      <a:pt x="2077" y="4437"/>
                      <a:pt x="1543" y="601"/>
                      <a:pt x="14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10"/>
              <p:cNvSpPr/>
              <p:nvPr/>
            </p:nvSpPr>
            <p:spPr>
              <a:xfrm>
                <a:off x="8171387" y="918106"/>
                <a:ext cx="71262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4917" extrusionOk="0">
                    <a:moveTo>
                      <a:pt x="1292" y="1"/>
                    </a:moveTo>
                    <a:cubicBezTo>
                      <a:pt x="1198" y="537"/>
                      <a:pt x="1" y="4917"/>
                      <a:pt x="996" y="4917"/>
                    </a:cubicBezTo>
                    <a:cubicBezTo>
                      <a:pt x="1054" y="4917"/>
                      <a:pt x="1119" y="4902"/>
                      <a:pt x="1192" y="4871"/>
                    </a:cubicBezTo>
                    <a:cubicBezTo>
                      <a:pt x="1893" y="4537"/>
                      <a:pt x="1659" y="2469"/>
                      <a:pt x="1559" y="1969"/>
                    </a:cubicBezTo>
                    <a:cubicBezTo>
                      <a:pt x="1359" y="1368"/>
                      <a:pt x="1292" y="701"/>
                      <a:pt x="1359" y="34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10"/>
              <p:cNvSpPr/>
              <p:nvPr/>
            </p:nvSpPr>
            <p:spPr>
              <a:xfrm>
                <a:off x="8264108" y="860358"/>
                <a:ext cx="94075" cy="163869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4353" extrusionOk="0">
                    <a:moveTo>
                      <a:pt x="1198" y="0"/>
                    </a:moveTo>
                    <a:cubicBezTo>
                      <a:pt x="940" y="579"/>
                      <a:pt x="1" y="4352"/>
                      <a:pt x="1250" y="4352"/>
                    </a:cubicBezTo>
                    <a:cubicBezTo>
                      <a:pt x="1296" y="4352"/>
                      <a:pt x="1345" y="4347"/>
                      <a:pt x="1398" y="4337"/>
                    </a:cubicBezTo>
                    <a:cubicBezTo>
                      <a:pt x="2499" y="4036"/>
                      <a:pt x="1265" y="934"/>
                      <a:pt x="1265" y="167"/>
                    </a:cubicBezTo>
                    <a:lnTo>
                      <a:pt x="1198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10"/>
              <p:cNvSpPr/>
              <p:nvPr/>
            </p:nvSpPr>
            <p:spPr>
              <a:xfrm>
                <a:off x="8357808" y="820152"/>
                <a:ext cx="83271" cy="177496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4715" extrusionOk="0">
                    <a:moveTo>
                      <a:pt x="1010" y="1"/>
                    </a:moveTo>
                    <a:cubicBezTo>
                      <a:pt x="758" y="631"/>
                      <a:pt x="0" y="4714"/>
                      <a:pt x="1042" y="4714"/>
                    </a:cubicBezTo>
                    <a:cubicBezTo>
                      <a:pt x="1103" y="4714"/>
                      <a:pt x="1170" y="4700"/>
                      <a:pt x="1244" y="4671"/>
                    </a:cubicBezTo>
                    <a:cubicBezTo>
                      <a:pt x="2211" y="4237"/>
                      <a:pt x="1277" y="735"/>
                      <a:pt x="107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10"/>
              <p:cNvSpPr/>
              <p:nvPr/>
            </p:nvSpPr>
            <p:spPr>
              <a:xfrm>
                <a:off x="8473681" y="769933"/>
                <a:ext cx="99232" cy="168763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4483" extrusionOk="0">
                    <a:moveTo>
                      <a:pt x="334" y="0"/>
                    </a:moveTo>
                    <a:cubicBezTo>
                      <a:pt x="201" y="968"/>
                      <a:pt x="1" y="2102"/>
                      <a:pt x="267" y="3036"/>
                    </a:cubicBezTo>
                    <a:cubicBezTo>
                      <a:pt x="396" y="3551"/>
                      <a:pt x="724" y="4483"/>
                      <a:pt x="1173" y="4483"/>
                    </a:cubicBezTo>
                    <a:cubicBezTo>
                      <a:pt x="1306" y="4483"/>
                      <a:pt x="1449" y="4401"/>
                      <a:pt x="1602" y="4203"/>
                    </a:cubicBezTo>
                    <a:cubicBezTo>
                      <a:pt x="2636" y="2836"/>
                      <a:pt x="501" y="1401"/>
                      <a:pt x="401" y="201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10"/>
              <p:cNvSpPr/>
              <p:nvPr/>
            </p:nvSpPr>
            <p:spPr>
              <a:xfrm>
                <a:off x="8564106" y="714670"/>
                <a:ext cx="104239" cy="190371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5057" extrusionOk="0">
                    <a:moveTo>
                      <a:pt x="134" y="1"/>
                    </a:moveTo>
                    <a:lnTo>
                      <a:pt x="0" y="201"/>
                    </a:lnTo>
                    <a:cubicBezTo>
                      <a:pt x="167" y="1202"/>
                      <a:pt x="234" y="2169"/>
                      <a:pt x="501" y="3170"/>
                    </a:cubicBezTo>
                    <a:cubicBezTo>
                      <a:pt x="602" y="3628"/>
                      <a:pt x="1112" y="5057"/>
                      <a:pt x="1629" y="5057"/>
                    </a:cubicBezTo>
                    <a:cubicBezTo>
                      <a:pt x="1790" y="5057"/>
                      <a:pt x="1952" y="4919"/>
                      <a:pt x="2102" y="4571"/>
                    </a:cubicBezTo>
                    <a:cubicBezTo>
                      <a:pt x="2769" y="3103"/>
                      <a:pt x="601" y="1235"/>
                      <a:pt x="13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10"/>
              <p:cNvSpPr/>
              <p:nvPr/>
            </p:nvSpPr>
            <p:spPr>
              <a:xfrm>
                <a:off x="8652009" y="626767"/>
                <a:ext cx="124341" cy="182917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859" extrusionOk="0">
                    <a:moveTo>
                      <a:pt x="200" y="1"/>
                    </a:moveTo>
                    <a:lnTo>
                      <a:pt x="0" y="134"/>
                    </a:lnTo>
                    <a:cubicBezTo>
                      <a:pt x="434" y="1068"/>
                      <a:pt x="601" y="2136"/>
                      <a:pt x="1001" y="3036"/>
                    </a:cubicBezTo>
                    <a:cubicBezTo>
                      <a:pt x="1236" y="3507"/>
                      <a:pt x="2005" y="4859"/>
                      <a:pt x="2551" y="4859"/>
                    </a:cubicBezTo>
                    <a:cubicBezTo>
                      <a:pt x="2701" y="4859"/>
                      <a:pt x="2835" y="4756"/>
                      <a:pt x="2936" y="4504"/>
                    </a:cubicBezTo>
                    <a:cubicBezTo>
                      <a:pt x="3303" y="3537"/>
                      <a:pt x="2335" y="2069"/>
                      <a:pt x="1802" y="1468"/>
                    </a:cubicBezTo>
                    <a:cubicBezTo>
                      <a:pt x="1335" y="968"/>
                      <a:pt x="501" y="501"/>
                      <a:pt x="2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10"/>
              <p:cNvSpPr/>
              <p:nvPr/>
            </p:nvSpPr>
            <p:spPr>
              <a:xfrm>
                <a:off x="8733625" y="530093"/>
                <a:ext cx="148208" cy="1700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516" extrusionOk="0">
                    <a:moveTo>
                      <a:pt x="101" y="0"/>
                    </a:moveTo>
                    <a:lnTo>
                      <a:pt x="1" y="234"/>
                    </a:lnTo>
                    <a:cubicBezTo>
                      <a:pt x="114" y="997"/>
                      <a:pt x="1880" y="4515"/>
                      <a:pt x="2883" y="4515"/>
                    </a:cubicBezTo>
                    <a:cubicBezTo>
                      <a:pt x="3063" y="4515"/>
                      <a:pt x="3219" y="4401"/>
                      <a:pt x="3336" y="4136"/>
                    </a:cubicBezTo>
                    <a:cubicBezTo>
                      <a:pt x="3937" y="2702"/>
                      <a:pt x="1201" y="400"/>
                      <a:pt x="101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10"/>
              <p:cNvSpPr/>
              <p:nvPr/>
            </p:nvSpPr>
            <p:spPr>
              <a:xfrm>
                <a:off x="8808126" y="415802"/>
                <a:ext cx="193006" cy="215480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5724" extrusionOk="0">
                    <a:moveTo>
                      <a:pt x="123" y="1"/>
                    </a:moveTo>
                    <a:lnTo>
                      <a:pt x="123" y="334"/>
                    </a:lnTo>
                    <a:cubicBezTo>
                      <a:pt x="1" y="1281"/>
                      <a:pt x="1920" y="5724"/>
                      <a:pt x="3218" y="5724"/>
                    </a:cubicBezTo>
                    <a:cubicBezTo>
                      <a:pt x="3338" y="5724"/>
                      <a:pt x="3452" y="5686"/>
                      <a:pt x="3559" y="5605"/>
                    </a:cubicBezTo>
                    <a:cubicBezTo>
                      <a:pt x="5127" y="4404"/>
                      <a:pt x="323" y="1068"/>
                      <a:pt x="12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10"/>
              <p:cNvSpPr/>
              <p:nvPr/>
            </p:nvSpPr>
            <p:spPr>
              <a:xfrm>
                <a:off x="8881798" y="312841"/>
                <a:ext cx="159540" cy="195829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5202" extrusionOk="0">
                    <a:moveTo>
                      <a:pt x="201" y="0"/>
                    </a:moveTo>
                    <a:lnTo>
                      <a:pt x="134" y="134"/>
                    </a:lnTo>
                    <a:cubicBezTo>
                      <a:pt x="1" y="868"/>
                      <a:pt x="701" y="1902"/>
                      <a:pt x="935" y="2636"/>
                    </a:cubicBezTo>
                    <a:cubicBezTo>
                      <a:pt x="1124" y="3204"/>
                      <a:pt x="2127" y="5202"/>
                      <a:pt x="2980" y="5202"/>
                    </a:cubicBezTo>
                    <a:cubicBezTo>
                      <a:pt x="3177" y="5202"/>
                      <a:pt x="3367" y="5095"/>
                      <a:pt x="3537" y="4837"/>
                    </a:cubicBezTo>
                    <a:cubicBezTo>
                      <a:pt x="4237" y="3736"/>
                      <a:pt x="2502" y="2035"/>
                      <a:pt x="1869" y="1435"/>
                    </a:cubicBezTo>
                    <a:cubicBezTo>
                      <a:pt x="1368" y="934"/>
                      <a:pt x="735" y="501"/>
                      <a:pt x="201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10"/>
              <p:cNvSpPr/>
              <p:nvPr/>
            </p:nvSpPr>
            <p:spPr>
              <a:xfrm>
                <a:off x="8952120" y="209880"/>
                <a:ext cx="113387" cy="168386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4473" extrusionOk="0">
                    <a:moveTo>
                      <a:pt x="268" y="0"/>
                    </a:moveTo>
                    <a:lnTo>
                      <a:pt x="34" y="300"/>
                    </a:lnTo>
                    <a:cubicBezTo>
                      <a:pt x="1" y="1134"/>
                      <a:pt x="434" y="1735"/>
                      <a:pt x="768" y="2535"/>
                    </a:cubicBezTo>
                    <a:cubicBezTo>
                      <a:pt x="1001" y="3136"/>
                      <a:pt x="1335" y="3669"/>
                      <a:pt x="1769" y="4136"/>
                    </a:cubicBezTo>
                    <a:cubicBezTo>
                      <a:pt x="2003" y="4358"/>
                      <a:pt x="2258" y="4472"/>
                      <a:pt x="2467" y="4472"/>
                    </a:cubicBezTo>
                    <a:cubicBezTo>
                      <a:pt x="2794" y="4472"/>
                      <a:pt x="3012" y="4192"/>
                      <a:pt x="2869" y="3603"/>
                    </a:cubicBezTo>
                    <a:cubicBezTo>
                      <a:pt x="2569" y="2202"/>
                      <a:pt x="668" y="1301"/>
                      <a:pt x="26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10"/>
              <p:cNvSpPr/>
              <p:nvPr/>
            </p:nvSpPr>
            <p:spPr>
              <a:xfrm>
                <a:off x="7971902" y="980748"/>
                <a:ext cx="80749" cy="35838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952" extrusionOk="0">
                    <a:moveTo>
                      <a:pt x="1984" y="1"/>
                    </a:moveTo>
                    <a:cubicBezTo>
                      <a:pt x="1975" y="1"/>
                      <a:pt x="1965" y="2"/>
                      <a:pt x="1955" y="4"/>
                    </a:cubicBezTo>
                    <a:cubicBezTo>
                      <a:pt x="1321" y="205"/>
                      <a:pt x="687" y="438"/>
                      <a:pt x="87" y="772"/>
                    </a:cubicBezTo>
                    <a:cubicBezTo>
                      <a:pt x="1" y="800"/>
                      <a:pt x="63" y="952"/>
                      <a:pt x="145" y="952"/>
                    </a:cubicBezTo>
                    <a:cubicBezTo>
                      <a:pt x="159" y="952"/>
                      <a:pt x="173" y="948"/>
                      <a:pt x="187" y="938"/>
                    </a:cubicBezTo>
                    <a:cubicBezTo>
                      <a:pt x="787" y="638"/>
                      <a:pt x="1388" y="405"/>
                      <a:pt x="2022" y="205"/>
                    </a:cubicBezTo>
                    <a:cubicBezTo>
                      <a:pt x="2145" y="174"/>
                      <a:pt x="2097" y="1"/>
                      <a:pt x="198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10"/>
              <p:cNvSpPr/>
              <p:nvPr/>
            </p:nvSpPr>
            <p:spPr>
              <a:xfrm>
                <a:off x="8024117" y="882945"/>
                <a:ext cx="94225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435" extrusionOk="0">
                    <a:moveTo>
                      <a:pt x="2402" y="1"/>
                    </a:moveTo>
                    <a:cubicBezTo>
                      <a:pt x="1635" y="34"/>
                      <a:pt x="868" y="101"/>
                      <a:pt x="134" y="234"/>
                    </a:cubicBezTo>
                    <a:cubicBezTo>
                      <a:pt x="1" y="234"/>
                      <a:pt x="1" y="434"/>
                      <a:pt x="134" y="434"/>
                    </a:cubicBezTo>
                    <a:cubicBezTo>
                      <a:pt x="868" y="301"/>
                      <a:pt x="1635" y="234"/>
                      <a:pt x="2402" y="201"/>
                    </a:cubicBezTo>
                    <a:cubicBezTo>
                      <a:pt x="2503" y="167"/>
                      <a:pt x="2503" y="1"/>
                      <a:pt x="240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10"/>
              <p:cNvSpPr/>
              <p:nvPr/>
            </p:nvSpPr>
            <p:spPr>
              <a:xfrm>
                <a:off x="8130089" y="1048473"/>
                <a:ext cx="10842" cy="65879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750" extrusionOk="0">
                    <a:moveTo>
                      <a:pt x="147" y="1"/>
                    </a:moveTo>
                    <a:cubicBezTo>
                      <a:pt x="82" y="1"/>
                      <a:pt x="0" y="58"/>
                      <a:pt x="21" y="140"/>
                    </a:cubicBezTo>
                    <a:cubicBezTo>
                      <a:pt x="88" y="640"/>
                      <a:pt x="88" y="1141"/>
                      <a:pt x="54" y="1675"/>
                    </a:cubicBezTo>
                    <a:cubicBezTo>
                      <a:pt x="71" y="1725"/>
                      <a:pt x="121" y="1750"/>
                      <a:pt x="171" y="1750"/>
                    </a:cubicBezTo>
                    <a:cubicBezTo>
                      <a:pt x="221" y="1750"/>
                      <a:pt x="271" y="1725"/>
                      <a:pt x="288" y="1675"/>
                    </a:cubicBezTo>
                    <a:cubicBezTo>
                      <a:pt x="288" y="1141"/>
                      <a:pt x="288" y="607"/>
                      <a:pt x="221" y="73"/>
                    </a:cubicBezTo>
                    <a:cubicBezTo>
                      <a:pt x="221" y="22"/>
                      <a:pt x="187" y="1"/>
                      <a:pt x="14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10"/>
              <p:cNvSpPr/>
              <p:nvPr/>
            </p:nvSpPr>
            <p:spPr>
              <a:xfrm>
                <a:off x="8209973" y="1013236"/>
                <a:ext cx="12611" cy="6211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650" extrusionOk="0">
                    <a:moveTo>
                      <a:pt x="213" y="0"/>
                    </a:moveTo>
                    <a:cubicBezTo>
                      <a:pt x="167" y="0"/>
                      <a:pt x="117" y="25"/>
                      <a:pt x="101" y="75"/>
                    </a:cubicBezTo>
                    <a:cubicBezTo>
                      <a:pt x="101" y="542"/>
                      <a:pt x="101" y="1043"/>
                      <a:pt x="1" y="1510"/>
                    </a:cubicBezTo>
                    <a:cubicBezTo>
                      <a:pt x="1" y="1592"/>
                      <a:pt x="77" y="1649"/>
                      <a:pt x="143" y="1649"/>
                    </a:cubicBezTo>
                    <a:cubicBezTo>
                      <a:pt x="184" y="1649"/>
                      <a:pt x="221" y="1627"/>
                      <a:pt x="234" y="1576"/>
                    </a:cubicBezTo>
                    <a:cubicBezTo>
                      <a:pt x="301" y="1076"/>
                      <a:pt x="334" y="576"/>
                      <a:pt x="301" y="75"/>
                    </a:cubicBezTo>
                    <a:cubicBezTo>
                      <a:pt x="301" y="25"/>
                      <a:pt x="259" y="0"/>
                      <a:pt x="213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10"/>
              <p:cNvSpPr/>
              <p:nvPr/>
            </p:nvSpPr>
            <p:spPr>
              <a:xfrm>
                <a:off x="8307927" y="936929"/>
                <a:ext cx="8809" cy="64109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703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cubicBezTo>
                      <a:pt x="34" y="601"/>
                      <a:pt x="0" y="1102"/>
                      <a:pt x="34" y="1602"/>
                    </a:cubicBezTo>
                    <a:cubicBezTo>
                      <a:pt x="34" y="1669"/>
                      <a:pt x="84" y="1702"/>
                      <a:pt x="134" y="1702"/>
                    </a:cubicBezTo>
                    <a:cubicBezTo>
                      <a:pt x="184" y="1702"/>
                      <a:pt x="234" y="1669"/>
                      <a:pt x="234" y="1602"/>
                    </a:cubicBezTo>
                    <a:cubicBezTo>
                      <a:pt x="201" y="1102"/>
                      <a:pt x="234" y="601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10"/>
              <p:cNvSpPr/>
              <p:nvPr/>
            </p:nvSpPr>
            <p:spPr>
              <a:xfrm>
                <a:off x="8173946" y="788643"/>
                <a:ext cx="71224" cy="24018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638" extrusionOk="0">
                    <a:moveTo>
                      <a:pt x="161" y="0"/>
                    </a:moveTo>
                    <a:cubicBezTo>
                      <a:pt x="48" y="0"/>
                      <a:pt x="0" y="173"/>
                      <a:pt x="124" y="204"/>
                    </a:cubicBezTo>
                    <a:cubicBezTo>
                      <a:pt x="657" y="404"/>
                      <a:pt x="1191" y="504"/>
                      <a:pt x="1725" y="638"/>
                    </a:cubicBezTo>
                    <a:cubicBezTo>
                      <a:pt x="1858" y="638"/>
                      <a:pt x="1892" y="471"/>
                      <a:pt x="1792" y="437"/>
                    </a:cubicBezTo>
                    <a:cubicBezTo>
                      <a:pt x="1258" y="304"/>
                      <a:pt x="724" y="204"/>
                      <a:pt x="190" y="4"/>
                    </a:cubicBezTo>
                    <a:cubicBezTo>
                      <a:pt x="180" y="1"/>
                      <a:pt x="170" y="0"/>
                      <a:pt x="16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10"/>
              <p:cNvSpPr/>
              <p:nvPr/>
            </p:nvSpPr>
            <p:spPr>
              <a:xfrm>
                <a:off x="8234217" y="732099"/>
                <a:ext cx="8251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572" extrusionOk="0">
                    <a:moveTo>
                      <a:pt x="161" y="1"/>
                    </a:moveTo>
                    <a:cubicBezTo>
                      <a:pt x="48" y="1"/>
                      <a:pt x="1" y="174"/>
                      <a:pt x="124" y="205"/>
                    </a:cubicBezTo>
                    <a:cubicBezTo>
                      <a:pt x="758" y="372"/>
                      <a:pt x="1391" y="505"/>
                      <a:pt x="2025" y="572"/>
                    </a:cubicBezTo>
                    <a:cubicBezTo>
                      <a:pt x="2159" y="572"/>
                      <a:pt x="2192" y="372"/>
                      <a:pt x="2059" y="372"/>
                    </a:cubicBezTo>
                    <a:cubicBezTo>
                      <a:pt x="1425" y="305"/>
                      <a:pt x="824" y="171"/>
                      <a:pt x="191" y="5"/>
                    </a:cubicBezTo>
                    <a:cubicBezTo>
                      <a:pt x="180" y="2"/>
                      <a:pt x="171" y="1"/>
                      <a:pt x="16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10"/>
              <p:cNvSpPr/>
              <p:nvPr/>
            </p:nvSpPr>
            <p:spPr>
              <a:xfrm>
                <a:off x="8330515" y="674502"/>
                <a:ext cx="75403" cy="15096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401" extrusionOk="0">
                    <a:moveTo>
                      <a:pt x="134" y="0"/>
                    </a:moveTo>
                    <a:cubicBezTo>
                      <a:pt x="1" y="0"/>
                      <a:pt x="1" y="234"/>
                      <a:pt x="134" y="234"/>
                    </a:cubicBezTo>
                    <a:cubicBezTo>
                      <a:pt x="701" y="234"/>
                      <a:pt x="1302" y="300"/>
                      <a:pt x="1869" y="401"/>
                    </a:cubicBezTo>
                    <a:cubicBezTo>
                      <a:pt x="2002" y="401"/>
                      <a:pt x="2002" y="200"/>
                      <a:pt x="1869" y="200"/>
                    </a:cubicBezTo>
                    <a:cubicBezTo>
                      <a:pt x="1302" y="100"/>
                      <a:pt x="701" y="34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10"/>
              <p:cNvSpPr/>
              <p:nvPr/>
            </p:nvSpPr>
            <p:spPr>
              <a:xfrm>
                <a:off x="8423989" y="588595"/>
                <a:ext cx="69116" cy="2492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662" extrusionOk="0">
                    <a:moveTo>
                      <a:pt x="1706" y="1"/>
                    </a:moveTo>
                    <a:cubicBezTo>
                      <a:pt x="1690" y="1"/>
                      <a:pt x="1673" y="5"/>
                      <a:pt x="1654" y="14"/>
                    </a:cubicBezTo>
                    <a:cubicBezTo>
                      <a:pt x="1154" y="181"/>
                      <a:pt x="620" y="281"/>
                      <a:pt x="86" y="448"/>
                    </a:cubicBezTo>
                    <a:cubicBezTo>
                      <a:pt x="0" y="505"/>
                      <a:pt x="13" y="661"/>
                      <a:pt x="103" y="661"/>
                    </a:cubicBezTo>
                    <a:cubicBezTo>
                      <a:pt x="118" y="661"/>
                      <a:pt x="134" y="657"/>
                      <a:pt x="153" y="648"/>
                    </a:cubicBezTo>
                    <a:cubicBezTo>
                      <a:pt x="687" y="481"/>
                      <a:pt x="1221" y="381"/>
                      <a:pt x="1721" y="214"/>
                    </a:cubicBezTo>
                    <a:cubicBezTo>
                      <a:pt x="1836" y="157"/>
                      <a:pt x="1802" y="1"/>
                      <a:pt x="170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10"/>
              <p:cNvSpPr/>
              <p:nvPr/>
            </p:nvSpPr>
            <p:spPr>
              <a:xfrm>
                <a:off x="8390823" y="898003"/>
                <a:ext cx="12084" cy="6181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42" extrusionOk="0">
                    <a:moveTo>
                      <a:pt x="133" y="1"/>
                    </a:moveTo>
                    <a:cubicBezTo>
                      <a:pt x="83" y="1"/>
                      <a:pt x="33" y="34"/>
                      <a:pt x="33" y="101"/>
                    </a:cubicBezTo>
                    <a:cubicBezTo>
                      <a:pt x="0" y="601"/>
                      <a:pt x="0" y="1068"/>
                      <a:pt x="100" y="1569"/>
                    </a:cubicBezTo>
                    <a:cubicBezTo>
                      <a:pt x="100" y="1620"/>
                      <a:pt x="134" y="1641"/>
                      <a:pt x="174" y="1641"/>
                    </a:cubicBezTo>
                    <a:cubicBezTo>
                      <a:pt x="240" y="1641"/>
                      <a:pt x="321" y="1584"/>
                      <a:pt x="300" y="1502"/>
                    </a:cubicBezTo>
                    <a:cubicBezTo>
                      <a:pt x="200" y="1035"/>
                      <a:pt x="200" y="568"/>
                      <a:pt x="234" y="101"/>
                    </a:cubicBezTo>
                    <a:cubicBezTo>
                      <a:pt x="234" y="34"/>
                      <a:pt x="18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10"/>
              <p:cNvSpPr/>
              <p:nvPr/>
            </p:nvSpPr>
            <p:spPr>
              <a:xfrm>
                <a:off x="8494537" y="839389"/>
                <a:ext cx="32450" cy="52703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400" extrusionOk="0">
                    <a:moveTo>
                      <a:pt x="162" y="1"/>
                    </a:moveTo>
                    <a:cubicBezTo>
                      <a:pt x="84" y="1"/>
                      <a:pt x="0" y="87"/>
                      <a:pt x="47" y="157"/>
                    </a:cubicBezTo>
                    <a:cubicBezTo>
                      <a:pt x="214" y="557"/>
                      <a:pt x="414" y="957"/>
                      <a:pt x="647" y="1358"/>
                    </a:cubicBezTo>
                    <a:cubicBezTo>
                      <a:pt x="667" y="1387"/>
                      <a:pt x="695" y="1399"/>
                      <a:pt x="723" y="1399"/>
                    </a:cubicBezTo>
                    <a:cubicBezTo>
                      <a:pt x="792" y="1399"/>
                      <a:pt x="861" y="1328"/>
                      <a:pt x="814" y="1258"/>
                    </a:cubicBezTo>
                    <a:cubicBezTo>
                      <a:pt x="614" y="857"/>
                      <a:pt x="414" y="457"/>
                      <a:pt x="247" y="57"/>
                    </a:cubicBezTo>
                    <a:cubicBezTo>
                      <a:pt x="227" y="17"/>
                      <a:pt x="195" y="1"/>
                      <a:pt x="16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10"/>
              <p:cNvSpPr/>
              <p:nvPr/>
            </p:nvSpPr>
            <p:spPr>
              <a:xfrm>
                <a:off x="8588312" y="795984"/>
                <a:ext cx="37871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633" extrusionOk="0">
                    <a:moveTo>
                      <a:pt x="148" y="1"/>
                    </a:moveTo>
                    <a:cubicBezTo>
                      <a:pt x="77" y="1"/>
                      <a:pt x="1" y="72"/>
                      <a:pt x="24" y="142"/>
                    </a:cubicBezTo>
                    <a:cubicBezTo>
                      <a:pt x="258" y="643"/>
                      <a:pt x="491" y="1110"/>
                      <a:pt x="792" y="1577"/>
                    </a:cubicBezTo>
                    <a:cubicBezTo>
                      <a:pt x="812" y="1617"/>
                      <a:pt x="841" y="1633"/>
                      <a:pt x="870" y="1633"/>
                    </a:cubicBezTo>
                    <a:cubicBezTo>
                      <a:pt x="938" y="1633"/>
                      <a:pt x="1005" y="1547"/>
                      <a:pt x="958" y="1477"/>
                    </a:cubicBezTo>
                    <a:cubicBezTo>
                      <a:pt x="692" y="1010"/>
                      <a:pt x="425" y="543"/>
                      <a:pt x="225" y="42"/>
                    </a:cubicBezTo>
                    <a:cubicBezTo>
                      <a:pt x="205" y="13"/>
                      <a:pt x="177" y="1"/>
                      <a:pt x="14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10"/>
              <p:cNvSpPr/>
              <p:nvPr/>
            </p:nvSpPr>
            <p:spPr>
              <a:xfrm>
                <a:off x="8775788" y="582157"/>
                <a:ext cx="59893" cy="54773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455" extrusionOk="0">
                    <a:moveTo>
                      <a:pt x="187" y="0"/>
                    </a:moveTo>
                    <a:cubicBezTo>
                      <a:pt x="95" y="0"/>
                      <a:pt x="0" y="104"/>
                      <a:pt x="81" y="185"/>
                    </a:cubicBezTo>
                    <a:cubicBezTo>
                      <a:pt x="548" y="552"/>
                      <a:pt x="982" y="952"/>
                      <a:pt x="1382" y="1419"/>
                    </a:cubicBezTo>
                    <a:cubicBezTo>
                      <a:pt x="1399" y="1444"/>
                      <a:pt x="1422" y="1455"/>
                      <a:pt x="1445" y="1455"/>
                    </a:cubicBezTo>
                    <a:cubicBezTo>
                      <a:pt x="1516" y="1455"/>
                      <a:pt x="1591" y="1361"/>
                      <a:pt x="1516" y="1286"/>
                    </a:cubicBezTo>
                    <a:cubicBezTo>
                      <a:pt x="1115" y="819"/>
                      <a:pt x="682" y="418"/>
                      <a:pt x="248" y="18"/>
                    </a:cubicBezTo>
                    <a:cubicBezTo>
                      <a:pt x="229" y="6"/>
                      <a:pt x="208" y="0"/>
                      <a:pt x="18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10"/>
              <p:cNvSpPr/>
              <p:nvPr/>
            </p:nvSpPr>
            <p:spPr>
              <a:xfrm>
                <a:off x="8691650" y="689259"/>
                <a:ext cx="47922" cy="71526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900" extrusionOk="0">
                    <a:moveTo>
                      <a:pt x="139" y="0"/>
                    </a:moveTo>
                    <a:cubicBezTo>
                      <a:pt x="71" y="0"/>
                      <a:pt x="1" y="71"/>
                      <a:pt x="48" y="142"/>
                    </a:cubicBezTo>
                    <a:cubicBezTo>
                      <a:pt x="382" y="709"/>
                      <a:pt x="782" y="1243"/>
                      <a:pt x="1049" y="1843"/>
                    </a:cubicBezTo>
                    <a:cubicBezTo>
                      <a:pt x="1069" y="1883"/>
                      <a:pt x="1098" y="1899"/>
                      <a:pt x="1128" y="1899"/>
                    </a:cubicBezTo>
                    <a:cubicBezTo>
                      <a:pt x="1198" y="1899"/>
                      <a:pt x="1272" y="1813"/>
                      <a:pt x="1249" y="1743"/>
                    </a:cubicBezTo>
                    <a:cubicBezTo>
                      <a:pt x="949" y="1143"/>
                      <a:pt x="548" y="609"/>
                      <a:pt x="215" y="42"/>
                    </a:cubicBezTo>
                    <a:cubicBezTo>
                      <a:pt x="195" y="13"/>
                      <a:pt x="167" y="0"/>
                      <a:pt x="139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10"/>
              <p:cNvSpPr/>
              <p:nvPr/>
            </p:nvSpPr>
            <p:spPr>
              <a:xfrm>
                <a:off x="8467394" y="454727"/>
                <a:ext cx="103034" cy="15133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402" extrusionOk="0">
                    <a:moveTo>
                      <a:pt x="201" y="1"/>
                    </a:moveTo>
                    <a:cubicBezTo>
                      <a:pt x="68" y="1"/>
                      <a:pt x="1" y="201"/>
                      <a:pt x="134" y="234"/>
                    </a:cubicBezTo>
                    <a:cubicBezTo>
                      <a:pt x="968" y="334"/>
                      <a:pt x="1769" y="401"/>
                      <a:pt x="2603" y="401"/>
                    </a:cubicBezTo>
                    <a:cubicBezTo>
                      <a:pt x="2736" y="368"/>
                      <a:pt x="2736" y="201"/>
                      <a:pt x="2603" y="201"/>
                    </a:cubicBezTo>
                    <a:cubicBezTo>
                      <a:pt x="1802" y="201"/>
                      <a:pt x="1002" y="134"/>
                      <a:pt x="2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10"/>
              <p:cNvSpPr/>
              <p:nvPr/>
            </p:nvSpPr>
            <p:spPr>
              <a:xfrm>
                <a:off x="8526423" y="297632"/>
                <a:ext cx="100098" cy="19237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511" extrusionOk="0">
                    <a:moveTo>
                      <a:pt x="2498" y="0"/>
                    </a:moveTo>
                    <a:cubicBezTo>
                      <a:pt x="2489" y="0"/>
                      <a:pt x="2479" y="2"/>
                      <a:pt x="2469" y="4"/>
                    </a:cubicBezTo>
                    <a:cubicBezTo>
                      <a:pt x="1858" y="190"/>
                      <a:pt x="1227" y="291"/>
                      <a:pt x="608" y="291"/>
                    </a:cubicBezTo>
                    <a:cubicBezTo>
                      <a:pt x="449" y="291"/>
                      <a:pt x="291" y="285"/>
                      <a:pt x="134" y="271"/>
                    </a:cubicBezTo>
                    <a:cubicBezTo>
                      <a:pt x="1" y="271"/>
                      <a:pt x="1" y="471"/>
                      <a:pt x="134" y="504"/>
                    </a:cubicBezTo>
                    <a:cubicBezTo>
                      <a:pt x="234" y="509"/>
                      <a:pt x="335" y="511"/>
                      <a:pt x="436" y="511"/>
                    </a:cubicBezTo>
                    <a:cubicBezTo>
                      <a:pt x="1142" y="511"/>
                      <a:pt x="1864" y="409"/>
                      <a:pt x="2536" y="204"/>
                    </a:cubicBezTo>
                    <a:cubicBezTo>
                      <a:pt x="2659" y="173"/>
                      <a:pt x="2611" y="0"/>
                      <a:pt x="249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10"/>
              <p:cNvSpPr/>
              <p:nvPr/>
            </p:nvSpPr>
            <p:spPr>
              <a:xfrm>
                <a:off x="8624377" y="150739"/>
                <a:ext cx="112709" cy="2149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571" extrusionOk="0">
                    <a:moveTo>
                      <a:pt x="2861" y="0"/>
                    </a:moveTo>
                    <a:cubicBezTo>
                      <a:pt x="2853" y="0"/>
                      <a:pt x="2845" y="1"/>
                      <a:pt x="2836" y="3"/>
                    </a:cubicBezTo>
                    <a:cubicBezTo>
                      <a:pt x="1935" y="203"/>
                      <a:pt x="1035" y="337"/>
                      <a:pt x="134" y="370"/>
                    </a:cubicBezTo>
                    <a:cubicBezTo>
                      <a:pt x="0" y="370"/>
                      <a:pt x="0" y="570"/>
                      <a:pt x="134" y="570"/>
                    </a:cubicBezTo>
                    <a:cubicBezTo>
                      <a:pt x="1068" y="537"/>
                      <a:pt x="1969" y="404"/>
                      <a:pt x="2869" y="203"/>
                    </a:cubicBezTo>
                    <a:cubicBezTo>
                      <a:pt x="2994" y="203"/>
                      <a:pt x="2973" y="0"/>
                      <a:pt x="286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10"/>
              <p:cNvSpPr/>
              <p:nvPr/>
            </p:nvSpPr>
            <p:spPr>
              <a:xfrm>
                <a:off x="8853752" y="510668"/>
                <a:ext cx="74876" cy="69756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853" extrusionOk="0">
                    <a:moveTo>
                      <a:pt x="151" y="0"/>
                    </a:moveTo>
                    <a:cubicBezTo>
                      <a:pt x="52" y="0"/>
                      <a:pt x="0" y="127"/>
                      <a:pt x="112" y="183"/>
                    </a:cubicBezTo>
                    <a:cubicBezTo>
                      <a:pt x="712" y="683"/>
                      <a:pt x="1246" y="1250"/>
                      <a:pt x="1780" y="1817"/>
                    </a:cubicBezTo>
                    <a:cubicBezTo>
                      <a:pt x="1805" y="1842"/>
                      <a:pt x="1832" y="1853"/>
                      <a:pt x="1857" y="1853"/>
                    </a:cubicBezTo>
                    <a:cubicBezTo>
                      <a:pt x="1932" y="1853"/>
                      <a:pt x="1988" y="1759"/>
                      <a:pt x="1913" y="1684"/>
                    </a:cubicBezTo>
                    <a:cubicBezTo>
                      <a:pt x="1379" y="1083"/>
                      <a:pt x="812" y="516"/>
                      <a:pt x="212" y="16"/>
                    </a:cubicBezTo>
                    <a:cubicBezTo>
                      <a:pt x="190" y="5"/>
                      <a:pt x="170" y="0"/>
                      <a:pt x="15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10"/>
              <p:cNvSpPr/>
              <p:nvPr/>
            </p:nvSpPr>
            <p:spPr>
              <a:xfrm>
                <a:off x="8925241" y="374053"/>
                <a:ext cx="66368" cy="78527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2086" extrusionOk="0">
                    <a:moveTo>
                      <a:pt x="150" y="1"/>
                    </a:moveTo>
                    <a:cubicBezTo>
                      <a:pt x="70" y="1"/>
                      <a:pt x="0" y="72"/>
                      <a:pt x="48" y="142"/>
                    </a:cubicBezTo>
                    <a:cubicBezTo>
                      <a:pt x="515" y="809"/>
                      <a:pt x="1048" y="1410"/>
                      <a:pt x="1515" y="2044"/>
                    </a:cubicBezTo>
                    <a:cubicBezTo>
                      <a:pt x="1545" y="2073"/>
                      <a:pt x="1580" y="2085"/>
                      <a:pt x="1613" y="2085"/>
                    </a:cubicBezTo>
                    <a:cubicBezTo>
                      <a:pt x="1693" y="2085"/>
                      <a:pt x="1763" y="2014"/>
                      <a:pt x="1715" y="1944"/>
                    </a:cubicBezTo>
                    <a:cubicBezTo>
                      <a:pt x="1248" y="1276"/>
                      <a:pt x="715" y="676"/>
                      <a:pt x="248" y="42"/>
                    </a:cubicBezTo>
                    <a:cubicBezTo>
                      <a:pt x="218" y="13"/>
                      <a:pt x="183" y="1"/>
                      <a:pt x="15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10"/>
              <p:cNvSpPr/>
              <p:nvPr/>
            </p:nvSpPr>
            <p:spPr>
              <a:xfrm>
                <a:off x="8986415" y="266763"/>
                <a:ext cx="51649" cy="78377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82" extrusionOk="0">
                    <a:moveTo>
                      <a:pt x="145" y="1"/>
                    </a:moveTo>
                    <a:cubicBezTo>
                      <a:pt x="75" y="1"/>
                      <a:pt x="0" y="87"/>
                      <a:pt x="24" y="157"/>
                    </a:cubicBezTo>
                    <a:cubicBezTo>
                      <a:pt x="357" y="791"/>
                      <a:pt x="724" y="1425"/>
                      <a:pt x="1124" y="2025"/>
                    </a:cubicBezTo>
                    <a:cubicBezTo>
                      <a:pt x="1155" y="2065"/>
                      <a:pt x="1191" y="2081"/>
                      <a:pt x="1225" y="2081"/>
                    </a:cubicBezTo>
                    <a:cubicBezTo>
                      <a:pt x="1304" y="2081"/>
                      <a:pt x="1371" y="1995"/>
                      <a:pt x="1325" y="1925"/>
                    </a:cubicBezTo>
                    <a:cubicBezTo>
                      <a:pt x="891" y="1324"/>
                      <a:pt x="524" y="691"/>
                      <a:pt x="224" y="57"/>
                    </a:cubicBezTo>
                    <a:cubicBezTo>
                      <a:pt x="204" y="17"/>
                      <a:pt x="175" y="1"/>
                      <a:pt x="14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1" name="Google Shape;1261;p10"/>
            <p:cNvGrpSpPr/>
            <p:nvPr/>
          </p:nvGrpSpPr>
          <p:grpSpPr>
            <a:xfrm rot="-1110663">
              <a:off x="7852317" y="272533"/>
              <a:ext cx="780902" cy="326888"/>
              <a:chOff x="7936040" y="253594"/>
              <a:chExt cx="780871" cy="326875"/>
            </a:xfrm>
          </p:grpSpPr>
          <p:sp>
            <p:nvSpPr>
              <p:cNvPr id="1262" name="Google Shape;1262;p10"/>
              <p:cNvSpPr/>
              <p:nvPr/>
            </p:nvSpPr>
            <p:spPr>
              <a:xfrm>
                <a:off x="7992019" y="253594"/>
                <a:ext cx="724892" cy="284559"/>
              </a:xfrm>
              <a:custGeom>
                <a:avLst/>
                <a:gdLst/>
                <a:ahLst/>
                <a:cxnLst/>
                <a:rect l="l" t="t" r="r" b="b"/>
                <a:pathLst>
                  <a:path w="19256" h="7559" extrusionOk="0">
                    <a:moveTo>
                      <a:pt x="19139" y="1"/>
                    </a:moveTo>
                    <a:cubicBezTo>
                      <a:pt x="19102" y="1"/>
                      <a:pt x="19068" y="19"/>
                      <a:pt x="19055" y="59"/>
                    </a:cubicBezTo>
                    <a:lnTo>
                      <a:pt x="19022" y="92"/>
                    </a:lnTo>
                    <a:cubicBezTo>
                      <a:pt x="18622" y="1460"/>
                      <a:pt x="16487" y="2194"/>
                      <a:pt x="15252" y="2527"/>
                    </a:cubicBezTo>
                    <a:cubicBezTo>
                      <a:pt x="13451" y="2961"/>
                      <a:pt x="11550" y="3094"/>
                      <a:pt x="9715" y="3394"/>
                    </a:cubicBezTo>
                    <a:cubicBezTo>
                      <a:pt x="7847" y="3695"/>
                      <a:pt x="6013" y="4128"/>
                      <a:pt x="4245" y="4729"/>
                    </a:cubicBezTo>
                    <a:cubicBezTo>
                      <a:pt x="2610" y="5296"/>
                      <a:pt x="1476" y="6430"/>
                      <a:pt x="108" y="7364"/>
                    </a:cubicBezTo>
                    <a:cubicBezTo>
                      <a:pt x="1" y="7418"/>
                      <a:pt x="67" y="7558"/>
                      <a:pt x="149" y="7558"/>
                    </a:cubicBezTo>
                    <a:cubicBezTo>
                      <a:pt x="168" y="7558"/>
                      <a:pt x="189" y="7550"/>
                      <a:pt x="208" y="7531"/>
                    </a:cubicBezTo>
                    <a:cubicBezTo>
                      <a:pt x="876" y="7097"/>
                      <a:pt x="1443" y="6497"/>
                      <a:pt x="2143" y="6063"/>
                    </a:cubicBezTo>
                    <a:cubicBezTo>
                      <a:pt x="2977" y="5529"/>
                      <a:pt x="3878" y="5062"/>
                      <a:pt x="4812" y="4762"/>
                    </a:cubicBezTo>
                    <a:cubicBezTo>
                      <a:pt x="6846" y="4128"/>
                      <a:pt x="8948" y="3695"/>
                      <a:pt x="11083" y="3394"/>
                    </a:cubicBezTo>
                    <a:cubicBezTo>
                      <a:pt x="12917" y="3094"/>
                      <a:pt x="14886" y="3028"/>
                      <a:pt x="16587" y="2294"/>
                    </a:cubicBezTo>
                    <a:cubicBezTo>
                      <a:pt x="17587" y="1860"/>
                      <a:pt x="18922" y="1260"/>
                      <a:pt x="19255" y="125"/>
                    </a:cubicBezTo>
                    <a:cubicBezTo>
                      <a:pt x="19255" y="45"/>
                      <a:pt x="19194" y="1"/>
                      <a:pt x="1913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10"/>
              <p:cNvSpPr/>
              <p:nvPr/>
            </p:nvSpPr>
            <p:spPr>
              <a:xfrm>
                <a:off x="8020630" y="379594"/>
                <a:ext cx="122836" cy="65163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731" extrusionOk="0">
                    <a:moveTo>
                      <a:pt x="173" y="1"/>
                    </a:moveTo>
                    <a:cubicBezTo>
                      <a:pt x="83" y="1"/>
                      <a:pt x="1" y="157"/>
                      <a:pt x="116" y="214"/>
                    </a:cubicBezTo>
                    <a:cubicBezTo>
                      <a:pt x="1116" y="681"/>
                      <a:pt x="2084" y="1182"/>
                      <a:pt x="3051" y="1715"/>
                    </a:cubicBezTo>
                    <a:cubicBezTo>
                      <a:pt x="3073" y="1726"/>
                      <a:pt x="3093" y="1731"/>
                      <a:pt x="3112" y="1731"/>
                    </a:cubicBezTo>
                    <a:cubicBezTo>
                      <a:pt x="3211" y="1731"/>
                      <a:pt x="3263" y="1604"/>
                      <a:pt x="3151" y="1549"/>
                    </a:cubicBezTo>
                    <a:cubicBezTo>
                      <a:pt x="2217" y="981"/>
                      <a:pt x="1216" y="514"/>
                      <a:pt x="216" y="14"/>
                    </a:cubicBezTo>
                    <a:cubicBezTo>
                      <a:pt x="202" y="5"/>
                      <a:pt x="187" y="1"/>
                      <a:pt x="1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10"/>
              <p:cNvSpPr/>
              <p:nvPr/>
            </p:nvSpPr>
            <p:spPr>
              <a:xfrm>
                <a:off x="7962651" y="321846"/>
                <a:ext cx="154495" cy="1001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2661" extrusionOk="0">
                    <a:moveTo>
                      <a:pt x="1090" y="216"/>
                    </a:moveTo>
                    <a:cubicBezTo>
                      <a:pt x="1461" y="216"/>
                      <a:pt x="1930" y="402"/>
                      <a:pt x="2136" y="514"/>
                    </a:cubicBezTo>
                    <a:cubicBezTo>
                      <a:pt x="2914" y="903"/>
                      <a:pt x="3502" y="1575"/>
                      <a:pt x="3749" y="2439"/>
                    </a:cubicBezTo>
                    <a:lnTo>
                      <a:pt x="3749" y="2439"/>
                    </a:lnTo>
                    <a:cubicBezTo>
                      <a:pt x="3626" y="2449"/>
                      <a:pt x="3497" y="2454"/>
                      <a:pt x="3364" y="2454"/>
                    </a:cubicBezTo>
                    <a:cubicBezTo>
                      <a:pt x="2143" y="2454"/>
                      <a:pt x="596" y="2013"/>
                      <a:pt x="568" y="681"/>
                    </a:cubicBezTo>
                    <a:cubicBezTo>
                      <a:pt x="568" y="329"/>
                      <a:pt x="799" y="216"/>
                      <a:pt x="1090" y="216"/>
                    </a:cubicBezTo>
                    <a:close/>
                    <a:moveTo>
                      <a:pt x="1102" y="0"/>
                    </a:moveTo>
                    <a:cubicBezTo>
                      <a:pt x="838" y="0"/>
                      <a:pt x="595" y="81"/>
                      <a:pt x="435" y="314"/>
                    </a:cubicBezTo>
                    <a:cubicBezTo>
                      <a:pt x="1" y="981"/>
                      <a:pt x="768" y="1848"/>
                      <a:pt x="1269" y="2149"/>
                    </a:cubicBezTo>
                    <a:cubicBezTo>
                      <a:pt x="1915" y="2485"/>
                      <a:pt x="2621" y="2660"/>
                      <a:pt x="3341" y="2660"/>
                    </a:cubicBezTo>
                    <a:cubicBezTo>
                      <a:pt x="3550" y="2660"/>
                      <a:pt x="3760" y="2646"/>
                      <a:pt x="3970" y="2616"/>
                    </a:cubicBezTo>
                    <a:cubicBezTo>
                      <a:pt x="4095" y="2616"/>
                      <a:pt x="4103" y="2412"/>
                      <a:pt x="3995" y="2412"/>
                    </a:cubicBezTo>
                    <a:cubicBezTo>
                      <a:pt x="3988" y="2412"/>
                      <a:pt x="3979" y="2413"/>
                      <a:pt x="3970" y="2415"/>
                    </a:cubicBezTo>
                    <a:cubicBezTo>
                      <a:pt x="3967" y="2416"/>
                      <a:pt x="3964" y="2416"/>
                      <a:pt x="3961" y="2417"/>
                    </a:cubicBezTo>
                    <a:lnTo>
                      <a:pt x="3961" y="2417"/>
                    </a:lnTo>
                    <a:cubicBezTo>
                      <a:pt x="3689" y="1464"/>
                      <a:pt x="3026" y="676"/>
                      <a:pt x="2102" y="247"/>
                    </a:cubicBezTo>
                    <a:cubicBezTo>
                      <a:pt x="1821" y="134"/>
                      <a:pt x="1443" y="0"/>
                      <a:pt x="110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5" name="Google Shape;1265;p10"/>
              <p:cNvSpPr/>
              <p:nvPr/>
            </p:nvSpPr>
            <p:spPr>
              <a:xfrm>
                <a:off x="7936040" y="463920"/>
                <a:ext cx="159012" cy="116549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3096" extrusionOk="0">
                    <a:moveTo>
                      <a:pt x="3903" y="209"/>
                    </a:moveTo>
                    <a:cubicBezTo>
                      <a:pt x="3510" y="969"/>
                      <a:pt x="3571" y="1816"/>
                      <a:pt x="2763" y="2344"/>
                    </a:cubicBezTo>
                    <a:cubicBezTo>
                      <a:pt x="2400" y="2562"/>
                      <a:pt x="1781" y="2858"/>
                      <a:pt x="1291" y="2858"/>
                    </a:cubicBezTo>
                    <a:cubicBezTo>
                      <a:pt x="881" y="2858"/>
                      <a:pt x="561" y="2650"/>
                      <a:pt x="561" y="2010"/>
                    </a:cubicBezTo>
                    <a:cubicBezTo>
                      <a:pt x="561" y="724"/>
                      <a:pt x="2803" y="235"/>
                      <a:pt x="3903" y="209"/>
                    </a:cubicBezTo>
                    <a:close/>
                    <a:moveTo>
                      <a:pt x="4073" y="1"/>
                    </a:moveTo>
                    <a:cubicBezTo>
                      <a:pt x="4060" y="1"/>
                      <a:pt x="4046" y="4"/>
                      <a:pt x="4034" y="10"/>
                    </a:cubicBezTo>
                    <a:lnTo>
                      <a:pt x="4034" y="10"/>
                    </a:lnTo>
                    <a:cubicBezTo>
                      <a:pt x="2738" y="32"/>
                      <a:pt x="1" y="738"/>
                      <a:pt x="394" y="2444"/>
                    </a:cubicBezTo>
                    <a:cubicBezTo>
                      <a:pt x="510" y="2926"/>
                      <a:pt x="892" y="3096"/>
                      <a:pt x="1317" y="3096"/>
                    </a:cubicBezTo>
                    <a:cubicBezTo>
                      <a:pt x="1628" y="3096"/>
                      <a:pt x="1961" y="3005"/>
                      <a:pt x="2229" y="2878"/>
                    </a:cubicBezTo>
                    <a:cubicBezTo>
                      <a:pt x="2696" y="2678"/>
                      <a:pt x="3163" y="2344"/>
                      <a:pt x="3497" y="1944"/>
                    </a:cubicBezTo>
                    <a:cubicBezTo>
                      <a:pt x="3915" y="1462"/>
                      <a:pt x="3837" y="762"/>
                      <a:pt x="4129" y="205"/>
                    </a:cubicBezTo>
                    <a:lnTo>
                      <a:pt x="4129" y="205"/>
                    </a:lnTo>
                    <a:cubicBezTo>
                      <a:pt x="4223" y="177"/>
                      <a:pt x="4220" y="28"/>
                      <a:pt x="4118" y="11"/>
                    </a:cubicBezTo>
                    <a:lnTo>
                      <a:pt x="4118" y="11"/>
                    </a:lnTo>
                    <a:cubicBezTo>
                      <a:pt x="4104" y="4"/>
                      <a:pt x="4088" y="1"/>
                      <a:pt x="40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6" name="Google Shape;1266;p10"/>
              <p:cNvSpPr/>
              <p:nvPr/>
            </p:nvSpPr>
            <p:spPr>
              <a:xfrm>
                <a:off x="8195452" y="389909"/>
                <a:ext cx="19161" cy="55752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481" extrusionOk="0">
                    <a:moveTo>
                      <a:pt x="133" y="1"/>
                    </a:moveTo>
                    <a:cubicBezTo>
                      <a:pt x="69" y="1"/>
                      <a:pt x="1" y="58"/>
                      <a:pt x="21" y="140"/>
                    </a:cubicBezTo>
                    <a:lnTo>
                      <a:pt x="288" y="1408"/>
                    </a:lnTo>
                    <a:cubicBezTo>
                      <a:pt x="301" y="1459"/>
                      <a:pt x="338" y="1481"/>
                      <a:pt x="377" y="1481"/>
                    </a:cubicBezTo>
                    <a:cubicBezTo>
                      <a:pt x="440" y="1481"/>
                      <a:pt x="509" y="1424"/>
                      <a:pt x="488" y="1341"/>
                    </a:cubicBezTo>
                    <a:lnTo>
                      <a:pt x="222" y="74"/>
                    </a:lnTo>
                    <a:cubicBezTo>
                      <a:pt x="209" y="23"/>
                      <a:pt x="172" y="1"/>
                      <a:pt x="13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10"/>
              <p:cNvSpPr/>
              <p:nvPr/>
            </p:nvSpPr>
            <p:spPr>
              <a:xfrm>
                <a:off x="8231893" y="379895"/>
                <a:ext cx="19124" cy="47019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249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87" y="473"/>
                      <a:pt x="188" y="840"/>
                      <a:pt x="288" y="1174"/>
                    </a:cubicBezTo>
                    <a:cubicBezTo>
                      <a:pt x="301" y="1227"/>
                      <a:pt x="341" y="1248"/>
                      <a:pt x="382" y="1248"/>
                    </a:cubicBezTo>
                    <a:cubicBezTo>
                      <a:pt x="444" y="1248"/>
                      <a:pt x="508" y="1200"/>
                      <a:pt x="488" y="1140"/>
                    </a:cubicBezTo>
                    <a:cubicBezTo>
                      <a:pt x="388" y="773"/>
                      <a:pt x="321" y="440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10"/>
              <p:cNvSpPr/>
              <p:nvPr/>
            </p:nvSpPr>
            <p:spPr>
              <a:xfrm>
                <a:off x="8266301" y="376658"/>
                <a:ext cx="19839" cy="5063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345" extrusionOk="0">
                    <a:moveTo>
                      <a:pt x="124" y="1"/>
                    </a:moveTo>
                    <a:cubicBezTo>
                      <a:pt x="58" y="1"/>
                      <a:pt x="0" y="45"/>
                      <a:pt x="41" y="125"/>
                    </a:cubicBezTo>
                    <a:cubicBezTo>
                      <a:pt x="141" y="492"/>
                      <a:pt x="241" y="893"/>
                      <a:pt x="308" y="1260"/>
                    </a:cubicBezTo>
                    <a:cubicBezTo>
                      <a:pt x="322" y="1318"/>
                      <a:pt x="369" y="1345"/>
                      <a:pt x="414" y="1345"/>
                    </a:cubicBezTo>
                    <a:cubicBezTo>
                      <a:pt x="472" y="1345"/>
                      <a:pt x="526" y="1301"/>
                      <a:pt x="508" y="1226"/>
                    </a:cubicBezTo>
                    <a:cubicBezTo>
                      <a:pt x="408" y="826"/>
                      <a:pt x="374" y="459"/>
                      <a:pt x="241" y="59"/>
                    </a:cubicBezTo>
                    <a:cubicBezTo>
                      <a:pt x="215" y="19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9" name="Google Shape;1269;p10"/>
            <p:cNvGrpSpPr/>
            <p:nvPr/>
          </p:nvGrpSpPr>
          <p:grpSpPr>
            <a:xfrm>
              <a:off x="7820614" y="807661"/>
              <a:ext cx="115572" cy="87940"/>
              <a:chOff x="7529664" y="637523"/>
              <a:chExt cx="115572" cy="87940"/>
            </a:xfrm>
          </p:grpSpPr>
          <p:sp>
            <p:nvSpPr>
              <p:cNvPr id="1270" name="Google Shape;1270;p10"/>
              <p:cNvSpPr/>
              <p:nvPr/>
            </p:nvSpPr>
            <p:spPr>
              <a:xfrm>
                <a:off x="7529664" y="665155"/>
                <a:ext cx="35198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34" y="667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10"/>
              <p:cNvSpPr/>
              <p:nvPr/>
            </p:nvSpPr>
            <p:spPr>
              <a:xfrm>
                <a:off x="7615045" y="637523"/>
                <a:ext cx="30191" cy="25147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68" extrusionOk="0">
                    <a:moveTo>
                      <a:pt x="401" y="0"/>
                    </a:moveTo>
                    <a:cubicBezTo>
                      <a:pt x="0" y="34"/>
                      <a:pt x="0" y="634"/>
                      <a:pt x="401" y="667"/>
                    </a:cubicBezTo>
                    <a:cubicBezTo>
                      <a:pt x="801" y="634"/>
                      <a:pt x="801" y="34"/>
                      <a:pt x="4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10"/>
              <p:cNvSpPr/>
              <p:nvPr/>
            </p:nvSpPr>
            <p:spPr>
              <a:xfrm>
                <a:off x="7593700" y="699036"/>
                <a:ext cx="31434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02" extrusionOk="0">
                    <a:moveTo>
                      <a:pt x="434" y="1"/>
                    </a:moveTo>
                    <a:cubicBezTo>
                      <a:pt x="0" y="67"/>
                      <a:pt x="0" y="668"/>
                      <a:pt x="434" y="701"/>
                    </a:cubicBezTo>
                    <a:cubicBezTo>
                      <a:pt x="834" y="668"/>
                      <a:pt x="834" y="67"/>
                      <a:pt x="4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73" name="Google Shape;1273;p10"/>
            <p:cNvSpPr/>
            <p:nvPr/>
          </p:nvSpPr>
          <p:spPr>
            <a:xfrm>
              <a:off x="8546813" y="1502731"/>
              <a:ext cx="33956" cy="25147"/>
            </a:xfrm>
            <a:custGeom>
              <a:avLst/>
              <a:gdLst/>
              <a:ahLst/>
              <a:cxnLst/>
              <a:rect l="l" t="t" r="r" b="b"/>
              <a:pathLst>
                <a:path w="902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01" y="667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10"/>
            <p:cNvSpPr/>
            <p:nvPr/>
          </p:nvSpPr>
          <p:spPr>
            <a:xfrm>
              <a:off x="8629709" y="1516547"/>
              <a:ext cx="35198" cy="25147"/>
            </a:xfrm>
            <a:custGeom>
              <a:avLst/>
              <a:gdLst/>
              <a:ahLst/>
              <a:cxnLst/>
              <a:rect l="l" t="t" r="r" b="b"/>
              <a:pathLst>
                <a:path w="935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10"/>
            <p:cNvSpPr/>
            <p:nvPr/>
          </p:nvSpPr>
          <p:spPr>
            <a:xfrm>
              <a:off x="7913914" y="1290485"/>
              <a:ext cx="41485" cy="33956"/>
            </a:xfrm>
            <a:custGeom>
              <a:avLst/>
              <a:gdLst/>
              <a:ahLst/>
              <a:cxnLst/>
              <a:rect l="l" t="t" r="r" b="b"/>
              <a:pathLst>
                <a:path w="1102" h="902" extrusionOk="0">
                  <a:moveTo>
                    <a:pt x="534" y="1"/>
                  </a:moveTo>
                  <a:cubicBezTo>
                    <a:pt x="0" y="34"/>
                    <a:pt x="0" y="868"/>
                    <a:pt x="534" y="902"/>
                  </a:cubicBezTo>
                  <a:cubicBezTo>
                    <a:pt x="1101" y="868"/>
                    <a:pt x="1101" y="34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10"/>
            <p:cNvSpPr/>
            <p:nvPr/>
          </p:nvSpPr>
          <p:spPr>
            <a:xfrm>
              <a:off x="7881545" y="341841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10"/>
            <p:cNvSpPr/>
            <p:nvPr/>
          </p:nvSpPr>
          <p:spPr>
            <a:xfrm>
              <a:off x="9088045" y="1477621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01" y="0"/>
                  </a:moveTo>
                  <a:cubicBezTo>
                    <a:pt x="0" y="0"/>
                    <a:pt x="0" y="934"/>
                    <a:pt x="601" y="934"/>
                  </a:cubicBezTo>
                  <a:cubicBezTo>
                    <a:pt x="1235" y="901"/>
                    <a:pt x="1235" y="0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10"/>
            <p:cNvSpPr/>
            <p:nvPr/>
          </p:nvSpPr>
          <p:spPr>
            <a:xfrm>
              <a:off x="8305025" y="521732"/>
              <a:ext cx="69116" cy="51536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10"/>
            <p:cNvSpPr/>
            <p:nvPr/>
          </p:nvSpPr>
          <p:spPr>
            <a:xfrm>
              <a:off x="8254016" y="1091641"/>
              <a:ext cx="69116" cy="51498"/>
            </a:xfrm>
            <a:custGeom>
              <a:avLst/>
              <a:gdLst/>
              <a:ahLst/>
              <a:cxnLst/>
              <a:rect l="l" t="t" r="r" b="b"/>
              <a:pathLst>
                <a:path w="1836" h="1368" extrusionOk="0">
                  <a:moveTo>
                    <a:pt x="902" y="0"/>
                  </a:moveTo>
                  <a:cubicBezTo>
                    <a:pt x="1" y="0"/>
                    <a:pt x="1" y="1368"/>
                    <a:pt x="902" y="1368"/>
                  </a:cubicBezTo>
                  <a:cubicBezTo>
                    <a:pt x="1836" y="1368"/>
                    <a:pt x="1836" y="0"/>
                    <a:pt x="90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10"/>
            <p:cNvSpPr/>
            <p:nvPr/>
          </p:nvSpPr>
          <p:spPr>
            <a:xfrm>
              <a:off x="8738198" y="1737642"/>
              <a:ext cx="70246" cy="6708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10"/>
            <p:cNvSpPr/>
            <p:nvPr/>
          </p:nvSpPr>
          <p:spPr>
            <a:xfrm>
              <a:off x="7692926" y="49795"/>
              <a:ext cx="74123" cy="68363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2" name="Google Shape;1282;p10"/>
          <p:cNvGrpSpPr/>
          <p:nvPr/>
        </p:nvGrpSpPr>
        <p:grpSpPr>
          <a:xfrm>
            <a:off x="-179302" y="4870850"/>
            <a:ext cx="2302761" cy="2094997"/>
            <a:chOff x="-134477" y="3653137"/>
            <a:chExt cx="1727071" cy="1571248"/>
          </a:xfrm>
        </p:grpSpPr>
        <p:grpSp>
          <p:nvGrpSpPr>
            <p:cNvPr id="1283" name="Google Shape;1283;p10"/>
            <p:cNvGrpSpPr/>
            <p:nvPr/>
          </p:nvGrpSpPr>
          <p:grpSpPr>
            <a:xfrm>
              <a:off x="-75600" y="4091036"/>
              <a:ext cx="914079" cy="1092600"/>
              <a:chOff x="-91100" y="4114698"/>
              <a:chExt cx="914079" cy="1092600"/>
            </a:xfrm>
          </p:grpSpPr>
          <p:sp>
            <p:nvSpPr>
              <p:cNvPr id="1284" name="Google Shape;1284;p10"/>
              <p:cNvSpPr/>
              <p:nvPr/>
            </p:nvSpPr>
            <p:spPr>
              <a:xfrm>
                <a:off x="-70771" y="4114698"/>
                <a:ext cx="893750" cy="1092600"/>
              </a:xfrm>
              <a:custGeom>
                <a:avLst/>
                <a:gdLst/>
                <a:ahLst/>
                <a:cxnLst/>
                <a:rect l="l" t="t" r="r" b="b"/>
                <a:pathLst>
                  <a:path w="35750" h="43704" extrusionOk="0">
                    <a:moveTo>
                      <a:pt x="1768" y="25355"/>
                    </a:moveTo>
                    <a:cubicBezTo>
                      <a:pt x="4728" y="21052"/>
                      <a:pt x="14139" y="12217"/>
                      <a:pt x="18267" y="8394"/>
                    </a:cubicBezTo>
                    <a:cubicBezTo>
                      <a:pt x="22395" y="4571"/>
                      <a:pt x="24146" y="3771"/>
                      <a:pt x="26535" y="2416"/>
                    </a:cubicBezTo>
                    <a:cubicBezTo>
                      <a:pt x="28924" y="1061"/>
                      <a:pt x="31068" y="606"/>
                      <a:pt x="32601" y="264"/>
                    </a:cubicBezTo>
                    <a:cubicBezTo>
                      <a:pt x="34134" y="-78"/>
                      <a:pt x="35561" y="-128"/>
                      <a:pt x="35732" y="362"/>
                    </a:cubicBezTo>
                    <a:cubicBezTo>
                      <a:pt x="35903" y="853"/>
                      <a:pt x="34833" y="1250"/>
                      <a:pt x="33626" y="3207"/>
                    </a:cubicBezTo>
                    <a:cubicBezTo>
                      <a:pt x="32419" y="5164"/>
                      <a:pt x="30049" y="8207"/>
                      <a:pt x="28492" y="12103"/>
                    </a:cubicBezTo>
                    <a:cubicBezTo>
                      <a:pt x="26935" y="15999"/>
                      <a:pt x="26046" y="22393"/>
                      <a:pt x="24285" y="26584"/>
                    </a:cubicBezTo>
                    <a:cubicBezTo>
                      <a:pt x="22524" y="30775"/>
                      <a:pt x="20534" y="34640"/>
                      <a:pt x="17925" y="37249"/>
                    </a:cubicBezTo>
                    <a:cubicBezTo>
                      <a:pt x="15316" y="39858"/>
                      <a:pt x="11500" y="41261"/>
                      <a:pt x="8630" y="42239"/>
                    </a:cubicBezTo>
                    <a:cubicBezTo>
                      <a:pt x="5760" y="43217"/>
                      <a:pt x="2059" y="44456"/>
                      <a:pt x="705" y="43119"/>
                    </a:cubicBezTo>
                    <a:cubicBezTo>
                      <a:pt x="-648" y="41782"/>
                      <a:pt x="332" y="37176"/>
                      <a:pt x="509" y="34215"/>
                    </a:cubicBezTo>
                    <a:cubicBezTo>
                      <a:pt x="686" y="31254"/>
                      <a:pt x="-1192" y="29659"/>
                      <a:pt x="1768" y="2535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5" name="Google Shape;1285;p10"/>
              <p:cNvSpPr/>
              <p:nvPr/>
            </p:nvSpPr>
            <p:spPr>
              <a:xfrm>
                <a:off x="-91100" y="4167931"/>
                <a:ext cx="872850" cy="990201"/>
              </a:xfrm>
              <a:custGeom>
                <a:avLst/>
                <a:gdLst/>
                <a:ahLst/>
                <a:cxnLst/>
                <a:rect l="l" t="t" r="r" b="b"/>
                <a:pathLst>
                  <a:path w="25289" h="28689" extrusionOk="0">
                    <a:moveTo>
                      <a:pt x="25122" y="0"/>
                    </a:moveTo>
                    <a:cubicBezTo>
                      <a:pt x="25114" y="0"/>
                      <a:pt x="25106" y="2"/>
                      <a:pt x="25097" y="4"/>
                    </a:cubicBezTo>
                    <a:lnTo>
                      <a:pt x="25097" y="37"/>
                    </a:lnTo>
                    <a:cubicBezTo>
                      <a:pt x="23896" y="304"/>
                      <a:pt x="22995" y="1271"/>
                      <a:pt x="22095" y="2005"/>
                    </a:cubicBezTo>
                    <a:cubicBezTo>
                      <a:pt x="20827" y="3006"/>
                      <a:pt x="19626" y="4073"/>
                      <a:pt x="18525" y="5274"/>
                    </a:cubicBezTo>
                    <a:cubicBezTo>
                      <a:pt x="16357" y="7609"/>
                      <a:pt x="14523" y="10211"/>
                      <a:pt x="13055" y="13046"/>
                    </a:cubicBezTo>
                    <a:cubicBezTo>
                      <a:pt x="11487" y="16049"/>
                      <a:pt x="9853" y="18951"/>
                      <a:pt x="7618" y="21519"/>
                    </a:cubicBezTo>
                    <a:cubicBezTo>
                      <a:pt x="6450" y="22853"/>
                      <a:pt x="5216" y="24088"/>
                      <a:pt x="3982" y="25322"/>
                    </a:cubicBezTo>
                    <a:cubicBezTo>
                      <a:pt x="2714" y="26556"/>
                      <a:pt x="1347" y="27390"/>
                      <a:pt x="79" y="28524"/>
                    </a:cubicBezTo>
                    <a:cubicBezTo>
                      <a:pt x="1" y="28576"/>
                      <a:pt x="85" y="28689"/>
                      <a:pt x="173" y="28689"/>
                    </a:cubicBezTo>
                    <a:cubicBezTo>
                      <a:pt x="198" y="28689"/>
                      <a:pt x="224" y="28680"/>
                      <a:pt x="246" y="28658"/>
                    </a:cubicBezTo>
                    <a:cubicBezTo>
                      <a:pt x="1413" y="27590"/>
                      <a:pt x="2781" y="26823"/>
                      <a:pt x="3882" y="25689"/>
                    </a:cubicBezTo>
                    <a:cubicBezTo>
                      <a:pt x="5016" y="24588"/>
                      <a:pt x="6250" y="23320"/>
                      <a:pt x="7351" y="22120"/>
                    </a:cubicBezTo>
                    <a:cubicBezTo>
                      <a:pt x="9486" y="19718"/>
                      <a:pt x="11287" y="17049"/>
                      <a:pt x="12721" y="14181"/>
                    </a:cubicBezTo>
                    <a:cubicBezTo>
                      <a:pt x="14122" y="11345"/>
                      <a:pt x="15857" y="8677"/>
                      <a:pt x="17925" y="6275"/>
                    </a:cubicBezTo>
                    <a:cubicBezTo>
                      <a:pt x="18926" y="5107"/>
                      <a:pt x="19993" y="4007"/>
                      <a:pt x="21161" y="3039"/>
                    </a:cubicBezTo>
                    <a:cubicBezTo>
                      <a:pt x="21728" y="2539"/>
                      <a:pt x="22328" y="2105"/>
                      <a:pt x="22929" y="1638"/>
                    </a:cubicBezTo>
                    <a:cubicBezTo>
                      <a:pt x="23629" y="1071"/>
                      <a:pt x="24230" y="437"/>
                      <a:pt x="25164" y="237"/>
                    </a:cubicBezTo>
                    <a:cubicBezTo>
                      <a:pt x="25288" y="206"/>
                      <a:pt x="25238" y="0"/>
                      <a:pt x="2512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10"/>
              <p:cNvSpPr/>
              <p:nvPr/>
            </p:nvSpPr>
            <p:spPr>
              <a:xfrm>
                <a:off x="665718" y="4148465"/>
                <a:ext cx="59918" cy="110862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212" extrusionOk="0">
                    <a:moveTo>
                      <a:pt x="118" y="1"/>
                    </a:moveTo>
                    <a:cubicBezTo>
                      <a:pt x="59" y="1"/>
                      <a:pt x="1" y="34"/>
                      <a:pt x="1" y="101"/>
                    </a:cubicBezTo>
                    <a:cubicBezTo>
                      <a:pt x="68" y="1001"/>
                      <a:pt x="68" y="1902"/>
                      <a:pt x="1" y="2803"/>
                    </a:cubicBezTo>
                    <a:cubicBezTo>
                      <a:pt x="1" y="2836"/>
                      <a:pt x="68" y="2903"/>
                      <a:pt x="134" y="2903"/>
                    </a:cubicBezTo>
                    <a:cubicBezTo>
                      <a:pt x="298" y="2903"/>
                      <a:pt x="1042" y="3104"/>
                      <a:pt x="1362" y="3104"/>
                    </a:cubicBezTo>
                    <a:cubicBezTo>
                      <a:pt x="1434" y="3104"/>
                      <a:pt x="1484" y="3094"/>
                      <a:pt x="1502" y="3070"/>
                    </a:cubicBezTo>
                    <a:lnTo>
                      <a:pt x="1502" y="3070"/>
                    </a:lnTo>
                    <a:cubicBezTo>
                      <a:pt x="1455" y="3140"/>
                      <a:pt x="1524" y="3211"/>
                      <a:pt x="1593" y="3211"/>
                    </a:cubicBezTo>
                    <a:cubicBezTo>
                      <a:pt x="1621" y="3211"/>
                      <a:pt x="1649" y="3199"/>
                      <a:pt x="1669" y="3170"/>
                    </a:cubicBezTo>
                    <a:lnTo>
                      <a:pt x="1702" y="3170"/>
                    </a:lnTo>
                    <a:cubicBezTo>
                      <a:pt x="1735" y="3136"/>
                      <a:pt x="1735" y="3070"/>
                      <a:pt x="1702" y="3036"/>
                    </a:cubicBezTo>
                    <a:cubicBezTo>
                      <a:pt x="1435" y="2803"/>
                      <a:pt x="801" y="2769"/>
                      <a:pt x="435" y="2736"/>
                    </a:cubicBezTo>
                    <a:lnTo>
                      <a:pt x="201" y="2703"/>
                    </a:lnTo>
                    <a:cubicBezTo>
                      <a:pt x="268" y="2436"/>
                      <a:pt x="268" y="2169"/>
                      <a:pt x="268" y="1902"/>
                    </a:cubicBezTo>
                    <a:cubicBezTo>
                      <a:pt x="268" y="1302"/>
                      <a:pt x="268" y="701"/>
                      <a:pt x="234" y="101"/>
                    </a:cubicBezTo>
                    <a:cubicBezTo>
                      <a:pt x="234" y="34"/>
                      <a:pt x="176" y="1"/>
                      <a:pt x="118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10"/>
              <p:cNvSpPr/>
              <p:nvPr/>
            </p:nvSpPr>
            <p:spPr>
              <a:xfrm>
                <a:off x="499561" y="4227988"/>
                <a:ext cx="177373" cy="147448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4272" extrusionOk="0">
                    <a:moveTo>
                      <a:pt x="143" y="0"/>
                    </a:moveTo>
                    <a:cubicBezTo>
                      <a:pt x="64" y="0"/>
                      <a:pt x="0" y="113"/>
                      <a:pt x="78" y="165"/>
                    </a:cubicBezTo>
                    <a:cubicBezTo>
                      <a:pt x="945" y="999"/>
                      <a:pt x="1046" y="2467"/>
                      <a:pt x="1312" y="3568"/>
                    </a:cubicBezTo>
                    <a:cubicBezTo>
                      <a:pt x="1346" y="3601"/>
                      <a:pt x="1379" y="3634"/>
                      <a:pt x="1412" y="3634"/>
                    </a:cubicBezTo>
                    <a:cubicBezTo>
                      <a:pt x="2580" y="3901"/>
                      <a:pt x="3781" y="4101"/>
                      <a:pt x="4982" y="4268"/>
                    </a:cubicBezTo>
                    <a:cubicBezTo>
                      <a:pt x="4992" y="4271"/>
                      <a:pt x="5001" y="4272"/>
                      <a:pt x="5010" y="4272"/>
                    </a:cubicBezTo>
                    <a:cubicBezTo>
                      <a:pt x="5119" y="4272"/>
                      <a:pt x="5138" y="4099"/>
                      <a:pt x="5015" y="4068"/>
                    </a:cubicBezTo>
                    <a:lnTo>
                      <a:pt x="5048" y="4068"/>
                    </a:lnTo>
                    <a:cubicBezTo>
                      <a:pt x="4348" y="3968"/>
                      <a:pt x="3647" y="3834"/>
                      <a:pt x="2947" y="3734"/>
                    </a:cubicBezTo>
                    <a:cubicBezTo>
                      <a:pt x="2547" y="3668"/>
                      <a:pt x="2180" y="3568"/>
                      <a:pt x="1779" y="3501"/>
                    </a:cubicBezTo>
                    <a:cubicBezTo>
                      <a:pt x="1379" y="3434"/>
                      <a:pt x="1412" y="3034"/>
                      <a:pt x="1346" y="2734"/>
                    </a:cubicBezTo>
                    <a:cubicBezTo>
                      <a:pt x="1146" y="1800"/>
                      <a:pt x="945" y="699"/>
                      <a:pt x="212" y="32"/>
                    </a:cubicBezTo>
                    <a:cubicBezTo>
                      <a:pt x="189" y="10"/>
                      <a:pt x="166" y="0"/>
                      <a:pt x="1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10"/>
              <p:cNvSpPr/>
              <p:nvPr/>
            </p:nvSpPr>
            <p:spPr>
              <a:xfrm>
                <a:off x="355736" y="4345272"/>
                <a:ext cx="266283" cy="163601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4740" extrusionOk="0">
                    <a:moveTo>
                      <a:pt x="146" y="1"/>
                    </a:moveTo>
                    <a:cubicBezTo>
                      <a:pt x="76" y="1"/>
                      <a:pt x="0" y="94"/>
                      <a:pt x="76" y="170"/>
                    </a:cubicBezTo>
                    <a:cubicBezTo>
                      <a:pt x="1143" y="1437"/>
                      <a:pt x="1677" y="3005"/>
                      <a:pt x="2144" y="4606"/>
                    </a:cubicBezTo>
                    <a:cubicBezTo>
                      <a:pt x="2144" y="4639"/>
                      <a:pt x="2210" y="4673"/>
                      <a:pt x="2244" y="4673"/>
                    </a:cubicBezTo>
                    <a:cubicBezTo>
                      <a:pt x="4045" y="4739"/>
                      <a:pt x="5813" y="4739"/>
                      <a:pt x="7614" y="4739"/>
                    </a:cubicBezTo>
                    <a:cubicBezTo>
                      <a:pt x="7714" y="4706"/>
                      <a:pt x="7714" y="4539"/>
                      <a:pt x="7614" y="4506"/>
                    </a:cubicBezTo>
                    <a:lnTo>
                      <a:pt x="4579" y="4506"/>
                    </a:lnTo>
                    <a:cubicBezTo>
                      <a:pt x="4145" y="4506"/>
                      <a:pt x="3678" y="4473"/>
                      <a:pt x="3244" y="4473"/>
                    </a:cubicBezTo>
                    <a:cubicBezTo>
                      <a:pt x="2577" y="4473"/>
                      <a:pt x="2310" y="4473"/>
                      <a:pt x="2110" y="3772"/>
                    </a:cubicBezTo>
                    <a:cubicBezTo>
                      <a:pt x="1743" y="2404"/>
                      <a:pt x="1110" y="1137"/>
                      <a:pt x="209" y="36"/>
                    </a:cubicBezTo>
                    <a:cubicBezTo>
                      <a:pt x="192" y="11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10"/>
              <p:cNvSpPr/>
              <p:nvPr/>
            </p:nvSpPr>
            <p:spPr>
              <a:xfrm>
                <a:off x="225509" y="4482436"/>
                <a:ext cx="344356" cy="209989"/>
              </a:xfrm>
              <a:custGeom>
                <a:avLst/>
                <a:gdLst/>
                <a:ahLst/>
                <a:cxnLst/>
                <a:rect l="l" t="t" r="r" b="b"/>
                <a:pathLst>
                  <a:path w="9977" h="6084" extrusionOk="0">
                    <a:moveTo>
                      <a:pt x="175" y="1"/>
                    </a:moveTo>
                    <a:cubicBezTo>
                      <a:pt x="86" y="1"/>
                      <a:pt x="1" y="120"/>
                      <a:pt x="79" y="198"/>
                    </a:cubicBezTo>
                    <a:cubicBezTo>
                      <a:pt x="1514" y="1866"/>
                      <a:pt x="2014" y="4068"/>
                      <a:pt x="2881" y="6036"/>
                    </a:cubicBezTo>
                    <a:cubicBezTo>
                      <a:pt x="2881" y="6059"/>
                      <a:pt x="2915" y="6083"/>
                      <a:pt x="2946" y="6083"/>
                    </a:cubicBezTo>
                    <a:cubicBezTo>
                      <a:pt x="2959" y="6083"/>
                      <a:pt x="2971" y="6079"/>
                      <a:pt x="2981" y="6069"/>
                    </a:cubicBezTo>
                    <a:cubicBezTo>
                      <a:pt x="5250" y="5602"/>
                      <a:pt x="7585" y="5869"/>
                      <a:pt x="9853" y="5369"/>
                    </a:cubicBezTo>
                    <a:cubicBezTo>
                      <a:pt x="9976" y="5338"/>
                      <a:pt x="9957" y="5165"/>
                      <a:pt x="9848" y="5165"/>
                    </a:cubicBezTo>
                    <a:cubicBezTo>
                      <a:pt x="9839" y="5165"/>
                      <a:pt x="9830" y="5166"/>
                      <a:pt x="9819" y="5169"/>
                    </a:cubicBezTo>
                    <a:cubicBezTo>
                      <a:pt x="8519" y="5402"/>
                      <a:pt x="7251" y="5536"/>
                      <a:pt x="5950" y="5536"/>
                    </a:cubicBezTo>
                    <a:cubicBezTo>
                      <a:pt x="5350" y="5569"/>
                      <a:pt x="4749" y="5602"/>
                      <a:pt x="4149" y="5669"/>
                    </a:cubicBezTo>
                    <a:cubicBezTo>
                      <a:pt x="3869" y="5700"/>
                      <a:pt x="3619" y="5774"/>
                      <a:pt x="3400" y="5774"/>
                    </a:cubicBezTo>
                    <a:cubicBezTo>
                      <a:pt x="3150" y="5774"/>
                      <a:pt x="2942" y="5676"/>
                      <a:pt x="2781" y="5302"/>
                    </a:cubicBezTo>
                    <a:cubicBezTo>
                      <a:pt x="2047" y="3467"/>
                      <a:pt x="1514" y="1533"/>
                      <a:pt x="246" y="32"/>
                    </a:cubicBezTo>
                    <a:cubicBezTo>
                      <a:pt x="224" y="10"/>
                      <a:pt x="199" y="1"/>
                      <a:pt x="17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10"/>
              <p:cNvSpPr/>
              <p:nvPr/>
            </p:nvSpPr>
            <p:spPr>
              <a:xfrm>
                <a:off x="87200" y="4614705"/>
                <a:ext cx="406986" cy="247911"/>
              </a:xfrm>
              <a:custGeom>
                <a:avLst/>
                <a:gdLst/>
                <a:ahLst/>
                <a:cxnLst/>
                <a:rect l="l" t="t" r="r" b="b"/>
                <a:pathLst>
                  <a:path w="11389" h="6937" extrusionOk="0">
                    <a:moveTo>
                      <a:pt x="162" y="0"/>
                    </a:moveTo>
                    <a:cubicBezTo>
                      <a:pt x="84" y="0"/>
                      <a:pt x="1" y="87"/>
                      <a:pt x="47" y="157"/>
                    </a:cubicBezTo>
                    <a:cubicBezTo>
                      <a:pt x="648" y="1491"/>
                      <a:pt x="1382" y="2758"/>
                      <a:pt x="2015" y="4093"/>
                    </a:cubicBezTo>
                    <a:cubicBezTo>
                      <a:pt x="2349" y="4727"/>
                      <a:pt x="2682" y="5394"/>
                      <a:pt x="2983" y="6061"/>
                    </a:cubicBezTo>
                    <a:cubicBezTo>
                      <a:pt x="3083" y="6328"/>
                      <a:pt x="3316" y="6595"/>
                      <a:pt x="3583" y="6761"/>
                    </a:cubicBezTo>
                    <a:cubicBezTo>
                      <a:pt x="3887" y="6872"/>
                      <a:pt x="4214" y="6937"/>
                      <a:pt x="4545" y="6937"/>
                    </a:cubicBezTo>
                    <a:cubicBezTo>
                      <a:pt x="4613" y="6937"/>
                      <a:pt x="4682" y="6934"/>
                      <a:pt x="4751" y="6928"/>
                    </a:cubicBezTo>
                    <a:cubicBezTo>
                      <a:pt x="5451" y="6928"/>
                      <a:pt x="6152" y="6895"/>
                      <a:pt x="6852" y="6895"/>
                    </a:cubicBezTo>
                    <a:cubicBezTo>
                      <a:pt x="8320" y="6895"/>
                      <a:pt x="9754" y="6828"/>
                      <a:pt x="11222" y="6828"/>
                    </a:cubicBezTo>
                    <a:cubicBezTo>
                      <a:pt x="11389" y="6828"/>
                      <a:pt x="11389" y="6628"/>
                      <a:pt x="11222" y="6628"/>
                    </a:cubicBezTo>
                    <a:cubicBezTo>
                      <a:pt x="10021" y="6628"/>
                      <a:pt x="8854" y="6661"/>
                      <a:pt x="7686" y="6695"/>
                    </a:cubicBezTo>
                    <a:lnTo>
                      <a:pt x="5718" y="6695"/>
                    </a:lnTo>
                    <a:cubicBezTo>
                      <a:pt x="5493" y="6718"/>
                      <a:pt x="5269" y="6729"/>
                      <a:pt x="5046" y="6729"/>
                    </a:cubicBezTo>
                    <a:cubicBezTo>
                      <a:pt x="4639" y="6729"/>
                      <a:pt x="4238" y="6693"/>
                      <a:pt x="3850" y="6628"/>
                    </a:cubicBezTo>
                    <a:cubicBezTo>
                      <a:pt x="3350" y="6494"/>
                      <a:pt x="3183" y="6027"/>
                      <a:pt x="3016" y="5594"/>
                    </a:cubicBezTo>
                    <a:cubicBezTo>
                      <a:pt x="2716" y="4960"/>
                      <a:pt x="2382" y="4360"/>
                      <a:pt x="2082" y="3692"/>
                    </a:cubicBezTo>
                    <a:cubicBezTo>
                      <a:pt x="1482" y="2492"/>
                      <a:pt x="814" y="1291"/>
                      <a:pt x="247" y="57"/>
                    </a:cubicBezTo>
                    <a:cubicBezTo>
                      <a:pt x="227" y="16"/>
                      <a:pt x="195" y="0"/>
                      <a:pt x="16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10"/>
              <p:cNvSpPr/>
              <p:nvPr/>
            </p:nvSpPr>
            <p:spPr>
              <a:xfrm>
                <a:off x="13240" y="4693946"/>
                <a:ext cx="386223" cy="335072"/>
              </a:xfrm>
              <a:custGeom>
                <a:avLst/>
                <a:gdLst/>
                <a:ahLst/>
                <a:cxnLst/>
                <a:rect l="l" t="t" r="r" b="b"/>
                <a:pathLst>
                  <a:path w="11190" h="9708" extrusionOk="0">
                    <a:moveTo>
                      <a:pt x="151" y="1"/>
                    </a:moveTo>
                    <a:cubicBezTo>
                      <a:pt x="80" y="1"/>
                      <a:pt x="1" y="79"/>
                      <a:pt x="25" y="175"/>
                    </a:cubicBezTo>
                    <a:cubicBezTo>
                      <a:pt x="392" y="942"/>
                      <a:pt x="625" y="1743"/>
                      <a:pt x="792" y="2543"/>
                    </a:cubicBezTo>
                    <a:cubicBezTo>
                      <a:pt x="1025" y="3510"/>
                      <a:pt x="1326" y="4478"/>
                      <a:pt x="1593" y="5412"/>
                    </a:cubicBezTo>
                    <a:cubicBezTo>
                      <a:pt x="1793" y="6046"/>
                      <a:pt x="1993" y="6646"/>
                      <a:pt x="2126" y="7280"/>
                    </a:cubicBezTo>
                    <a:cubicBezTo>
                      <a:pt x="2226" y="7647"/>
                      <a:pt x="2293" y="8180"/>
                      <a:pt x="2627" y="8414"/>
                    </a:cubicBezTo>
                    <a:cubicBezTo>
                      <a:pt x="3094" y="8681"/>
                      <a:pt x="3627" y="8848"/>
                      <a:pt x="4161" y="8948"/>
                    </a:cubicBezTo>
                    <a:cubicBezTo>
                      <a:pt x="4995" y="9114"/>
                      <a:pt x="5829" y="9315"/>
                      <a:pt x="6663" y="9448"/>
                    </a:cubicBezTo>
                    <a:cubicBezTo>
                      <a:pt x="7520" y="9623"/>
                      <a:pt x="8377" y="9708"/>
                      <a:pt x="9233" y="9708"/>
                    </a:cubicBezTo>
                    <a:cubicBezTo>
                      <a:pt x="9844" y="9708"/>
                      <a:pt x="10455" y="9665"/>
                      <a:pt x="11066" y="9581"/>
                    </a:cubicBezTo>
                    <a:cubicBezTo>
                      <a:pt x="11189" y="9551"/>
                      <a:pt x="11142" y="9378"/>
                      <a:pt x="11029" y="9378"/>
                    </a:cubicBezTo>
                    <a:cubicBezTo>
                      <a:pt x="11019" y="9378"/>
                      <a:pt x="11009" y="9379"/>
                      <a:pt x="10999" y="9381"/>
                    </a:cubicBezTo>
                    <a:lnTo>
                      <a:pt x="10999" y="9348"/>
                    </a:lnTo>
                    <a:cubicBezTo>
                      <a:pt x="10374" y="9443"/>
                      <a:pt x="9749" y="9488"/>
                      <a:pt x="9129" y="9488"/>
                    </a:cubicBezTo>
                    <a:cubicBezTo>
                      <a:pt x="8226" y="9488"/>
                      <a:pt x="7333" y="9392"/>
                      <a:pt x="6463" y="9215"/>
                    </a:cubicBezTo>
                    <a:cubicBezTo>
                      <a:pt x="5796" y="9081"/>
                      <a:pt x="5128" y="8948"/>
                      <a:pt x="4461" y="8781"/>
                    </a:cubicBezTo>
                    <a:cubicBezTo>
                      <a:pt x="3794" y="8614"/>
                      <a:pt x="2727" y="8547"/>
                      <a:pt x="2493" y="7780"/>
                    </a:cubicBezTo>
                    <a:cubicBezTo>
                      <a:pt x="2326" y="7313"/>
                      <a:pt x="2260" y="6813"/>
                      <a:pt x="2126" y="6312"/>
                    </a:cubicBezTo>
                    <a:cubicBezTo>
                      <a:pt x="1926" y="5612"/>
                      <a:pt x="1659" y="4911"/>
                      <a:pt x="1459" y="4211"/>
                    </a:cubicBezTo>
                    <a:cubicBezTo>
                      <a:pt x="1092" y="2843"/>
                      <a:pt x="859" y="1309"/>
                      <a:pt x="225" y="41"/>
                    </a:cubicBezTo>
                    <a:cubicBezTo>
                      <a:pt x="206" y="13"/>
                      <a:pt x="179" y="1"/>
                      <a:pt x="15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2" name="Google Shape;1292;p10"/>
            <p:cNvGrpSpPr/>
            <p:nvPr/>
          </p:nvGrpSpPr>
          <p:grpSpPr>
            <a:xfrm>
              <a:off x="-22453" y="4050638"/>
              <a:ext cx="191214" cy="563457"/>
              <a:chOff x="114197" y="3383775"/>
              <a:chExt cx="191214" cy="563457"/>
            </a:xfrm>
          </p:grpSpPr>
          <p:sp>
            <p:nvSpPr>
              <p:cNvPr id="1293" name="Google Shape;1293;p10"/>
              <p:cNvSpPr/>
              <p:nvPr/>
            </p:nvSpPr>
            <p:spPr>
              <a:xfrm>
                <a:off x="195999" y="3383775"/>
                <a:ext cx="46078" cy="56345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325" extrusionOk="0">
                    <a:moveTo>
                      <a:pt x="512" y="0"/>
                    </a:moveTo>
                    <a:cubicBezTo>
                      <a:pt x="448" y="0"/>
                      <a:pt x="380" y="57"/>
                      <a:pt x="400" y="140"/>
                    </a:cubicBezTo>
                    <a:cubicBezTo>
                      <a:pt x="801" y="1441"/>
                      <a:pt x="934" y="2808"/>
                      <a:pt x="867" y="4176"/>
                    </a:cubicBezTo>
                    <a:cubicBezTo>
                      <a:pt x="801" y="5510"/>
                      <a:pt x="467" y="6811"/>
                      <a:pt x="300" y="8146"/>
                    </a:cubicBezTo>
                    <a:cubicBezTo>
                      <a:pt x="0" y="10881"/>
                      <a:pt x="367" y="13549"/>
                      <a:pt x="901" y="16251"/>
                    </a:cubicBezTo>
                    <a:cubicBezTo>
                      <a:pt x="914" y="16302"/>
                      <a:pt x="951" y="16324"/>
                      <a:pt x="990" y="16324"/>
                    </a:cubicBezTo>
                    <a:cubicBezTo>
                      <a:pt x="1053" y="16324"/>
                      <a:pt x="1122" y="16267"/>
                      <a:pt x="1101" y="16185"/>
                    </a:cubicBezTo>
                    <a:cubicBezTo>
                      <a:pt x="534" y="13316"/>
                      <a:pt x="167" y="10447"/>
                      <a:pt x="601" y="7512"/>
                    </a:cubicBezTo>
                    <a:cubicBezTo>
                      <a:pt x="1001" y="4977"/>
                      <a:pt x="1334" y="2608"/>
                      <a:pt x="601" y="73"/>
                    </a:cubicBezTo>
                    <a:cubicBezTo>
                      <a:pt x="588" y="22"/>
                      <a:pt x="551" y="0"/>
                      <a:pt x="51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10"/>
              <p:cNvSpPr/>
              <p:nvPr/>
            </p:nvSpPr>
            <p:spPr>
              <a:xfrm>
                <a:off x="151094" y="3416807"/>
                <a:ext cx="82456" cy="82456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89" extrusionOk="0">
                    <a:moveTo>
                      <a:pt x="766" y="230"/>
                    </a:moveTo>
                    <a:cubicBezTo>
                      <a:pt x="814" y="230"/>
                      <a:pt x="861" y="237"/>
                      <a:pt x="901" y="250"/>
                    </a:cubicBezTo>
                    <a:cubicBezTo>
                      <a:pt x="1168" y="317"/>
                      <a:pt x="1368" y="617"/>
                      <a:pt x="1535" y="851"/>
                    </a:cubicBezTo>
                    <a:cubicBezTo>
                      <a:pt x="1761" y="1218"/>
                      <a:pt x="1939" y="1609"/>
                      <a:pt x="2029" y="2044"/>
                    </a:cubicBezTo>
                    <a:lnTo>
                      <a:pt x="2029" y="2044"/>
                    </a:lnTo>
                    <a:cubicBezTo>
                      <a:pt x="1777" y="1920"/>
                      <a:pt x="1529" y="1762"/>
                      <a:pt x="1301" y="1585"/>
                    </a:cubicBezTo>
                    <a:cubicBezTo>
                      <a:pt x="901" y="1351"/>
                      <a:pt x="567" y="984"/>
                      <a:pt x="401" y="551"/>
                    </a:cubicBezTo>
                    <a:cubicBezTo>
                      <a:pt x="347" y="337"/>
                      <a:pt x="571" y="230"/>
                      <a:pt x="766" y="230"/>
                    </a:cubicBezTo>
                    <a:close/>
                    <a:moveTo>
                      <a:pt x="689" y="1"/>
                    </a:moveTo>
                    <a:cubicBezTo>
                      <a:pt x="529" y="1"/>
                      <a:pt x="379" y="71"/>
                      <a:pt x="267" y="250"/>
                    </a:cubicBezTo>
                    <a:cubicBezTo>
                      <a:pt x="0" y="684"/>
                      <a:pt x="501" y="1184"/>
                      <a:pt x="801" y="1451"/>
                    </a:cubicBezTo>
                    <a:cubicBezTo>
                      <a:pt x="1163" y="1814"/>
                      <a:pt x="1580" y="2094"/>
                      <a:pt x="2077" y="2317"/>
                    </a:cubicBezTo>
                    <a:lnTo>
                      <a:pt x="2077" y="2317"/>
                    </a:lnTo>
                    <a:cubicBezTo>
                      <a:pt x="2097" y="2352"/>
                      <a:pt x="2149" y="2373"/>
                      <a:pt x="2197" y="2373"/>
                    </a:cubicBezTo>
                    <a:cubicBezTo>
                      <a:pt x="2200" y="2373"/>
                      <a:pt x="2203" y="2373"/>
                      <a:pt x="2206" y="2373"/>
                    </a:cubicBezTo>
                    <a:lnTo>
                      <a:pt x="2206" y="2373"/>
                    </a:lnTo>
                    <a:cubicBezTo>
                      <a:pt x="2215" y="2377"/>
                      <a:pt x="2225" y="2381"/>
                      <a:pt x="2235" y="2385"/>
                    </a:cubicBezTo>
                    <a:cubicBezTo>
                      <a:pt x="2243" y="2388"/>
                      <a:pt x="2250" y="2389"/>
                      <a:pt x="2257" y="2389"/>
                    </a:cubicBezTo>
                    <a:cubicBezTo>
                      <a:pt x="2341" y="2389"/>
                      <a:pt x="2388" y="2225"/>
                      <a:pt x="2281" y="2159"/>
                    </a:cubicBezTo>
                    <a:lnTo>
                      <a:pt x="2281" y="2159"/>
                    </a:lnTo>
                    <a:cubicBezTo>
                      <a:pt x="2167" y="1542"/>
                      <a:pt x="1909" y="986"/>
                      <a:pt x="1535" y="517"/>
                    </a:cubicBezTo>
                    <a:cubicBezTo>
                      <a:pt x="1358" y="274"/>
                      <a:pt x="1004" y="1"/>
                      <a:pt x="68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10"/>
              <p:cNvSpPr/>
              <p:nvPr/>
            </p:nvSpPr>
            <p:spPr>
              <a:xfrm>
                <a:off x="216121" y="3493258"/>
                <a:ext cx="89290" cy="80109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321" extrusionOk="0">
                    <a:moveTo>
                      <a:pt x="1886" y="204"/>
                    </a:moveTo>
                    <a:cubicBezTo>
                      <a:pt x="2152" y="204"/>
                      <a:pt x="2119" y="671"/>
                      <a:pt x="2052" y="804"/>
                    </a:cubicBezTo>
                    <a:cubicBezTo>
                      <a:pt x="1886" y="1037"/>
                      <a:pt x="1685" y="1238"/>
                      <a:pt x="1419" y="1371"/>
                    </a:cubicBezTo>
                    <a:cubicBezTo>
                      <a:pt x="1158" y="1567"/>
                      <a:pt x="855" y="1706"/>
                      <a:pt x="555" y="1862"/>
                    </a:cubicBezTo>
                    <a:lnTo>
                      <a:pt x="555" y="1862"/>
                    </a:lnTo>
                    <a:cubicBezTo>
                      <a:pt x="670" y="1609"/>
                      <a:pt x="808" y="1357"/>
                      <a:pt x="985" y="1104"/>
                    </a:cubicBezTo>
                    <a:cubicBezTo>
                      <a:pt x="1152" y="837"/>
                      <a:pt x="1485" y="237"/>
                      <a:pt x="1886" y="204"/>
                    </a:cubicBezTo>
                    <a:close/>
                    <a:moveTo>
                      <a:pt x="1880" y="0"/>
                    </a:moveTo>
                    <a:cubicBezTo>
                      <a:pt x="1568" y="0"/>
                      <a:pt x="1249" y="419"/>
                      <a:pt x="1085" y="637"/>
                    </a:cubicBezTo>
                    <a:cubicBezTo>
                      <a:pt x="730" y="1056"/>
                      <a:pt x="469" y="1507"/>
                      <a:pt x="271" y="2018"/>
                    </a:cubicBezTo>
                    <a:lnTo>
                      <a:pt x="271" y="2018"/>
                    </a:lnTo>
                    <a:cubicBezTo>
                      <a:pt x="208" y="2056"/>
                      <a:pt x="145" y="2096"/>
                      <a:pt x="84" y="2138"/>
                    </a:cubicBezTo>
                    <a:cubicBezTo>
                      <a:pt x="0" y="2194"/>
                      <a:pt x="57" y="2321"/>
                      <a:pt x="156" y="2321"/>
                    </a:cubicBezTo>
                    <a:cubicBezTo>
                      <a:pt x="176" y="2321"/>
                      <a:pt x="196" y="2316"/>
                      <a:pt x="218" y="2305"/>
                    </a:cubicBezTo>
                    <a:cubicBezTo>
                      <a:pt x="785" y="1938"/>
                      <a:pt x="1419" y="1705"/>
                      <a:pt x="1919" y="1271"/>
                    </a:cubicBezTo>
                    <a:cubicBezTo>
                      <a:pt x="2253" y="1004"/>
                      <a:pt x="2586" y="370"/>
                      <a:pt x="2086" y="70"/>
                    </a:cubicBezTo>
                    <a:cubicBezTo>
                      <a:pt x="2019" y="21"/>
                      <a:pt x="1949" y="0"/>
                      <a:pt x="1880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10"/>
              <p:cNvSpPr/>
              <p:nvPr/>
            </p:nvSpPr>
            <p:spPr>
              <a:xfrm>
                <a:off x="148782" y="3541269"/>
                <a:ext cx="72585" cy="79833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313" extrusionOk="0">
                    <a:moveTo>
                      <a:pt x="1015" y="229"/>
                    </a:moveTo>
                    <a:cubicBezTo>
                      <a:pt x="1124" y="229"/>
                      <a:pt x="1240" y="268"/>
                      <a:pt x="1301" y="314"/>
                    </a:cubicBezTo>
                    <a:cubicBezTo>
                      <a:pt x="1468" y="514"/>
                      <a:pt x="1602" y="714"/>
                      <a:pt x="1668" y="981"/>
                    </a:cubicBezTo>
                    <a:cubicBezTo>
                      <a:pt x="1791" y="1319"/>
                      <a:pt x="1857" y="1685"/>
                      <a:pt x="1893" y="2053"/>
                    </a:cubicBezTo>
                    <a:lnTo>
                      <a:pt x="1893" y="2053"/>
                    </a:lnTo>
                    <a:cubicBezTo>
                      <a:pt x="1706" y="1884"/>
                      <a:pt x="1542" y="1711"/>
                      <a:pt x="1402" y="1514"/>
                    </a:cubicBezTo>
                    <a:cubicBezTo>
                      <a:pt x="1068" y="1214"/>
                      <a:pt x="868" y="847"/>
                      <a:pt x="768" y="447"/>
                    </a:cubicBezTo>
                    <a:cubicBezTo>
                      <a:pt x="768" y="284"/>
                      <a:pt x="886" y="229"/>
                      <a:pt x="1015" y="229"/>
                    </a:cubicBezTo>
                    <a:close/>
                    <a:moveTo>
                      <a:pt x="2102" y="2148"/>
                    </a:moveTo>
                    <a:cubicBezTo>
                      <a:pt x="2102" y="2151"/>
                      <a:pt x="2102" y="2153"/>
                      <a:pt x="2102" y="2156"/>
                    </a:cubicBezTo>
                    <a:lnTo>
                      <a:pt x="2102" y="2156"/>
                    </a:lnTo>
                    <a:cubicBezTo>
                      <a:pt x="2102" y="2165"/>
                      <a:pt x="2102" y="2173"/>
                      <a:pt x="2102" y="2182"/>
                    </a:cubicBezTo>
                    <a:lnTo>
                      <a:pt x="2102" y="2148"/>
                    </a:lnTo>
                    <a:close/>
                    <a:moveTo>
                      <a:pt x="1064" y="1"/>
                    </a:moveTo>
                    <a:cubicBezTo>
                      <a:pt x="972" y="1"/>
                      <a:pt x="873" y="25"/>
                      <a:pt x="768" y="80"/>
                    </a:cubicBezTo>
                    <a:cubicBezTo>
                      <a:pt x="1" y="514"/>
                      <a:pt x="1535" y="2015"/>
                      <a:pt x="1869" y="2282"/>
                    </a:cubicBezTo>
                    <a:cubicBezTo>
                      <a:pt x="1891" y="2304"/>
                      <a:pt x="1914" y="2313"/>
                      <a:pt x="1937" y="2313"/>
                    </a:cubicBezTo>
                    <a:cubicBezTo>
                      <a:pt x="1979" y="2313"/>
                      <a:pt x="2016" y="2282"/>
                      <a:pt x="2031" y="2245"/>
                    </a:cubicBezTo>
                    <a:lnTo>
                      <a:pt x="2031" y="2245"/>
                    </a:lnTo>
                    <a:cubicBezTo>
                      <a:pt x="2068" y="2235"/>
                      <a:pt x="2099" y="2205"/>
                      <a:pt x="2102" y="2156"/>
                    </a:cubicBezTo>
                    <a:lnTo>
                      <a:pt x="2102" y="2156"/>
                    </a:lnTo>
                    <a:cubicBezTo>
                      <a:pt x="2093" y="1596"/>
                      <a:pt x="1799" y="1"/>
                      <a:pt x="106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" name="Google Shape;1297;p10"/>
              <p:cNvSpPr/>
              <p:nvPr/>
            </p:nvSpPr>
            <p:spPr>
              <a:xfrm>
                <a:off x="202212" y="3644643"/>
                <a:ext cx="74414" cy="7006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030" extrusionOk="0">
                    <a:moveTo>
                      <a:pt x="1638" y="240"/>
                    </a:moveTo>
                    <a:cubicBezTo>
                      <a:pt x="1712" y="240"/>
                      <a:pt x="1766" y="308"/>
                      <a:pt x="1788" y="421"/>
                    </a:cubicBezTo>
                    <a:cubicBezTo>
                      <a:pt x="1855" y="688"/>
                      <a:pt x="1755" y="988"/>
                      <a:pt x="1521" y="1155"/>
                    </a:cubicBezTo>
                    <a:cubicBezTo>
                      <a:pt x="1156" y="1436"/>
                      <a:pt x="766" y="1622"/>
                      <a:pt x="333" y="1754"/>
                    </a:cubicBezTo>
                    <a:lnTo>
                      <a:pt x="333" y="1754"/>
                    </a:lnTo>
                    <a:cubicBezTo>
                      <a:pt x="626" y="1181"/>
                      <a:pt x="1022" y="670"/>
                      <a:pt x="1521" y="287"/>
                    </a:cubicBezTo>
                    <a:cubicBezTo>
                      <a:pt x="1564" y="255"/>
                      <a:pt x="1603" y="240"/>
                      <a:pt x="1638" y="240"/>
                    </a:cubicBezTo>
                    <a:close/>
                    <a:moveTo>
                      <a:pt x="1633" y="0"/>
                    </a:moveTo>
                    <a:cubicBezTo>
                      <a:pt x="1287" y="0"/>
                      <a:pt x="1000" y="475"/>
                      <a:pt x="821" y="654"/>
                    </a:cubicBezTo>
                    <a:cubicBezTo>
                      <a:pt x="526" y="1015"/>
                      <a:pt x="263" y="1439"/>
                      <a:pt x="64" y="1834"/>
                    </a:cubicBezTo>
                    <a:lnTo>
                      <a:pt x="64" y="1834"/>
                    </a:lnTo>
                    <a:cubicBezTo>
                      <a:pt x="0" y="1882"/>
                      <a:pt x="25" y="2022"/>
                      <a:pt x="121" y="2026"/>
                    </a:cubicBezTo>
                    <a:lnTo>
                      <a:pt x="121" y="2026"/>
                    </a:lnTo>
                    <a:cubicBezTo>
                      <a:pt x="130" y="2028"/>
                      <a:pt x="138" y="2029"/>
                      <a:pt x="147" y="2029"/>
                    </a:cubicBezTo>
                    <a:cubicBezTo>
                      <a:pt x="170" y="2029"/>
                      <a:pt x="192" y="2021"/>
                      <a:pt x="209" y="2003"/>
                    </a:cubicBezTo>
                    <a:lnTo>
                      <a:pt x="209" y="2003"/>
                    </a:lnTo>
                    <a:cubicBezTo>
                      <a:pt x="766" y="1811"/>
                      <a:pt x="1434" y="1639"/>
                      <a:pt x="1822" y="1155"/>
                    </a:cubicBezTo>
                    <a:cubicBezTo>
                      <a:pt x="2022" y="921"/>
                      <a:pt x="2155" y="187"/>
                      <a:pt x="1755" y="21"/>
                    </a:cubicBezTo>
                    <a:cubicBezTo>
                      <a:pt x="1713" y="7"/>
                      <a:pt x="1673" y="0"/>
                      <a:pt x="163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10"/>
              <p:cNvSpPr/>
              <p:nvPr/>
            </p:nvSpPr>
            <p:spPr>
              <a:xfrm>
                <a:off x="114197" y="3708842"/>
                <a:ext cx="92293" cy="66752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1934" extrusionOk="0">
                    <a:moveTo>
                      <a:pt x="1339" y="198"/>
                    </a:moveTo>
                    <a:cubicBezTo>
                      <a:pt x="1837" y="198"/>
                      <a:pt x="2374" y="1349"/>
                      <a:pt x="2433" y="1729"/>
                    </a:cubicBezTo>
                    <a:lnTo>
                      <a:pt x="2433" y="1729"/>
                    </a:lnTo>
                    <a:cubicBezTo>
                      <a:pt x="1798" y="1688"/>
                      <a:pt x="408" y="1053"/>
                      <a:pt x="1069" y="329"/>
                    </a:cubicBezTo>
                    <a:cubicBezTo>
                      <a:pt x="1156" y="237"/>
                      <a:pt x="1247" y="198"/>
                      <a:pt x="1339" y="198"/>
                    </a:cubicBezTo>
                    <a:close/>
                    <a:moveTo>
                      <a:pt x="1344" y="0"/>
                    </a:moveTo>
                    <a:cubicBezTo>
                      <a:pt x="1200" y="0"/>
                      <a:pt x="1051" y="59"/>
                      <a:pt x="902" y="195"/>
                    </a:cubicBezTo>
                    <a:cubicBezTo>
                      <a:pt x="0" y="1033"/>
                      <a:pt x="1713" y="1933"/>
                      <a:pt x="2462" y="1933"/>
                    </a:cubicBezTo>
                    <a:cubicBezTo>
                      <a:pt x="2488" y="1933"/>
                      <a:pt x="2513" y="1932"/>
                      <a:pt x="2537" y="1930"/>
                    </a:cubicBezTo>
                    <a:cubicBezTo>
                      <a:pt x="2632" y="1930"/>
                      <a:pt x="2673" y="1865"/>
                      <a:pt x="2659" y="1809"/>
                    </a:cubicBezTo>
                    <a:lnTo>
                      <a:pt x="2659" y="1809"/>
                    </a:lnTo>
                    <a:cubicBezTo>
                      <a:pt x="2666" y="1796"/>
                      <a:pt x="2670" y="1781"/>
                      <a:pt x="2670" y="1763"/>
                    </a:cubicBezTo>
                    <a:cubicBezTo>
                      <a:pt x="2588" y="1242"/>
                      <a:pt x="2010" y="0"/>
                      <a:pt x="134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9" name="Google Shape;1299;p10"/>
            <p:cNvGrpSpPr/>
            <p:nvPr/>
          </p:nvGrpSpPr>
          <p:grpSpPr>
            <a:xfrm rot="-820414">
              <a:off x="-93823" y="4052283"/>
              <a:ext cx="584197" cy="414002"/>
              <a:chOff x="357531" y="3743933"/>
              <a:chExt cx="584172" cy="413984"/>
            </a:xfrm>
          </p:grpSpPr>
          <p:sp>
            <p:nvSpPr>
              <p:cNvPr id="1300" name="Google Shape;1300;p10"/>
              <p:cNvSpPr/>
              <p:nvPr/>
            </p:nvSpPr>
            <p:spPr>
              <a:xfrm>
                <a:off x="357531" y="3755645"/>
                <a:ext cx="477032" cy="402272"/>
              </a:xfrm>
              <a:custGeom>
                <a:avLst/>
                <a:gdLst/>
                <a:ahLst/>
                <a:cxnLst/>
                <a:rect l="l" t="t" r="r" b="b"/>
                <a:pathLst>
                  <a:path w="13821" h="11655" extrusionOk="0">
                    <a:moveTo>
                      <a:pt x="13703" y="1"/>
                    </a:moveTo>
                    <a:cubicBezTo>
                      <a:pt x="13665" y="1"/>
                      <a:pt x="13625" y="23"/>
                      <a:pt x="13600" y="74"/>
                    </a:cubicBezTo>
                    <a:cubicBezTo>
                      <a:pt x="13200" y="1575"/>
                      <a:pt x="12633" y="3009"/>
                      <a:pt x="11932" y="4410"/>
                    </a:cubicBezTo>
                    <a:cubicBezTo>
                      <a:pt x="11198" y="5978"/>
                      <a:pt x="10131" y="7345"/>
                      <a:pt x="8763" y="8413"/>
                    </a:cubicBezTo>
                    <a:cubicBezTo>
                      <a:pt x="6850" y="9820"/>
                      <a:pt x="4130" y="11464"/>
                      <a:pt x="1584" y="11464"/>
                    </a:cubicBezTo>
                    <a:cubicBezTo>
                      <a:pt x="1111" y="11464"/>
                      <a:pt x="645" y="11407"/>
                      <a:pt x="190" y="11282"/>
                    </a:cubicBezTo>
                    <a:cubicBezTo>
                      <a:pt x="180" y="11279"/>
                      <a:pt x="170" y="11278"/>
                      <a:pt x="161" y="11278"/>
                    </a:cubicBezTo>
                    <a:cubicBezTo>
                      <a:pt x="48" y="11278"/>
                      <a:pt x="0" y="11451"/>
                      <a:pt x="124" y="11482"/>
                    </a:cubicBezTo>
                    <a:cubicBezTo>
                      <a:pt x="580" y="11601"/>
                      <a:pt x="1046" y="11655"/>
                      <a:pt x="1516" y="11655"/>
                    </a:cubicBezTo>
                    <a:cubicBezTo>
                      <a:pt x="4071" y="11655"/>
                      <a:pt x="6752" y="10060"/>
                      <a:pt x="8696" y="8680"/>
                    </a:cubicBezTo>
                    <a:cubicBezTo>
                      <a:pt x="10031" y="7712"/>
                      <a:pt x="11131" y="6445"/>
                      <a:pt x="11865" y="4977"/>
                    </a:cubicBezTo>
                    <a:cubicBezTo>
                      <a:pt x="12699" y="3443"/>
                      <a:pt x="13366" y="1808"/>
                      <a:pt x="13800" y="140"/>
                    </a:cubicBezTo>
                    <a:cubicBezTo>
                      <a:pt x="13821" y="58"/>
                      <a:pt x="13765" y="1"/>
                      <a:pt x="1370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10"/>
              <p:cNvSpPr/>
              <p:nvPr/>
            </p:nvSpPr>
            <p:spPr>
              <a:xfrm>
                <a:off x="668480" y="3818980"/>
                <a:ext cx="261727" cy="94364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2734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355" y="1508"/>
                      <a:pt x="1622" y="2275"/>
                      <a:pt x="2890" y="2608"/>
                    </a:cubicBezTo>
                    <a:cubicBezTo>
                      <a:pt x="3209" y="2696"/>
                      <a:pt x="3515" y="2733"/>
                      <a:pt x="3810" y="2733"/>
                    </a:cubicBezTo>
                    <a:cubicBezTo>
                      <a:pt x="5089" y="2733"/>
                      <a:pt x="6186" y="2039"/>
                      <a:pt x="7460" y="1741"/>
                    </a:cubicBezTo>
                    <a:cubicBezTo>
                      <a:pt x="7583" y="1710"/>
                      <a:pt x="7564" y="1537"/>
                      <a:pt x="7455" y="1537"/>
                    </a:cubicBezTo>
                    <a:cubicBezTo>
                      <a:pt x="7446" y="1537"/>
                      <a:pt x="7436" y="1538"/>
                      <a:pt x="7426" y="1541"/>
                    </a:cubicBezTo>
                    <a:cubicBezTo>
                      <a:pt x="6172" y="1839"/>
                      <a:pt x="5079" y="2539"/>
                      <a:pt x="3787" y="2539"/>
                    </a:cubicBezTo>
                    <a:cubicBezTo>
                      <a:pt x="3635" y="2539"/>
                      <a:pt x="3481" y="2529"/>
                      <a:pt x="3323" y="2508"/>
                    </a:cubicBezTo>
                    <a:cubicBezTo>
                      <a:pt x="1989" y="2275"/>
                      <a:pt x="555" y="1474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10"/>
              <p:cNvSpPr/>
              <p:nvPr/>
            </p:nvSpPr>
            <p:spPr>
              <a:xfrm>
                <a:off x="771508" y="3797132"/>
                <a:ext cx="133366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3250" extrusionOk="0">
                    <a:moveTo>
                      <a:pt x="3706" y="0"/>
                    </a:moveTo>
                    <a:cubicBezTo>
                      <a:pt x="3695" y="0"/>
                      <a:pt x="3685" y="2"/>
                      <a:pt x="3674" y="6"/>
                    </a:cubicBezTo>
                    <a:lnTo>
                      <a:pt x="3641" y="6"/>
                    </a:lnTo>
                    <a:cubicBezTo>
                      <a:pt x="2273" y="806"/>
                      <a:pt x="1039" y="1840"/>
                      <a:pt x="71" y="3108"/>
                    </a:cubicBezTo>
                    <a:cubicBezTo>
                      <a:pt x="1" y="3179"/>
                      <a:pt x="80" y="3249"/>
                      <a:pt x="156" y="3249"/>
                    </a:cubicBezTo>
                    <a:cubicBezTo>
                      <a:pt x="188" y="3249"/>
                      <a:pt x="219" y="3237"/>
                      <a:pt x="238" y="3208"/>
                    </a:cubicBezTo>
                    <a:cubicBezTo>
                      <a:pt x="1206" y="1974"/>
                      <a:pt x="2406" y="973"/>
                      <a:pt x="3774" y="206"/>
                    </a:cubicBezTo>
                    <a:cubicBezTo>
                      <a:pt x="3863" y="116"/>
                      <a:pt x="3793" y="0"/>
                      <a:pt x="370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0"/>
              <p:cNvSpPr/>
              <p:nvPr/>
            </p:nvSpPr>
            <p:spPr>
              <a:xfrm>
                <a:off x="716974" y="3773144"/>
                <a:ext cx="62023" cy="13464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3901" extrusionOk="0">
                    <a:moveTo>
                      <a:pt x="105" y="0"/>
                    </a:moveTo>
                    <a:cubicBezTo>
                      <a:pt x="50" y="0"/>
                      <a:pt x="0" y="34"/>
                      <a:pt x="17" y="100"/>
                    </a:cubicBezTo>
                    <a:cubicBezTo>
                      <a:pt x="117" y="834"/>
                      <a:pt x="317" y="1535"/>
                      <a:pt x="617" y="2202"/>
                    </a:cubicBezTo>
                    <a:cubicBezTo>
                      <a:pt x="818" y="2836"/>
                      <a:pt x="1118" y="3403"/>
                      <a:pt x="1551" y="3870"/>
                    </a:cubicBezTo>
                    <a:cubicBezTo>
                      <a:pt x="1581" y="3892"/>
                      <a:pt x="1610" y="3901"/>
                      <a:pt x="1637" y="3901"/>
                    </a:cubicBezTo>
                    <a:cubicBezTo>
                      <a:pt x="1732" y="3901"/>
                      <a:pt x="1796" y="3788"/>
                      <a:pt x="1718" y="3736"/>
                    </a:cubicBezTo>
                    <a:cubicBezTo>
                      <a:pt x="1251" y="3303"/>
                      <a:pt x="984" y="2569"/>
                      <a:pt x="751" y="1968"/>
                    </a:cubicBezTo>
                    <a:cubicBezTo>
                      <a:pt x="484" y="1368"/>
                      <a:pt x="317" y="734"/>
                      <a:pt x="217" y="100"/>
                    </a:cubicBezTo>
                    <a:cubicBezTo>
                      <a:pt x="217" y="34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0"/>
              <p:cNvSpPr/>
              <p:nvPr/>
            </p:nvSpPr>
            <p:spPr>
              <a:xfrm>
                <a:off x="903288" y="3860606"/>
                <a:ext cx="38415" cy="25438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737" extrusionOk="0">
                    <a:moveTo>
                      <a:pt x="491" y="0"/>
                    </a:moveTo>
                    <a:cubicBezTo>
                      <a:pt x="0" y="0"/>
                      <a:pt x="0" y="736"/>
                      <a:pt x="491" y="736"/>
                    </a:cubicBezTo>
                    <a:cubicBezTo>
                      <a:pt x="502" y="736"/>
                      <a:pt x="512" y="736"/>
                      <a:pt x="523" y="735"/>
                    </a:cubicBezTo>
                    <a:lnTo>
                      <a:pt x="590" y="735"/>
                    </a:lnTo>
                    <a:cubicBezTo>
                      <a:pt x="601" y="736"/>
                      <a:pt x="611" y="736"/>
                      <a:pt x="622" y="736"/>
                    </a:cubicBezTo>
                    <a:cubicBezTo>
                      <a:pt x="1113" y="736"/>
                      <a:pt x="1113" y="0"/>
                      <a:pt x="622" y="0"/>
                    </a:cubicBezTo>
                    <a:cubicBezTo>
                      <a:pt x="611" y="0"/>
                      <a:pt x="601" y="1"/>
                      <a:pt x="590" y="1"/>
                    </a:cubicBezTo>
                    <a:lnTo>
                      <a:pt x="523" y="1"/>
                    </a:lnTo>
                    <a:cubicBezTo>
                      <a:pt x="512" y="1"/>
                      <a:pt x="502" y="0"/>
                      <a:pt x="49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0"/>
              <p:cNvSpPr/>
              <p:nvPr/>
            </p:nvSpPr>
            <p:spPr>
              <a:xfrm>
                <a:off x="885261" y="3789841"/>
                <a:ext cx="32893" cy="2447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09" extrusionOk="0">
                    <a:moveTo>
                      <a:pt x="612" y="1"/>
                    </a:moveTo>
                    <a:cubicBezTo>
                      <a:pt x="597" y="1"/>
                      <a:pt x="583" y="2"/>
                      <a:pt x="567" y="4"/>
                    </a:cubicBezTo>
                    <a:lnTo>
                      <a:pt x="500" y="4"/>
                    </a:lnTo>
                    <a:cubicBezTo>
                      <a:pt x="0" y="4"/>
                      <a:pt x="0" y="705"/>
                      <a:pt x="500" y="705"/>
                    </a:cubicBezTo>
                    <a:lnTo>
                      <a:pt x="567" y="705"/>
                    </a:lnTo>
                    <a:cubicBezTo>
                      <a:pt x="583" y="708"/>
                      <a:pt x="597" y="709"/>
                      <a:pt x="612" y="709"/>
                    </a:cubicBezTo>
                    <a:cubicBezTo>
                      <a:pt x="953" y="709"/>
                      <a:pt x="953" y="1"/>
                      <a:pt x="61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10"/>
              <p:cNvSpPr/>
              <p:nvPr/>
            </p:nvSpPr>
            <p:spPr>
              <a:xfrm>
                <a:off x="813914" y="3743933"/>
                <a:ext cx="34584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735" extrusionOk="0">
                    <a:moveTo>
                      <a:pt x="468" y="0"/>
                    </a:moveTo>
                    <a:cubicBezTo>
                      <a:pt x="1" y="0"/>
                      <a:pt x="1" y="734"/>
                      <a:pt x="468" y="734"/>
                    </a:cubicBezTo>
                    <a:lnTo>
                      <a:pt x="534" y="734"/>
                    </a:lnTo>
                    <a:cubicBezTo>
                      <a:pt x="1001" y="734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10"/>
              <p:cNvSpPr/>
              <p:nvPr/>
            </p:nvSpPr>
            <p:spPr>
              <a:xfrm>
                <a:off x="692226" y="3759303"/>
                <a:ext cx="34550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35" extrusionOk="0">
                    <a:moveTo>
                      <a:pt x="467" y="1"/>
                    </a:moveTo>
                    <a:cubicBezTo>
                      <a:pt x="0" y="1"/>
                      <a:pt x="0" y="735"/>
                      <a:pt x="467" y="735"/>
                    </a:cubicBezTo>
                    <a:lnTo>
                      <a:pt x="534" y="735"/>
                    </a:lnTo>
                    <a:cubicBezTo>
                      <a:pt x="1001" y="735"/>
                      <a:pt x="1001" y="1"/>
                      <a:pt x="5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10"/>
              <p:cNvSpPr/>
              <p:nvPr/>
            </p:nvSpPr>
            <p:spPr>
              <a:xfrm>
                <a:off x="649600" y="3807659"/>
                <a:ext cx="36897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35" extrusionOk="0">
                    <a:moveTo>
                      <a:pt x="468" y="1"/>
                    </a:moveTo>
                    <a:cubicBezTo>
                      <a:pt x="1" y="1"/>
                      <a:pt x="1" y="735"/>
                      <a:pt x="468" y="735"/>
                    </a:cubicBezTo>
                    <a:lnTo>
                      <a:pt x="601" y="735"/>
                    </a:lnTo>
                    <a:cubicBezTo>
                      <a:pt x="1068" y="735"/>
                      <a:pt x="1068" y="1"/>
                      <a:pt x="6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9" name="Google Shape;1309;p10"/>
            <p:cNvGrpSpPr/>
            <p:nvPr/>
          </p:nvGrpSpPr>
          <p:grpSpPr>
            <a:xfrm>
              <a:off x="395516" y="4840024"/>
              <a:ext cx="971390" cy="384361"/>
              <a:chOff x="1928754" y="4491924"/>
              <a:chExt cx="971390" cy="384361"/>
            </a:xfrm>
          </p:grpSpPr>
          <p:sp>
            <p:nvSpPr>
              <p:cNvPr id="1310" name="Google Shape;1310;p10"/>
              <p:cNvSpPr/>
              <p:nvPr/>
            </p:nvSpPr>
            <p:spPr>
              <a:xfrm>
                <a:off x="1929030" y="4491924"/>
                <a:ext cx="971114" cy="384290"/>
              </a:xfrm>
              <a:custGeom>
                <a:avLst/>
                <a:gdLst/>
                <a:ahLst/>
                <a:cxnLst/>
                <a:rect l="l" t="t" r="r" b="b"/>
                <a:pathLst>
                  <a:path w="28136" h="11134" extrusionOk="0">
                    <a:moveTo>
                      <a:pt x="19627" y="262"/>
                    </a:moveTo>
                    <a:cubicBezTo>
                      <a:pt x="21916" y="262"/>
                      <a:pt x="24139" y="1115"/>
                      <a:pt x="26201" y="2031"/>
                    </a:cubicBezTo>
                    <a:cubicBezTo>
                      <a:pt x="26635" y="2198"/>
                      <a:pt x="27035" y="2398"/>
                      <a:pt x="27402" y="2665"/>
                    </a:cubicBezTo>
                    <a:cubicBezTo>
                      <a:pt x="27502" y="2732"/>
                      <a:pt x="27969" y="2965"/>
                      <a:pt x="27769" y="3165"/>
                    </a:cubicBezTo>
                    <a:cubicBezTo>
                      <a:pt x="27535" y="3399"/>
                      <a:pt x="27269" y="3632"/>
                      <a:pt x="27002" y="3832"/>
                    </a:cubicBezTo>
                    <a:cubicBezTo>
                      <a:pt x="26068" y="4500"/>
                      <a:pt x="25067" y="5100"/>
                      <a:pt x="24033" y="5634"/>
                    </a:cubicBezTo>
                    <a:cubicBezTo>
                      <a:pt x="21865" y="6935"/>
                      <a:pt x="19863" y="8302"/>
                      <a:pt x="17462" y="9170"/>
                    </a:cubicBezTo>
                    <a:cubicBezTo>
                      <a:pt x="14439" y="10300"/>
                      <a:pt x="11119" y="10935"/>
                      <a:pt x="7835" y="10935"/>
                    </a:cubicBezTo>
                    <a:cubicBezTo>
                      <a:pt x="6080" y="10935"/>
                      <a:pt x="4335" y="10754"/>
                      <a:pt x="2651" y="10370"/>
                    </a:cubicBezTo>
                    <a:cubicBezTo>
                      <a:pt x="1830" y="10181"/>
                      <a:pt x="1039" y="9962"/>
                      <a:pt x="278" y="9656"/>
                    </a:cubicBezTo>
                    <a:lnTo>
                      <a:pt x="278" y="9656"/>
                    </a:lnTo>
                    <a:cubicBezTo>
                      <a:pt x="1028" y="9285"/>
                      <a:pt x="1491" y="8562"/>
                      <a:pt x="2084" y="7969"/>
                    </a:cubicBezTo>
                    <a:cubicBezTo>
                      <a:pt x="3018" y="7068"/>
                      <a:pt x="3985" y="6234"/>
                      <a:pt x="5019" y="5434"/>
                    </a:cubicBezTo>
                    <a:cubicBezTo>
                      <a:pt x="5987" y="4600"/>
                      <a:pt x="7021" y="3866"/>
                      <a:pt x="8088" y="3199"/>
                    </a:cubicBezTo>
                    <a:cubicBezTo>
                      <a:pt x="9289" y="2498"/>
                      <a:pt x="10590" y="2098"/>
                      <a:pt x="11891" y="1564"/>
                    </a:cubicBezTo>
                    <a:cubicBezTo>
                      <a:pt x="14293" y="597"/>
                      <a:pt x="16894" y="297"/>
                      <a:pt x="19496" y="263"/>
                    </a:cubicBezTo>
                    <a:cubicBezTo>
                      <a:pt x="19540" y="263"/>
                      <a:pt x="19584" y="262"/>
                      <a:pt x="19627" y="262"/>
                    </a:cubicBezTo>
                    <a:close/>
                    <a:moveTo>
                      <a:pt x="19044" y="1"/>
                    </a:moveTo>
                    <a:cubicBezTo>
                      <a:pt x="17372" y="1"/>
                      <a:pt x="15674" y="258"/>
                      <a:pt x="14126" y="630"/>
                    </a:cubicBezTo>
                    <a:cubicBezTo>
                      <a:pt x="12658" y="1030"/>
                      <a:pt x="11224" y="1531"/>
                      <a:pt x="9856" y="2165"/>
                    </a:cubicBezTo>
                    <a:cubicBezTo>
                      <a:pt x="8589" y="2665"/>
                      <a:pt x="7354" y="3332"/>
                      <a:pt x="6287" y="4166"/>
                    </a:cubicBezTo>
                    <a:cubicBezTo>
                      <a:pt x="5153" y="5000"/>
                      <a:pt x="4052" y="5867"/>
                      <a:pt x="3018" y="6801"/>
                    </a:cubicBezTo>
                    <a:cubicBezTo>
                      <a:pt x="2551" y="7201"/>
                      <a:pt x="2051" y="7668"/>
                      <a:pt x="1617" y="8135"/>
                    </a:cubicBezTo>
                    <a:cubicBezTo>
                      <a:pt x="1183" y="8602"/>
                      <a:pt x="783" y="9203"/>
                      <a:pt x="116" y="9470"/>
                    </a:cubicBezTo>
                    <a:cubicBezTo>
                      <a:pt x="70" y="9500"/>
                      <a:pt x="66" y="9558"/>
                      <a:pt x="88" y="9605"/>
                    </a:cubicBezTo>
                    <a:lnTo>
                      <a:pt x="88" y="9605"/>
                    </a:lnTo>
                    <a:cubicBezTo>
                      <a:pt x="8" y="9636"/>
                      <a:pt x="0" y="9776"/>
                      <a:pt x="82" y="9803"/>
                    </a:cubicBezTo>
                    <a:lnTo>
                      <a:pt x="116" y="9803"/>
                    </a:lnTo>
                    <a:cubicBezTo>
                      <a:pt x="2539" y="10736"/>
                      <a:pt x="5101" y="11134"/>
                      <a:pt x="7673" y="11134"/>
                    </a:cubicBezTo>
                    <a:cubicBezTo>
                      <a:pt x="10163" y="11134"/>
                      <a:pt x="12664" y="10760"/>
                      <a:pt x="15060" y="10137"/>
                    </a:cubicBezTo>
                    <a:cubicBezTo>
                      <a:pt x="17562" y="9503"/>
                      <a:pt x="19930" y="8502"/>
                      <a:pt x="22098" y="7135"/>
                    </a:cubicBezTo>
                    <a:cubicBezTo>
                      <a:pt x="23166" y="6468"/>
                      <a:pt x="24233" y="5800"/>
                      <a:pt x="25300" y="5167"/>
                    </a:cubicBezTo>
                    <a:cubicBezTo>
                      <a:pt x="26335" y="4600"/>
                      <a:pt x="27269" y="3932"/>
                      <a:pt x="28102" y="3165"/>
                    </a:cubicBezTo>
                    <a:cubicBezTo>
                      <a:pt x="28136" y="3099"/>
                      <a:pt x="28136" y="3032"/>
                      <a:pt x="28102" y="2998"/>
                    </a:cubicBezTo>
                    <a:cubicBezTo>
                      <a:pt x="27469" y="2398"/>
                      <a:pt x="26701" y="1931"/>
                      <a:pt x="25868" y="1631"/>
                    </a:cubicBezTo>
                    <a:cubicBezTo>
                      <a:pt x="24733" y="1164"/>
                      <a:pt x="23599" y="764"/>
                      <a:pt x="22465" y="430"/>
                    </a:cubicBezTo>
                    <a:cubicBezTo>
                      <a:pt x="21378" y="127"/>
                      <a:pt x="20217" y="1"/>
                      <a:pt x="1904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10"/>
              <p:cNvSpPr/>
              <p:nvPr/>
            </p:nvSpPr>
            <p:spPr>
              <a:xfrm>
                <a:off x="1928754" y="4596368"/>
                <a:ext cx="964487" cy="232907"/>
              </a:xfrm>
              <a:custGeom>
                <a:avLst/>
                <a:gdLst/>
                <a:ahLst/>
                <a:cxnLst/>
                <a:rect l="l" t="t" r="r" b="b"/>
                <a:pathLst>
                  <a:path w="27944" h="6748" extrusionOk="0">
                    <a:moveTo>
                      <a:pt x="27142" y="1"/>
                    </a:moveTo>
                    <a:cubicBezTo>
                      <a:pt x="25158" y="1"/>
                      <a:pt x="23155" y="133"/>
                      <a:pt x="21206" y="373"/>
                    </a:cubicBezTo>
                    <a:cubicBezTo>
                      <a:pt x="18770" y="706"/>
                      <a:pt x="16435" y="1574"/>
                      <a:pt x="14100" y="2241"/>
                    </a:cubicBezTo>
                    <a:cubicBezTo>
                      <a:pt x="9397" y="3608"/>
                      <a:pt x="4827" y="5243"/>
                      <a:pt x="124" y="6544"/>
                    </a:cubicBezTo>
                    <a:cubicBezTo>
                      <a:pt x="1" y="6575"/>
                      <a:pt x="20" y="6748"/>
                      <a:pt x="155" y="6748"/>
                    </a:cubicBezTo>
                    <a:cubicBezTo>
                      <a:pt x="166" y="6748"/>
                      <a:pt x="178" y="6747"/>
                      <a:pt x="191" y="6744"/>
                    </a:cubicBezTo>
                    <a:cubicBezTo>
                      <a:pt x="4760" y="5510"/>
                      <a:pt x="9264" y="3842"/>
                      <a:pt x="13834" y="2541"/>
                    </a:cubicBezTo>
                    <a:cubicBezTo>
                      <a:pt x="16102" y="1907"/>
                      <a:pt x="18303" y="1107"/>
                      <a:pt x="20638" y="673"/>
                    </a:cubicBezTo>
                    <a:cubicBezTo>
                      <a:pt x="22665" y="359"/>
                      <a:pt x="24716" y="192"/>
                      <a:pt x="26770" y="192"/>
                    </a:cubicBezTo>
                    <a:cubicBezTo>
                      <a:pt x="27117" y="192"/>
                      <a:pt x="27464" y="196"/>
                      <a:pt x="27810" y="206"/>
                    </a:cubicBezTo>
                    <a:cubicBezTo>
                      <a:pt x="27944" y="206"/>
                      <a:pt x="27944" y="6"/>
                      <a:pt x="27810" y="6"/>
                    </a:cubicBezTo>
                    <a:cubicBezTo>
                      <a:pt x="27588" y="2"/>
                      <a:pt x="27365" y="1"/>
                      <a:pt x="2714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10"/>
              <p:cNvSpPr/>
              <p:nvPr/>
            </p:nvSpPr>
            <p:spPr>
              <a:xfrm>
                <a:off x="2644534" y="4512219"/>
                <a:ext cx="126049" cy="175785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5093" extrusionOk="0">
                    <a:moveTo>
                      <a:pt x="1951" y="1"/>
                    </a:moveTo>
                    <a:cubicBezTo>
                      <a:pt x="1919" y="1"/>
                      <a:pt x="1888" y="13"/>
                      <a:pt x="1869" y="42"/>
                    </a:cubicBezTo>
                    <a:cubicBezTo>
                      <a:pt x="1435" y="676"/>
                      <a:pt x="1035" y="1343"/>
                      <a:pt x="601" y="1977"/>
                    </a:cubicBezTo>
                    <a:cubicBezTo>
                      <a:pt x="501" y="2144"/>
                      <a:pt x="1" y="2744"/>
                      <a:pt x="167" y="3011"/>
                    </a:cubicBezTo>
                    <a:cubicBezTo>
                      <a:pt x="868" y="4078"/>
                      <a:pt x="2436" y="4379"/>
                      <a:pt x="3436" y="5079"/>
                    </a:cubicBezTo>
                    <a:cubicBezTo>
                      <a:pt x="3455" y="5088"/>
                      <a:pt x="3473" y="5092"/>
                      <a:pt x="3490" y="5092"/>
                    </a:cubicBezTo>
                    <a:cubicBezTo>
                      <a:pt x="3593" y="5092"/>
                      <a:pt x="3651" y="4936"/>
                      <a:pt x="3536" y="4879"/>
                    </a:cubicBezTo>
                    <a:cubicBezTo>
                      <a:pt x="2602" y="4245"/>
                      <a:pt x="1435" y="3945"/>
                      <a:pt x="601" y="3178"/>
                    </a:cubicBezTo>
                    <a:cubicBezTo>
                      <a:pt x="101" y="2744"/>
                      <a:pt x="801" y="2044"/>
                      <a:pt x="1068" y="1677"/>
                    </a:cubicBezTo>
                    <a:cubicBezTo>
                      <a:pt x="1435" y="1210"/>
                      <a:pt x="1702" y="643"/>
                      <a:pt x="2035" y="142"/>
                    </a:cubicBezTo>
                    <a:cubicBezTo>
                      <a:pt x="2106" y="71"/>
                      <a:pt x="2027" y="1"/>
                      <a:pt x="195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10"/>
              <p:cNvSpPr/>
              <p:nvPr/>
            </p:nvSpPr>
            <p:spPr>
              <a:xfrm>
                <a:off x="2466089" y="4498413"/>
                <a:ext cx="159183" cy="277259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033" extrusionOk="0">
                    <a:moveTo>
                      <a:pt x="2020" y="0"/>
                    </a:moveTo>
                    <a:cubicBezTo>
                      <a:pt x="1976" y="0"/>
                      <a:pt x="1928" y="22"/>
                      <a:pt x="1902" y="75"/>
                    </a:cubicBezTo>
                    <a:cubicBezTo>
                      <a:pt x="1601" y="1043"/>
                      <a:pt x="1234" y="1977"/>
                      <a:pt x="801" y="2877"/>
                    </a:cubicBezTo>
                    <a:cubicBezTo>
                      <a:pt x="534" y="3378"/>
                      <a:pt x="0" y="4178"/>
                      <a:pt x="234" y="4779"/>
                    </a:cubicBezTo>
                    <a:cubicBezTo>
                      <a:pt x="434" y="5379"/>
                      <a:pt x="1234" y="5879"/>
                      <a:pt x="1701" y="6213"/>
                    </a:cubicBezTo>
                    <a:cubicBezTo>
                      <a:pt x="2535" y="6913"/>
                      <a:pt x="3569" y="7280"/>
                      <a:pt x="4370" y="8014"/>
                    </a:cubicBezTo>
                    <a:cubicBezTo>
                      <a:pt x="4389" y="8027"/>
                      <a:pt x="4410" y="8032"/>
                      <a:pt x="4431" y="8032"/>
                    </a:cubicBezTo>
                    <a:cubicBezTo>
                      <a:pt x="4522" y="8032"/>
                      <a:pt x="4612" y="7929"/>
                      <a:pt x="4503" y="7847"/>
                    </a:cubicBezTo>
                    <a:lnTo>
                      <a:pt x="4537" y="7847"/>
                    </a:lnTo>
                    <a:cubicBezTo>
                      <a:pt x="3870" y="7247"/>
                      <a:pt x="3036" y="7013"/>
                      <a:pt x="2369" y="6446"/>
                    </a:cubicBezTo>
                    <a:cubicBezTo>
                      <a:pt x="1668" y="6013"/>
                      <a:pt x="1001" y="5446"/>
                      <a:pt x="467" y="4779"/>
                    </a:cubicBezTo>
                    <a:cubicBezTo>
                      <a:pt x="67" y="4245"/>
                      <a:pt x="968" y="2977"/>
                      <a:pt x="1234" y="2477"/>
                    </a:cubicBezTo>
                    <a:cubicBezTo>
                      <a:pt x="1601" y="1710"/>
                      <a:pt x="1868" y="909"/>
                      <a:pt x="2102" y="109"/>
                    </a:cubicBezTo>
                    <a:cubicBezTo>
                      <a:pt x="2142" y="49"/>
                      <a:pt x="2086" y="0"/>
                      <a:pt x="20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10"/>
              <p:cNvSpPr/>
              <p:nvPr/>
            </p:nvSpPr>
            <p:spPr>
              <a:xfrm>
                <a:off x="2278395" y="4553155"/>
                <a:ext cx="153592" cy="289719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8394" extrusionOk="0">
                    <a:moveTo>
                      <a:pt x="971" y="1"/>
                    </a:moveTo>
                    <a:cubicBezTo>
                      <a:pt x="905" y="1"/>
                      <a:pt x="822" y="87"/>
                      <a:pt x="868" y="157"/>
                    </a:cubicBezTo>
                    <a:cubicBezTo>
                      <a:pt x="1168" y="891"/>
                      <a:pt x="701" y="1825"/>
                      <a:pt x="501" y="2525"/>
                    </a:cubicBezTo>
                    <a:cubicBezTo>
                      <a:pt x="268" y="3159"/>
                      <a:pt x="1" y="3893"/>
                      <a:pt x="68" y="4560"/>
                    </a:cubicBezTo>
                    <a:cubicBezTo>
                      <a:pt x="168" y="5294"/>
                      <a:pt x="768" y="5427"/>
                      <a:pt x="1335" y="5828"/>
                    </a:cubicBezTo>
                    <a:cubicBezTo>
                      <a:pt x="1836" y="6228"/>
                      <a:pt x="2303" y="6662"/>
                      <a:pt x="2736" y="7162"/>
                    </a:cubicBezTo>
                    <a:cubicBezTo>
                      <a:pt x="3170" y="7596"/>
                      <a:pt x="3770" y="7896"/>
                      <a:pt x="4204" y="8363"/>
                    </a:cubicBezTo>
                    <a:cubicBezTo>
                      <a:pt x="4226" y="8385"/>
                      <a:pt x="4250" y="8394"/>
                      <a:pt x="4275" y="8394"/>
                    </a:cubicBezTo>
                    <a:cubicBezTo>
                      <a:pt x="4364" y="8394"/>
                      <a:pt x="4449" y="8275"/>
                      <a:pt x="4371" y="8196"/>
                    </a:cubicBezTo>
                    <a:cubicBezTo>
                      <a:pt x="4037" y="7896"/>
                      <a:pt x="3670" y="7596"/>
                      <a:pt x="3303" y="7329"/>
                    </a:cubicBezTo>
                    <a:cubicBezTo>
                      <a:pt x="2803" y="6929"/>
                      <a:pt x="2336" y="6495"/>
                      <a:pt x="1902" y="6028"/>
                    </a:cubicBezTo>
                    <a:cubicBezTo>
                      <a:pt x="1602" y="5761"/>
                      <a:pt x="1269" y="5528"/>
                      <a:pt x="935" y="5327"/>
                    </a:cubicBezTo>
                    <a:cubicBezTo>
                      <a:pt x="301" y="4994"/>
                      <a:pt x="234" y="4527"/>
                      <a:pt x="335" y="3893"/>
                    </a:cubicBezTo>
                    <a:cubicBezTo>
                      <a:pt x="501" y="2726"/>
                      <a:pt x="1569" y="1224"/>
                      <a:pt x="1035" y="57"/>
                    </a:cubicBezTo>
                    <a:cubicBezTo>
                      <a:pt x="1025" y="17"/>
                      <a:pt x="1000" y="1"/>
                      <a:pt x="97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10"/>
              <p:cNvSpPr/>
              <p:nvPr/>
            </p:nvSpPr>
            <p:spPr>
              <a:xfrm>
                <a:off x="2091908" y="4660808"/>
                <a:ext cx="148932" cy="2154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6243" extrusionOk="0">
                    <a:moveTo>
                      <a:pt x="791" y="1"/>
                    </a:moveTo>
                    <a:cubicBezTo>
                      <a:pt x="750" y="1"/>
                      <a:pt x="713" y="23"/>
                      <a:pt x="701" y="74"/>
                    </a:cubicBezTo>
                    <a:cubicBezTo>
                      <a:pt x="500" y="1008"/>
                      <a:pt x="0" y="2509"/>
                      <a:pt x="400" y="3443"/>
                    </a:cubicBezTo>
                    <a:cubicBezTo>
                      <a:pt x="634" y="4010"/>
                      <a:pt x="1268" y="4310"/>
                      <a:pt x="1768" y="4577"/>
                    </a:cubicBezTo>
                    <a:cubicBezTo>
                      <a:pt x="2602" y="5010"/>
                      <a:pt x="3403" y="5544"/>
                      <a:pt x="4103" y="6211"/>
                    </a:cubicBezTo>
                    <a:cubicBezTo>
                      <a:pt x="4117" y="6233"/>
                      <a:pt x="4137" y="6242"/>
                      <a:pt x="4157" y="6242"/>
                    </a:cubicBezTo>
                    <a:cubicBezTo>
                      <a:pt x="4230" y="6242"/>
                      <a:pt x="4315" y="6123"/>
                      <a:pt x="4236" y="6045"/>
                    </a:cubicBezTo>
                    <a:cubicBezTo>
                      <a:pt x="3736" y="5578"/>
                      <a:pt x="3202" y="5144"/>
                      <a:pt x="2635" y="4777"/>
                    </a:cubicBezTo>
                    <a:cubicBezTo>
                      <a:pt x="2002" y="4477"/>
                      <a:pt x="1401" y="4110"/>
                      <a:pt x="834" y="3709"/>
                    </a:cubicBezTo>
                    <a:cubicBezTo>
                      <a:pt x="33" y="3009"/>
                      <a:pt x="701" y="1041"/>
                      <a:pt x="934" y="140"/>
                    </a:cubicBezTo>
                    <a:cubicBezTo>
                      <a:pt x="934" y="58"/>
                      <a:pt x="858" y="1"/>
                      <a:pt x="79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16" name="Google Shape;1316;p10"/>
            <p:cNvGrpSpPr/>
            <p:nvPr/>
          </p:nvGrpSpPr>
          <p:grpSpPr>
            <a:xfrm>
              <a:off x="287292" y="3972850"/>
              <a:ext cx="1187844" cy="1134819"/>
              <a:chOff x="287292" y="3972850"/>
              <a:chExt cx="1187844" cy="1134819"/>
            </a:xfrm>
          </p:grpSpPr>
          <p:sp>
            <p:nvSpPr>
              <p:cNvPr id="1317" name="Google Shape;1317;p10"/>
              <p:cNvSpPr/>
              <p:nvPr/>
            </p:nvSpPr>
            <p:spPr>
              <a:xfrm>
                <a:off x="287292" y="3972850"/>
                <a:ext cx="1094609" cy="1134819"/>
              </a:xfrm>
              <a:custGeom>
                <a:avLst/>
                <a:gdLst/>
                <a:ahLst/>
                <a:cxnLst/>
                <a:rect l="l" t="t" r="r" b="b"/>
                <a:pathLst>
                  <a:path w="31714" h="32879" extrusionOk="0">
                    <a:moveTo>
                      <a:pt x="31578" y="0"/>
                    </a:moveTo>
                    <a:cubicBezTo>
                      <a:pt x="31534" y="0"/>
                      <a:pt x="31494" y="27"/>
                      <a:pt x="31480" y="85"/>
                    </a:cubicBezTo>
                    <a:cubicBezTo>
                      <a:pt x="30779" y="4055"/>
                      <a:pt x="28077" y="7057"/>
                      <a:pt x="24675" y="9058"/>
                    </a:cubicBezTo>
                    <a:cubicBezTo>
                      <a:pt x="23040" y="10026"/>
                      <a:pt x="21272" y="10759"/>
                      <a:pt x="19571" y="11593"/>
                    </a:cubicBezTo>
                    <a:cubicBezTo>
                      <a:pt x="18037" y="12394"/>
                      <a:pt x="16669" y="13428"/>
                      <a:pt x="15435" y="14629"/>
                    </a:cubicBezTo>
                    <a:cubicBezTo>
                      <a:pt x="13000" y="16964"/>
                      <a:pt x="11132" y="19799"/>
                      <a:pt x="9230" y="22568"/>
                    </a:cubicBezTo>
                    <a:cubicBezTo>
                      <a:pt x="8230" y="24002"/>
                      <a:pt x="7196" y="25403"/>
                      <a:pt x="6195" y="26838"/>
                    </a:cubicBezTo>
                    <a:cubicBezTo>
                      <a:pt x="4994" y="28572"/>
                      <a:pt x="3760" y="30207"/>
                      <a:pt x="2059" y="31441"/>
                    </a:cubicBezTo>
                    <a:cubicBezTo>
                      <a:pt x="1978" y="31495"/>
                      <a:pt x="2027" y="31635"/>
                      <a:pt x="2102" y="31635"/>
                    </a:cubicBezTo>
                    <a:cubicBezTo>
                      <a:pt x="2120" y="31635"/>
                      <a:pt x="2139" y="31627"/>
                      <a:pt x="2159" y="31608"/>
                    </a:cubicBezTo>
                    <a:cubicBezTo>
                      <a:pt x="3560" y="30574"/>
                      <a:pt x="4760" y="29306"/>
                      <a:pt x="5761" y="27872"/>
                    </a:cubicBezTo>
                    <a:cubicBezTo>
                      <a:pt x="6829" y="26371"/>
                      <a:pt x="7896" y="24836"/>
                      <a:pt x="8963" y="23335"/>
                    </a:cubicBezTo>
                    <a:cubicBezTo>
                      <a:pt x="11065" y="20300"/>
                      <a:pt x="13100" y="17197"/>
                      <a:pt x="15768" y="14629"/>
                    </a:cubicBezTo>
                    <a:cubicBezTo>
                      <a:pt x="17169" y="13328"/>
                      <a:pt x="18737" y="12260"/>
                      <a:pt x="20472" y="11427"/>
                    </a:cubicBezTo>
                    <a:cubicBezTo>
                      <a:pt x="22273" y="10593"/>
                      <a:pt x="24041" y="9659"/>
                      <a:pt x="25775" y="8625"/>
                    </a:cubicBezTo>
                    <a:cubicBezTo>
                      <a:pt x="28227" y="7017"/>
                      <a:pt x="30211" y="4765"/>
                      <a:pt x="31202" y="2050"/>
                    </a:cubicBezTo>
                    <a:lnTo>
                      <a:pt x="31202" y="2050"/>
                    </a:lnTo>
                    <a:cubicBezTo>
                      <a:pt x="30323" y="5527"/>
                      <a:pt x="27839" y="8112"/>
                      <a:pt x="24608" y="9925"/>
                    </a:cubicBezTo>
                    <a:cubicBezTo>
                      <a:pt x="22907" y="10859"/>
                      <a:pt x="21072" y="11527"/>
                      <a:pt x="19371" y="12494"/>
                    </a:cubicBezTo>
                    <a:cubicBezTo>
                      <a:pt x="17770" y="13495"/>
                      <a:pt x="16335" y="14762"/>
                      <a:pt x="15101" y="16197"/>
                    </a:cubicBezTo>
                    <a:cubicBezTo>
                      <a:pt x="12166" y="19432"/>
                      <a:pt x="9797" y="23102"/>
                      <a:pt x="7429" y="26737"/>
                    </a:cubicBezTo>
                    <a:cubicBezTo>
                      <a:pt x="6462" y="28172"/>
                      <a:pt x="5261" y="29406"/>
                      <a:pt x="3893" y="30507"/>
                    </a:cubicBezTo>
                    <a:cubicBezTo>
                      <a:pt x="2859" y="31341"/>
                      <a:pt x="1525" y="32475"/>
                      <a:pt x="124" y="32675"/>
                    </a:cubicBezTo>
                    <a:cubicBezTo>
                      <a:pt x="1" y="32706"/>
                      <a:pt x="48" y="32879"/>
                      <a:pt x="161" y="32879"/>
                    </a:cubicBezTo>
                    <a:cubicBezTo>
                      <a:pt x="171" y="32879"/>
                      <a:pt x="180" y="32878"/>
                      <a:pt x="191" y="32875"/>
                    </a:cubicBezTo>
                    <a:lnTo>
                      <a:pt x="224" y="32875"/>
                    </a:lnTo>
                    <a:cubicBezTo>
                      <a:pt x="1425" y="32708"/>
                      <a:pt x="2559" y="31808"/>
                      <a:pt x="3493" y="31074"/>
                    </a:cubicBezTo>
                    <a:cubicBezTo>
                      <a:pt x="4861" y="30040"/>
                      <a:pt x="6095" y="28839"/>
                      <a:pt x="7162" y="27505"/>
                    </a:cubicBezTo>
                    <a:cubicBezTo>
                      <a:pt x="8530" y="25703"/>
                      <a:pt x="9664" y="23702"/>
                      <a:pt x="10898" y="21867"/>
                    </a:cubicBezTo>
                    <a:cubicBezTo>
                      <a:pt x="12299" y="19866"/>
                      <a:pt x="13800" y="17931"/>
                      <a:pt x="15401" y="16130"/>
                    </a:cubicBezTo>
                    <a:cubicBezTo>
                      <a:pt x="16836" y="14529"/>
                      <a:pt x="18537" y="13161"/>
                      <a:pt x="20438" y="12160"/>
                    </a:cubicBezTo>
                    <a:cubicBezTo>
                      <a:pt x="22240" y="11260"/>
                      <a:pt x="24108" y="10526"/>
                      <a:pt x="25842" y="9458"/>
                    </a:cubicBezTo>
                    <a:cubicBezTo>
                      <a:pt x="29194" y="7367"/>
                      <a:pt x="31391" y="4120"/>
                      <a:pt x="31708" y="178"/>
                    </a:cubicBezTo>
                    <a:lnTo>
                      <a:pt x="31708" y="178"/>
                    </a:lnTo>
                    <a:cubicBezTo>
                      <a:pt x="31710" y="169"/>
                      <a:pt x="31711" y="160"/>
                      <a:pt x="31713" y="152"/>
                    </a:cubicBezTo>
                    <a:lnTo>
                      <a:pt x="31710" y="151"/>
                    </a:lnTo>
                    <a:lnTo>
                      <a:pt x="31710" y="151"/>
                    </a:lnTo>
                    <a:cubicBezTo>
                      <a:pt x="31711" y="140"/>
                      <a:pt x="31712" y="129"/>
                      <a:pt x="31713" y="118"/>
                    </a:cubicBezTo>
                    <a:cubicBezTo>
                      <a:pt x="31694" y="44"/>
                      <a:pt x="31633" y="0"/>
                      <a:pt x="315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10"/>
              <p:cNvSpPr/>
              <p:nvPr/>
            </p:nvSpPr>
            <p:spPr>
              <a:xfrm>
                <a:off x="476919" y="4940801"/>
                <a:ext cx="42025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1721" extrusionOk="0">
                    <a:moveTo>
                      <a:pt x="11297" y="0"/>
                    </a:moveTo>
                    <a:cubicBezTo>
                      <a:pt x="10747" y="0"/>
                      <a:pt x="9919" y="147"/>
                      <a:pt x="9707" y="195"/>
                    </a:cubicBezTo>
                    <a:cubicBezTo>
                      <a:pt x="7606" y="295"/>
                      <a:pt x="5538" y="561"/>
                      <a:pt x="3503" y="728"/>
                    </a:cubicBezTo>
                    <a:cubicBezTo>
                      <a:pt x="2335" y="828"/>
                      <a:pt x="1068" y="762"/>
                      <a:pt x="0" y="1129"/>
                    </a:cubicBezTo>
                    <a:lnTo>
                      <a:pt x="0" y="1262"/>
                    </a:lnTo>
                    <a:cubicBezTo>
                      <a:pt x="165" y="1256"/>
                      <a:pt x="331" y="1254"/>
                      <a:pt x="497" y="1254"/>
                    </a:cubicBezTo>
                    <a:cubicBezTo>
                      <a:pt x="2347" y="1254"/>
                      <a:pt x="4268" y="1570"/>
                      <a:pt x="6105" y="1662"/>
                    </a:cubicBezTo>
                    <a:cubicBezTo>
                      <a:pt x="6539" y="1695"/>
                      <a:pt x="7009" y="1720"/>
                      <a:pt x="7490" y="1720"/>
                    </a:cubicBezTo>
                    <a:cubicBezTo>
                      <a:pt x="8486" y="1720"/>
                      <a:pt x="9531" y="1611"/>
                      <a:pt x="10408" y="1229"/>
                    </a:cubicBezTo>
                    <a:cubicBezTo>
                      <a:pt x="10741" y="1162"/>
                      <a:pt x="12176" y="528"/>
                      <a:pt x="11775" y="94"/>
                    </a:cubicBezTo>
                    <a:cubicBezTo>
                      <a:pt x="11707" y="26"/>
                      <a:pt x="11526" y="0"/>
                      <a:pt x="1129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10"/>
              <p:cNvSpPr/>
              <p:nvPr/>
            </p:nvSpPr>
            <p:spPr>
              <a:xfrm>
                <a:off x="551749" y="4800116"/>
                <a:ext cx="429470" cy="87530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2536" extrusionOk="0">
                    <a:moveTo>
                      <a:pt x="10794" y="0"/>
                    </a:moveTo>
                    <a:cubicBezTo>
                      <a:pt x="10722" y="0"/>
                      <a:pt x="10659" y="1"/>
                      <a:pt x="10608" y="1"/>
                    </a:cubicBezTo>
                    <a:cubicBezTo>
                      <a:pt x="7272" y="68"/>
                      <a:pt x="3403" y="501"/>
                      <a:pt x="367" y="2036"/>
                    </a:cubicBezTo>
                    <a:lnTo>
                      <a:pt x="1" y="2536"/>
                    </a:lnTo>
                    <a:cubicBezTo>
                      <a:pt x="1356" y="1824"/>
                      <a:pt x="2918" y="1713"/>
                      <a:pt x="4478" y="1713"/>
                    </a:cubicBezTo>
                    <a:cubicBezTo>
                      <a:pt x="5183" y="1713"/>
                      <a:pt x="5887" y="1735"/>
                      <a:pt x="6572" y="1735"/>
                    </a:cubicBezTo>
                    <a:cubicBezTo>
                      <a:pt x="7873" y="1735"/>
                      <a:pt x="9207" y="1602"/>
                      <a:pt x="10508" y="1402"/>
                    </a:cubicBezTo>
                    <a:cubicBezTo>
                      <a:pt x="10908" y="1335"/>
                      <a:pt x="12443" y="1102"/>
                      <a:pt x="12376" y="468"/>
                    </a:cubicBezTo>
                    <a:cubicBezTo>
                      <a:pt x="12347" y="26"/>
                      <a:pt x="11330" y="0"/>
                      <a:pt x="107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10"/>
              <p:cNvSpPr/>
              <p:nvPr/>
            </p:nvSpPr>
            <p:spPr>
              <a:xfrm>
                <a:off x="634828" y="4650444"/>
                <a:ext cx="438686" cy="120941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3504" extrusionOk="0">
                    <a:moveTo>
                      <a:pt x="8753" y="0"/>
                    </a:moveTo>
                    <a:cubicBezTo>
                      <a:pt x="5897" y="0"/>
                      <a:pt x="2246" y="1619"/>
                      <a:pt x="67" y="3336"/>
                    </a:cubicBezTo>
                    <a:lnTo>
                      <a:pt x="0" y="3503"/>
                    </a:lnTo>
                    <a:cubicBezTo>
                      <a:pt x="1953" y="2495"/>
                      <a:pt x="4144" y="1963"/>
                      <a:pt x="6348" y="1963"/>
                    </a:cubicBezTo>
                    <a:cubicBezTo>
                      <a:pt x="6478" y="1963"/>
                      <a:pt x="6608" y="1965"/>
                      <a:pt x="6738" y="1969"/>
                    </a:cubicBezTo>
                    <a:cubicBezTo>
                      <a:pt x="7268" y="1969"/>
                      <a:pt x="7957" y="2020"/>
                      <a:pt x="8650" y="2020"/>
                    </a:cubicBezTo>
                    <a:cubicBezTo>
                      <a:pt x="9442" y="2020"/>
                      <a:pt x="10239" y="1953"/>
                      <a:pt x="10808" y="1669"/>
                    </a:cubicBezTo>
                    <a:cubicBezTo>
                      <a:pt x="12709" y="735"/>
                      <a:pt x="9640" y="1"/>
                      <a:pt x="8840" y="1"/>
                    </a:cubicBezTo>
                    <a:cubicBezTo>
                      <a:pt x="8811" y="0"/>
                      <a:pt x="8782" y="0"/>
                      <a:pt x="875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10"/>
              <p:cNvSpPr/>
              <p:nvPr/>
            </p:nvSpPr>
            <p:spPr>
              <a:xfrm>
                <a:off x="734818" y="4527686"/>
                <a:ext cx="368448" cy="94019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2724" extrusionOk="0">
                    <a:moveTo>
                      <a:pt x="7155" y="0"/>
                    </a:moveTo>
                    <a:cubicBezTo>
                      <a:pt x="6253" y="0"/>
                      <a:pt x="5357" y="149"/>
                      <a:pt x="4504" y="455"/>
                    </a:cubicBezTo>
                    <a:cubicBezTo>
                      <a:pt x="3069" y="889"/>
                      <a:pt x="1535" y="1423"/>
                      <a:pt x="334" y="2323"/>
                    </a:cubicBezTo>
                    <a:lnTo>
                      <a:pt x="0" y="2723"/>
                    </a:lnTo>
                    <a:cubicBezTo>
                      <a:pt x="2169" y="1222"/>
                      <a:pt x="4604" y="1556"/>
                      <a:pt x="7139" y="1423"/>
                    </a:cubicBezTo>
                    <a:cubicBezTo>
                      <a:pt x="8039" y="1356"/>
                      <a:pt x="10675" y="555"/>
                      <a:pt x="8573" y="122"/>
                    </a:cubicBezTo>
                    <a:cubicBezTo>
                      <a:pt x="8103" y="41"/>
                      <a:pt x="7628" y="0"/>
                      <a:pt x="71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10"/>
              <p:cNvSpPr/>
              <p:nvPr/>
            </p:nvSpPr>
            <p:spPr>
              <a:xfrm>
                <a:off x="894831" y="4446919"/>
                <a:ext cx="249889" cy="53119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1539" extrusionOk="0">
                    <a:moveTo>
                      <a:pt x="1166" y="0"/>
                    </a:moveTo>
                    <a:cubicBezTo>
                      <a:pt x="902" y="0"/>
                      <a:pt x="636" y="9"/>
                      <a:pt x="368" y="27"/>
                    </a:cubicBezTo>
                    <a:lnTo>
                      <a:pt x="335" y="27"/>
                    </a:lnTo>
                    <a:lnTo>
                      <a:pt x="1" y="160"/>
                    </a:lnTo>
                    <a:cubicBezTo>
                      <a:pt x="735" y="193"/>
                      <a:pt x="1402" y="360"/>
                      <a:pt x="2069" y="694"/>
                    </a:cubicBezTo>
                    <a:cubicBezTo>
                      <a:pt x="2711" y="955"/>
                      <a:pt x="4233" y="1538"/>
                      <a:pt x="5357" y="1538"/>
                    </a:cubicBezTo>
                    <a:cubicBezTo>
                      <a:pt x="5811" y="1538"/>
                      <a:pt x="6199" y="1443"/>
                      <a:pt x="6439" y="1194"/>
                    </a:cubicBezTo>
                    <a:cubicBezTo>
                      <a:pt x="7239" y="393"/>
                      <a:pt x="3937" y="193"/>
                      <a:pt x="3303" y="160"/>
                    </a:cubicBezTo>
                    <a:cubicBezTo>
                      <a:pt x="2595" y="62"/>
                      <a:pt x="1887" y="0"/>
                      <a:pt x="116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10"/>
              <p:cNvSpPr/>
              <p:nvPr/>
            </p:nvSpPr>
            <p:spPr>
              <a:xfrm>
                <a:off x="998481" y="4381030"/>
                <a:ext cx="216478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1837" extrusionOk="0">
                    <a:moveTo>
                      <a:pt x="100" y="1"/>
                    </a:moveTo>
                    <a:lnTo>
                      <a:pt x="0" y="101"/>
                    </a:lnTo>
                    <a:cubicBezTo>
                      <a:pt x="528" y="352"/>
                      <a:pt x="3825" y="1837"/>
                      <a:pt x="5415" y="1837"/>
                    </a:cubicBezTo>
                    <a:cubicBezTo>
                      <a:pt x="5934" y="1837"/>
                      <a:pt x="6271" y="1679"/>
                      <a:pt x="6271" y="1268"/>
                    </a:cubicBezTo>
                    <a:cubicBezTo>
                      <a:pt x="6271" y="68"/>
                      <a:pt x="1001" y="168"/>
                      <a:pt x="1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10"/>
              <p:cNvSpPr/>
              <p:nvPr/>
            </p:nvSpPr>
            <p:spPr>
              <a:xfrm>
                <a:off x="1119354" y="4323458"/>
                <a:ext cx="181963" cy="65509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1898" extrusionOk="0">
                    <a:moveTo>
                      <a:pt x="301" y="1"/>
                    </a:moveTo>
                    <a:lnTo>
                      <a:pt x="1" y="168"/>
                    </a:lnTo>
                    <a:cubicBezTo>
                      <a:pt x="804" y="722"/>
                      <a:pt x="2298" y="1897"/>
                      <a:pt x="3450" y="1897"/>
                    </a:cubicBezTo>
                    <a:cubicBezTo>
                      <a:pt x="3685" y="1897"/>
                      <a:pt x="3906" y="1849"/>
                      <a:pt x="4104" y="1736"/>
                    </a:cubicBezTo>
                    <a:cubicBezTo>
                      <a:pt x="5271" y="1068"/>
                      <a:pt x="2703" y="535"/>
                      <a:pt x="2102" y="401"/>
                    </a:cubicBezTo>
                    <a:cubicBezTo>
                      <a:pt x="1502" y="234"/>
                      <a:pt x="868" y="134"/>
                      <a:pt x="30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10"/>
              <p:cNvSpPr/>
              <p:nvPr/>
            </p:nvSpPr>
            <p:spPr>
              <a:xfrm>
                <a:off x="1195357" y="4256118"/>
                <a:ext cx="232217" cy="46112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1336" extrusionOk="0">
                    <a:moveTo>
                      <a:pt x="4577" y="0"/>
                    </a:moveTo>
                    <a:cubicBezTo>
                      <a:pt x="2946" y="0"/>
                      <a:pt x="882" y="248"/>
                      <a:pt x="400" y="518"/>
                    </a:cubicBezTo>
                    <a:cubicBezTo>
                      <a:pt x="367" y="584"/>
                      <a:pt x="167" y="718"/>
                      <a:pt x="134" y="751"/>
                    </a:cubicBezTo>
                    <a:lnTo>
                      <a:pt x="0" y="851"/>
                    </a:lnTo>
                    <a:cubicBezTo>
                      <a:pt x="596" y="966"/>
                      <a:pt x="2628" y="1336"/>
                      <a:pt x="4297" y="1336"/>
                    </a:cubicBezTo>
                    <a:cubicBezTo>
                      <a:pt x="5526" y="1336"/>
                      <a:pt x="6558" y="1135"/>
                      <a:pt x="6672" y="484"/>
                    </a:cubicBezTo>
                    <a:cubicBezTo>
                      <a:pt x="6728" y="132"/>
                      <a:pt x="5768" y="0"/>
                      <a:pt x="457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10"/>
              <p:cNvSpPr/>
              <p:nvPr/>
            </p:nvSpPr>
            <p:spPr>
              <a:xfrm>
                <a:off x="1282853" y="4128791"/>
                <a:ext cx="192283" cy="8649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2506" extrusionOk="0">
                    <a:moveTo>
                      <a:pt x="5012" y="1"/>
                    </a:moveTo>
                    <a:cubicBezTo>
                      <a:pt x="3872" y="1"/>
                      <a:pt x="1375" y="1431"/>
                      <a:pt x="200" y="2072"/>
                    </a:cubicBezTo>
                    <a:lnTo>
                      <a:pt x="0" y="2505"/>
                    </a:lnTo>
                    <a:cubicBezTo>
                      <a:pt x="768" y="2505"/>
                      <a:pt x="1535" y="2439"/>
                      <a:pt x="2269" y="2305"/>
                    </a:cubicBezTo>
                    <a:cubicBezTo>
                      <a:pt x="3303" y="2105"/>
                      <a:pt x="5438" y="1538"/>
                      <a:pt x="5571" y="304"/>
                    </a:cubicBezTo>
                    <a:cubicBezTo>
                      <a:pt x="5498" y="90"/>
                      <a:pt x="5297" y="1"/>
                      <a:pt x="501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10"/>
              <p:cNvSpPr/>
              <p:nvPr/>
            </p:nvSpPr>
            <p:spPr>
              <a:xfrm>
                <a:off x="1240261" y="4033287"/>
                <a:ext cx="73966" cy="162428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4706" extrusionOk="0">
                    <a:moveTo>
                      <a:pt x="1043" y="0"/>
                    </a:moveTo>
                    <a:cubicBezTo>
                      <a:pt x="1030" y="0"/>
                      <a:pt x="1015" y="1"/>
                      <a:pt x="1001" y="2"/>
                    </a:cubicBezTo>
                    <a:cubicBezTo>
                      <a:pt x="0" y="102"/>
                      <a:pt x="567" y="4105"/>
                      <a:pt x="667" y="4705"/>
                    </a:cubicBezTo>
                    <a:lnTo>
                      <a:pt x="834" y="4472"/>
                    </a:lnTo>
                    <a:cubicBezTo>
                      <a:pt x="1131" y="3879"/>
                      <a:pt x="2143" y="0"/>
                      <a:pt x="10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10"/>
              <p:cNvSpPr/>
              <p:nvPr/>
            </p:nvSpPr>
            <p:spPr>
              <a:xfrm>
                <a:off x="1172335" y="4076707"/>
                <a:ext cx="67580" cy="176579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5116" extrusionOk="0">
                    <a:moveTo>
                      <a:pt x="900" y="1"/>
                    </a:moveTo>
                    <a:cubicBezTo>
                      <a:pt x="841" y="1"/>
                      <a:pt x="774" y="15"/>
                      <a:pt x="701" y="45"/>
                    </a:cubicBezTo>
                    <a:cubicBezTo>
                      <a:pt x="0" y="378"/>
                      <a:pt x="234" y="2547"/>
                      <a:pt x="334" y="3047"/>
                    </a:cubicBezTo>
                    <a:cubicBezTo>
                      <a:pt x="534" y="3714"/>
                      <a:pt x="600" y="4381"/>
                      <a:pt x="534" y="5048"/>
                    </a:cubicBezTo>
                    <a:lnTo>
                      <a:pt x="600" y="5115"/>
                    </a:lnTo>
                    <a:cubicBezTo>
                      <a:pt x="695" y="4578"/>
                      <a:pt x="1957" y="1"/>
                      <a:pt x="9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10"/>
              <p:cNvSpPr/>
              <p:nvPr/>
            </p:nvSpPr>
            <p:spPr>
              <a:xfrm>
                <a:off x="1061782" y="4151260"/>
                <a:ext cx="89463" cy="156111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4523" extrusionOk="0">
                    <a:moveTo>
                      <a:pt x="1299" y="1"/>
                    </a:moveTo>
                    <a:cubicBezTo>
                      <a:pt x="1248" y="1"/>
                      <a:pt x="1193" y="7"/>
                      <a:pt x="1135" y="20"/>
                    </a:cubicBezTo>
                    <a:cubicBezTo>
                      <a:pt x="1" y="320"/>
                      <a:pt x="1302" y="3556"/>
                      <a:pt x="1302" y="4390"/>
                    </a:cubicBezTo>
                    <a:lnTo>
                      <a:pt x="1335" y="4523"/>
                    </a:lnTo>
                    <a:cubicBezTo>
                      <a:pt x="1624" y="3913"/>
                      <a:pt x="2592" y="1"/>
                      <a:pt x="129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10"/>
              <p:cNvSpPr/>
              <p:nvPr/>
            </p:nvSpPr>
            <p:spPr>
              <a:xfrm>
                <a:off x="982362" y="4176767"/>
                <a:ext cx="79626" cy="16860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4885" extrusionOk="0">
                    <a:moveTo>
                      <a:pt x="1216" y="1"/>
                    </a:moveTo>
                    <a:cubicBezTo>
                      <a:pt x="1151" y="1"/>
                      <a:pt x="1080" y="16"/>
                      <a:pt x="1001" y="48"/>
                    </a:cubicBezTo>
                    <a:cubicBezTo>
                      <a:pt x="0" y="482"/>
                      <a:pt x="967" y="4118"/>
                      <a:pt x="1201" y="4885"/>
                    </a:cubicBezTo>
                    <a:lnTo>
                      <a:pt x="1234" y="4885"/>
                    </a:lnTo>
                    <a:cubicBezTo>
                      <a:pt x="1518" y="4255"/>
                      <a:pt x="2306" y="1"/>
                      <a:pt x="12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10"/>
              <p:cNvSpPr/>
              <p:nvPr/>
            </p:nvSpPr>
            <p:spPr>
              <a:xfrm>
                <a:off x="856864" y="4232924"/>
                <a:ext cx="94433" cy="15966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626" extrusionOk="0">
                    <a:moveTo>
                      <a:pt x="1516" y="0"/>
                    </a:moveTo>
                    <a:cubicBezTo>
                      <a:pt x="1377" y="0"/>
                      <a:pt x="1227" y="84"/>
                      <a:pt x="1068" y="289"/>
                    </a:cubicBezTo>
                    <a:cubicBezTo>
                      <a:pt x="0" y="1723"/>
                      <a:pt x="2202" y="3224"/>
                      <a:pt x="2302" y="4459"/>
                    </a:cubicBezTo>
                    <a:lnTo>
                      <a:pt x="2402" y="4625"/>
                    </a:lnTo>
                    <a:cubicBezTo>
                      <a:pt x="2535" y="3625"/>
                      <a:pt x="2735" y="2491"/>
                      <a:pt x="2435" y="1490"/>
                    </a:cubicBezTo>
                    <a:cubicBezTo>
                      <a:pt x="2332" y="974"/>
                      <a:pt x="1990" y="0"/>
                      <a:pt x="151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10"/>
              <p:cNvSpPr/>
              <p:nvPr/>
            </p:nvSpPr>
            <p:spPr>
              <a:xfrm>
                <a:off x="767055" y="4265472"/>
                <a:ext cx="99058" cy="18006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5217" extrusionOk="0">
                    <a:moveTo>
                      <a:pt x="1164" y="0"/>
                    </a:moveTo>
                    <a:cubicBezTo>
                      <a:pt x="997" y="0"/>
                      <a:pt x="827" y="146"/>
                      <a:pt x="667" y="513"/>
                    </a:cubicBezTo>
                    <a:cubicBezTo>
                      <a:pt x="0" y="2015"/>
                      <a:pt x="2235" y="3983"/>
                      <a:pt x="2702" y="5217"/>
                    </a:cubicBezTo>
                    <a:lnTo>
                      <a:pt x="2869" y="5050"/>
                    </a:lnTo>
                    <a:cubicBezTo>
                      <a:pt x="2669" y="3983"/>
                      <a:pt x="2602" y="2982"/>
                      <a:pt x="2335" y="1948"/>
                    </a:cubicBezTo>
                    <a:cubicBezTo>
                      <a:pt x="2208" y="1466"/>
                      <a:pt x="1696" y="0"/>
                      <a:pt x="116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10"/>
              <p:cNvSpPr/>
              <p:nvPr/>
            </p:nvSpPr>
            <p:spPr>
              <a:xfrm>
                <a:off x="662267" y="4355799"/>
                <a:ext cx="119767" cy="173783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5035" extrusionOk="0">
                    <a:moveTo>
                      <a:pt x="792" y="1"/>
                    </a:moveTo>
                    <a:cubicBezTo>
                      <a:pt x="638" y="1"/>
                      <a:pt x="502" y="106"/>
                      <a:pt x="401" y="365"/>
                    </a:cubicBezTo>
                    <a:cubicBezTo>
                      <a:pt x="1" y="1366"/>
                      <a:pt x="1002" y="2900"/>
                      <a:pt x="1602" y="3500"/>
                    </a:cubicBezTo>
                    <a:cubicBezTo>
                      <a:pt x="2069" y="4034"/>
                      <a:pt x="2936" y="4501"/>
                      <a:pt x="3270" y="5035"/>
                    </a:cubicBezTo>
                    <a:lnTo>
                      <a:pt x="3470" y="4901"/>
                    </a:lnTo>
                    <a:cubicBezTo>
                      <a:pt x="3036" y="3934"/>
                      <a:pt x="2836" y="2833"/>
                      <a:pt x="2403" y="1899"/>
                    </a:cubicBezTo>
                    <a:cubicBezTo>
                      <a:pt x="2167" y="1402"/>
                      <a:pt x="1356" y="1"/>
                      <a:pt x="7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10"/>
              <p:cNvSpPr/>
              <p:nvPr/>
            </p:nvSpPr>
            <p:spPr>
              <a:xfrm>
                <a:off x="562103" y="4460311"/>
                <a:ext cx="141650" cy="162531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709" extrusionOk="0">
                    <a:moveTo>
                      <a:pt x="1114" y="1"/>
                    </a:moveTo>
                    <a:cubicBezTo>
                      <a:pt x="923" y="1"/>
                      <a:pt x="758" y="122"/>
                      <a:pt x="635" y="406"/>
                    </a:cubicBezTo>
                    <a:cubicBezTo>
                      <a:pt x="1" y="1873"/>
                      <a:pt x="2836" y="4275"/>
                      <a:pt x="3970" y="4709"/>
                    </a:cubicBezTo>
                    <a:lnTo>
                      <a:pt x="4104" y="4442"/>
                    </a:lnTo>
                    <a:cubicBezTo>
                      <a:pt x="3991" y="3652"/>
                      <a:pt x="2161" y="1"/>
                      <a:pt x="111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10"/>
              <p:cNvSpPr/>
              <p:nvPr/>
            </p:nvSpPr>
            <p:spPr>
              <a:xfrm>
                <a:off x="448134" y="4525304"/>
                <a:ext cx="184897" cy="205778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5962" extrusionOk="0">
                    <a:moveTo>
                      <a:pt x="1992" y="1"/>
                    </a:moveTo>
                    <a:cubicBezTo>
                      <a:pt x="1867" y="1"/>
                      <a:pt x="1747" y="40"/>
                      <a:pt x="1635" y="124"/>
                    </a:cubicBezTo>
                    <a:cubicBezTo>
                      <a:pt x="0" y="1391"/>
                      <a:pt x="5037" y="4861"/>
                      <a:pt x="5204" y="5961"/>
                    </a:cubicBezTo>
                    <a:lnTo>
                      <a:pt x="5204" y="5628"/>
                    </a:lnTo>
                    <a:cubicBezTo>
                      <a:pt x="5357" y="4620"/>
                      <a:pt x="3355" y="1"/>
                      <a:pt x="19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10"/>
              <p:cNvSpPr/>
              <p:nvPr/>
            </p:nvSpPr>
            <p:spPr>
              <a:xfrm>
                <a:off x="410132" y="4644141"/>
                <a:ext cx="152004" cy="18596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5388" extrusionOk="0">
                    <a:moveTo>
                      <a:pt x="1294" y="0"/>
                    </a:moveTo>
                    <a:cubicBezTo>
                      <a:pt x="1085" y="0"/>
                      <a:pt x="884" y="113"/>
                      <a:pt x="701" y="384"/>
                    </a:cubicBezTo>
                    <a:cubicBezTo>
                      <a:pt x="1" y="1518"/>
                      <a:pt x="1802" y="3286"/>
                      <a:pt x="2436" y="3919"/>
                    </a:cubicBezTo>
                    <a:cubicBezTo>
                      <a:pt x="2969" y="4420"/>
                      <a:pt x="3637" y="4853"/>
                      <a:pt x="4170" y="5387"/>
                    </a:cubicBezTo>
                    <a:lnTo>
                      <a:pt x="4270" y="5254"/>
                    </a:lnTo>
                    <a:cubicBezTo>
                      <a:pt x="4404" y="4486"/>
                      <a:pt x="3703" y="3386"/>
                      <a:pt x="3436" y="2652"/>
                    </a:cubicBezTo>
                    <a:cubicBezTo>
                      <a:pt x="3220" y="2084"/>
                      <a:pt x="2191" y="0"/>
                      <a:pt x="12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10"/>
              <p:cNvSpPr/>
              <p:nvPr/>
            </p:nvSpPr>
            <p:spPr>
              <a:xfrm>
                <a:off x="387214" y="4767361"/>
                <a:ext cx="108170" cy="159459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4620" extrusionOk="0">
                    <a:moveTo>
                      <a:pt x="574" y="1"/>
                    </a:moveTo>
                    <a:cubicBezTo>
                      <a:pt x="227" y="1"/>
                      <a:pt x="0" y="301"/>
                      <a:pt x="164" y="916"/>
                    </a:cubicBezTo>
                    <a:cubicBezTo>
                      <a:pt x="498" y="2351"/>
                      <a:pt x="2433" y="3285"/>
                      <a:pt x="2866" y="4619"/>
                    </a:cubicBezTo>
                    <a:lnTo>
                      <a:pt x="3100" y="4319"/>
                    </a:lnTo>
                    <a:cubicBezTo>
                      <a:pt x="3133" y="3452"/>
                      <a:pt x="2666" y="2818"/>
                      <a:pt x="2332" y="2017"/>
                    </a:cubicBezTo>
                    <a:cubicBezTo>
                      <a:pt x="2099" y="1383"/>
                      <a:pt x="1732" y="816"/>
                      <a:pt x="1298" y="349"/>
                    </a:cubicBezTo>
                    <a:cubicBezTo>
                      <a:pt x="1054" y="118"/>
                      <a:pt x="791" y="1"/>
                      <a:pt x="57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10"/>
              <p:cNvSpPr/>
              <p:nvPr/>
            </p:nvSpPr>
            <p:spPr>
              <a:xfrm>
                <a:off x="1353437" y="4158681"/>
                <a:ext cx="76416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976" extrusionOk="0">
                    <a:moveTo>
                      <a:pt x="2019" y="1"/>
                    </a:moveTo>
                    <a:cubicBezTo>
                      <a:pt x="2010" y="1"/>
                      <a:pt x="2000" y="2"/>
                      <a:pt x="1992" y="5"/>
                    </a:cubicBezTo>
                    <a:cubicBezTo>
                      <a:pt x="1391" y="338"/>
                      <a:pt x="757" y="572"/>
                      <a:pt x="124" y="772"/>
                    </a:cubicBezTo>
                    <a:cubicBezTo>
                      <a:pt x="0" y="803"/>
                      <a:pt x="19" y="976"/>
                      <a:pt x="128" y="976"/>
                    </a:cubicBezTo>
                    <a:cubicBezTo>
                      <a:pt x="137" y="976"/>
                      <a:pt x="147" y="975"/>
                      <a:pt x="157" y="972"/>
                    </a:cubicBezTo>
                    <a:cubicBezTo>
                      <a:pt x="824" y="772"/>
                      <a:pt x="1491" y="505"/>
                      <a:pt x="2092" y="205"/>
                    </a:cubicBezTo>
                    <a:cubicBezTo>
                      <a:pt x="2213" y="144"/>
                      <a:pt x="2113" y="1"/>
                      <a:pt x="201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10"/>
              <p:cNvSpPr/>
              <p:nvPr/>
            </p:nvSpPr>
            <p:spPr>
              <a:xfrm>
                <a:off x="1289756" y="4270511"/>
                <a:ext cx="89843" cy="16153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68" extrusionOk="0">
                    <a:moveTo>
                      <a:pt x="2469" y="1"/>
                    </a:moveTo>
                    <a:cubicBezTo>
                      <a:pt x="1702" y="134"/>
                      <a:pt x="901" y="201"/>
                      <a:pt x="134" y="234"/>
                    </a:cubicBezTo>
                    <a:cubicBezTo>
                      <a:pt x="0" y="234"/>
                      <a:pt x="0" y="468"/>
                      <a:pt x="134" y="468"/>
                    </a:cubicBezTo>
                    <a:cubicBezTo>
                      <a:pt x="901" y="434"/>
                      <a:pt x="1702" y="334"/>
                      <a:pt x="2469" y="234"/>
                    </a:cubicBezTo>
                    <a:cubicBezTo>
                      <a:pt x="2602" y="234"/>
                      <a:pt x="2602" y="1"/>
                      <a:pt x="246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10"/>
              <p:cNvSpPr/>
              <p:nvPr/>
            </p:nvSpPr>
            <p:spPr>
              <a:xfrm>
                <a:off x="1267873" y="4065559"/>
                <a:ext cx="10389" cy="628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821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lnTo>
                      <a:pt x="34" y="68"/>
                    </a:lnTo>
                    <a:lnTo>
                      <a:pt x="34" y="68"/>
                    </a:lnTo>
                    <a:cubicBezTo>
                      <a:pt x="1" y="635"/>
                      <a:pt x="34" y="1202"/>
                      <a:pt x="101" y="1736"/>
                    </a:cubicBezTo>
                    <a:cubicBezTo>
                      <a:pt x="101" y="1794"/>
                      <a:pt x="139" y="1820"/>
                      <a:pt x="182" y="1820"/>
                    </a:cubicBezTo>
                    <a:cubicBezTo>
                      <a:pt x="238" y="1820"/>
                      <a:pt x="301" y="1777"/>
                      <a:pt x="301" y="1702"/>
                    </a:cubicBezTo>
                    <a:cubicBezTo>
                      <a:pt x="234" y="1168"/>
                      <a:pt x="201" y="635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10"/>
              <p:cNvSpPr/>
              <p:nvPr/>
            </p:nvSpPr>
            <p:spPr>
              <a:xfrm>
                <a:off x="1190731" y="4102456"/>
                <a:ext cx="11563" cy="598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34" extrusionOk="0">
                    <a:moveTo>
                      <a:pt x="210" y="1"/>
                    </a:moveTo>
                    <a:cubicBezTo>
                      <a:pt x="170" y="1"/>
                      <a:pt x="134" y="29"/>
                      <a:pt x="134" y="99"/>
                    </a:cubicBezTo>
                    <a:cubicBezTo>
                      <a:pt x="34" y="600"/>
                      <a:pt x="1" y="1134"/>
                      <a:pt x="34" y="1634"/>
                    </a:cubicBezTo>
                    <a:cubicBezTo>
                      <a:pt x="34" y="1701"/>
                      <a:pt x="76" y="1734"/>
                      <a:pt x="122" y="1734"/>
                    </a:cubicBezTo>
                    <a:cubicBezTo>
                      <a:pt x="168" y="1734"/>
                      <a:pt x="218" y="1701"/>
                      <a:pt x="234" y="1634"/>
                    </a:cubicBezTo>
                    <a:cubicBezTo>
                      <a:pt x="234" y="1134"/>
                      <a:pt x="268" y="633"/>
                      <a:pt x="334" y="133"/>
                    </a:cubicBezTo>
                    <a:cubicBezTo>
                      <a:pt x="334" y="55"/>
                      <a:pt x="267" y="1"/>
                      <a:pt x="21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10"/>
              <p:cNvSpPr/>
              <p:nvPr/>
            </p:nvSpPr>
            <p:spPr>
              <a:xfrm>
                <a:off x="1100923" y="4173799"/>
                <a:ext cx="8111" cy="5905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11" extrusionOk="0">
                    <a:moveTo>
                      <a:pt x="101" y="1"/>
                    </a:moveTo>
                    <a:cubicBezTo>
                      <a:pt x="51" y="1"/>
                      <a:pt x="1" y="34"/>
                      <a:pt x="1" y="101"/>
                    </a:cubicBezTo>
                    <a:cubicBezTo>
                      <a:pt x="34" y="601"/>
                      <a:pt x="1" y="1101"/>
                      <a:pt x="1" y="1635"/>
                    </a:cubicBezTo>
                    <a:cubicBezTo>
                      <a:pt x="18" y="1685"/>
                      <a:pt x="68" y="1710"/>
                      <a:pt x="113" y="1710"/>
                    </a:cubicBezTo>
                    <a:cubicBezTo>
                      <a:pt x="159" y="1710"/>
                      <a:pt x="201" y="1685"/>
                      <a:pt x="201" y="1635"/>
                    </a:cubicBezTo>
                    <a:cubicBezTo>
                      <a:pt x="201" y="1101"/>
                      <a:pt x="234" y="601"/>
                      <a:pt x="201" y="101"/>
                    </a:cubicBezTo>
                    <a:cubicBezTo>
                      <a:pt x="201" y="34"/>
                      <a:pt x="151" y="1"/>
                      <a:pt x="1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10"/>
              <p:cNvSpPr/>
              <p:nvPr/>
            </p:nvSpPr>
            <p:spPr>
              <a:xfrm>
                <a:off x="1168158" y="4353279"/>
                <a:ext cx="68305" cy="22159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642" extrusionOk="0">
                    <a:moveTo>
                      <a:pt x="158" y="1"/>
                    </a:moveTo>
                    <a:cubicBezTo>
                      <a:pt x="45" y="1"/>
                      <a:pt x="0" y="174"/>
                      <a:pt x="154" y="204"/>
                    </a:cubicBezTo>
                    <a:cubicBezTo>
                      <a:pt x="688" y="371"/>
                      <a:pt x="1255" y="471"/>
                      <a:pt x="1822" y="638"/>
                    </a:cubicBezTo>
                    <a:cubicBezTo>
                      <a:pt x="1830" y="641"/>
                      <a:pt x="1837" y="642"/>
                      <a:pt x="1845" y="642"/>
                    </a:cubicBezTo>
                    <a:cubicBezTo>
                      <a:pt x="1931" y="642"/>
                      <a:pt x="1979" y="469"/>
                      <a:pt x="1856" y="438"/>
                    </a:cubicBezTo>
                    <a:cubicBezTo>
                      <a:pt x="1322" y="271"/>
                      <a:pt x="755" y="138"/>
                      <a:pt x="188" y="4"/>
                    </a:cubicBezTo>
                    <a:cubicBezTo>
                      <a:pt x="178" y="2"/>
                      <a:pt x="168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10"/>
              <p:cNvSpPr/>
              <p:nvPr/>
            </p:nvSpPr>
            <p:spPr>
              <a:xfrm>
                <a:off x="1101302" y="4409712"/>
                <a:ext cx="77590" cy="1984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575" extrusionOk="0">
                    <a:moveTo>
                      <a:pt x="128" y="0"/>
                    </a:moveTo>
                    <a:cubicBezTo>
                      <a:pt x="19" y="0"/>
                      <a:pt x="0" y="173"/>
                      <a:pt x="123" y="204"/>
                    </a:cubicBezTo>
                    <a:cubicBezTo>
                      <a:pt x="757" y="271"/>
                      <a:pt x="1424" y="404"/>
                      <a:pt x="2058" y="571"/>
                    </a:cubicBezTo>
                    <a:cubicBezTo>
                      <a:pt x="2068" y="573"/>
                      <a:pt x="2078" y="575"/>
                      <a:pt x="2087" y="575"/>
                    </a:cubicBezTo>
                    <a:cubicBezTo>
                      <a:pt x="2200" y="575"/>
                      <a:pt x="2248" y="401"/>
                      <a:pt x="2125" y="371"/>
                    </a:cubicBezTo>
                    <a:cubicBezTo>
                      <a:pt x="1491" y="204"/>
                      <a:pt x="824" y="70"/>
                      <a:pt x="157" y="4"/>
                    </a:cubicBezTo>
                    <a:cubicBezTo>
                      <a:pt x="146" y="1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10"/>
              <p:cNvSpPr/>
              <p:nvPr/>
            </p:nvSpPr>
            <p:spPr>
              <a:xfrm>
                <a:off x="1015739" y="4470839"/>
                <a:ext cx="71412" cy="13841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01" extrusionOk="0">
                    <a:moveTo>
                      <a:pt x="134" y="1"/>
                    </a:moveTo>
                    <a:cubicBezTo>
                      <a:pt x="0" y="1"/>
                      <a:pt x="0" y="201"/>
                      <a:pt x="134" y="201"/>
                    </a:cubicBezTo>
                    <a:cubicBezTo>
                      <a:pt x="734" y="301"/>
                      <a:pt x="1335" y="368"/>
                      <a:pt x="1969" y="401"/>
                    </a:cubicBezTo>
                    <a:cubicBezTo>
                      <a:pt x="2062" y="401"/>
                      <a:pt x="2068" y="198"/>
                      <a:pt x="1987" y="198"/>
                    </a:cubicBezTo>
                    <a:cubicBezTo>
                      <a:pt x="1981" y="198"/>
                      <a:pt x="1975" y="199"/>
                      <a:pt x="1969" y="201"/>
                    </a:cubicBezTo>
                    <a:cubicBezTo>
                      <a:pt x="1335" y="167"/>
                      <a:pt x="734" y="10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10"/>
              <p:cNvSpPr/>
              <p:nvPr/>
            </p:nvSpPr>
            <p:spPr>
              <a:xfrm>
                <a:off x="933178" y="4542907"/>
                <a:ext cx="65820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686" extrusionOk="0">
                    <a:moveTo>
                      <a:pt x="1777" y="1"/>
                    </a:moveTo>
                    <a:cubicBezTo>
                      <a:pt x="1761" y="1"/>
                      <a:pt x="1744" y="5"/>
                      <a:pt x="1725" y="14"/>
                    </a:cubicBezTo>
                    <a:cubicBezTo>
                      <a:pt x="1192" y="181"/>
                      <a:pt x="658" y="281"/>
                      <a:pt x="124" y="481"/>
                    </a:cubicBezTo>
                    <a:cubicBezTo>
                      <a:pt x="1" y="512"/>
                      <a:pt x="48" y="685"/>
                      <a:pt x="135" y="685"/>
                    </a:cubicBezTo>
                    <a:cubicBezTo>
                      <a:pt x="142" y="685"/>
                      <a:pt x="150" y="684"/>
                      <a:pt x="158" y="681"/>
                    </a:cubicBezTo>
                    <a:cubicBezTo>
                      <a:pt x="691" y="481"/>
                      <a:pt x="1258" y="381"/>
                      <a:pt x="1792" y="214"/>
                    </a:cubicBezTo>
                    <a:cubicBezTo>
                      <a:pt x="1907" y="157"/>
                      <a:pt x="1873" y="1"/>
                      <a:pt x="177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10"/>
              <p:cNvSpPr/>
              <p:nvPr/>
            </p:nvSpPr>
            <p:spPr>
              <a:xfrm>
                <a:off x="1019673" y="4213561"/>
                <a:ext cx="11079" cy="5812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84" extrusionOk="0">
                    <a:moveTo>
                      <a:pt x="120" y="0"/>
                    </a:moveTo>
                    <a:cubicBezTo>
                      <a:pt x="60" y="0"/>
                      <a:pt x="0" y="52"/>
                      <a:pt x="20" y="149"/>
                    </a:cubicBezTo>
                    <a:cubicBezTo>
                      <a:pt x="87" y="616"/>
                      <a:pt x="120" y="1117"/>
                      <a:pt x="53" y="1584"/>
                    </a:cubicBezTo>
                    <a:cubicBezTo>
                      <a:pt x="53" y="1651"/>
                      <a:pt x="112" y="1684"/>
                      <a:pt x="170" y="1684"/>
                    </a:cubicBezTo>
                    <a:cubicBezTo>
                      <a:pt x="228" y="1684"/>
                      <a:pt x="287" y="1651"/>
                      <a:pt x="287" y="1584"/>
                    </a:cubicBezTo>
                    <a:cubicBezTo>
                      <a:pt x="320" y="1083"/>
                      <a:pt x="287" y="583"/>
                      <a:pt x="220" y="83"/>
                    </a:cubicBezTo>
                    <a:cubicBezTo>
                      <a:pt x="206" y="27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10"/>
              <p:cNvSpPr/>
              <p:nvPr/>
            </p:nvSpPr>
            <p:spPr>
              <a:xfrm>
                <a:off x="900941" y="4277138"/>
                <a:ext cx="30097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466" extrusionOk="0">
                    <a:moveTo>
                      <a:pt x="133" y="1"/>
                    </a:moveTo>
                    <a:cubicBezTo>
                      <a:pt x="60" y="1"/>
                      <a:pt x="1" y="71"/>
                      <a:pt x="24" y="142"/>
                    </a:cubicBezTo>
                    <a:cubicBezTo>
                      <a:pt x="258" y="542"/>
                      <a:pt x="458" y="976"/>
                      <a:pt x="658" y="1410"/>
                    </a:cubicBezTo>
                    <a:cubicBezTo>
                      <a:pt x="668" y="1450"/>
                      <a:pt x="693" y="1466"/>
                      <a:pt x="721" y="1466"/>
                    </a:cubicBezTo>
                    <a:cubicBezTo>
                      <a:pt x="788" y="1466"/>
                      <a:pt x="871" y="1380"/>
                      <a:pt x="825" y="1310"/>
                    </a:cubicBezTo>
                    <a:cubicBezTo>
                      <a:pt x="658" y="876"/>
                      <a:pt x="458" y="442"/>
                      <a:pt x="224" y="42"/>
                    </a:cubicBezTo>
                    <a:cubicBezTo>
                      <a:pt x="195" y="13"/>
                      <a:pt x="16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10"/>
              <p:cNvSpPr/>
              <p:nvPr/>
            </p:nvSpPr>
            <p:spPr>
              <a:xfrm>
                <a:off x="806058" y="4310515"/>
                <a:ext cx="36344" cy="58158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685" extrusionOk="0">
                    <a:moveTo>
                      <a:pt x="156" y="1"/>
                    </a:moveTo>
                    <a:cubicBezTo>
                      <a:pt x="80" y="1"/>
                      <a:pt x="0" y="72"/>
                      <a:pt x="71" y="142"/>
                    </a:cubicBezTo>
                    <a:cubicBezTo>
                      <a:pt x="338" y="643"/>
                      <a:pt x="605" y="1110"/>
                      <a:pt x="805" y="1644"/>
                    </a:cubicBezTo>
                    <a:cubicBezTo>
                      <a:pt x="825" y="1673"/>
                      <a:pt x="856" y="1685"/>
                      <a:pt x="888" y="1685"/>
                    </a:cubicBezTo>
                    <a:cubicBezTo>
                      <a:pt x="966" y="1685"/>
                      <a:pt x="1052" y="1614"/>
                      <a:pt x="1005" y="1543"/>
                    </a:cubicBezTo>
                    <a:cubicBezTo>
                      <a:pt x="772" y="1010"/>
                      <a:pt x="505" y="509"/>
                      <a:pt x="238" y="42"/>
                    </a:cubicBezTo>
                    <a:cubicBezTo>
                      <a:pt x="218" y="13"/>
                      <a:pt x="187" y="1"/>
                      <a:pt x="15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10"/>
              <p:cNvSpPr/>
              <p:nvPr/>
            </p:nvSpPr>
            <p:spPr>
              <a:xfrm>
                <a:off x="606732" y="4521438"/>
                <a:ext cx="55983" cy="51807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01" extrusionOk="0">
                    <a:moveTo>
                      <a:pt x="146" y="0"/>
                    </a:moveTo>
                    <a:cubicBezTo>
                      <a:pt x="75" y="0"/>
                      <a:pt x="0" y="94"/>
                      <a:pt x="75" y="169"/>
                    </a:cubicBezTo>
                    <a:cubicBezTo>
                      <a:pt x="476" y="636"/>
                      <a:pt x="943" y="1070"/>
                      <a:pt x="1410" y="1470"/>
                    </a:cubicBezTo>
                    <a:cubicBezTo>
                      <a:pt x="1431" y="1492"/>
                      <a:pt x="1455" y="1501"/>
                      <a:pt x="1477" y="1501"/>
                    </a:cubicBezTo>
                    <a:cubicBezTo>
                      <a:pt x="1557" y="1501"/>
                      <a:pt x="1621" y="1382"/>
                      <a:pt x="1543" y="1303"/>
                    </a:cubicBezTo>
                    <a:cubicBezTo>
                      <a:pt x="1076" y="936"/>
                      <a:pt x="642" y="503"/>
                      <a:pt x="209" y="36"/>
                    </a:cubicBezTo>
                    <a:cubicBezTo>
                      <a:pt x="192" y="11"/>
                      <a:pt x="169" y="0"/>
                      <a:pt x="14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10"/>
              <p:cNvSpPr/>
              <p:nvPr/>
            </p:nvSpPr>
            <p:spPr>
              <a:xfrm>
                <a:off x="697472" y="4402671"/>
                <a:ext cx="45801" cy="6806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972" extrusionOk="0">
                    <a:moveTo>
                      <a:pt x="156" y="0"/>
                    </a:moveTo>
                    <a:cubicBezTo>
                      <a:pt x="90" y="0"/>
                      <a:pt x="0" y="79"/>
                      <a:pt x="48" y="174"/>
                    </a:cubicBezTo>
                    <a:cubicBezTo>
                      <a:pt x="348" y="775"/>
                      <a:pt x="749" y="1342"/>
                      <a:pt x="1082" y="1909"/>
                    </a:cubicBezTo>
                    <a:cubicBezTo>
                      <a:pt x="1116" y="1953"/>
                      <a:pt x="1156" y="1972"/>
                      <a:pt x="1193" y="1972"/>
                    </a:cubicBezTo>
                    <a:cubicBezTo>
                      <a:pt x="1268" y="1972"/>
                      <a:pt x="1327" y="1898"/>
                      <a:pt x="1282" y="1809"/>
                    </a:cubicBezTo>
                    <a:cubicBezTo>
                      <a:pt x="949" y="1242"/>
                      <a:pt x="515" y="675"/>
                      <a:pt x="215" y="41"/>
                    </a:cubicBezTo>
                    <a:cubicBezTo>
                      <a:pt x="206" y="13"/>
                      <a:pt x="183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10"/>
              <p:cNvSpPr/>
              <p:nvPr/>
            </p:nvSpPr>
            <p:spPr>
              <a:xfrm>
                <a:off x="859142" y="4679243"/>
                <a:ext cx="97574" cy="13979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405" extrusionOk="0">
                    <a:moveTo>
                      <a:pt x="134" y="0"/>
                    </a:moveTo>
                    <a:cubicBezTo>
                      <a:pt x="1" y="0"/>
                      <a:pt x="1" y="200"/>
                      <a:pt x="134" y="200"/>
                    </a:cubicBezTo>
                    <a:cubicBezTo>
                      <a:pt x="968" y="234"/>
                      <a:pt x="1802" y="267"/>
                      <a:pt x="2636" y="401"/>
                    </a:cubicBezTo>
                    <a:cubicBezTo>
                      <a:pt x="2646" y="403"/>
                      <a:pt x="2656" y="404"/>
                      <a:pt x="2665" y="404"/>
                    </a:cubicBezTo>
                    <a:cubicBezTo>
                      <a:pt x="2779" y="404"/>
                      <a:pt x="2826" y="231"/>
                      <a:pt x="2703" y="200"/>
                    </a:cubicBezTo>
                    <a:cubicBezTo>
                      <a:pt x="1836" y="67"/>
                      <a:pt x="1002" y="0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10"/>
              <p:cNvSpPr/>
              <p:nvPr/>
            </p:nvSpPr>
            <p:spPr>
              <a:xfrm>
                <a:off x="806541" y="4825899"/>
                <a:ext cx="95261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526" extrusionOk="0">
                    <a:moveTo>
                      <a:pt x="2099" y="1"/>
                    </a:moveTo>
                    <a:cubicBezTo>
                      <a:pt x="1419" y="1"/>
                      <a:pt x="761" y="102"/>
                      <a:pt x="124" y="288"/>
                    </a:cubicBezTo>
                    <a:cubicBezTo>
                      <a:pt x="1" y="350"/>
                      <a:pt x="20" y="525"/>
                      <a:pt x="129" y="525"/>
                    </a:cubicBezTo>
                    <a:cubicBezTo>
                      <a:pt x="138" y="525"/>
                      <a:pt x="147" y="524"/>
                      <a:pt x="157" y="521"/>
                    </a:cubicBezTo>
                    <a:cubicBezTo>
                      <a:pt x="798" y="308"/>
                      <a:pt x="1459" y="201"/>
                      <a:pt x="2126" y="201"/>
                    </a:cubicBezTo>
                    <a:cubicBezTo>
                      <a:pt x="2292" y="201"/>
                      <a:pt x="2459" y="208"/>
                      <a:pt x="2626" y="221"/>
                    </a:cubicBezTo>
                    <a:cubicBezTo>
                      <a:pt x="2759" y="221"/>
                      <a:pt x="2759" y="21"/>
                      <a:pt x="2626" y="21"/>
                    </a:cubicBezTo>
                    <a:cubicBezTo>
                      <a:pt x="2449" y="7"/>
                      <a:pt x="2273" y="1"/>
                      <a:pt x="209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10"/>
              <p:cNvSpPr/>
              <p:nvPr/>
            </p:nvSpPr>
            <p:spPr>
              <a:xfrm>
                <a:off x="699474" y="4963615"/>
                <a:ext cx="106755" cy="19743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572" extrusionOk="0">
                    <a:moveTo>
                      <a:pt x="2992" y="1"/>
                    </a:moveTo>
                    <a:cubicBezTo>
                      <a:pt x="2025" y="34"/>
                      <a:pt x="1058" y="134"/>
                      <a:pt x="124" y="367"/>
                    </a:cubicBezTo>
                    <a:cubicBezTo>
                      <a:pt x="0" y="398"/>
                      <a:pt x="48" y="571"/>
                      <a:pt x="161" y="571"/>
                    </a:cubicBezTo>
                    <a:cubicBezTo>
                      <a:pt x="170" y="571"/>
                      <a:pt x="180" y="570"/>
                      <a:pt x="190" y="568"/>
                    </a:cubicBezTo>
                    <a:cubicBezTo>
                      <a:pt x="1091" y="367"/>
                      <a:pt x="2025" y="234"/>
                      <a:pt x="2992" y="201"/>
                    </a:cubicBezTo>
                    <a:cubicBezTo>
                      <a:pt x="3092" y="167"/>
                      <a:pt x="3092" y="1"/>
                      <a:pt x="299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10"/>
              <p:cNvSpPr/>
              <p:nvPr/>
            </p:nvSpPr>
            <p:spPr>
              <a:xfrm>
                <a:off x="517786" y="4574385"/>
                <a:ext cx="71239" cy="66269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1920" extrusionOk="0">
                    <a:moveTo>
                      <a:pt x="140" y="1"/>
                    </a:moveTo>
                    <a:cubicBezTo>
                      <a:pt x="63" y="1"/>
                      <a:pt x="0" y="95"/>
                      <a:pt x="51" y="170"/>
                    </a:cubicBezTo>
                    <a:cubicBezTo>
                      <a:pt x="618" y="803"/>
                      <a:pt x="1218" y="1370"/>
                      <a:pt x="1852" y="1904"/>
                    </a:cubicBezTo>
                    <a:cubicBezTo>
                      <a:pt x="1868" y="1915"/>
                      <a:pt x="1885" y="1920"/>
                      <a:pt x="1902" y="1920"/>
                    </a:cubicBezTo>
                    <a:cubicBezTo>
                      <a:pt x="1988" y="1920"/>
                      <a:pt x="2064" y="1793"/>
                      <a:pt x="1952" y="1737"/>
                    </a:cubicBezTo>
                    <a:cubicBezTo>
                      <a:pt x="1318" y="1204"/>
                      <a:pt x="751" y="637"/>
                      <a:pt x="217" y="36"/>
                    </a:cubicBezTo>
                    <a:cubicBezTo>
                      <a:pt x="192" y="11"/>
                      <a:pt x="165" y="1"/>
                      <a:pt x="14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10"/>
              <p:cNvSpPr/>
              <p:nvPr/>
            </p:nvSpPr>
            <p:spPr>
              <a:xfrm>
                <a:off x="458005" y="4696224"/>
                <a:ext cx="63162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2152" extrusionOk="0">
                    <a:moveTo>
                      <a:pt x="165" y="1"/>
                    </a:moveTo>
                    <a:cubicBezTo>
                      <a:pt x="87" y="1"/>
                      <a:pt x="1" y="71"/>
                      <a:pt x="48" y="142"/>
                    </a:cubicBezTo>
                    <a:cubicBezTo>
                      <a:pt x="548" y="809"/>
                      <a:pt x="1115" y="1443"/>
                      <a:pt x="1582" y="2110"/>
                    </a:cubicBezTo>
                    <a:cubicBezTo>
                      <a:pt x="1612" y="2140"/>
                      <a:pt x="1647" y="2152"/>
                      <a:pt x="1680" y="2152"/>
                    </a:cubicBezTo>
                    <a:cubicBezTo>
                      <a:pt x="1760" y="2152"/>
                      <a:pt x="1830" y="2081"/>
                      <a:pt x="1783" y="2010"/>
                    </a:cubicBezTo>
                    <a:cubicBezTo>
                      <a:pt x="1282" y="1310"/>
                      <a:pt x="715" y="709"/>
                      <a:pt x="248" y="42"/>
                    </a:cubicBezTo>
                    <a:cubicBezTo>
                      <a:pt x="229" y="13"/>
                      <a:pt x="198" y="1"/>
                      <a:pt x="16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10"/>
              <p:cNvSpPr/>
              <p:nvPr/>
            </p:nvSpPr>
            <p:spPr>
              <a:xfrm>
                <a:off x="413446" y="4798701"/>
                <a:ext cx="49011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152" extrusionOk="0">
                    <a:moveTo>
                      <a:pt x="156" y="0"/>
                    </a:moveTo>
                    <a:cubicBezTo>
                      <a:pt x="80" y="0"/>
                      <a:pt x="1" y="71"/>
                      <a:pt x="71" y="142"/>
                    </a:cubicBezTo>
                    <a:cubicBezTo>
                      <a:pt x="472" y="776"/>
                      <a:pt x="872" y="1409"/>
                      <a:pt x="1206" y="2110"/>
                    </a:cubicBezTo>
                    <a:cubicBezTo>
                      <a:pt x="1225" y="2139"/>
                      <a:pt x="1253" y="2151"/>
                      <a:pt x="1282" y="2151"/>
                    </a:cubicBezTo>
                    <a:cubicBezTo>
                      <a:pt x="1350" y="2151"/>
                      <a:pt x="1419" y="2081"/>
                      <a:pt x="1372" y="2010"/>
                    </a:cubicBezTo>
                    <a:cubicBezTo>
                      <a:pt x="1039" y="1309"/>
                      <a:pt x="672" y="676"/>
                      <a:pt x="238" y="42"/>
                    </a:cubicBezTo>
                    <a:cubicBezTo>
                      <a:pt x="219" y="13"/>
                      <a:pt x="188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8" name="Google Shape;1358;p10"/>
            <p:cNvGrpSpPr/>
            <p:nvPr/>
          </p:nvGrpSpPr>
          <p:grpSpPr>
            <a:xfrm>
              <a:off x="698404" y="4536073"/>
              <a:ext cx="744184" cy="310359"/>
              <a:chOff x="698404" y="4536073"/>
              <a:chExt cx="744184" cy="310359"/>
            </a:xfrm>
          </p:grpSpPr>
          <p:sp>
            <p:nvSpPr>
              <p:cNvPr id="1359" name="Google Shape;1359;p10"/>
              <p:cNvSpPr/>
              <p:nvPr/>
            </p:nvSpPr>
            <p:spPr>
              <a:xfrm>
                <a:off x="698404" y="4575835"/>
                <a:ext cx="689713" cy="270598"/>
              </a:xfrm>
              <a:custGeom>
                <a:avLst/>
                <a:gdLst/>
                <a:ahLst/>
                <a:cxnLst/>
                <a:rect l="l" t="t" r="r" b="b"/>
                <a:pathLst>
                  <a:path w="19983" h="7840" extrusionOk="0">
                    <a:moveTo>
                      <a:pt x="19859" y="0"/>
                    </a:moveTo>
                    <a:cubicBezTo>
                      <a:pt x="19841" y="0"/>
                      <a:pt x="19821" y="8"/>
                      <a:pt x="19802" y="28"/>
                    </a:cubicBezTo>
                    <a:cubicBezTo>
                      <a:pt x="19001" y="528"/>
                      <a:pt x="18334" y="1162"/>
                      <a:pt x="17567" y="1695"/>
                    </a:cubicBezTo>
                    <a:cubicBezTo>
                      <a:pt x="16733" y="2229"/>
                      <a:pt x="15866" y="2629"/>
                      <a:pt x="14932" y="2930"/>
                    </a:cubicBezTo>
                    <a:cubicBezTo>
                      <a:pt x="12797" y="3563"/>
                      <a:pt x="10629" y="4030"/>
                      <a:pt x="8427" y="4331"/>
                    </a:cubicBezTo>
                    <a:cubicBezTo>
                      <a:pt x="6559" y="4631"/>
                      <a:pt x="4558" y="4731"/>
                      <a:pt x="2790" y="5465"/>
                    </a:cubicBezTo>
                    <a:cubicBezTo>
                      <a:pt x="1756" y="5932"/>
                      <a:pt x="355" y="6532"/>
                      <a:pt x="21" y="7700"/>
                    </a:cubicBezTo>
                    <a:cubicBezTo>
                      <a:pt x="1" y="7782"/>
                      <a:pt x="69" y="7839"/>
                      <a:pt x="132" y="7839"/>
                    </a:cubicBezTo>
                    <a:cubicBezTo>
                      <a:pt x="172" y="7839"/>
                      <a:pt x="209" y="7817"/>
                      <a:pt x="221" y="7766"/>
                    </a:cubicBezTo>
                    <a:cubicBezTo>
                      <a:pt x="622" y="6332"/>
                      <a:pt x="2857" y="5565"/>
                      <a:pt x="4158" y="5231"/>
                    </a:cubicBezTo>
                    <a:cubicBezTo>
                      <a:pt x="6059" y="4731"/>
                      <a:pt x="8127" y="4631"/>
                      <a:pt x="10095" y="4264"/>
                    </a:cubicBezTo>
                    <a:cubicBezTo>
                      <a:pt x="11996" y="3997"/>
                      <a:pt x="13898" y="3530"/>
                      <a:pt x="15732" y="2863"/>
                    </a:cubicBezTo>
                    <a:cubicBezTo>
                      <a:pt x="17367" y="2262"/>
                      <a:pt x="18501" y="1128"/>
                      <a:pt x="19902" y="194"/>
                    </a:cubicBezTo>
                    <a:cubicBezTo>
                      <a:pt x="19983" y="141"/>
                      <a:pt x="19933" y="0"/>
                      <a:pt x="1985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10"/>
              <p:cNvSpPr/>
              <p:nvPr/>
            </p:nvSpPr>
            <p:spPr>
              <a:xfrm>
                <a:off x="1244437" y="4664884"/>
                <a:ext cx="116316" cy="6174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789" extrusionOk="0">
                    <a:moveTo>
                      <a:pt x="151" y="1"/>
                    </a:moveTo>
                    <a:cubicBezTo>
                      <a:pt x="53" y="1"/>
                      <a:pt x="1" y="127"/>
                      <a:pt x="113" y="183"/>
                    </a:cubicBezTo>
                    <a:cubicBezTo>
                      <a:pt x="1080" y="750"/>
                      <a:pt x="2114" y="1284"/>
                      <a:pt x="3148" y="1784"/>
                    </a:cubicBezTo>
                    <a:cubicBezTo>
                      <a:pt x="3160" y="1787"/>
                      <a:pt x="3172" y="1788"/>
                      <a:pt x="3183" y="1788"/>
                    </a:cubicBezTo>
                    <a:cubicBezTo>
                      <a:pt x="3298" y="1788"/>
                      <a:pt x="3370" y="1645"/>
                      <a:pt x="3248" y="1584"/>
                    </a:cubicBezTo>
                    <a:cubicBezTo>
                      <a:pt x="2214" y="1083"/>
                      <a:pt x="1213" y="583"/>
                      <a:pt x="213" y="16"/>
                    </a:cubicBezTo>
                    <a:cubicBezTo>
                      <a:pt x="191" y="5"/>
                      <a:pt x="170" y="1"/>
                      <a:pt x="15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10"/>
              <p:cNvSpPr/>
              <p:nvPr/>
            </p:nvSpPr>
            <p:spPr>
              <a:xfrm>
                <a:off x="1289756" y="4685766"/>
                <a:ext cx="146240" cy="95745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2774" extrusionOk="0">
                    <a:moveTo>
                      <a:pt x="743" y="240"/>
                    </a:moveTo>
                    <a:cubicBezTo>
                      <a:pt x="1994" y="240"/>
                      <a:pt x="3641" y="689"/>
                      <a:pt x="3670" y="2080"/>
                    </a:cubicBezTo>
                    <a:cubicBezTo>
                      <a:pt x="3670" y="2446"/>
                      <a:pt x="3425" y="2561"/>
                      <a:pt x="3117" y="2561"/>
                    </a:cubicBezTo>
                    <a:cubicBezTo>
                      <a:pt x="2724" y="2561"/>
                      <a:pt x="2226" y="2373"/>
                      <a:pt x="2002" y="2280"/>
                    </a:cubicBezTo>
                    <a:cubicBezTo>
                      <a:pt x="1192" y="1858"/>
                      <a:pt x="602" y="1122"/>
                      <a:pt x="355" y="255"/>
                    </a:cubicBezTo>
                    <a:lnTo>
                      <a:pt x="355" y="255"/>
                    </a:lnTo>
                    <a:cubicBezTo>
                      <a:pt x="478" y="245"/>
                      <a:pt x="608" y="240"/>
                      <a:pt x="743" y="240"/>
                    </a:cubicBezTo>
                    <a:close/>
                    <a:moveTo>
                      <a:pt x="778" y="0"/>
                    </a:moveTo>
                    <a:cubicBezTo>
                      <a:pt x="564" y="0"/>
                      <a:pt x="349" y="15"/>
                      <a:pt x="134" y="45"/>
                    </a:cubicBezTo>
                    <a:cubicBezTo>
                      <a:pt x="0" y="45"/>
                      <a:pt x="0" y="278"/>
                      <a:pt x="134" y="278"/>
                    </a:cubicBezTo>
                    <a:cubicBezTo>
                      <a:pt x="137" y="278"/>
                      <a:pt x="140" y="278"/>
                      <a:pt x="143" y="277"/>
                    </a:cubicBezTo>
                    <a:lnTo>
                      <a:pt x="143" y="277"/>
                    </a:lnTo>
                    <a:cubicBezTo>
                      <a:pt x="416" y="1264"/>
                      <a:pt x="1111" y="2084"/>
                      <a:pt x="2035" y="2513"/>
                    </a:cubicBezTo>
                    <a:cubicBezTo>
                      <a:pt x="2339" y="2627"/>
                      <a:pt x="2730" y="2774"/>
                      <a:pt x="3084" y="2774"/>
                    </a:cubicBezTo>
                    <a:cubicBezTo>
                      <a:pt x="3351" y="2774"/>
                      <a:pt x="3598" y="2690"/>
                      <a:pt x="3770" y="2447"/>
                    </a:cubicBezTo>
                    <a:cubicBezTo>
                      <a:pt x="4237" y="1779"/>
                      <a:pt x="3436" y="879"/>
                      <a:pt x="2936" y="545"/>
                    </a:cubicBezTo>
                    <a:cubicBezTo>
                      <a:pt x="2261" y="182"/>
                      <a:pt x="1526" y="0"/>
                      <a:pt x="7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10"/>
              <p:cNvSpPr/>
              <p:nvPr/>
            </p:nvSpPr>
            <p:spPr>
              <a:xfrm>
                <a:off x="1291551" y="4536073"/>
                <a:ext cx="151038" cy="110103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3190" extrusionOk="0">
                    <a:moveTo>
                      <a:pt x="3028" y="210"/>
                    </a:moveTo>
                    <a:cubicBezTo>
                      <a:pt x="3454" y="210"/>
                      <a:pt x="3785" y="428"/>
                      <a:pt x="3785" y="1079"/>
                    </a:cubicBezTo>
                    <a:cubicBezTo>
                      <a:pt x="3785" y="2432"/>
                      <a:pt x="1440" y="2954"/>
                      <a:pt x="306" y="2981"/>
                    </a:cubicBezTo>
                    <a:lnTo>
                      <a:pt x="306" y="2981"/>
                    </a:lnTo>
                    <a:cubicBezTo>
                      <a:pt x="703" y="2188"/>
                      <a:pt x="642" y="1309"/>
                      <a:pt x="1483" y="779"/>
                    </a:cubicBezTo>
                    <a:cubicBezTo>
                      <a:pt x="1865" y="524"/>
                      <a:pt x="2516" y="210"/>
                      <a:pt x="3028" y="210"/>
                    </a:cubicBezTo>
                    <a:close/>
                    <a:moveTo>
                      <a:pt x="3015" y="0"/>
                    </a:moveTo>
                    <a:cubicBezTo>
                      <a:pt x="2689" y="0"/>
                      <a:pt x="2343" y="97"/>
                      <a:pt x="2083" y="212"/>
                    </a:cubicBezTo>
                    <a:cubicBezTo>
                      <a:pt x="1550" y="412"/>
                      <a:pt x="1083" y="746"/>
                      <a:pt x="716" y="1180"/>
                    </a:cubicBezTo>
                    <a:cubicBezTo>
                      <a:pt x="329" y="1695"/>
                      <a:pt x="378" y="2397"/>
                      <a:pt x="81" y="2986"/>
                    </a:cubicBezTo>
                    <a:lnTo>
                      <a:pt x="81" y="2986"/>
                    </a:lnTo>
                    <a:cubicBezTo>
                      <a:pt x="19" y="3005"/>
                      <a:pt x="1" y="3079"/>
                      <a:pt x="27" y="3130"/>
                    </a:cubicBezTo>
                    <a:lnTo>
                      <a:pt x="27" y="3130"/>
                    </a:lnTo>
                    <a:cubicBezTo>
                      <a:pt x="43" y="3165"/>
                      <a:pt x="88" y="3189"/>
                      <a:pt x="133" y="3189"/>
                    </a:cubicBezTo>
                    <a:cubicBezTo>
                      <a:pt x="147" y="3189"/>
                      <a:pt x="160" y="3187"/>
                      <a:pt x="173" y="3182"/>
                    </a:cubicBezTo>
                    <a:lnTo>
                      <a:pt x="173" y="3182"/>
                    </a:lnTo>
                    <a:cubicBezTo>
                      <a:pt x="182" y="3182"/>
                      <a:pt x="192" y="3182"/>
                      <a:pt x="202" y="3182"/>
                    </a:cubicBezTo>
                    <a:cubicBezTo>
                      <a:pt x="1543" y="3182"/>
                      <a:pt x="4376" y="2441"/>
                      <a:pt x="3951" y="679"/>
                    </a:cubicBezTo>
                    <a:cubicBezTo>
                      <a:pt x="3838" y="167"/>
                      <a:pt x="3444" y="0"/>
                      <a:pt x="301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10"/>
              <p:cNvSpPr/>
              <p:nvPr/>
            </p:nvSpPr>
            <p:spPr>
              <a:xfrm>
                <a:off x="1195840" y="4664781"/>
                <a:ext cx="18673" cy="51531"/>
              </a:xfrm>
              <a:custGeom>
                <a:avLst/>
                <a:gdLst/>
                <a:ahLst/>
                <a:cxnLst/>
                <a:rect l="l" t="t" r="r" b="b"/>
                <a:pathLst>
                  <a:path w="541" h="1493" extrusionOk="0">
                    <a:moveTo>
                      <a:pt x="113" y="1"/>
                    </a:moveTo>
                    <a:cubicBezTo>
                      <a:pt x="56" y="1"/>
                      <a:pt x="1" y="44"/>
                      <a:pt x="20" y="119"/>
                    </a:cubicBezTo>
                    <a:cubicBezTo>
                      <a:pt x="120" y="553"/>
                      <a:pt x="220" y="986"/>
                      <a:pt x="320" y="1420"/>
                    </a:cubicBezTo>
                    <a:cubicBezTo>
                      <a:pt x="332" y="1471"/>
                      <a:pt x="370" y="1493"/>
                      <a:pt x="409" y="1493"/>
                    </a:cubicBezTo>
                    <a:cubicBezTo>
                      <a:pt x="472" y="1493"/>
                      <a:pt x="540" y="1436"/>
                      <a:pt x="520" y="1353"/>
                    </a:cubicBezTo>
                    <a:lnTo>
                      <a:pt x="220" y="86"/>
                    </a:lnTo>
                    <a:cubicBezTo>
                      <a:pt x="205" y="27"/>
                      <a:pt x="158" y="1"/>
                      <a:pt x="11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10"/>
              <p:cNvSpPr/>
              <p:nvPr/>
            </p:nvSpPr>
            <p:spPr>
              <a:xfrm>
                <a:off x="1161255" y="4681348"/>
                <a:ext cx="18707" cy="4531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13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39"/>
                    </a:cubicBezTo>
                    <a:cubicBezTo>
                      <a:pt x="121" y="506"/>
                      <a:pt x="221" y="873"/>
                      <a:pt x="321" y="1240"/>
                    </a:cubicBezTo>
                    <a:cubicBezTo>
                      <a:pt x="334" y="1291"/>
                      <a:pt x="371" y="1313"/>
                      <a:pt x="410" y="1313"/>
                    </a:cubicBezTo>
                    <a:cubicBezTo>
                      <a:pt x="473" y="1313"/>
                      <a:pt x="542" y="1256"/>
                      <a:pt x="521" y="1174"/>
                    </a:cubicBezTo>
                    <a:cubicBezTo>
                      <a:pt x="421" y="807"/>
                      <a:pt x="321" y="440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10"/>
              <p:cNvSpPr/>
              <p:nvPr/>
            </p:nvSpPr>
            <p:spPr>
              <a:xfrm>
                <a:off x="1127845" y="4681348"/>
                <a:ext cx="18707" cy="48286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99" extrusionOk="0">
                    <a:moveTo>
                      <a:pt x="133" y="0"/>
                    </a:moveTo>
                    <a:cubicBezTo>
                      <a:pt x="69" y="0"/>
                      <a:pt x="1" y="57"/>
                      <a:pt x="21" y="139"/>
                    </a:cubicBezTo>
                    <a:cubicBezTo>
                      <a:pt x="122" y="540"/>
                      <a:pt x="188" y="940"/>
                      <a:pt x="322" y="1340"/>
                    </a:cubicBezTo>
                    <a:cubicBezTo>
                      <a:pt x="335" y="1380"/>
                      <a:pt x="374" y="1399"/>
                      <a:pt x="414" y="1399"/>
                    </a:cubicBezTo>
                    <a:cubicBezTo>
                      <a:pt x="477" y="1399"/>
                      <a:pt x="542" y="1354"/>
                      <a:pt x="522" y="1274"/>
                    </a:cubicBezTo>
                    <a:cubicBezTo>
                      <a:pt x="422" y="873"/>
                      <a:pt x="322" y="473"/>
                      <a:pt x="222" y="73"/>
                    </a:cubicBezTo>
                    <a:cubicBezTo>
                      <a:pt x="209" y="22"/>
                      <a:pt x="172" y="0"/>
                      <a:pt x="13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6" name="Google Shape;1366;p10"/>
            <p:cNvGrpSpPr/>
            <p:nvPr/>
          </p:nvGrpSpPr>
          <p:grpSpPr>
            <a:xfrm>
              <a:off x="1480868" y="4370675"/>
              <a:ext cx="111726" cy="84079"/>
              <a:chOff x="1480868" y="4370675"/>
              <a:chExt cx="111726" cy="84079"/>
            </a:xfrm>
          </p:grpSpPr>
          <p:sp>
            <p:nvSpPr>
              <p:cNvPr id="1367" name="Google Shape;1367;p10"/>
              <p:cNvSpPr/>
              <p:nvPr/>
            </p:nvSpPr>
            <p:spPr>
              <a:xfrm>
                <a:off x="1559183" y="440405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10"/>
              <p:cNvSpPr/>
              <p:nvPr/>
            </p:nvSpPr>
            <p:spPr>
              <a:xfrm>
                <a:off x="1480868" y="4430559"/>
                <a:ext cx="32272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35" y="701"/>
                      <a:pt x="935" y="0"/>
                      <a:pt x="4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10"/>
              <p:cNvSpPr/>
              <p:nvPr/>
            </p:nvSpPr>
            <p:spPr>
              <a:xfrm>
                <a:off x="1500438" y="4370675"/>
                <a:ext cx="32272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5" extrusionOk="0">
                    <a:moveTo>
                      <a:pt x="468" y="1"/>
                    </a:moveTo>
                    <a:cubicBezTo>
                      <a:pt x="1" y="1"/>
                      <a:pt x="1" y="734"/>
                      <a:pt x="468" y="734"/>
                    </a:cubicBezTo>
                    <a:cubicBezTo>
                      <a:pt x="935" y="734"/>
                      <a:pt x="935" y="1"/>
                      <a:pt x="46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0" name="Google Shape;1370;p10"/>
            <p:cNvGrpSpPr/>
            <p:nvPr/>
          </p:nvGrpSpPr>
          <p:grpSpPr>
            <a:xfrm>
              <a:off x="497557" y="3828541"/>
              <a:ext cx="111691" cy="96746"/>
              <a:chOff x="511469" y="3533641"/>
              <a:chExt cx="111691" cy="96746"/>
            </a:xfrm>
          </p:grpSpPr>
          <p:sp>
            <p:nvSpPr>
              <p:cNvPr id="1371" name="Google Shape;1371;p10"/>
              <p:cNvSpPr/>
              <p:nvPr/>
            </p:nvSpPr>
            <p:spPr>
              <a:xfrm>
                <a:off x="589750" y="3606193"/>
                <a:ext cx="33411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1" extrusionOk="0">
                    <a:moveTo>
                      <a:pt x="501" y="0"/>
                    </a:moveTo>
                    <a:cubicBezTo>
                      <a:pt x="0" y="0"/>
                      <a:pt x="0" y="701"/>
                      <a:pt x="501" y="701"/>
                    </a:cubicBezTo>
                    <a:cubicBezTo>
                      <a:pt x="968" y="701"/>
                      <a:pt x="968" y="0"/>
                      <a:pt x="5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10"/>
              <p:cNvSpPr/>
              <p:nvPr/>
            </p:nvSpPr>
            <p:spPr>
              <a:xfrm>
                <a:off x="511469" y="3592387"/>
                <a:ext cx="32272" cy="2533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4" extrusionOk="0">
                    <a:moveTo>
                      <a:pt x="467" y="0"/>
                    </a:moveTo>
                    <a:cubicBezTo>
                      <a:pt x="0" y="0"/>
                      <a:pt x="0" y="734"/>
                      <a:pt x="467" y="734"/>
                    </a:cubicBezTo>
                    <a:cubicBezTo>
                      <a:pt x="934" y="734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10"/>
              <p:cNvSpPr/>
              <p:nvPr/>
            </p:nvSpPr>
            <p:spPr>
              <a:xfrm>
                <a:off x="543707" y="353364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74" name="Google Shape;1374;p10"/>
            <p:cNvSpPr/>
            <p:nvPr/>
          </p:nvSpPr>
          <p:spPr>
            <a:xfrm>
              <a:off x="1061766" y="3978292"/>
              <a:ext cx="40314" cy="33411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10"/>
            <p:cNvSpPr/>
            <p:nvPr/>
          </p:nvSpPr>
          <p:spPr>
            <a:xfrm>
              <a:off x="1494708" y="4854236"/>
              <a:ext cx="43765" cy="33411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10"/>
            <p:cNvSpPr/>
            <p:nvPr/>
          </p:nvSpPr>
          <p:spPr>
            <a:xfrm>
              <a:off x="57151" y="3854560"/>
              <a:ext cx="40348" cy="33411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10"/>
            <p:cNvSpPr/>
            <p:nvPr/>
          </p:nvSpPr>
          <p:spPr>
            <a:xfrm>
              <a:off x="1269199" y="3888297"/>
              <a:ext cx="66787" cy="49529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10"/>
            <p:cNvSpPr/>
            <p:nvPr/>
          </p:nvSpPr>
          <p:spPr>
            <a:xfrm>
              <a:off x="264691" y="3846498"/>
              <a:ext cx="65648" cy="49529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10"/>
            <p:cNvSpPr/>
            <p:nvPr/>
          </p:nvSpPr>
          <p:spPr>
            <a:xfrm>
              <a:off x="225497" y="3653137"/>
              <a:ext cx="63266" cy="61644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10"/>
            <p:cNvSpPr/>
            <p:nvPr/>
          </p:nvSpPr>
          <p:spPr>
            <a:xfrm>
              <a:off x="821979" y="3987329"/>
              <a:ext cx="64405" cy="6236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1" name="Google Shape;1381;p10"/>
          <p:cNvGrpSpPr/>
          <p:nvPr/>
        </p:nvGrpSpPr>
        <p:grpSpPr>
          <a:xfrm>
            <a:off x="583675" y="294375"/>
            <a:ext cx="456003" cy="349985"/>
            <a:chOff x="1169653" y="125998"/>
            <a:chExt cx="342002" cy="326317"/>
          </a:xfrm>
        </p:grpSpPr>
        <p:sp>
          <p:nvSpPr>
            <p:cNvPr id="1382" name="Google Shape;1382;p10"/>
            <p:cNvSpPr/>
            <p:nvPr/>
          </p:nvSpPr>
          <p:spPr>
            <a:xfrm>
              <a:off x="1466917" y="183995"/>
              <a:ext cx="44738" cy="33870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10"/>
            <p:cNvSpPr/>
            <p:nvPr/>
          </p:nvSpPr>
          <p:spPr>
            <a:xfrm>
              <a:off x="1169653" y="402723"/>
              <a:ext cx="66509" cy="49592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10"/>
            <p:cNvSpPr/>
            <p:nvPr/>
          </p:nvSpPr>
          <p:spPr>
            <a:xfrm>
              <a:off x="1294123" y="125998"/>
              <a:ext cx="71327" cy="65785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5" name="Google Shape;1385;p10"/>
          <p:cNvGrpSpPr/>
          <p:nvPr/>
        </p:nvGrpSpPr>
        <p:grpSpPr>
          <a:xfrm>
            <a:off x="-703414" y="-176800"/>
            <a:ext cx="2100287" cy="2596835"/>
            <a:chOff x="-490086" y="0"/>
            <a:chExt cx="1575215" cy="1947626"/>
          </a:xfrm>
        </p:grpSpPr>
        <p:grpSp>
          <p:nvGrpSpPr>
            <p:cNvPr id="1386" name="Google Shape;1386;p10"/>
            <p:cNvGrpSpPr/>
            <p:nvPr/>
          </p:nvGrpSpPr>
          <p:grpSpPr>
            <a:xfrm rot="554175">
              <a:off x="-377986" y="98660"/>
              <a:ext cx="1351016" cy="1505965"/>
              <a:chOff x="-257414" y="402406"/>
              <a:chExt cx="1351063" cy="1506018"/>
            </a:xfrm>
          </p:grpSpPr>
          <p:sp>
            <p:nvSpPr>
              <p:cNvPr id="1387" name="Google Shape;1387;p10"/>
              <p:cNvSpPr/>
              <p:nvPr/>
            </p:nvSpPr>
            <p:spPr>
              <a:xfrm rot="-1607166">
                <a:off x="-67853" y="674286"/>
                <a:ext cx="971941" cy="1072682"/>
              </a:xfrm>
              <a:custGeom>
                <a:avLst/>
                <a:gdLst/>
                <a:ahLst/>
                <a:cxnLst/>
                <a:rect l="l" t="t" r="r" b="b"/>
                <a:pathLst>
                  <a:path w="26831" h="29612" extrusionOk="0">
                    <a:moveTo>
                      <a:pt x="26707" y="0"/>
                    </a:moveTo>
                    <a:cubicBezTo>
                      <a:pt x="26675" y="0"/>
                      <a:pt x="26642" y="15"/>
                      <a:pt x="26619" y="48"/>
                    </a:cubicBezTo>
                    <a:cubicBezTo>
                      <a:pt x="22750" y="6553"/>
                      <a:pt x="16512" y="10523"/>
                      <a:pt x="10641" y="15026"/>
                    </a:cubicBezTo>
                    <a:cubicBezTo>
                      <a:pt x="8039" y="16961"/>
                      <a:pt x="5638" y="19196"/>
                      <a:pt x="3503" y="21664"/>
                    </a:cubicBezTo>
                    <a:cubicBezTo>
                      <a:pt x="1668" y="23899"/>
                      <a:pt x="100" y="26567"/>
                      <a:pt x="0" y="29536"/>
                    </a:cubicBezTo>
                    <a:cubicBezTo>
                      <a:pt x="17" y="29586"/>
                      <a:pt x="67" y="29611"/>
                      <a:pt x="117" y="29611"/>
                    </a:cubicBezTo>
                    <a:cubicBezTo>
                      <a:pt x="167" y="29611"/>
                      <a:pt x="217" y="29586"/>
                      <a:pt x="234" y="29536"/>
                    </a:cubicBezTo>
                    <a:lnTo>
                      <a:pt x="201" y="29536"/>
                    </a:lnTo>
                    <a:cubicBezTo>
                      <a:pt x="334" y="26201"/>
                      <a:pt x="2302" y="23265"/>
                      <a:pt x="4470" y="20863"/>
                    </a:cubicBezTo>
                    <a:cubicBezTo>
                      <a:pt x="6672" y="18495"/>
                      <a:pt x="9140" y="16327"/>
                      <a:pt x="11775" y="14425"/>
                    </a:cubicBezTo>
                    <a:cubicBezTo>
                      <a:pt x="17379" y="10256"/>
                      <a:pt x="23150" y="6286"/>
                      <a:pt x="26786" y="149"/>
                    </a:cubicBezTo>
                    <a:cubicBezTo>
                      <a:pt x="26831" y="60"/>
                      <a:pt x="26771" y="0"/>
                      <a:pt x="2670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10"/>
              <p:cNvSpPr/>
              <p:nvPr/>
            </p:nvSpPr>
            <p:spPr>
              <a:xfrm rot="-1607166">
                <a:off x="194048" y="1107334"/>
                <a:ext cx="168879" cy="20590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5684" extrusionOk="0">
                    <a:moveTo>
                      <a:pt x="2273" y="237"/>
                    </a:moveTo>
                    <a:cubicBezTo>
                      <a:pt x="4324" y="237"/>
                      <a:pt x="2563" y="4503"/>
                      <a:pt x="1962" y="5485"/>
                    </a:cubicBezTo>
                    <a:lnTo>
                      <a:pt x="1962" y="5485"/>
                    </a:lnTo>
                    <a:cubicBezTo>
                      <a:pt x="1385" y="4390"/>
                      <a:pt x="293" y="271"/>
                      <a:pt x="2226" y="238"/>
                    </a:cubicBezTo>
                    <a:cubicBezTo>
                      <a:pt x="2242" y="237"/>
                      <a:pt x="2258" y="237"/>
                      <a:pt x="2273" y="237"/>
                    </a:cubicBezTo>
                    <a:close/>
                    <a:moveTo>
                      <a:pt x="2238" y="0"/>
                    </a:moveTo>
                    <a:cubicBezTo>
                      <a:pt x="1" y="0"/>
                      <a:pt x="1202" y="4560"/>
                      <a:pt x="1792" y="5642"/>
                    </a:cubicBezTo>
                    <a:cubicBezTo>
                      <a:pt x="1812" y="5671"/>
                      <a:pt x="1843" y="5683"/>
                      <a:pt x="1875" y="5683"/>
                    </a:cubicBezTo>
                    <a:cubicBezTo>
                      <a:pt x="1902" y="5683"/>
                      <a:pt x="1930" y="5675"/>
                      <a:pt x="1953" y="5661"/>
                    </a:cubicBezTo>
                    <a:lnTo>
                      <a:pt x="1953" y="5661"/>
                    </a:lnTo>
                    <a:cubicBezTo>
                      <a:pt x="1974" y="5675"/>
                      <a:pt x="2001" y="5683"/>
                      <a:pt x="2028" y="5683"/>
                    </a:cubicBezTo>
                    <a:cubicBezTo>
                      <a:pt x="2062" y="5683"/>
                      <a:pt x="2097" y="5671"/>
                      <a:pt x="2126" y="5642"/>
                    </a:cubicBezTo>
                    <a:cubicBezTo>
                      <a:pt x="2760" y="4674"/>
                      <a:pt x="4661" y="205"/>
                      <a:pt x="2360" y="4"/>
                    </a:cubicBezTo>
                    <a:cubicBezTo>
                      <a:pt x="2318" y="2"/>
                      <a:pt x="2277" y="0"/>
                      <a:pt x="223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10"/>
              <p:cNvSpPr/>
              <p:nvPr/>
            </p:nvSpPr>
            <p:spPr>
              <a:xfrm rot="-1607166">
                <a:off x="381260" y="1117082"/>
                <a:ext cx="197134" cy="81542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251" extrusionOk="0">
                    <a:moveTo>
                      <a:pt x="2615" y="0"/>
                    </a:moveTo>
                    <a:cubicBezTo>
                      <a:pt x="1708" y="0"/>
                      <a:pt x="779" y="170"/>
                      <a:pt x="371" y="311"/>
                    </a:cubicBezTo>
                    <a:cubicBezTo>
                      <a:pt x="256" y="368"/>
                      <a:pt x="290" y="525"/>
                      <a:pt x="386" y="525"/>
                    </a:cubicBezTo>
                    <a:cubicBezTo>
                      <a:pt x="402" y="525"/>
                      <a:pt x="419" y="521"/>
                      <a:pt x="438" y="511"/>
                    </a:cubicBezTo>
                    <a:cubicBezTo>
                      <a:pt x="969" y="323"/>
                      <a:pt x="1764" y="161"/>
                      <a:pt x="2534" y="161"/>
                    </a:cubicBezTo>
                    <a:cubicBezTo>
                      <a:pt x="3263" y="161"/>
                      <a:pt x="3969" y="306"/>
                      <a:pt x="4407" y="711"/>
                    </a:cubicBezTo>
                    <a:cubicBezTo>
                      <a:pt x="5441" y="1679"/>
                      <a:pt x="3473" y="2046"/>
                      <a:pt x="2906" y="2046"/>
                    </a:cubicBezTo>
                    <a:cubicBezTo>
                      <a:pt x="1872" y="2046"/>
                      <a:pt x="771" y="1212"/>
                      <a:pt x="238" y="378"/>
                    </a:cubicBezTo>
                    <a:cubicBezTo>
                      <a:pt x="218" y="338"/>
                      <a:pt x="185" y="322"/>
                      <a:pt x="153" y="322"/>
                    </a:cubicBezTo>
                    <a:cubicBezTo>
                      <a:pt x="78" y="322"/>
                      <a:pt x="1" y="408"/>
                      <a:pt x="71" y="478"/>
                    </a:cubicBezTo>
                    <a:cubicBezTo>
                      <a:pt x="705" y="1445"/>
                      <a:pt x="1739" y="2112"/>
                      <a:pt x="2906" y="2246"/>
                    </a:cubicBezTo>
                    <a:cubicBezTo>
                      <a:pt x="2955" y="2249"/>
                      <a:pt x="3009" y="2250"/>
                      <a:pt x="3068" y="2250"/>
                    </a:cubicBezTo>
                    <a:cubicBezTo>
                      <a:pt x="3655" y="2250"/>
                      <a:pt x="4686" y="2085"/>
                      <a:pt x="4808" y="1479"/>
                    </a:cubicBezTo>
                    <a:cubicBezTo>
                      <a:pt x="5059" y="321"/>
                      <a:pt x="3858" y="0"/>
                      <a:pt x="261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10"/>
              <p:cNvSpPr/>
              <p:nvPr/>
            </p:nvSpPr>
            <p:spPr>
              <a:xfrm rot="-1607166">
                <a:off x="366768" y="850057"/>
                <a:ext cx="96683" cy="20072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541" extrusionOk="0">
                    <a:moveTo>
                      <a:pt x="1846" y="191"/>
                    </a:moveTo>
                    <a:cubicBezTo>
                      <a:pt x="2498" y="191"/>
                      <a:pt x="2392" y="1971"/>
                      <a:pt x="2336" y="2369"/>
                    </a:cubicBezTo>
                    <a:cubicBezTo>
                      <a:pt x="2140" y="3446"/>
                      <a:pt x="1657" y="4458"/>
                      <a:pt x="981" y="5313"/>
                    </a:cubicBezTo>
                    <a:lnTo>
                      <a:pt x="981" y="5313"/>
                    </a:lnTo>
                    <a:cubicBezTo>
                      <a:pt x="980" y="5300"/>
                      <a:pt x="975" y="5286"/>
                      <a:pt x="968" y="5271"/>
                    </a:cubicBezTo>
                    <a:cubicBezTo>
                      <a:pt x="401" y="3837"/>
                      <a:pt x="1" y="1502"/>
                      <a:pt x="1435" y="368"/>
                    </a:cubicBezTo>
                    <a:cubicBezTo>
                      <a:pt x="1597" y="245"/>
                      <a:pt x="1733" y="191"/>
                      <a:pt x="1846" y="191"/>
                    </a:cubicBezTo>
                    <a:close/>
                    <a:moveTo>
                      <a:pt x="1895" y="0"/>
                    </a:moveTo>
                    <a:cubicBezTo>
                      <a:pt x="1886" y="0"/>
                      <a:pt x="1877" y="0"/>
                      <a:pt x="1869" y="1"/>
                    </a:cubicBezTo>
                    <a:cubicBezTo>
                      <a:pt x="1235" y="34"/>
                      <a:pt x="734" y="735"/>
                      <a:pt x="501" y="1302"/>
                    </a:cubicBezTo>
                    <a:cubicBezTo>
                      <a:pt x="1" y="2536"/>
                      <a:pt x="301" y="4137"/>
                      <a:pt x="768" y="5338"/>
                    </a:cubicBezTo>
                    <a:cubicBezTo>
                      <a:pt x="793" y="5389"/>
                      <a:pt x="838" y="5411"/>
                      <a:pt x="880" y="5411"/>
                    </a:cubicBezTo>
                    <a:cubicBezTo>
                      <a:pt x="890" y="5411"/>
                      <a:pt x="900" y="5409"/>
                      <a:pt x="910" y="5407"/>
                    </a:cubicBezTo>
                    <a:lnTo>
                      <a:pt x="910" y="5407"/>
                    </a:lnTo>
                    <a:cubicBezTo>
                      <a:pt x="883" y="5473"/>
                      <a:pt x="945" y="5540"/>
                      <a:pt x="1005" y="5540"/>
                    </a:cubicBezTo>
                    <a:cubicBezTo>
                      <a:pt x="1028" y="5540"/>
                      <a:pt x="1051" y="5530"/>
                      <a:pt x="1068" y="5505"/>
                    </a:cubicBezTo>
                    <a:cubicBezTo>
                      <a:pt x="1935" y="4471"/>
                      <a:pt x="2436" y="3236"/>
                      <a:pt x="2602" y="1902"/>
                    </a:cubicBezTo>
                    <a:cubicBezTo>
                      <a:pt x="2635" y="1473"/>
                      <a:pt x="2668" y="0"/>
                      <a:pt x="189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10"/>
              <p:cNvSpPr/>
              <p:nvPr/>
            </p:nvSpPr>
            <p:spPr>
              <a:xfrm rot="-1607166">
                <a:off x="495136" y="830587"/>
                <a:ext cx="167466" cy="90887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2509" extrusionOk="0">
                    <a:moveTo>
                      <a:pt x="3229" y="196"/>
                    </a:moveTo>
                    <a:cubicBezTo>
                      <a:pt x="3393" y="196"/>
                      <a:pt x="3557" y="212"/>
                      <a:pt x="3722" y="249"/>
                    </a:cubicBezTo>
                    <a:cubicBezTo>
                      <a:pt x="4489" y="449"/>
                      <a:pt x="4456" y="1250"/>
                      <a:pt x="4022" y="1717"/>
                    </a:cubicBezTo>
                    <a:cubicBezTo>
                      <a:pt x="3722" y="2050"/>
                      <a:pt x="3288" y="2250"/>
                      <a:pt x="2821" y="2317"/>
                    </a:cubicBezTo>
                    <a:cubicBezTo>
                      <a:pt x="2761" y="2323"/>
                      <a:pt x="2700" y="2327"/>
                      <a:pt x="2638" y="2327"/>
                    </a:cubicBezTo>
                    <a:cubicBezTo>
                      <a:pt x="1805" y="2327"/>
                      <a:pt x="937" y="1748"/>
                      <a:pt x="291" y="1262"/>
                    </a:cubicBezTo>
                    <a:lnTo>
                      <a:pt x="291" y="1262"/>
                    </a:lnTo>
                    <a:cubicBezTo>
                      <a:pt x="301" y="1260"/>
                      <a:pt x="310" y="1256"/>
                      <a:pt x="320" y="1250"/>
                    </a:cubicBezTo>
                    <a:cubicBezTo>
                      <a:pt x="1212" y="847"/>
                      <a:pt x="2203" y="196"/>
                      <a:pt x="3229" y="196"/>
                    </a:cubicBezTo>
                    <a:close/>
                    <a:moveTo>
                      <a:pt x="3144" y="0"/>
                    </a:moveTo>
                    <a:cubicBezTo>
                      <a:pt x="3042" y="0"/>
                      <a:pt x="2945" y="6"/>
                      <a:pt x="2855" y="15"/>
                    </a:cubicBezTo>
                    <a:cubicBezTo>
                      <a:pt x="1921" y="149"/>
                      <a:pt x="1054" y="682"/>
                      <a:pt x="220" y="1083"/>
                    </a:cubicBezTo>
                    <a:cubicBezTo>
                      <a:pt x="174" y="1105"/>
                      <a:pt x="160" y="1140"/>
                      <a:pt x="164" y="1172"/>
                    </a:cubicBezTo>
                    <a:lnTo>
                      <a:pt x="164" y="1172"/>
                    </a:lnTo>
                    <a:cubicBezTo>
                      <a:pt x="158" y="1170"/>
                      <a:pt x="151" y="1169"/>
                      <a:pt x="145" y="1169"/>
                    </a:cubicBezTo>
                    <a:cubicBezTo>
                      <a:pt x="62" y="1169"/>
                      <a:pt x="0" y="1326"/>
                      <a:pt x="86" y="1383"/>
                    </a:cubicBezTo>
                    <a:cubicBezTo>
                      <a:pt x="823" y="1922"/>
                      <a:pt x="1729" y="2509"/>
                      <a:pt x="2681" y="2509"/>
                    </a:cubicBezTo>
                    <a:cubicBezTo>
                      <a:pt x="2849" y="2509"/>
                      <a:pt x="3018" y="2490"/>
                      <a:pt x="3188" y="2450"/>
                    </a:cubicBezTo>
                    <a:cubicBezTo>
                      <a:pt x="3889" y="2284"/>
                      <a:pt x="4623" y="1650"/>
                      <a:pt x="4556" y="916"/>
                    </a:cubicBezTo>
                    <a:cubicBezTo>
                      <a:pt x="4527" y="200"/>
                      <a:pt x="3761" y="0"/>
                      <a:pt x="314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10"/>
              <p:cNvSpPr/>
              <p:nvPr/>
            </p:nvSpPr>
            <p:spPr>
              <a:xfrm rot="-1607166">
                <a:off x="480383" y="596024"/>
                <a:ext cx="88243" cy="163337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509" extrusionOk="0">
                    <a:moveTo>
                      <a:pt x="850" y="224"/>
                    </a:moveTo>
                    <a:cubicBezTo>
                      <a:pt x="942" y="224"/>
                      <a:pt x="1047" y="250"/>
                      <a:pt x="1168" y="308"/>
                    </a:cubicBezTo>
                    <a:cubicBezTo>
                      <a:pt x="2435" y="942"/>
                      <a:pt x="1501" y="3177"/>
                      <a:pt x="1168" y="4111"/>
                    </a:cubicBezTo>
                    <a:cubicBezTo>
                      <a:pt x="1167" y="4114"/>
                      <a:pt x="1166" y="4118"/>
                      <a:pt x="1165" y="4121"/>
                    </a:cubicBezTo>
                    <a:lnTo>
                      <a:pt x="1165" y="4121"/>
                    </a:lnTo>
                    <a:cubicBezTo>
                      <a:pt x="665" y="3521"/>
                      <a:pt x="354" y="2795"/>
                      <a:pt x="234" y="2043"/>
                    </a:cubicBezTo>
                    <a:cubicBezTo>
                      <a:pt x="204" y="1517"/>
                      <a:pt x="201" y="224"/>
                      <a:pt x="850" y="224"/>
                    </a:cubicBezTo>
                    <a:close/>
                    <a:moveTo>
                      <a:pt x="855" y="0"/>
                    </a:moveTo>
                    <a:cubicBezTo>
                      <a:pt x="815" y="0"/>
                      <a:pt x="775" y="3"/>
                      <a:pt x="734" y="8"/>
                    </a:cubicBezTo>
                    <a:cubicBezTo>
                      <a:pt x="133" y="75"/>
                      <a:pt x="67" y="1109"/>
                      <a:pt x="33" y="1542"/>
                    </a:cubicBezTo>
                    <a:cubicBezTo>
                      <a:pt x="0" y="2710"/>
                      <a:pt x="500" y="3611"/>
                      <a:pt x="1201" y="4478"/>
                    </a:cubicBezTo>
                    <a:cubicBezTo>
                      <a:pt x="1223" y="4500"/>
                      <a:pt x="1246" y="4509"/>
                      <a:pt x="1268" y="4509"/>
                    </a:cubicBezTo>
                    <a:cubicBezTo>
                      <a:pt x="1349" y="4509"/>
                      <a:pt x="1420" y="4389"/>
                      <a:pt x="1368" y="4311"/>
                    </a:cubicBezTo>
                    <a:lnTo>
                      <a:pt x="1334" y="4311"/>
                    </a:lnTo>
                    <a:cubicBezTo>
                      <a:pt x="1309" y="4284"/>
                      <a:pt x="1284" y="4257"/>
                      <a:pt x="1259" y="4229"/>
                    </a:cubicBezTo>
                    <a:lnTo>
                      <a:pt x="1259" y="4229"/>
                    </a:lnTo>
                    <a:cubicBezTo>
                      <a:pt x="1260" y="4229"/>
                      <a:pt x="1261" y="4229"/>
                      <a:pt x="1261" y="4229"/>
                    </a:cubicBezTo>
                    <a:cubicBezTo>
                      <a:pt x="1306" y="4229"/>
                      <a:pt x="1353" y="4203"/>
                      <a:pt x="1368" y="4144"/>
                    </a:cubicBezTo>
                    <a:cubicBezTo>
                      <a:pt x="1768" y="3310"/>
                      <a:pt x="1968" y="2376"/>
                      <a:pt x="2001" y="1442"/>
                    </a:cubicBezTo>
                    <a:cubicBezTo>
                      <a:pt x="2001" y="811"/>
                      <a:pt x="1553" y="0"/>
                      <a:pt x="8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10"/>
              <p:cNvSpPr/>
              <p:nvPr/>
            </p:nvSpPr>
            <p:spPr>
              <a:xfrm rot="-1607166">
                <a:off x="533986" y="427815"/>
                <a:ext cx="154715" cy="17619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864" extrusionOk="0">
                    <a:moveTo>
                      <a:pt x="2628" y="0"/>
                    </a:moveTo>
                    <a:cubicBezTo>
                      <a:pt x="1906" y="0"/>
                      <a:pt x="1301" y="822"/>
                      <a:pt x="935" y="1357"/>
                    </a:cubicBezTo>
                    <a:cubicBezTo>
                      <a:pt x="401" y="2258"/>
                      <a:pt x="1" y="3626"/>
                      <a:pt x="468" y="4626"/>
                    </a:cubicBezTo>
                    <a:cubicBezTo>
                      <a:pt x="487" y="4656"/>
                      <a:pt x="515" y="4668"/>
                      <a:pt x="544" y="4668"/>
                    </a:cubicBezTo>
                    <a:cubicBezTo>
                      <a:pt x="615" y="4668"/>
                      <a:pt x="691" y="4597"/>
                      <a:pt x="668" y="4526"/>
                    </a:cubicBezTo>
                    <a:cubicBezTo>
                      <a:pt x="67" y="3259"/>
                      <a:pt x="1068" y="357"/>
                      <a:pt x="2636" y="223"/>
                    </a:cubicBezTo>
                    <a:cubicBezTo>
                      <a:pt x="2650" y="222"/>
                      <a:pt x="2664" y="222"/>
                      <a:pt x="2678" y="222"/>
                    </a:cubicBezTo>
                    <a:cubicBezTo>
                      <a:pt x="3191" y="222"/>
                      <a:pt x="3575" y="801"/>
                      <a:pt x="3770" y="1191"/>
                    </a:cubicBezTo>
                    <a:cubicBezTo>
                      <a:pt x="3970" y="1791"/>
                      <a:pt x="3737" y="2425"/>
                      <a:pt x="3436" y="2925"/>
                    </a:cubicBezTo>
                    <a:cubicBezTo>
                      <a:pt x="2922" y="3825"/>
                      <a:pt x="1819" y="4663"/>
                      <a:pt x="755" y="4663"/>
                    </a:cubicBezTo>
                    <a:cubicBezTo>
                      <a:pt x="715" y="4663"/>
                      <a:pt x="674" y="4662"/>
                      <a:pt x="634" y="4660"/>
                    </a:cubicBezTo>
                    <a:cubicBezTo>
                      <a:pt x="501" y="4660"/>
                      <a:pt x="501" y="4860"/>
                      <a:pt x="634" y="4860"/>
                    </a:cubicBezTo>
                    <a:cubicBezTo>
                      <a:pt x="675" y="4862"/>
                      <a:pt x="715" y="4863"/>
                      <a:pt x="755" y="4863"/>
                    </a:cubicBezTo>
                    <a:cubicBezTo>
                      <a:pt x="1978" y="4863"/>
                      <a:pt x="3122" y="3892"/>
                      <a:pt x="3703" y="2858"/>
                    </a:cubicBezTo>
                    <a:cubicBezTo>
                      <a:pt x="4270" y="1924"/>
                      <a:pt x="4137" y="590"/>
                      <a:pt x="3036" y="90"/>
                    </a:cubicBezTo>
                    <a:cubicBezTo>
                      <a:pt x="2897" y="28"/>
                      <a:pt x="2760" y="0"/>
                      <a:pt x="262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10"/>
              <p:cNvSpPr/>
              <p:nvPr/>
            </p:nvSpPr>
            <p:spPr>
              <a:xfrm rot="-1607166">
                <a:off x="381802" y="1552966"/>
                <a:ext cx="44737" cy="3387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935" extrusionOk="0">
                    <a:moveTo>
                      <a:pt x="601" y="0"/>
                    </a:moveTo>
                    <a:cubicBezTo>
                      <a:pt x="0" y="0"/>
                      <a:pt x="0" y="934"/>
                      <a:pt x="601" y="934"/>
                    </a:cubicBezTo>
                    <a:cubicBezTo>
                      <a:pt x="1235" y="901"/>
                      <a:pt x="1235" y="0"/>
                      <a:pt x="6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95" name="Google Shape;1395;p10"/>
            <p:cNvSpPr/>
            <p:nvPr/>
          </p:nvSpPr>
          <p:spPr>
            <a:xfrm>
              <a:off x="102705" y="1883073"/>
              <a:ext cx="67596" cy="6455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6" name="Google Shape;1396;p10"/>
          <p:cNvGrpSpPr/>
          <p:nvPr/>
        </p:nvGrpSpPr>
        <p:grpSpPr>
          <a:xfrm>
            <a:off x="9511252" y="4649670"/>
            <a:ext cx="3307848" cy="2443289"/>
            <a:chOff x="7133439" y="3487252"/>
            <a:chExt cx="2480886" cy="1832467"/>
          </a:xfrm>
        </p:grpSpPr>
        <p:sp>
          <p:nvSpPr>
            <p:cNvPr id="1397" name="Google Shape;1397;p10"/>
            <p:cNvSpPr/>
            <p:nvPr/>
          </p:nvSpPr>
          <p:spPr>
            <a:xfrm>
              <a:off x="7903254" y="4693877"/>
              <a:ext cx="64082" cy="50787"/>
            </a:xfrm>
            <a:custGeom>
              <a:avLst/>
              <a:gdLst/>
              <a:ahLst/>
              <a:cxnLst/>
              <a:rect l="l" t="t" r="r" b="b"/>
              <a:pathLst>
                <a:path w="1769" h="1402" extrusionOk="0">
                  <a:moveTo>
                    <a:pt x="868" y="1"/>
                  </a:moveTo>
                  <a:cubicBezTo>
                    <a:pt x="0" y="68"/>
                    <a:pt x="0" y="1335"/>
                    <a:pt x="868" y="1402"/>
                  </a:cubicBezTo>
                  <a:cubicBezTo>
                    <a:pt x="1768" y="1335"/>
                    <a:pt x="1768" y="68"/>
                    <a:pt x="8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10"/>
            <p:cNvSpPr/>
            <p:nvPr/>
          </p:nvSpPr>
          <p:spPr>
            <a:xfrm>
              <a:off x="7133439" y="4871614"/>
              <a:ext cx="143813" cy="143994"/>
            </a:xfrm>
            <a:custGeom>
              <a:avLst/>
              <a:gdLst/>
              <a:ahLst/>
              <a:cxnLst/>
              <a:rect l="l" t="t" r="r" b="b"/>
              <a:pathLst>
                <a:path w="3970" h="3975" extrusionOk="0">
                  <a:moveTo>
                    <a:pt x="940" y="0"/>
                  </a:moveTo>
                  <a:cubicBezTo>
                    <a:pt x="848" y="0"/>
                    <a:pt x="746" y="22"/>
                    <a:pt x="634" y="70"/>
                  </a:cubicBezTo>
                  <a:cubicBezTo>
                    <a:pt x="0" y="337"/>
                    <a:pt x="100" y="1371"/>
                    <a:pt x="167" y="1905"/>
                  </a:cubicBezTo>
                  <a:cubicBezTo>
                    <a:pt x="234" y="2572"/>
                    <a:pt x="400" y="3239"/>
                    <a:pt x="734" y="3873"/>
                  </a:cubicBezTo>
                  <a:cubicBezTo>
                    <a:pt x="755" y="3937"/>
                    <a:pt x="819" y="3974"/>
                    <a:pt x="888" y="3974"/>
                  </a:cubicBezTo>
                  <a:cubicBezTo>
                    <a:pt x="926" y="3974"/>
                    <a:pt x="965" y="3963"/>
                    <a:pt x="1001" y="3939"/>
                  </a:cubicBezTo>
                  <a:lnTo>
                    <a:pt x="1234" y="3939"/>
                  </a:lnTo>
                  <a:cubicBezTo>
                    <a:pt x="1668" y="3739"/>
                    <a:pt x="2068" y="3472"/>
                    <a:pt x="2402" y="3139"/>
                  </a:cubicBezTo>
                  <a:cubicBezTo>
                    <a:pt x="2835" y="2738"/>
                    <a:pt x="3970" y="1771"/>
                    <a:pt x="3236" y="1204"/>
                  </a:cubicBezTo>
                  <a:cubicBezTo>
                    <a:pt x="3133" y="1120"/>
                    <a:pt x="3012" y="1086"/>
                    <a:pt x="2885" y="1086"/>
                  </a:cubicBezTo>
                  <a:cubicBezTo>
                    <a:pt x="2558" y="1086"/>
                    <a:pt x="2194" y="1312"/>
                    <a:pt x="2001" y="1504"/>
                  </a:cubicBezTo>
                  <a:cubicBezTo>
                    <a:pt x="1801" y="1671"/>
                    <a:pt x="1635" y="1871"/>
                    <a:pt x="1501" y="2071"/>
                  </a:cubicBezTo>
                  <a:cubicBezTo>
                    <a:pt x="1568" y="1738"/>
                    <a:pt x="1635" y="1404"/>
                    <a:pt x="1635" y="1071"/>
                  </a:cubicBezTo>
                  <a:cubicBezTo>
                    <a:pt x="1635" y="594"/>
                    <a:pt x="1423" y="0"/>
                    <a:pt x="94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99" name="Google Shape;1399;p10"/>
            <p:cNvGrpSpPr/>
            <p:nvPr/>
          </p:nvGrpSpPr>
          <p:grpSpPr>
            <a:xfrm rot="-1253440">
              <a:off x="8393308" y="3636190"/>
              <a:ext cx="1048937" cy="1158529"/>
              <a:chOff x="8231925" y="3292177"/>
              <a:chExt cx="1048895" cy="1158482"/>
            </a:xfrm>
          </p:grpSpPr>
          <p:sp>
            <p:nvSpPr>
              <p:cNvPr id="1400" name="Google Shape;1400;p10"/>
              <p:cNvSpPr/>
              <p:nvPr/>
            </p:nvSpPr>
            <p:spPr>
              <a:xfrm>
                <a:off x="8308758" y="3292177"/>
                <a:ext cx="972062" cy="1073347"/>
              </a:xfrm>
              <a:custGeom>
                <a:avLst/>
                <a:gdLst/>
                <a:ahLst/>
                <a:cxnLst/>
                <a:rect l="l" t="t" r="r" b="b"/>
                <a:pathLst>
                  <a:path w="26834" h="29630" extrusionOk="0">
                    <a:moveTo>
                      <a:pt x="26729" y="0"/>
                    </a:moveTo>
                    <a:cubicBezTo>
                      <a:pt x="26675" y="0"/>
                      <a:pt x="26617" y="34"/>
                      <a:pt x="26600" y="101"/>
                    </a:cubicBezTo>
                    <a:lnTo>
                      <a:pt x="26633" y="101"/>
                    </a:lnTo>
                    <a:cubicBezTo>
                      <a:pt x="26533" y="3436"/>
                      <a:pt x="24532" y="6338"/>
                      <a:pt x="22364" y="8740"/>
                    </a:cubicBezTo>
                    <a:cubicBezTo>
                      <a:pt x="20162" y="11142"/>
                      <a:pt x="17727" y="13277"/>
                      <a:pt x="15058" y="15178"/>
                    </a:cubicBezTo>
                    <a:cubicBezTo>
                      <a:pt x="9454" y="19348"/>
                      <a:pt x="3684" y="23317"/>
                      <a:pt x="48" y="29488"/>
                    </a:cubicBezTo>
                    <a:cubicBezTo>
                      <a:pt x="1" y="29559"/>
                      <a:pt x="70" y="29630"/>
                      <a:pt x="150" y="29630"/>
                    </a:cubicBezTo>
                    <a:cubicBezTo>
                      <a:pt x="184" y="29630"/>
                      <a:pt x="219" y="29618"/>
                      <a:pt x="248" y="29588"/>
                    </a:cubicBezTo>
                    <a:cubicBezTo>
                      <a:pt x="4084" y="23084"/>
                      <a:pt x="10322" y="19081"/>
                      <a:pt x="16193" y="14611"/>
                    </a:cubicBezTo>
                    <a:cubicBezTo>
                      <a:pt x="18794" y="12643"/>
                      <a:pt x="21196" y="10441"/>
                      <a:pt x="23331" y="7939"/>
                    </a:cubicBezTo>
                    <a:cubicBezTo>
                      <a:pt x="25166" y="5738"/>
                      <a:pt x="26733" y="3036"/>
                      <a:pt x="26834" y="101"/>
                    </a:cubicBezTo>
                    <a:cubicBezTo>
                      <a:pt x="26834" y="34"/>
                      <a:pt x="26784" y="0"/>
                      <a:pt x="2672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1" name="Google Shape;1401;p10"/>
              <p:cNvSpPr/>
              <p:nvPr/>
            </p:nvSpPr>
            <p:spPr>
              <a:xfrm>
                <a:off x="8834893" y="3788934"/>
                <a:ext cx="170040" cy="205504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5673" extrusionOk="0">
                    <a:moveTo>
                      <a:pt x="2701" y="220"/>
                    </a:moveTo>
                    <a:cubicBezTo>
                      <a:pt x="3278" y="1286"/>
                      <a:pt x="4369" y="5435"/>
                      <a:pt x="2469" y="5468"/>
                    </a:cubicBezTo>
                    <a:cubicBezTo>
                      <a:pt x="2461" y="5468"/>
                      <a:pt x="2453" y="5468"/>
                      <a:pt x="2445" y="5468"/>
                    </a:cubicBezTo>
                    <a:cubicBezTo>
                      <a:pt x="357" y="5468"/>
                      <a:pt x="2099" y="1203"/>
                      <a:pt x="2701" y="220"/>
                    </a:cubicBezTo>
                    <a:close/>
                    <a:moveTo>
                      <a:pt x="2657" y="1"/>
                    </a:moveTo>
                    <a:cubicBezTo>
                      <a:pt x="2625" y="1"/>
                      <a:pt x="2591" y="20"/>
                      <a:pt x="2569" y="64"/>
                    </a:cubicBezTo>
                    <a:cubicBezTo>
                      <a:pt x="1902" y="1031"/>
                      <a:pt x="1" y="5501"/>
                      <a:pt x="2302" y="5668"/>
                    </a:cubicBezTo>
                    <a:cubicBezTo>
                      <a:pt x="2345" y="5671"/>
                      <a:pt x="2387" y="5672"/>
                      <a:pt x="2427" y="5672"/>
                    </a:cubicBezTo>
                    <a:cubicBezTo>
                      <a:pt x="4693" y="5672"/>
                      <a:pt x="3459" y="1146"/>
                      <a:pt x="2869" y="64"/>
                    </a:cubicBezTo>
                    <a:cubicBezTo>
                      <a:pt x="2847" y="20"/>
                      <a:pt x="2810" y="1"/>
                      <a:pt x="2773" y="1"/>
                    </a:cubicBezTo>
                    <a:cubicBezTo>
                      <a:pt x="2751" y="1"/>
                      <a:pt x="2729" y="8"/>
                      <a:pt x="2710" y="19"/>
                    </a:cubicBezTo>
                    <a:lnTo>
                      <a:pt x="2710" y="19"/>
                    </a:lnTo>
                    <a:cubicBezTo>
                      <a:pt x="2695" y="8"/>
                      <a:pt x="2676" y="1"/>
                      <a:pt x="265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10"/>
              <p:cNvSpPr/>
              <p:nvPr/>
            </p:nvSpPr>
            <p:spPr>
              <a:xfrm>
                <a:off x="8618846" y="3806757"/>
                <a:ext cx="196050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2265" extrusionOk="0">
                    <a:moveTo>
                      <a:pt x="2425" y="237"/>
                    </a:moveTo>
                    <a:cubicBezTo>
                      <a:pt x="2450" y="237"/>
                      <a:pt x="2474" y="238"/>
                      <a:pt x="2496" y="239"/>
                    </a:cubicBezTo>
                    <a:cubicBezTo>
                      <a:pt x="3463" y="239"/>
                      <a:pt x="4489" y="969"/>
                      <a:pt x="5054" y="1746"/>
                    </a:cubicBezTo>
                    <a:lnTo>
                      <a:pt x="5054" y="1746"/>
                    </a:lnTo>
                    <a:cubicBezTo>
                      <a:pt x="5044" y="1740"/>
                      <a:pt x="5032" y="1736"/>
                      <a:pt x="5020" y="1736"/>
                    </a:cubicBezTo>
                    <a:cubicBezTo>
                      <a:pt x="5012" y="1736"/>
                      <a:pt x="5005" y="1738"/>
                      <a:pt x="4997" y="1740"/>
                    </a:cubicBezTo>
                    <a:cubicBezTo>
                      <a:pt x="4435" y="1934"/>
                      <a:pt x="3603" y="2109"/>
                      <a:pt x="2811" y="2109"/>
                    </a:cubicBezTo>
                    <a:cubicBezTo>
                      <a:pt x="2100" y="2109"/>
                      <a:pt x="1420" y="1968"/>
                      <a:pt x="995" y="1573"/>
                    </a:cubicBezTo>
                    <a:cubicBezTo>
                      <a:pt x="0" y="643"/>
                      <a:pt x="1782" y="237"/>
                      <a:pt x="2425" y="237"/>
                    </a:cubicBezTo>
                    <a:close/>
                    <a:moveTo>
                      <a:pt x="2335" y="1"/>
                    </a:moveTo>
                    <a:cubicBezTo>
                      <a:pt x="1748" y="1"/>
                      <a:pt x="716" y="169"/>
                      <a:pt x="594" y="806"/>
                    </a:cubicBezTo>
                    <a:cubicBezTo>
                      <a:pt x="347" y="1947"/>
                      <a:pt x="1509" y="2264"/>
                      <a:pt x="2733" y="2264"/>
                    </a:cubicBezTo>
                    <a:cubicBezTo>
                      <a:pt x="3656" y="2264"/>
                      <a:pt x="4615" y="2084"/>
                      <a:pt x="5031" y="1940"/>
                    </a:cubicBezTo>
                    <a:cubicBezTo>
                      <a:pt x="5099" y="1923"/>
                      <a:pt x="5115" y="1862"/>
                      <a:pt x="5101" y="1812"/>
                    </a:cubicBezTo>
                    <a:lnTo>
                      <a:pt x="5101" y="1812"/>
                    </a:lnTo>
                    <a:cubicBezTo>
                      <a:pt x="5123" y="1843"/>
                      <a:pt x="5144" y="1875"/>
                      <a:pt x="5164" y="1907"/>
                    </a:cubicBezTo>
                    <a:cubicBezTo>
                      <a:pt x="5184" y="1936"/>
                      <a:pt x="5215" y="1948"/>
                      <a:pt x="5247" y="1948"/>
                    </a:cubicBezTo>
                    <a:cubicBezTo>
                      <a:pt x="5325" y="1948"/>
                      <a:pt x="5411" y="1878"/>
                      <a:pt x="5364" y="1807"/>
                    </a:cubicBezTo>
                    <a:cubicBezTo>
                      <a:pt x="4697" y="806"/>
                      <a:pt x="3663" y="172"/>
                      <a:pt x="2496" y="6"/>
                    </a:cubicBezTo>
                    <a:cubicBezTo>
                      <a:pt x="2447" y="3"/>
                      <a:pt x="2394" y="1"/>
                      <a:pt x="233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10"/>
              <p:cNvSpPr/>
              <p:nvPr/>
            </p:nvSpPr>
            <p:spPr>
              <a:xfrm>
                <a:off x="8631923" y="3961692"/>
                <a:ext cx="96685" cy="200578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537" extrusionOk="0">
                    <a:moveTo>
                      <a:pt x="1693" y="248"/>
                    </a:moveTo>
                    <a:cubicBezTo>
                      <a:pt x="1695" y="253"/>
                      <a:pt x="1698" y="259"/>
                      <a:pt x="1701" y="265"/>
                    </a:cubicBezTo>
                    <a:cubicBezTo>
                      <a:pt x="2268" y="1733"/>
                      <a:pt x="2668" y="4068"/>
                      <a:pt x="1234" y="5169"/>
                    </a:cubicBezTo>
                    <a:cubicBezTo>
                      <a:pt x="1072" y="5292"/>
                      <a:pt x="936" y="5345"/>
                      <a:pt x="823" y="5345"/>
                    </a:cubicBezTo>
                    <a:cubicBezTo>
                      <a:pt x="172" y="5345"/>
                      <a:pt x="281" y="3565"/>
                      <a:pt x="367" y="3167"/>
                    </a:cubicBezTo>
                    <a:cubicBezTo>
                      <a:pt x="563" y="2088"/>
                      <a:pt x="1016" y="1073"/>
                      <a:pt x="1693" y="248"/>
                    </a:cubicBezTo>
                    <a:close/>
                    <a:moveTo>
                      <a:pt x="1655" y="1"/>
                    </a:moveTo>
                    <a:cubicBezTo>
                      <a:pt x="1635" y="1"/>
                      <a:pt x="1615" y="10"/>
                      <a:pt x="1601" y="32"/>
                    </a:cubicBezTo>
                    <a:cubicBezTo>
                      <a:pt x="734" y="1066"/>
                      <a:pt x="233" y="2333"/>
                      <a:pt x="66" y="3668"/>
                    </a:cubicBezTo>
                    <a:cubicBezTo>
                      <a:pt x="33" y="4096"/>
                      <a:pt x="1" y="5536"/>
                      <a:pt x="774" y="5536"/>
                    </a:cubicBezTo>
                    <a:cubicBezTo>
                      <a:pt x="782" y="5536"/>
                      <a:pt x="791" y="5536"/>
                      <a:pt x="800" y="5536"/>
                    </a:cubicBezTo>
                    <a:cubicBezTo>
                      <a:pt x="1434" y="5536"/>
                      <a:pt x="1934" y="4802"/>
                      <a:pt x="2168" y="4268"/>
                    </a:cubicBezTo>
                    <a:cubicBezTo>
                      <a:pt x="2668" y="3001"/>
                      <a:pt x="2368" y="1433"/>
                      <a:pt x="1901" y="199"/>
                    </a:cubicBezTo>
                    <a:cubicBezTo>
                      <a:pt x="1875" y="159"/>
                      <a:pt x="1828" y="140"/>
                      <a:pt x="1784" y="140"/>
                    </a:cubicBezTo>
                    <a:cubicBezTo>
                      <a:pt x="1778" y="140"/>
                      <a:pt x="1771" y="141"/>
                      <a:pt x="1764" y="142"/>
                    </a:cubicBezTo>
                    <a:lnTo>
                      <a:pt x="1764" y="142"/>
                    </a:lnTo>
                    <a:cubicBezTo>
                      <a:pt x="1775" y="73"/>
                      <a:pt x="1711" y="1"/>
                      <a:pt x="165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10"/>
              <p:cNvSpPr/>
              <p:nvPr/>
            </p:nvSpPr>
            <p:spPr>
              <a:xfrm>
                <a:off x="8418013" y="4009473"/>
                <a:ext cx="167432" cy="90961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2511" extrusionOk="0">
                    <a:moveTo>
                      <a:pt x="2038" y="197"/>
                    </a:moveTo>
                    <a:cubicBezTo>
                      <a:pt x="2856" y="197"/>
                      <a:pt x="3680" y="767"/>
                      <a:pt x="4310" y="1244"/>
                    </a:cubicBezTo>
                    <a:lnTo>
                      <a:pt x="4310" y="1244"/>
                    </a:lnTo>
                    <a:cubicBezTo>
                      <a:pt x="4308" y="1245"/>
                      <a:pt x="4306" y="1246"/>
                      <a:pt x="4304" y="1248"/>
                    </a:cubicBezTo>
                    <a:cubicBezTo>
                      <a:pt x="3393" y="1646"/>
                      <a:pt x="2409" y="2312"/>
                      <a:pt x="1414" y="2312"/>
                    </a:cubicBezTo>
                    <a:cubicBezTo>
                      <a:pt x="1243" y="2312"/>
                      <a:pt x="1072" y="2293"/>
                      <a:pt x="901" y="2249"/>
                    </a:cubicBezTo>
                    <a:cubicBezTo>
                      <a:pt x="134" y="2082"/>
                      <a:pt x="167" y="1248"/>
                      <a:pt x="568" y="781"/>
                    </a:cubicBezTo>
                    <a:cubicBezTo>
                      <a:pt x="901" y="447"/>
                      <a:pt x="1335" y="247"/>
                      <a:pt x="1802" y="214"/>
                    </a:cubicBezTo>
                    <a:cubicBezTo>
                      <a:pt x="1881" y="203"/>
                      <a:pt x="1959" y="197"/>
                      <a:pt x="2038" y="197"/>
                    </a:cubicBezTo>
                    <a:close/>
                    <a:moveTo>
                      <a:pt x="1882" y="1"/>
                    </a:moveTo>
                    <a:cubicBezTo>
                      <a:pt x="1733" y="1"/>
                      <a:pt x="1584" y="15"/>
                      <a:pt x="1435" y="47"/>
                    </a:cubicBezTo>
                    <a:cubicBezTo>
                      <a:pt x="734" y="214"/>
                      <a:pt x="1" y="848"/>
                      <a:pt x="34" y="1615"/>
                    </a:cubicBezTo>
                    <a:cubicBezTo>
                      <a:pt x="89" y="2297"/>
                      <a:pt x="791" y="2511"/>
                      <a:pt x="1374" y="2511"/>
                    </a:cubicBezTo>
                    <a:cubicBezTo>
                      <a:pt x="1503" y="2511"/>
                      <a:pt x="1626" y="2500"/>
                      <a:pt x="1735" y="2482"/>
                    </a:cubicBezTo>
                    <a:cubicBezTo>
                      <a:pt x="2702" y="2349"/>
                      <a:pt x="3536" y="1815"/>
                      <a:pt x="4404" y="1415"/>
                    </a:cubicBezTo>
                    <a:cubicBezTo>
                      <a:pt x="4442" y="1402"/>
                      <a:pt x="4451" y="1365"/>
                      <a:pt x="4442" y="1328"/>
                    </a:cubicBezTo>
                    <a:lnTo>
                      <a:pt x="4442" y="1328"/>
                    </a:lnTo>
                    <a:cubicBezTo>
                      <a:pt x="4450" y="1329"/>
                      <a:pt x="4457" y="1330"/>
                      <a:pt x="4464" y="1330"/>
                    </a:cubicBezTo>
                    <a:cubicBezTo>
                      <a:pt x="4564" y="1330"/>
                      <a:pt x="4621" y="1199"/>
                      <a:pt x="4537" y="1114"/>
                    </a:cubicBezTo>
                    <a:cubicBezTo>
                      <a:pt x="3787" y="595"/>
                      <a:pt x="2837" y="1"/>
                      <a:pt x="188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10"/>
              <p:cNvSpPr/>
              <p:nvPr/>
            </p:nvSpPr>
            <p:spPr>
              <a:xfrm>
                <a:off x="8415586" y="4175421"/>
                <a:ext cx="88244" cy="162324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481" extrusionOk="0">
                    <a:moveTo>
                      <a:pt x="1272" y="384"/>
                    </a:moveTo>
                    <a:cubicBezTo>
                      <a:pt x="1777" y="960"/>
                      <a:pt x="2112" y="1688"/>
                      <a:pt x="2202" y="2471"/>
                    </a:cubicBezTo>
                    <a:cubicBezTo>
                      <a:pt x="2261" y="2967"/>
                      <a:pt x="2243" y="4256"/>
                      <a:pt x="1588" y="4256"/>
                    </a:cubicBezTo>
                    <a:cubicBezTo>
                      <a:pt x="1495" y="4256"/>
                      <a:pt x="1389" y="4230"/>
                      <a:pt x="1268" y="4172"/>
                    </a:cubicBezTo>
                    <a:cubicBezTo>
                      <a:pt x="1" y="3572"/>
                      <a:pt x="935" y="1304"/>
                      <a:pt x="1268" y="403"/>
                    </a:cubicBezTo>
                    <a:cubicBezTo>
                      <a:pt x="1270" y="396"/>
                      <a:pt x="1271" y="390"/>
                      <a:pt x="1272" y="384"/>
                    </a:cubicBezTo>
                    <a:close/>
                    <a:moveTo>
                      <a:pt x="1157" y="1"/>
                    </a:moveTo>
                    <a:cubicBezTo>
                      <a:pt x="1081" y="1"/>
                      <a:pt x="1018" y="94"/>
                      <a:pt x="1068" y="169"/>
                    </a:cubicBezTo>
                    <a:lnTo>
                      <a:pt x="1102" y="203"/>
                    </a:lnTo>
                    <a:cubicBezTo>
                      <a:pt x="1122" y="223"/>
                      <a:pt x="1141" y="243"/>
                      <a:pt x="1161" y="264"/>
                    </a:cubicBezTo>
                    <a:lnTo>
                      <a:pt x="1161" y="264"/>
                    </a:lnTo>
                    <a:cubicBezTo>
                      <a:pt x="1160" y="263"/>
                      <a:pt x="1158" y="263"/>
                      <a:pt x="1157" y="263"/>
                    </a:cubicBezTo>
                    <a:cubicBezTo>
                      <a:pt x="1118" y="263"/>
                      <a:pt x="1081" y="285"/>
                      <a:pt x="1068" y="336"/>
                    </a:cubicBezTo>
                    <a:cubicBezTo>
                      <a:pt x="668" y="1203"/>
                      <a:pt x="468" y="2104"/>
                      <a:pt x="434" y="3038"/>
                    </a:cubicBezTo>
                    <a:cubicBezTo>
                      <a:pt x="434" y="3670"/>
                      <a:pt x="883" y="4480"/>
                      <a:pt x="1581" y="4480"/>
                    </a:cubicBezTo>
                    <a:cubicBezTo>
                      <a:pt x="1621" y="4480"/>
                      <a:pt x="1661" y="4478"/>
                      <a:pt x="1702" y="4472"/>
                    </a:cubicBezTo>
                    <a:cubicBezTo>
                      <a:pt x="2336" y="4406"/>
                      <a:pt x="2369" y="3405"/>
                      <a:pt x="2403" y="2938"/>
                    </a:cubicBezTo>
                    <a:cubicBezTo>
                      <a:pt x="2436" y="1804"/>
                      <a:pt x="1936" y="903"/>
                      <a:pt x="1235" y="36"/>
                    </a:cubicBezTo>
                    <a:cubicBezTo>
                      <a:pt x="1210" y="11"/>
                      <a:pt x="1183" y="1"/>
                      <a:pt x="115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10"/>
              <p:cNvSpPr/>
              <p:nvPr/>
            </p:nvSpPr>
            <p:spPr>
              <a:xfrm>
                <a:off x="8231925" y="4274461"/>
                <a:ext cx="154717" cy="176198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864" extrusionOk="0">
                    <a:moveTo>
                      <a:pt x="3516" y="1"/>
                    </a:moveTo>
                    <a:cubicBezTo>
                      <a:pt x="2293" y="1"/>
                      <a:pt x="1149" y="972"/>
                      <a:pt x="568" y="2005"/>
                    </a:cubicBezTo>
                    <a:cubicBezTo>
                      <a:pt x="1" y="2939"/>
                      <a:pt x="134" y="4274"/>
                      <a:pt x="1268" y="4774"/>
                    </a:cubicBezTo>
                    <a:cubicBezTo>
                      <a:pt x="1402" y="4836"/>
                      <a:pt x="1535" y="4864"/>
                      <a:pt x="1665" y="4864"/>
                    </a:cubicBezTo>
                    <a:cubicBezTo>
                      <a:pt x="2374" y="4864"/>
                      <a:pt x="2998" y="4042"/>
                      <a:pt x="3336" y="3506"/>
                    </a:cubicBezTo>
                    <a:cubicBezTo>
                      <a:pt x="3870" y="2606"/>
                      <a:pt x="4270" y="1238"/>
                      <a:pt x="3803" y="237"/>
                    </a:cubicBezTo>
                    <a:cubicBezTo>
                      <a:pt x="3784" y="209"/>
                      <a:pt x="3757" y="197"/>
                      <a:pt x="3730" y="197"/>
                    </a:cubicBezTo>
                    <a:cubicBezTo>
                      <a:pt x="3661" y="197"/>
                      <a:pt x="3589" y="275"/>
                      <a:pt x="3636" y="371"/>
                    </a:cubicBezTo>
                    <a:lnTo>
                      <a:pt x="3603" y="371"/>
                    </a:lnTo>
                    <a:cubicBezTo>
                      <a:pt x="4204" y="1605"/>
                      <a:pt x="3236" y="4540"/>
                      <a:pt x="1635" y="4641"/>
                    </a:cubicBezTo>
                    <a:cubicBezTo>
                      <a:pt x="1620" y="4641"/>
                      <a:pt x="1605" y="4642"/>
                      <a:pt x="1590" y="4642"/>
                    </a:cubicBezTo>
                    <a:cubicBezTo>
                      <a:pt x="1079" y="4642"/>
                      <a:pt x="696" y="4095"/>
                      <a:pt x="534" y="3673"/>
                    </a:cubicBezTo>
                    <a:cubicBezTo>
                      <a:pt x="301" y="3073"/>
                      <a:pt x="534" y="2439"/>
                      <a:pt x="834" y="1939"/>
                    </a:cubicBezTo>
                    <a:cubicBezTo>
                      <a:pt x="1349" y="1039"/>
                      <a:pt x="2452" y="200"/>
                      <a:pt x="3516" y="200"/>
                    </a:cubicBezTo>
                    <a:cubicBezTo>
                      <a:pt x="3556" y="200"/>
                      <a:pt x="3596" y="202"/>
                      <a:pt x="3636" y="204"/>
                    </a:cubicBezTo>
                    <a:cubicBezTo>
                      <a:pt x="3770" y="204"/>
                      <a:pt x="3770" y="4"/>
                      <a:pt x="3636" y="4"/>
                    </a:cubicBezTo>
                    <a:cubicBezTo>
                      <a:pt x="3596" y="2"/>
                      <a:pt x="3556" y="1"/>
                      <a:pt x="35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07" name="Google Shape;1407;p10"/>
            <p:cNvGrpSpPr/>
            <p:nvPr/>
          </p:nvGrpSpPr>
          <p:grpSpPr>
            <a:xfrm rot="2700000" flipH="1">
              <a:off x="8159393" y="4829632"/>
              <a:ext cx="408102" cy="405131"/>
              <a:chOff x="233409" y="90004"/>
              <a:chExt cx="408106" cy="405134"/>
            </a:xfrm>
          </p:grpSpPr>
          <p:sp>
            <p:nvSpPr>
              <p:cNvPr id="1408" name="Google Shape;1408;p10"/>
              <p:cNvSpPr/>
              <p:nvPr/>
            </p:nvSpPr>
            <p:spPr>
              <a:xfrm rot="7807411">
                <a:off x="246987" y="202898"/>
                <a:ext cx="343996" cy="19547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5396" extrusionOk="0">
                    <a:moveTo>
                      <a:pt x="162" y="0"/>
                    </a:moveTo>
                    <a:cubicBezTo>
                      <a:pt x="84" y="0"/>
                      <a:pt x="0" y="86"/>
                      <a:pt x="47" y="156"/>
                    </a:cubicBezTo>
                    <a:cubicBezTo>
                      <a:pt x="748" y="1491"/>
                      <a:pt x="1515" y="2692"/>
                      <a:pt x="2949" y="3292"/>
                    </a:cubicBezTo>
                    <a:cubicBezTo>
                      <a:pt x="3916" y="3692"/>
                      <a:pt x="5051" y="3692"/>
                      <a:pt x="6018" y="3892"/>
                    </a:cubicBezTo>
                    <a:cubicBezTo>
                      <a:pt x="7219" y="4093"/>
                      <a:pt x="8353" y="4593"/>
                      <a:pt x="9254" y="5360"/>
                    </a:cubicBezTo>
                    <a:cubicBezTo>
                      <a:pt x="9279" y="5385"/>
                      <a:pt x="9308" y="5396"/>
                      <a:pt x="9336" y="5396"/>
                    </a:cubicBezTo>
                    <a:cubicBezTo>
                      <a:pt x="9420" y="5396"/>
                      <a:pt x="9495" y="5302"/>
                      <a:pt x="9420" y="5227"/>
                    </a:cubicBezTo>
                    <a:cubicBezTo>
                      <a:pt x="7919" y="3993"/>
                      <a:pt x="6185" y="3659"/>
                      <a:pt x="4317" y="3392"/>
                    </a:cubicBezTo>
                    <a:cubicBezTo>
                      <a:pt x="2249" y="3125"/>
                      <a:pt x="1181" y="1791"/>
                      <a:pt x="247" y="56"/>
                    </a:cubicBezTo>
                    <a:cubicBezTo>
                      <a:pt x="227" y="16"/>
                      <a:pt x="195" y="0"/>
                      <a:pt x="16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10"/>
              <p:cNvSpPr/>
              <p:nvPr/>
            </p:nvSpPr>
            <p:spPr>
              <a:xfrm rot="7807411">
                <a:off x="420325" y="157602"/>
                <a:ext cx="203877" cy="140084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867" extrusionOk="0">
                    <a:moveTo>
                      <a:pt x="5492" y="1"/>
                    </a:moveTo>
                    <a:cubicBezTo>
                      <a:pt x="5456" y="1"/>
                      <a:pt x="5427" y="22"/>
                      <a:pt x="5427" y="73"/>
                    </a:cubicBezTo>
                    <a:cubicBezTo>
                      <a:pt x="5227" y="1341"/>
                      <a:pt x="4927" y="2475"/>
                      <a:pt x="3759" y="3142"/>
                    </a:cubicBezTo>
                    <a:cubicBezTo>
                      <a:pt x="3055" y="3494"/>
                      <a:pt x="2299" y="3666"/>
                      <a:pt x="1540" y="3666"/>
                    </a:cubicBezTo>
                    <a:cubicBezTo>
                      <a:pt x="1077" y="3666"/>
                      <a:pt x="612" y="3602"/>
                      <a:pt x="157" y="3476"/>
                    </a:cubicBezTo>
                    <a:cubicBezTo>
                      <a:pt x="149" y="3473"/>
                      <a:pt x="142" y="3472"/>
                      <a:pt x="134" y="3472"/>
                    </a:cubicBezTo>
                    <a:cubicBezTo>
                      <a:pt x="48" y="3472"/>
                      <a:pt x="0" y="3645"/>
                      <a:pt x="123" y="3676"/>
                    </a:cubicBezTo>
                    <a:cubicBezTo>
                      <a:pt x="591" y="3802"/>
                      <a:pt x="1074" y="3866"/>
                      <a:pt x="1556" y="3866"/>
                    </a:cubicBezTo>
                    <a:cubicBezTo>
                      <a:pt x="2345" y="3866"/>
                      <a:pt x="3134" y="3694"/>
                      <a:pt x="3859" y="3342"/>
                    </a:cubicBezTo>
                    <a:cubicBezTo>
                      <a:pt x="5127" y="2742"/>
                      <a:pt x="5427" y="1374"/>
                      <a:pt x="5627" y="140"/>
                    </a:cubicBezTo>
                    <a:cubicBezTo>
                      <a:pt x="5627" y="58"/>
                      <a:pt x="5551" y="1"/>
                      <a:pt x="54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10"/>
              <p:cNvSpPr/>
              <p:nvPr/>
            </p:nvSpPr>
            <p:spPr>
              <a:xfrm rot="7807411">
                <a:off x="507243" y="205308"/>
                <a:ext cx="10904" cy="12599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478" extrusionOk="0">
                    <a:moveTo>
                      <a:pt x="134" y="0"/>
                    </a:moveTo>
                    <a:cubicBezTo>
                      <a:pt x="84" y="0"/>
                      <a:pt x="34" y="33"/>
                      <a:pt x="34" y="100"/>
                    </a:cubicBezTo>
                    <a:cubicBezTo>
                      <a:pt x="1" y="1201"/>
                      <a:pt x="67" y="2302"/>
                      <a:pt x="101" y="3402"/>
                    </a:cubicBezTo>
                    <a:cubicBezTo>
                      <a:pt x="101" y="3452"/>
                      <a:pt x="142" y="3477"/>
                      <a:pt x="188" y="3477"/>
                    </a:cubicBezTo>
                    <a:cubicBezTo>
                      <a:pt x="234" y="3477"/>
                      <a:pt x="284" y="3452"/>
                      <a:pt x="301" y="3402"/>
                    </a:cubicBezTo>
                    <a:cubicBezTo>
                      <a:pt x="301" y="2302"/>
                      <a:pt x="201" y="1201"/>
                      <a:pt x="234" y="100"/>
                    </a:cubicBezTo>
                    <a:cubicBezTo>
                      <a:pt x="234" y="33"/>
                      <a:pt x="184" y="0"/>
                      <a:pt x="13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10"/>
              <p:cNvSpPr/>
              <p:nvPr/>
            </p:nvSpPr>
            <p:spPr>
              <a:xfrm rot="7807411">
                <a:off x="459446" y="175597"/>
                <a:ext cx="124362" cy="50571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1396" extrusionOk="0">
                    <a:moveTo>
                      <a:pt x="164" y="1"/>
                    </a:moveTo>
                    <a:cubicBezTo>
                      <a:pt x="77" y="1"/>
                      <a:pt x="1" y="132"/>
                      <a:pt x="113" y="216"/>
                    </a:cubicBezTo>
                    <a:cubicBezTo>
                      <a:pt x="1014" y="883"/>
                      <a:pt x="2181" y="1050"/>
                      <a:pt x="3249" y="1384"/>
                    </a:cubicBezTo>
                    <a:cubicBezTo>
                      <a:pt x="3265" y="1392"/>
                      <a:pt x="3281" y="1396"/>
                      <a:pt x="3295" y="1396"/>
                    </a:cubicBezTo>
                    <a:cubicBezTo>
                      <a:pt x="3396" y="1396"/>
                      <a:pt x="3432" y="1213"/>
                      <a:pt x="3315" y="1184"/>
                    </a:cubicBezTo>
                    <a:cubicBezTo>
                      <a:pt x="2281" y="850"/>
                      <a:pt x="1114" y="683"/>
                      <a:pt x="213" y="16"/>
                    </a:cubicBezTo>
                    <a:cubicBezTo>
                      <a:pt x="197" y="6"/>
                      <a:pt x="180" y="1"/>
                      <a:pt x="16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10"/>
              <p:cNvSpPr/>
              <p:nvPr/>
            </p:nvSpPr>
            <p:spPr>
              <a:xfrm rot="7807411">
                <a:off x="577433" y="226308"/>
                <a:ext cx="41116" cy="30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34" extrusionOk="0">
                    <a:moveTo>
                      <a:pt x="568" y="0"/>
                    </a:moveTo>
                    <a:cubicBezTo>
                      <a:pt x="1" y="0"/>
                      <a:pt x="1" y="834"/>
                      <a:pt x="568" y="834"/>
                    </a:cubicBezTo>
                    <a:cubicBezTo>
                      <a:pt x="1135" y="834"/>
                      <a:pt x="1135" y="0"/>
                      <a:pt x="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10"/>
              <p:cNvSpPr/>
              <p:nvPr/>
            </p:nvSpPr>
            <p:spPr>
              <a:xfrm rot="7807411">
                <a:off x="538149" y="290914"/>
                <a:ext cx="42347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835" extrusionOk="0">
                    <a:moveTo>
                      <a:pt x="568" y="0"/>
                    </a:moveTo>
                    <a:cubicBezTo>
                      <a:pt x="1" y="0"/>
                      <a:pt x="1" y="834"/>
                      <a:pt x="568" y="834"/>
                    </a:cubicBezTo>
                    <a:lnTo>
                      <a:pt x="634" y="834"/>
                    </a:lnTo>
                    <a:cubicBezTo>
                      <a:pt x="1168" y="834"/>
                      <a:pt x="1168" y="0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10"/>
              <p:cNvSpPr/>
              <p:nvPr/>
            </p:nvSpPr>
            <p:spPr>
              <a:xfrm rot="7807411">
                <a:off x="501282" y="329396"/>
                <a:ext cx="30248" cy="3263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901" extrusionOk="0">
                    <a:moveTo>
                      <a:pt x="401" y="0"/>
                    </a:moveTo>
                    <a:cubicBezTo>
                      <a:pt x="167" y="0"/>
                      <a:pt x="1" y="200"/>
                      <a:pt x="1" y="434"/>
                    </a:cubicBezTo>
                    <a:lnTo>
                      <a:pt x="1" y="501"/>
                    </a:lnTo>
                    <a:cubicBezTo>
                      <a:pt x="1" y="767"/>
                      <a:pt x="209" y="901"/>
                      <a:pt x="417" y="901"/>
                    </a:cubicBezTo>
                    <a:cubicBezTo>
                      <a:pt x="626" y="901"/>
                      <a:pt x="834" y="767"/>
                      <a:pt x="834" y="501"/>
                    </a:cubicBezTo>
                    <a:lnTo>
                      <a:pt x="834" y="434"/>
                    </a:lnTo>
                    <a:cubicBezTo>
                      <a:pt x="834" y="200"/>
                      <a:pt x="634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10"/>
              <p:cNvSpPr/>
              <p:nvPr/>
            </p:nvSpPr>
            <p:spPr>
              <a:xfrm rot="7807411">
                <a:off x="558587" y="149883"/>
                <a:ext cx="30248" cy="36298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02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lnTo>
                      <a:pt x="0" y="601"/>
                    </a:lnTo>
                    <a:cubicBezTo>
                      <a:pt x="0" y="868"/>
                      <a:pt x="209" y="1001"/>
                      <a:pt x="417" y="1001"/>
                    </a:cubicBezTo>
                    <a:cubicBezTo>
                      <a:pt x="626" y="1001"/>
                      <a:pt x="834" y="868"/>
                      <a:pt x="834" y="601"/>
                    </a:cubicBezTo>
                    <a:lnTo>
                      <a:pt x="834" y="434"/>
                    </a:lnTo>
                    <a:cubicBezTo>
                      <a:pt x="834" y="201"/>
                      <a:pt x="634" y="1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10"/>
              <p:cNvSpPr/>
              <p:nvPr/>
            </p:nvSpPr>
            <p:spPr>
              <a:xfrm rot="7807411">
                <a:off x="516086" y="100346"/>
                <a:ext cx="41116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35" extrusionOk="0">
                    <a:moveTo>
                      <a:pt x="567" y="1"/>
                    </a:moveTo>
                    <a:cubicBezTo>
                      <a:pt x="0" y="1"/>
                      <a:pt x="0" y="835"/>
                      <a:pt x="567" y="835"/>
                    </a:cubicBezTo>
                    <a:cubicBezTo>
                      <a:pt x="1134" y="835"/>
                      <a:pt x="1134" y="1"/>
                      <a:pt x="5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5181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13"/>
          <p:cNvSpPr/>
          <p:nvPr/>
        </p:nvSpPr>
        <p:spPr>
          <a:xfrm>
            <a:off x="-752908" y="-428641"/>
            <a:ext cx="5345600" cy="3617800"/>
          </a:xfrm>
          <a:custGeom>
            <a:avLst/>
            <a:gdLst/>
            <a:ahLst/>
            <a:cxnLst/>
            <a:rect l="l" t="t" r="r" b="b"/>
            <a:pathLst>
              <a:path w="160368" h="108534" extrusionOk="0">
                <a:moveTo>
                  <a:pt x="122094" y="10700"/>
                </a:moveTo>
                <a:cubicBezTo>
                  <a:pt x="111470" y="14504"/>
                  <a:pt x="104902" y="19998"/>
                  <a:pt x="92540" y="22825"/>
                </a:cubicBezTo>
                <a:cubicBezTo>
                  <a:pt x="80178" y="25652"/>
                  <a:pt x="56194" y="20335"/>
                  <a:pt x="47921" y="27660"/>
                </a:cubicBezTo>
                <a:cubicBezTo>
                  <a:pt x="39649" y="34985"/>
                  <a:pt x="47704" y="53325"/>
                  <a:pt x="42905" y="66776"/>
                </a:cubicBezTo>
                <a:cubicBezTo>
                  <a:pt x="38106" y="80227"/>
                  <a:pt x="25039" y="111095"/>
                  <a:pt x="19125" y="108364"/>
                </a:cubicBezTo>
                <a:cubicBezTo>
                  <a:pt x="13211" y="105634"/>
                  <a:pt x="10532" y="62581"/>
                  <a:pt x="7422" y="50393"/>
                </a:cubicBezTo>
                <a:cubicBezTo>
                  <a:pt x="4312" y="38205"/>
                  <a:pt x="-1721" y="41806"/>
                  <a:pt x="467" y="35238"/>
                </a:cubicBezTo>
                <a:cubicBezTo>
                  <a:pt x="2655" y="28671"/>
                  <a:pt x="-5422" y="16861"/>
                  <a:pt x="20548" y="10988"/>
                </a:cubicBezTo>
                <a:cubicBezTo>
                  <a:pt x="46518" y="5115"/>
                  <a:pt x="139361" y="48"/>
                  <a:pt x="156285" y="0"/>
                </a:cubicBezTo>
                <a:cubicBezTo>
                  <a:pt x="173209" y="-48"/>
                  <a:pt x="132718" y="6896"/>
                  <a:pt x="122094" y="107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673" name="Google Shape;1673;p13"/>
          <p:cNvSpPr txBox="1">
            <a:spLocks noGrp="1"/>
          </p:cNvSpPr>
          <p:nvPr>
            <p:ph type="subTitle" idx="1"/>
          </p:nvPr>
        </p:nvSpPr>
        <p:spPr>
          <a:xfrm>
            <a:off x="2583229" y="19302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1674" name="Google Shape;1674;p13"/>
          <p:cNvSpPr txBox="1">
            <a:spLocks noGrp="1"/>
          </p:cNvSpPr>
          <p:nvPr>
            <p:ph type="subTitle" idx="2"/>
          </p:nvPr>
        </p:nvSpPr>
        <p:spPr>
          <a:xfrm>
            <a:off x="2583229" y="2459433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675" name="Google Shape;1675;p13"/>
          <p:cNvSpPr txBox="1">
            <a:spLocks noGrp="1"/>
          </p:cNvSpPr>
          <p:nvPr>
            <p:ph type="subTitle" idx="3"/>
          </p:nvPr>
        </p:nvSpPr>
        <p:spPr>
          <a:xfrm>
            <a:off x="7452529" y="19302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1676" name="Google Shape;1676;p13"/>
          <p:cNvSpPr txBox="1">
            <a:spLocks noGrp="1"/>
          </p:cNvSpPr>
          <p:nvPr>
            <p:ph type="subTitle" idx="4"/>
          </p:nvPr>
        </p:nvSpPr>
        <p:spPr>
          <a:xfrm>
            <a:off x="7452529" y="2463433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677" name="Google Shape;1677;p13"/>
          <p:cNvSpPr txBox="1">
            <a:spLocks noGrp="1"/>
          </p:cNvSpPr>
          <p:nvPr>
            <p:ph type="subTitle" idx="5"/>
          </p:nvPr>
        </p:nvSpPr>
        <p:spPr>
          <a:xfrm>
            <a:off x="2583229" y="39585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1678" name="Google Shape;1678;p13"/>
          <p:cNvSpPr txBox="1">
            <a:spLocks noGrp="1"/>
          </p:cNvSpPr>
          <p:nvPr>
            <p:ph type="subTitle" idx="6"/>
          </p:nvPr>
        </p:nvSpPr>
        <p:spPr>
          <a:xfrm>
            <a:off x="2583229" y="4491700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679" name="Google Shape;1679;p13"/>
          <p:cNvSpPr txBox="1">
            <a:spLocks noGrp="1"/>
          </p:cNvSpPr>
          <p:nvPr>
            <p:ph type="subTitle" idx="7"/>
          </p:nvPr>
        </p:nvSpPr>
        <p:spPr>
          <a:xfrm>
            <a:off x="7452529" y="3913967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1680" name="Google Shape;1680;p13"/>
          <p:cNvSpPr txBox="1">
            <a:spLocks noGrp="1"/>
          </p:cNvSpPr>
          <p:nvPr>
            <p:ph type="subTitle" idx="8"/>
          </p:nvPr>
        </p:nvSpPr>
        <p:spPr>
          <a:xfrm>
            <a:off x="7452529" y="4453233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681" name="Google Shape;1681;p13"/>
          <p:cNvSpPr txBox="1">
            <a:spLocks noGrp="1"/>
          </p:cNvSpPr>
          <p:nvPr>
            <p:ph type="title" hasCustomPrompt="1"/>
          </p:nvPr>
        </p:nvSpPr>
        <p:spPr>
          <a:xfrm>
            <a:off x="1564671" y="243783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82" name="Google Shape;1682;p13"/>
          <p:cNvSpPr txBox="1">
            <a:spLocks noGrp="1"/>
          </p:cNvSpPr>
          <p:nvPr>
            <p:ph type="title" idx="9" hasCustomPrompt="1"/>
          </p:nvPr>
        </p:nvSpPr>
        <p:spPr>
          <a:xfrm>
            <a:off x="1564671" y="446758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83" name="Google Shape;1683;p13"/>
          <p:cNvSpPr txBox="1">
            <a:spLocks noGrp="1"/>
          </p:cNvSpPr>
          <p:nvPr>
            <p:ph type="title" idx="13" hasCustomPrompt="1"/>
          </p:nvPr>
        </p:nvSpPr>
        <p:spPr>
          <a:xfrm>
            <a:off x="6433971" y="244550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84" name="Google Shape;1684;p13"/>
          <p:cNvSpPr txBox="1">
            <a:spLocks noGrp="1"/>
          </p:cNvSpPr>
          <p:nvPr>
            <p:ph type="title" idx="14" hasCustomPrompt="1"/>
          </p:nvPr>
        </p:nvSpPr>
        <p:spPr>
          <a:xfrm>
            <a:off x="6433971" y="443530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85" name="Google Shape;1685;p13"/>
          <p:cNvSpPr/>
          <p:nvPr/>
        </p:nvSpPr>
        <p:spPr>
          <a:xfrm rot="10800000" flipH="1">
            <a:off x="-1295834" y="5746091"/>
            <a:ext cx="9841763" cy="1292443"/>
          </a:xfrm>
          <a:custGeom>
            <a:avLst/>
            <a:gdLst/>
            <a:ahLst/>
            <a:cxnLst/>
            <a:rect l="l" t="t" r="r" b="b"/>
            <a:pathLst>
              <a:path w="285572" h="94293" extrusionOk="0">
                <a:moveTo>
                  <a:pt x="33246" y="91466"/>
                </a:moveTo>
                <a:cubicBezTo>
                  <a:pt x="46065" y="102629"/>
                  <a:pt x="71324" y="77266"/>
                  <a:pt x="91974" y="75214"/>
                </a:cubicBezTo>
                <a:cubicBezTo>
                  <a:pt x="112624" y="73162"/>
                  <a:pt x="140662" y="80384"/>
                  <a:pt x="157144" y="79153"/>
                </a:cubicBezTo>
                <a:cubicBezTo>
                  <a:pt x="173626" y="77922"/>
                  <a:pt x="183036" y="75090"/>
                  <a:pt x="190866" y="67826"/>
                </a:cubicBezTo>
                <a:cubicBezTo>
                  <a:pt x="198697" y="60562"/>
                  <a:pt x="196612" y="43325"/>
                  <a:pt x="204127" y="35568"/>
                </a:cubicBezTo>
                <a:cubicBezTo>
                  <a:pt x="211642" y="27811"/>
                  <a:pt x="223800" y="26107"/>
                  <a:pt x="235955" y="21286"/>
                </a:cubicBezTo>
                <a:cubicBezTo>
                  <a:pt x="248110" y="16466"/>
                  <a:pt x="273300" y="9717"/>
                  <a:pt x="277056" y="6645"/>
                </a:cubicBezTo>
                <a:cubicBezTo>
                  <a:pt x="280812" y="3573"/>
                  <a:pt x="302156" y="2591"/>
                  <a:pt x="258490" y="2856"/>
                </a:cubicBezTo>
                <a:cubicBezTo>
                  <a:pt x="214824" y="3121"/>
                  <a:pt x="52600" y="-6533"/>
                  <a:pt x="15059" y="8235"/>
                </a:cubicBezTo>
                <a:cubicBezTo>
                  <a:pt x="-22482" y="23003"/>
                  <a:pt x="20427" y="80303"/>
                  <a:pt x="33246" y="914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686" name="Google Shape;1686;p13"/>
          <p:cNvSpPr/>
          <p:nvPr/>
        </p:nvSpPr>
        <p:spPr>
          <a:xfrm flipH="1">
            <a:off x="6431935" y="-1814001"/>
            <a:ext cx="7304572" cy="3181559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687" name="Google Shape;1687;p13"/>
          <p:cNvSpPr/>
          <p:nvPr/>
        </p:nvSpPr>
        <p:spPr>
          <a:xfrm>
            <a:off x="10068539" y="5200024"/>
            <a:ext cx="2165467" cy="1753749"/>
          </a:xfrm>
          <a:custGeom>
            <a:avLst/>
            <a:gdLst/>
            <a:ahLst/>
            <a:cxnLst/>
            <a:rect l="l" t="t" r="r" b="b"/>
            <a:pathLst>
              <a:path w="29622" h="23990" extrusionOk="0">
                <a:moveTo>
                  <a:pt x="28304" y="0"/>
                </a:moveTo>
                <a:cubicBezTo>
                  <a:pt x="26729" y="0"/>
                  <a:pt x="25244" y="1108"/>
                  <a:pt x="24251" y="2441"/>
                </a:cubicBezTo>
                <a:cubicBezTo>
                  <a:pt x="23517" y="3408"/>
                  <a:pt x="22883" y="4476"/>
                  <a:pt x="22150" y="5476"/>
                </a:cubicBezTo>
                <a:cubicBezTo>
                  <a:pt x="21649" y="6244"/>
                  <a:pt x="21015" y="7144"/>
                  <a:pt x="20148" y="7545"/>
                </a:cubicBezTo>
                <a:cubicBezTo>
                  <a:pt x="19728" y="7732"/>
                  <a:pt x="19333" y="7814"/>
                  <a:pt x="18960" y="7814"/>
                </a:cubicBezTo>
                <a:cubicBezTo>
                  <a:pt x="16941" y="7814"/>
                  <a:pt x="15578" y="5384"/>
                  <a:pt x="14311" y="3975"/>
                </a:cubicBezTo>
                <a:cubicBezTo>
                  <a:pt x="13740" y="3326"/>
                  <a:pt x="12987" y="2617"/>
                  <a:pt x="12131" y="2617"/>
                </a:cubicBezTo>
                <a:cubicBezTo>
                  <a:pt x="11887" y="2617"/>
                  <a:pt x="11634" y="2675"/>
                  <a:pt x="11375" y="2808"/>
                </a:cubicBezTo>
                <a:cubicBezTo>
                  <a:pt x="10074" y="3442"/>
                  <a:pt x="10074" y="4909"/>
                  <a:pt x="10208" y="6177"/>
                </a:cubicBezTo>
                <a:cubicBezTo>
                  <a:pt x="10408" y="7678"/>
                  <a:pt x="10875" y="9112"/>
                  <a:pt x="11175" y="10613"/>
                </a:cubicBezTo>
                <a:cubicBezTo>
                  <a:pt x="11342" y="11314"/>
                  <a:pt x="11442" y="12014"/>
                  <a:pt x="11642" y="12715"/>
                </a:cubicBezTo>
                <a:cubicBezTo>
                  <a:pt x="11809" y="13149"/>
                  <a:pt x="11942" y="13582"/>
                  <a:pt x="12076" y="14016"/>
                </a:cubicBezTo>
                <a:cubicBezTo>
                  <a:pt x="12243" y="15150"/>
                  <a:pt x="11409" y="15484"/>
                  <a:pt x="10475" y="15717"/>
                </a:cubicBezTo>
                <a:cubicBezTo>
                  <a:pt x="9107" y="16117"/>
                  <a:pt x="7706" y="16351"/>
                  <a:pt x="6305" y="16418"/>
                </a:cubicBezTo>
                <a:cubicBezTo>
                  <a:pt x="4537" y="16484"/>
                  <a:pt x="0" y="16418"/>
                  <a:pt x="868" y="19253"/>
                </a:cubicBezTo>
                <a:cubicBezTo>
                  <a:pt x="1502" y="21254"/>
                  <a:pt x="4003" y="22522"/>
                  <a:pt x="5738" y="23356"/>
                </a:cubicBezTo>
                <a:cubicBezTo>
                  <a:pt x="6205" y="23589"/>
                  <a:pt x="6639" y="23790"/>
                  <a:pt x="7106" y="23990"/>
                </a:cubicBezTo>
                <a:lnTo>
                  <a:pt x="29622" y="23990"/>
                </a:lnTo>
                <a:lnTo>
                  <a:pt x="29622" y="273"/>
                </a:lnTo>
                <a:cubicBezTo>
                  <a:pt x="29181" y="85"/>
                  <a:pt x="28739" y="0"/>
                  <a:pt x="283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3"/>
          <p:cNvSpPr/>
          <p:nvPr/>
        </p:nvSpPr>
        <p:spPr>
          <a:xfrm>
            <a:off x="10537672" y="6258503"/>
            <a:ext cx="85443" cy="67716"/>
          </a:xfrm>
          <a:custGeom>
            <a:avLst/>
            <a:gdLst/>
            <a:ahLst/>
            <a:cxnLst/>
            <a:rect l="l" t="t" r="r" b="b"/>
            <a:pathLst>
              <a:path w="1769" h="1402" extrusionOk="0">
                <a:moveTo>
                  <a:pt x="868" y="1"/>
                </a:moveTo>
                <a:cubicBezTo>
                  <a:pt x="0" y="68"/>
                  <a:pt x="0" y="1335"/>
                  <a:pt x="868" y="1402"/>
                </a:cubicBezTo>
                <a:cubicBezTo>
                  <a:pt x="1768" y="1335"/>
                  <a:pt x="1768" y="68"/>
                  <a:pt x="868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3"/>
          <p:cNvSpPr/>
          <p:nvPr/>
        </p:nvSpPr>
        <p:spPr>
          <a:xfrm>
            <a:off x="10445853" y="6508119"/>
            <a:ext cx="191751" cy="191992"/>
          </a:xfrm>
          <a:custGeom>
            <a:avLst/>
            <a:gdLst/>
            <a:ahLst/>
            <a:cxnLst/>
            <a:rect l="l" t="t" r="r" b="b"/>
            <a:pathLst>
              <a:path w="3970" h="3975" extrusionOk="0">
                <a:moveTo>
                  <a:pt x="940" y="0"/>
                </a:moveTo>
                <a:cubicBezTo>
                  <a:pt x="848" y="0"/>
                  <a:pt x="746" y="22"/>
                  <a:pt x="634" y="70"/>
                </a:cubicBezTo>
                <a:cubicBezTo>
                  <a:pt x="0" y="337"/>
                  <a:pt x="100" y="1371"/>
                  <a:pt x="167" y="1905"/>
                </a:cubicBezTo>
                <a:cubicBezTo>
                  <a:pt x="234" y="2572"/>
                  <a:pt x="400" y="3239"/>
                  <a:pt x="734" y="3873"/>
                </a:cubicBezTo>
                <a:cubicBezTo>
                  <a:pt x="755" y="3937"/>
                  <a:pt x="819" y="3974"/>
                  <a:pt x="888" y="3974"/>
                </a:cubicBezTo>
                <a:cubicBezTo>
                  <a:pt x="926" y="3974"/>
                  <a:pt x="965" y="3963"/>
                  <a:pt x="1001" y="3939"/>
                </a:cubicBezTo>
                <a:lnTo>
                  <a:pt x="1234" y="3939"/>
                </a:lnTo>
                <a:cubicBezTo>
                  <a:pt x="1668" y="3739"/>
                  <a:pt x="2068" y="3472"/>
                  <a:pt x="2402" y="3139"/>
                </a:cubicBezTo>
                <a:cubicBezTo>
                  <a:pt x="2835" y="2738"/>
                  <a:pt x="3970" y="1771"/>
                  <a:pt x="3236" y="1204"/>
                </a:cubicBezTo>
                <a:cubicBezTo>
                  <a:pt x="3133" y="1120"/>
                  <a:pt x="3012" y="1086"/>
                  <a:pt x="2885" y="1086"/>
                </a:cubicBezTo>
                <a:cubicBezTo>
                  <a:pt x="2558" y="1086"/>
                  <a:pt x="2194" y="1312"/>
                  <a:pt x="2001" y="1504"/>
                </a:cubicBezTo>
                <a:cubicBezTo>
                  <a:pt x="1801" y="1671"/>
                  <a:pt x="1635" y="1871"/>
                  <a:pt x="1501" y="2071"/>
                </a:cubicBezTo>
                <a:cubicBezTo>
                  <a:pt x="1568" y="1738"/>
                  <a:pt x="1635" y="1404"/>
                  <a:pt x="1635" y="1071"/>
                </a:cubicBezTo>
                <a:cubicBezTo>
                  <a:pt x="1635" y="594"/>
                  <a:pt x="1423" y="0"/>
                  <a:pt x="940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0" name="Google Shape;1690;p13"/>
          <p:cNvGrpSpPr/>
          <p:nvPr/>
        </p:nvGrpSpPr>
        <p:grpSpPr>
          <a:xfrm>
            <a:off x="-203201" y="4663733"/>
            <a:ext cx="2017793" cy="2387256"/>
            <a:chOff x="-91100" y="3099894"/>
            <a:chExt cx="1767101" cy="2090660"/>
          </a:xfrm>
        </p:grpSpPr>
        <p:sp>
          <p:nvSpPr>
            <p:cNvPr id="1691" name="Google Shape;1691;p13"/>
            <p:cNvSpPr/>
            <p:nvPr/>
          </p:nvSpPr>
          <p:spPr>
            <a:xfrm>
              <a:off x="407830" y="4738761"/>
              <a:ext cx="1019227" cy="403329"/>
            </a:xfrm>
            <a:custGeom>
              <a:avLst/>
              <a:gdLst/>
              <a:ahLst/>
              <a:cxnLst/>
              <a:rect l="l" t="t" r="r" b="b"/>
              <a:pathLst>
                <a:path w="28136" h="11134" extrusionOk="0">
                  <a:moveTo>
                    <a:pt x="19627" y="262"/>
                  </a:moveTo>
                  <a:cubicBezTo>
                    <a:pt x="21916" y="262"/>
                    <a:pt x="24139" y="1115"/>
                    <a:pt x="26201" y="2031"/>
                  </a:cubicBezTo>
                  <a:cubicBezTo>
                    <a:pt x="26635" y="2198"/>
                    <a:pt x="27035" y="2398"/>
                    <a:pt x="27402" y="2665"/>
                  </a:cubicBezTo>
                  <a:cubicBezTo>
                    <a:pt x="27502" y="2732"/>
                    <a:pt x="27969" y="2965"/>
                    <a:pt x="27769" y="3165"/>
                  </a:cubicBezTo>
                  <a:cubicBezTo>
                    <a:pt x="27535" y="3399"/>
                    <a:pt x="27269" y="3632"/>
                    <a:pt x="27002" y="3832"/>
                  </a:cubicBezTo>
                  <a:cubicBezTo>
                    <a:pt x="26068" y="4500"/>
                    <a:pt x="25067" y="5100"/>
                    <a:pt x="24033" y="5634"/>
                  </a:cubicBezTo>
                  <a:cubicBezTo>
                    <a:pt x="21865" y="6935"/>
                    <a:pt x="19863" y="8302"/>
                    <a:pt x="17462" y="9170"/>
                  </a:cubicBezTo>
                  <a:cubicBezTo>
                    <a:pt x="14439" y="10300"/>
                    <a:pt x="11119" y="10935"/>
                    <a:pt x="7835" y="10935"/>
                  </a:cubicBezTo>
                  <a:cubicBezTo>
                    <a:pt x="6080" y="10935"/>
                    <a:pt x="4335" y="10754"/>
                    <a:pt x="2651" y="10370"/>
                  </a:cubicBezTo>
                  <a:cubicBezTo>
                    <a:pt x="1830" y="10181"/>
                    <a:pt x="1039" y="9962"/>
                    <a:pt x="278" y="9656"/>
                  </a:cubicBezTo>
                  <a:lnTo>
                    <a:pt x="278" y="9656"/>
                  </a:lnTo>
                  <a:cubicBezTo>
                    <a:pt x="1028" y="9285"/>
                    <a:pt x="1491" y="8562"/>
                    <a:pt x="2084" y="7969"/>
                  </a:cubicBezTo>
                  <a:cubicBezTo>
                    <a:pt x="3018" y="7068"/>
                    <a:pt x="3985" y="6234"/>
                    <a:pt x="5019" y="5434"/>
                  </a:cubicBezTo>
                  <a:cubicBezTo>
                    <a:pt x="5987" y="4600"/>
                    <a:pt x="7021" y="3866"/>
                    <a:pt x="8088" y="3199"/>
                  </a:cubicBezTo>
                  <a:cubicBezTo>
                    <a:pt x="9289" y="2498"/>
                    <a:pt x="10590" y="2098"/>
                    <a:pt x="11891" y="1564"/>
                  </a:cubicBezTo>
                  <a:cubicBezTo>
                    <a:pt x="14293" y="597"/>
                    <a:pt x="16894" y="297"/>
                    <a:pt x="19496" y="263"/>
                  </a:cubicBezTo>
                  <a:cubicBezTo>
                    <a:pt x="19540" y="263"/>
                    <a:pt x="19584" y="262"/>
                    <a:pt x="19627" y="262"/>
                  </a:cubicBezTo>
                  <a:close/>
                  <a:moveTo>
                    <a:pt x="19044" y="1"/>
                  </a:moveTo>
                  <a:cubicBezTo>
                    <a:pt x="17372" y="1"/>
                    <a:pt x="15674" y="258"/>
                    <a:pt x="14126" y="630"/>
                  </a:cubicBezTo>
                  <a:cubicBezTo>
                    <a:pt x="12658" y="1030"/>
                    <a:pt x="11224" y="1531"/>
                    <a:pt x="9856" y="2165"/>
                  </a:cubicBezTo>
                  <a:cubicBezTo>
                    <a:pt x="8589" y="2665"/>
                    <a:pt x="7354" y="3332"/>
                    <a:pt x="6287" y="4166"/>
                  </a:cubicBezTo>
                  <a:cubicBezTo>
                    <a:pt x="5153" y="5000"/>
                    <a:pt x="4052" y="5867"/>
                    <a:pt x="3018" y="6801"/>
                  </a:cubicBezTo>
                  <a:cubicBezTo>
                    <a:pt x="2551" y="7201"/>
                    <a:pt x="2051" y="7668"/>
                    <a:pt x="1617" y="8135"/>
                  </a:cubicBezTo>
                  <a:cubicBezTo>
                    <a:pt x="1183" y="8602"/>
                    <a:pt x="783" y="9203"/>
                    <a:pt x="116" y="9470"/>
                  </a:cubicBezTo>
                  <a:cubicBezTo>
                    <a:pt x="70" y="9500"/>
                    <a:pt x="66" y="9558"/>
                    <a:pt x="88" y="9605"/>
                  </a:cubicBezTo>
                  <a:lnTo>
                    <a:pt x="88" y="9605"/>
                  </a:lnTo>
                  <a:cubicBezTo>
                    <a:pt x="8" y="9636"/>
                    <a:pt x="0" y="9776"/>
                    <a:pt x="82" y="9803"/>
                  </a:cubicBezTo>
                  <a:lnTo>
                    <a:pt x="116" y="9803"/>
                  </a:lnTo>
                  <a:cubicBezTo>
                    <a:pt x="2539" y="10736"/>
                    <a:pt x="5101" y="11134"/>
                    <a:pt x="7673" y="11134"/>
                  </a:cubicBezTo>
                  <a:cubicBezTo>
                    <a:pt x="10163" y="11134"/>
                    <a:pt x="12664" y="10760"/>
                    <a:pt x="15060" y="10137"/>
                  </a:cubicBezTo>
                  <a:cubicBezTo>
                    <a:pt x="17562" y="9503"/>
                    <a:pt x="19930" y="8502"/>
                    <a:pt x="22098" y="7135"/>
                  </a:cubicBezTo>
                  <a:cubicBezTo>
                    <a:pt x="23166" y="6468"/>
                    <a:pt x="24233" y="5800"/>
                    <a:pt x="25300" y="5167"/>
                  </a:cubicBezTo>
                  <a:cubicBezTo>
                    <a:pt x="26335" y="4600"/>
                    <a:pt x="27269" y="3932"/>
                    <a:pt x="28102" y="3165"/>
                  </a:cubicBezTo>
                  <a:cubicBezTo>
                    <a:pt x="28136" y="3099"/>
                    <a:pt x="28136" y="3032"/>
                    <a:pt x="28102" y="2998"/>
                  </a:cubicBezTo>
                  <a:cubicBezTo>
                    <a:pt x="27469" y="2398"/>
                    <a:pt x="26701" y="1931"/>
                    <a:pt x="25868" y="1631"/>
                  </a:cubicBezTo>
                  <a:cubicBezTo>
                    <a:pt x="24733" y="1164"/>
                    <a:pt x="23599" y="764"/>
                    <a:pt x="22465" y="430"/>
                  </a:cubicBezTo>
                  <a:cubicBezTo>
                    <a:pt x="21378" y="127"/>
                    <a:pt x="20217" y="1"/>
                    <a:pt x="1904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407540" y="4848379"/>
              <a:ext cx="1012271" cy="244446"/>
            </a:xfrm>
            <a:custGeom>
              <a:avLst/>
              <a:gdLst/>
              <a:ahLst/>
              <a:cxnLst/>
              <a:rect l="l" t="t" r="r" b="b"/>
              <a:pathLst>
                <a:path w="27944" h="6748" extrusionOk="0">
                  <a:moveTo>
                    <a:pt x="27142" y="1"/>
                  </a:moveTo>
                  <a:cubicBezTo>
                    <a:pt x="25158" y="1"/>
                    <a:pt x="23155" y="133"/>
                    <a:pt x="21206" y="373"/>
                  </a:cubicBezTo>
                  <a:cubicBezTo>
                    <a:pt x="18770" y="706"/>
                    <a:pt x="16435" y="1574"/>
                    <a:pt x="14100" y="2241"/>
                  </a:cubicBezTo>
                  <a:cubicBezTo>
                    <a:pt x="9397" y="3608"/>
                    <a:pt x="4827" y="5243"/>
                    <a:pt x="124" y="6544"/>
                  </a:cubicBezTo>
                  <a:cubicBezTo>
                    <a:pt x="1" y="6575"/>
                    <a:pt x="20" y="6748"/>
                    <a:pt x="155" y="6748"/>
                  </a:cubicBezTo>
                  <a:cubicBezTo>
                    <a:pt x="166" y="6748"/>
                    <a:pt x="178" y="6747"/>
                    <a:pt x="191" y="6744"/>
                  </a:cubicBezTo>
                  <a:cubicBezTo>
                    <a:pt x="4760" y="5510"/>
                    <a:pt x="9264" y="3842"/>
                    <a:pt x="13834" y="2541"/>
                  </a:cubicBezTo>
                  <a:cubicBezTo>
                    <a:pt x="16102" y="1907"/>
                    <a:pt x="18303" y="1107"/>
                    <a:pt x="20638" y="673"/>
                  </a:cubicBezTo>
                  <a:cubicBezTo>
                    <a:pt x="22665" y="359"/>
                    <a:pt x="24716" y="192"/>
                    <a:pt x="26770" y="192"/>
                  </a:cubicBezTo>
                  <a:cubicBezTo>
                    <a:pt x="27117" y="192"/>
                    <a:pt x="27464" y="196"/>
                    <a:pt x="27810" y="206"/>
                  </a:cubicBezTo>
                  <a:cubicBezTo>
                    <a:pt x="27944" y="206"/>
                    <a:pt x="27944" y="6"/>
                    <a:pt x="27810" y="6"/>
                  </a:cubicBezTo>
                  <a:cubicBezTo>
                    <a:pt x="27588" y="2"/>
                    <a:pt x="27365" y="1"/>
                    <a:pt x="2714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1158778" y="4760062"/>
              <a:ext cx="132294" cy="184494"/>
            </a:xfrm>
            <a:custGeom>
              <a:avLst/>
              <a:gdLst/>
              <a:ahLst/>
              <a:cxnLst/>
              <a:rect l="l" t="t" r="r" b="b"/>
              <a:pathLst>
                <a:path w="3652" h="5093" extrusionOk="0">
                  <a:moveTo>
                    <a:pt x="1951" y="1"/>
                  </a:moveTo>
                  <a:cubicBezTo>
                    <a:pt x="1919" y="1"/>
                    <a:pt x="1888" y="13"/>
                    <a:pt x="1869" y="42"/>
                  </a:cubicBezTo>
                  <a:cubicBezTo>
                    <a:pt x="1435" y="676"/>
                    <a:pt x="1035" y="1343"/>
                    <a:pt x="601" y="1977"/>
                  </a:cubicBezTo>
                  <a:cubicBezTo>
                    <a:pt x="501" y="2144"/>
                    <a:pt x="1" y="2744"/>
                    <a:pt x="167" y="3011"/>
                  </a:cubicBezTo>
                  <a:cubicBezTo>
                    <a:pt x="868" y="4078"/>
                    <a:pt x="2436" y="4379"/>
                    <a:pt x="3436" y="5079"/>
                  </a:cubicBezTo>
                  <a:cubicBezTo>
                    <a:pt x="3455" y="5088"/>
                    <a:pt x="3473" y="5092"/>
                    <a:pt x="3490" y="5092"/>
                  </a:cubicBezTo>
                  <a:cubicBezTo>
                    <a:pt x="3593" y="5092"/>
                    <a:pt x="3651" y="4936"/>
                    <a:pt x="3536" y="4879"/>
                  </a:cubicBezTo>
                  <a:cubicBezTo>
                    <a:pt x="2602" y="4245"/>
                    <a:pt x="1435" y="3945"/>
                    <a:pt x="601" y="3178"/>
                  </a:cubicBezTo>
                  <a:cubicBezTo>
                    <a:pt x="101" y="2744"/>
                    <a:pt x="801" y="2044"/>
                    <a:pt x="1068" y="1677"/>
                  </a:cubicBezTo>
                  <a:cubicBezTo>
                    <a:pt x="1435" y="1210"/>
                    <a:pt x="1702" y="643"/>
                    <a:pt x="2035" y="142"/>
                  </a:cubicBezTo>
                  <a:cubicBezTo>
                    <a:pt x="2106" y="71"/>
                    <a:pt x="2027" y="1"/>
                    <a:pt x="195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971493" y="4745571"/>
              <a:ext cx="167070" cy="290995"/>
            </a:xfrm>
            <a:custGeom>
              <a:avLst/>
              <a:gdLst/>
              <a:ahLst/>
              <a:cxnLst/>
              <a:rect l="l" t="t" r="r" b="b"/>
              <a:pathLst>
                <a:path w="4612" h="8033" extrusionOk="0">
                  <a:moveTo>
                    <a:pt x="2020" y="0"/>
                  </a:moveTo>
                  <a:cubicBezTo>
                    <a:pt x="1976" y="0"/>
                    <a:pt x="1928" y="22"/>
                    <a:pt x="1902" y="75"/>
                  </a:cubicBezTo>
                  <a:cubicBezTo>
                    <a:pt x="1601" y="1043"/>
                    <a:pt x="1234" y="1977"/>
                    <a:pt x="801" y="2877"/>
                  </a:cubicBezTo>
                  <a:cubicBezTo>
                    <a:pt x="534" y="3378"/>
                    <a:pt x="0" y="4178"/>
                    <a:pt x="234" y="4779"/>
                  </a:cubicBezTo>
                  <a:cubicBezTo>
                    <a:pt x="434" y="5379"/>
                    <a:pt x="1234" y="5879"/>
                    <a:pt x="1701" y="6213"/>
                  </a:cubicBezTo>
                  <a:cubicBezTo>
                    <a:pt x="2535" y="6913"/>
                    <a:pt x="3569" y="7280"/>
                    <a:pt x="4370" y="8014"/>
                  </a:cubicBezTo>
                  <a:cubicBezTo>
                    <a:pt x="4389" y="8027"/>
                    <a:pt x="4410" y="8032"/>
                    <a:pt x="4431" y="8032"/>
                  </a:cubicBezTo>
                  <a:cubicBezTo>
                    <a:pt x="4522" y="8032"/>
                    <a:pt x="4612" y="7929"/>
                    <a:pt x="4503" y="7847"/>
                  </a:cubicBezTo>
                  <a:lnTo>
                    <a:pt x="4537" y="7847"/>
                  </a:lnTo>
                  <a:cubicBezTo>
                    <a:pt x="3870" y="7247"/>
                    <a:pt x="3036" y="7013"/>
                    <a:pt x="2369" y="6446"/>
                  </a:cubicBezTo>
                  <a:cubicBezTo>
                    <a:pt x="1668" y="6013"/>
                    <a:pt x="1001" y="5446"/>
                    <a:pt x="467" y="4779"/>
                  </a:cubicBezTo>
                  <a:cubicBezTo>
                    <a:pt x="67" y="4245"/>
                    <a:pt x="968" y="2977"/>
                    <a:pt x="1234" y="2477"/>
                  </a:cubicBezTo>
                  <a:cubicBezTo>
                    <a:pt x="1601" y="1710"/>
                    <a:pt x="1868" y="909"/>
                    <a:pt x="2102" y="109"/>
                  </a:cubicBezTo>
                  <a:cubicBezTo>
                    <a:pt x="2142" y="49"/>
                    <a:pt x="2086" y="0"/>
                    <a:pt x="202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774501" y="4803025"/>
              <a:ext cx="161201" cy="304073"/>
            </a:xfrm>
            <a:custGeom>
              <a:avLst/>
              <a:gdLst/>
              <a:ahLst/>
              <a:cxnLst/>
              <a:rect l="l" t="t" r="r" b="b"/>
              <a:pathLst>
                <a:path w="4450" h="8394" extrusionOk="0">
                  <a:moveTo>
                    <a:pt x="971" y="1"/>
                  </a:moveTo>
                  <a:cubicBezTo>
                    <a:pt x="905" y="1"/>
                    <a:pt x="822" y="87"/>
                    <a:pt x="868" y="157"/>
                  </a:cubicBezTo>
                  <a:cubicBezTo>
                    <a:pt x="1168" y="891"/>
                    <a:pt x="701" y="1825"/>
                    <a:pt x="501" y="2525"/>
                  </a:cubicBezTo>
                  <a:cubicBezTo>
                    <a:pt x="268" y="3159"/>
                    <a:pt x="1" y="3893"/>
                    <a:pt x="68" y="4560"/>
                  </a:cubicBezTo>
                  <a:cubicBezTo>
                    <a:pt x="168" y="5294"/>
                    <a:pt x="768" y="5427"/>
                    <a:pt x="1335" y="5828"/>
                  </a:cubicBezTo>
                  <a:cubicBezTo>
                    <a:pt x="1836" y="6228"/>
                    <a:pt x="2303" y="6662"/>
                    <a:pt x="2736" y="7162"/>
                  </a:cubicBezTo>
                  <a:cubicBezTo>
                    <a:pt x="3170" y="7596"/>
                    <a:pt x="3770" y="7896"/>
                    <a:pt x="4204" y="8363"/>
                  </a:cubicBezTo>
                  <a:cubicBezTo>
                    <a:pt x="4226" y="8385"/>
                    <a:pt x="4250" y="8394"/>
                    <a:pt x="4275" y="8394"/>
                  </a:cubicBezTo>
                  <a:cubicBezTo>
                    <a:pt x="4364" y="8394"/>
                    <a:pt x="4449" y="8275"/>
                    <a:pt x="4371" y="8196"/>
                  </a:cubicBezTo>
                  <a:cubicBezTo>
                    <a:pt x="4037" y="7896"/>
                    <a:pt x="3670" y="7596"/>
                    <a:pt x="3303" y="7329"/>
                  </a:cubicBezTo>
                  <a:cubicBezTo>
                    <a:pt x="2803" y="6929"/>
                    <a:pt x="2336" y="6495"/>
                    <a:pt x="1902" y="6028"/>
                  </a:cubicBezTo>
                  <a:cubicBezTo>
                    <a:pt x="1602" y="5761"/>
                    <a:pt x="1269" y="5528"/>
                    <a:pt x="935" y="5327"/>
                  </a:cubicBezTo>
                  <a:cubicBezTo>
                    <a:pt x="301" y="4994"/>
                    <a:pt x="234" y="4527"/>
                    <a:pt x="335" y="3893"/>
                  </a:cubicBezTo>
                  <a:cubicBezTo>
                    <a:pt x="501" y="2726"/>
                    <a:pt x="1569" y="1224"/>
                    <a:pt x="1035" y="57"/>
                  </a:cubicBezTo>
                  <a:cubicBezTo>
                    <a:pt x="1025" y="17"/>
                    <a:pt x="1000" y="1"/>
                    <a:pt x="97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578776" y="4916011"/>
              <a:ext cx="156311" cy="226153"/>
            </a:xfrm>
            <a:custGeom>
              <a:avLst/>
              <a:gdLst/>
              <a:ahLst/>
              <a:cxnLst/>
              <a:rect l="l" t="t" r="r" b="b"/>
              <a:pathLst>
                <a:path w="4315" h="6243" extrusionOk="0">
                  <a:moveTo>
                    <a:pt x="791" y="1"/>
                  </a:moveTo>
                  <a:cubicBezTo>
                    <a:pt x="750" y="1"/>
                    <a:pt x="713" y="23"/>
                    <a:pt x="701" y="74"/>
                  </a:cubicBezTo>
                  <a:cubicBezTo>
                    <a:pt x="500" y="1008"/>
                    <a:pt x="0" y="2509"/>
                    <a:pt x="400" y="3443"/>
                  </a:cubicBezTo>
                  <a:cubicBezTo>
                    <a:pt x="634" y="4010"/>
                    <a:pt x="1268" y="4310"/>
                    <a:pt x="1768" y="4577"/>
                  </a:cubicBezTo>
                  <a:cubicBezTo>
                    <a:pt x="2602" y="5010"/>
                    <a:pt x="3403" y="5544"/>
                    <a:pt x="4103" y="6211"/>
                  </a:cubicBezTo>
                  <a:cubicBezTo>
                    <a:pt x="4117" y="6233"/>
                    <a:pt x="4137" y="6242"/>
                    <a:pt x="4157" y="6242"/>
                  </a:cubicBezTo>
                  <a:cubicBezTo>
                    <a:pt x="4230" y="6242"/>
                    <a:pt x="4315" y="6123"/>
                    <a:pt x="4236" y="6045"/>
                  </a:cubicBezTo>
                  <a:cubicBezTo>
                    <a:pt x="3736" y="5578"/>
                    <a:pt x="3202" y="5144"/>
                    <a:pt x="2635" y="4777"/>
                  </a:cubicBezTo>
                  <a:cubicBezTo>
                    <a:pt x="2002" y="4477"/>
                    <a:pt x="1401" y="4110"/>
                    <a:pt x="834" y="3709"/>
                  </a:cubicBezTo>
                  <a:cubicBezTo>
                    <a:pt x="33" y="3009"/>
                    <a:pt x="701" y="1041"/>
                    <a:pt x="934" y="140"/>
                  </a:cubicBezTo>
                  <a:cubicBezTo>
                    <a:pt x="934" y="58"/>
                    <a:pt x="858" y="1"/>
                    <a:pt x="79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-59258" y="3558760"/>
              <a:ext cx="706931" cy="1176262"/>
            </a:xfrm>
            <a:custGeom>
              <a:avLst/>
              <a:gdLst/>
              <a:ahLst/>
              <a:cxnLst/>
              <a:rect l="l" t="t" r="r" b="b"/>
              <a:pathLst>
                <a:path w="19515" h="32471" extrusionOk="0">
                  <a:moveTo>
                    <a:pt x="13443" y="1"/>
                  </a:moveTo>
                  <a:cubicBezTo>
                    <a:pt x="11003" y="1"/>
                    <a:pt x="9082" y="5832"/>
                    <a:pt x="8173" y="7586"/>
                  </a:cubicBezTo>
                  <a:cubicBezTo>
                    <a:pt x="7512" y="6672"/>
                    <a:pt x="6791" y="4628"/>
                    <a:pt x="5364" y="4628"/>
                  </a:cubicBezTo>
                  <a:cubicBezTo>
                    <a:pt x="5280" y="4628"/>
                    <a:pt x="5193" y="4635"/>
                    <a:pt x="5104" y="4650"/>
                  </a:cubicBezTo>
                  <a:cubicBezTo>
                    <a:pt x="3770" y="4917"/>
                    <a:pt x="3636" y="7452"/>
                    <a:pt x="3503" y="8486"/>
                  </a:cubicBezTo>
                  <a:cubicBezTo>
                    <a:pt x="3370" y="9921"/>
                    <a:pt x="3370" y="11422"/>
                    <a:pt x="3503" y="12856"/>
                  </a:cubicBezTo>
                  <a:cubicBezTo>
                    <a:pt x="3703" y="14090"/>
                    <a:pt x="4204" y="15358"/>
                    <a:pt x="4204" y="16559"/>
                  </a:cubicBezTo>
                  <a:cubicBezTo>
                    <a:pt x="3510" y="15981"/>
                    <a:pt x="2657" y="14683"/>
                    <a:pt x="1832" y="14683"/>
                  </a:cubicBezTo>
                  <a:cubicBezTo>
                    <a:pt x="1466" y="14683"/>
                    <a:pt x="1106" y="14938"/>
                    <a:pt x="768" y="15625"/>
                  </a:cubicBezTo>
                  <a:cubicBezTo>
                    <a:pt x="1" y="17059"/>
                    <a:pt x="1402" y="30135"/>
                    <a:pt x="1869" y="32470"/>
                  </a:cubicBezTo>
                  <a:lnTo>
                    <a:pt x="1902" y="32470"/>
                  </a:lnTo>
                  <a:cubicBezTo>
                    <a:pt x="3670" y="30669"/>
                    <a:pt x="8974" y="26366"/>
                    <a:pt x="10675" y="24898"/>
                  </a:cubicBezTo>
                  <a:cubicBezTo>
                    <a:pt x="12209" y="23597"/>
                    <a:pt x="13644" y="22196"/>
                    <a:pt x="15011" y="20695"/>
                  </a:cubicBezTo>
                  <a:cubicBezTo>
                    <a:pt x="15845" y="19861"/>
                    <a:pt x="17546" y="18227"/>
                    <a:pt x="17747" y="17026"/>
                  </a:cubicBezTo>
                  <a:cubicBezTo>
                    <a:pt x="17980" y="15158"/>
                    <a:pt x="14945" y="14858"/>
                    <a:pt x="13644" y="14658"/>
                  </a:cubicBezTo>
                  <a:cubicBezTo>
                    <a:pt x="14878" y="13557"/>
                    <a:pt x="19514" y="11522"/>
                    <a:pt x="18314" y="9220"/>
                  </a:cubicBezTo>
                  <a:cubicBezTo>
                    <a:pt x="17889" y="8457"/>
                    <a:pt x="16628" y="8211"/>
                    <a:pt x="15311" y="8211"/>
                  </a:cubicBezTo>
                  <a:cubicBezTo>
                    <a:pt x="14038" y="8211"/>
                    <a:pt x="12714" y="8440"/>
                    <a:pt x="12042" y="8653"/>
                  </a:cubicBezTo>
                  <a:cubicBezTo>
                    <a:pt x="13077" y="7386"/>
                    <a:pt x="17079" y="381"/>
                    <a:pt x="13644" y="14"/>
                  </a:cubicBezTo>
                  <a:cubicBezTo>
                    <a:pt x="13576" y="5"/>
                    <a:pt x="13510" y="1"/>
                    <a:pt x="1344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3"/>
            <p:cNvSpPr/>
            <p:nvPr/>
          </p:nvSpPr>
          <p:spPr>
            <a:xfrm>
              <a:off x="-77805" y="4090909"/>
              <a:ext cx="900698" cy="1099646"/>
            </a:xfrm>
            <a:custGeom>
              <a:avLst/>
              <a:gdLst/>
              <a:ahLst/>
              <a:cxnLst/>
              <a:rect l="l" t="t" r="r" b="b"/>
              <a:pathLst>
                <a:path w="24864" h="30356" extrusionOk="0">
                  <a:moveTo>
                    <a:pt x="22148" y="0"/>
                  </a:moveTo>
                  <a:cubicBezTo>
                    <a:pt x="20644" y="0"/>
                    <a:pt x="19058" y="478"/>
                    <a:pt x="17725" y="868"/>
                  </a:cubicBezTo>
                  <a:cubicBezTo>
                    <a:pt x="17603" y="929"/>
                    <a:pt x="17648" y="1073"/>
                    <a:pt x="17732" y="1073"/>
                  </a:cubicBezTo>
                  <a:cubicBezTo>
                    <a:pt x="17741" y="1073"/>
                    <a:pt x="17749" y="1071"/>
                    <a:pt x="17758" y="1068"/>
                  </a:cubicBezTo>
                  <a:cubicBezTo>
                    <a:pt x="19197" y="669"/>
                    <a:pt x="20679" y="247"/>
                    <a:pt x="22170" y="247"/>
                  </a:cubicBezTo>
                  <a:cubicBezTo>
                    <a:pt x="22544" y="247"/>
                    <a:pt x="22920" y="274"/>
                    <a:pt x="23295" y="334"/>
                  </a:cubicBezTo>
                  <a:cubicBezTo>
                    <a:pt x="23729" y="401"/>
                    <a:pt x="24129" y="535"/>
                    <a:pt x="24496" y="735"/>
                  </a:cubicBezTo>
                  <a:cubicBezTo>
                    <a:pt x="24663" y="835"/>
                    <a:pt x="23762" y="2202"/>
                    <a:pt x="23662" y="2336"/>
                  </a:cubicBezTo>
                  <a:cubicBezTo>
                    <a:pt x="23062" y="3437"/>
                    <a:pt x="22495" y="4537"/>
                    <a:pt x="21961" y="5672"/>
                  </a:cubicBezTo>
                  <a:cubicBezTo>
                    <a:pt x="20060" y="9708"/>
                    <a:pt x="18892" y="14011"/>
                    <a:pt x="17391" y="18247"/>
                  </a:cubicBezTo>
                  <a:cubicBezTo>
                    <a:pt x="16090" y="21983"/>
                    <a:pt x="14556" y="25786"/>
                    <a:pt x="10853" y="27687"/>
                  </a:cubicBezTo>
                  <a:cubicBezTo>
                    <a:pt x="9252" y="28421"/>
                    <a:pt x="7618" y="29022"/>
                    <a:pt x="5916" y="29455"/>
                  </a:cubicBezTo>
                  <a:cubicBezTo>
                    <a:pt x="4812" y="29789"/>
                    <a:pt x="3538" y="30122"/>
                    <a:pt x="2315" y="30122"/>
                  </a:cubicBezTo>
                  <a:cubicBezTo>
                    <a:pt x="1580" y="30122"/>
                    <a:pt x="863" y="30002"/>
                    <a:pt x="212" y="29689"/>
                  </a:cubicBezTo>
                  <a:cubicBezTo>
                    <a:pt x="191" y="29678"/>
                    <a:pt x="170" y="29673"/>
                    <a:pt x="151" y="29673"/>
                  </a:cubicBezTo>
                  <a:cubicBezTo>
                    <a:pt x="53" y="29673"/>
                    <a:pt x="0" y="29800"/>
                    <a:pt x="112" y="29856"/>
                  </a:cubicBezTo>
                  <a:cubicBezTo>
                    <a:pt x="856" y="30213"/>
                    <a:pt x="1658" y="30356"/>
                    <a:pt x="2483" y="30356"/>
                  </a:cubicBezTo>
                  <a:cubicBezTo>
                    <a:pt x="4580" y="30356"/>
                    <a:pt x="6823" y="29435"/>
                    <a:pt x="8618" y="28788"/>
                  </a:cubicBezTo>
                  <a:cubicBezTo>
                    <a:pt x="10019" y="28355"/>
                    <a:pt x="11320" y="27754"/>
                    <a:pt x="12521" y="26920"/>
                  </a:cubicBezTo>
                  <a:cubicBezTo>
                    <a:pt x="13655" y="26053"/>
                    <a:pt x="14589" y="24952"/>
                    <a:pt x="15323" y="23684"/>
                  </a:cubicBezTo>
                  <a:cubicBezTo>
                    <a:pt x="16157" y="22150"/>
                    <a:pt x="16858" y="20549"/>
                    <a:pt x="17425" y="18881"/>
                  </a:cubicBezTo>
                  <a:cubicBezTo>
                    <a:pt x="18158" y="16880"/>
                    <a:pt x="18792" y="14845"/>
                    <a:pt x="19459" y="12843"/>
                  </a:cubicBezTo>
                  <a:cubicBezTo>
                    <a:pt x="20794" y="8640"/>
                    <a:pt x="22595" y="4604"/>
                    <a:pt x="24830" y="835"/>
                  </a:cubicBezTo>
                  <a:cubicBezTo>
                    <a:pt x="24863" y="801"/>
                    <a:pt x="24863" y="735"/>
                    <a:pt x="24797" y="701"/>
                  </a:cubicBezTo>
                  <a:cubicBezTo>
                    <a:pt x="24000" y="188"/>
                    <a:pt x="23090" y="0"/>
                    <a:pt x="2214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3"/>
            <p:cNvSpPr/>
            <p:nvPr/>
          </p:nvSpPr>
          <p:spPr>
            <a:xfrm>
              <a:off x="-91100" y="4117389"/>
              <a:ext cx="916094" cy="1039259"/>
            </a:xfrm>
            <a:custGeom>
              <a:avLst/>
              <a:gdLst/>
              <a:ahLst/>
              <a:cxnLst/>
              <a:rect l="l" t="t" r="r" b="b"/>
              <a:pathLst>
                <a:path w="25289" h="28689" extrusionOk="0">
                  <a:moveTo>
                    <a:pt x="25122" y="0"/>
                  </a:moveTo>
                  <a:cubicBezTo>
                    <a:pt x="25114" y="0"/>
                    <a:pt x="25106" y="2"/>
                    <a:pt x="25097" y="4"/>
                  </a:cubicBezTo>
                  <a:lnTo>
                    <a:pt x="25097" y="37"/>
                  </a:lnTo>
                  <a:cubicBezTo>
                    <a:pt x="23896" y="304"/>
                    <a:pt x="22995" y="1271"/>
                    <a:pt x="22095" y="2005"/>
                  </a:cubicBezTo>
                  <a:cubicBezTo>
                    <a:pt x="20827" y="3006"/>
                    <a:pt x="19626" y="4073"/>
                    <a:pt x="18525" y="5274"/>
                  </a:cubicBezTo>
                  <a:cubicBezTo>
                    <a:pt x="16357" y="7609"/>
                    <a:pt x="14523" y="10211"/>
                    <a:pt x="13055" y="13046"/>
                  </a:cubicBezTo>
                  <a:cubicBezTo>
                    <a:pt x="11487" y="16049"/>
                    <a:pt x="9853" y="18951"/>
                    <a:pt x="7618" y="21519"/>
                  </a:cubicBezTo>
                  <a:cubicBezTo>
                    <a:pt x="6450" y="22853"/>
                    <a:pt x="5216" y="24088"/>
                    <a:pt x="3982" y="25322"/>
                  </a:cubicBezTo>
                  <a:cubicBezTo>
                    <a:pt x="2714" y="26556"/>
                    <a:pt x="1347" y="27390"/>
                    <a:pt x="79" y="28524"/>
                  </a:cubicBezTo>
                  <a:cubicBezTo>
                    <a:pt x="1" y="28576"/>
                    <a:pt x="85" y="28689"/>
                    <a:pt x="173" y="28689"/>
                  </a:cubicBezTo>
                  <a:cubicBezTo>
                    <a:pt x="198" y="28689"/>
                    <a:pt x="224" y="28680"/>
                    <a:pt x="246" y="28658"/>
                  </a:cubicBezTo>
                  <a:cubicBezTo>
                    <a:pt x="1413" y="27590"/>
                    <a:pt x="2781" y="26823"/>
                    <a:pt x="3882" y="25689"/>
                  </a:cubicBezTo>
                  <a:cubicBezTo>
                    <a:pt x="5016" y="24588"/>
                    <a:pt x="6250" y="23320"/>
                    <a:pt x="7351" y="22120"/>
                  </a:cubicBezTo>
                  <a:cubicBezTo>
                    <a:pt x="9486" y="19718"/>
                    <a:pt x="11287" y="17049"/>
                    <a:pt x="12721" y="14181"/>
                  </a:cubicBezTo>
                  <a:cubicBezTo>
                    <a:pt x="14122" y="11345"/>
                    <a:pt x="15857" y="8677"/>
                    <a:pt x="17925" y="6275"/>
                  </a:cubicBezTo>
                  <a:cubicBezTo>
                    <a:pt x="18926" y="5107"/>
                    <a:pt x="19993" y="4007"/>
                    <a:pt x="21161" y="3039"/>
                  </a:cubicBezTo>
                  <a:cubicBezTo>
                    <a:pt x="21728" y="2539"/>
                    <a:pt x="22328" y="2105"/>
                    <a:pt x="22929" y="1638"/>
                  </a:cubicBezTo>
                  <a:cubicBezTo>
                    <a:pt x="23629" y="1071"/>
                    <a:pt x="24230" y="437"/>
                    <a:pt x="25164" y="237"/>
                  </a:cubicBezTo>
                  <a:cubicBezTo>
                    <a:pt x="25288" y="206"/>
                    <a:pt x="25238" y="0"/>
                    <a:pt x="2512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3"/>
            <p:cNvSpPr/>
            <p:nvPr/>
          </p:nvSpPr>
          <p:spPr>
            <a:xfrm>
              <a:off x="703210" y="4096958"/>
              <a:ext cx="62887" cy="116355"/>
            </a:xfrm>
            <a:custGeom>
              <a:avLst/>
              <a:gdLst/>
              <a:ahLst/>
              <a:cxnLst/>
              <a:rect l="l" t="t" r="r" b="b"/>
              <a:pathLst>
                <a:path w="1736" h="3212" extrusionOk="0">
                  <a:moveTo>
                    <a:pt x="118" y="1"/>
                  </a:moveTo>
                  <a:cubicBezTo>
                    <a:pt x="59" y="1"/>
                    <a:pt x="1" y="34"/>
                    <a:pt x="1" y="101"/>
                  </a:cubicBezTo>
                  <a:cubicBezTo>
                    <a:pt x="68" y="1001"/>
                    <a:pt x="68" y="1902"/>
                    <a:pt x="1" y="2803"/>
                  </a:cubicBezTo>
                  <a:cubicBezTo>
                    <a:pt x="1" y="2836"/>
                    <a:pt x="68" y="2903"/>
                    <a:pt x="134" y="2903"/>
                  </a:cubicBezTo>
                  <a:cubicBezTo>
                    <a:pt x="298" y="2903"/>
                    <a:pt x="1042" y="3104"/>
                    <a:pt x="1362" y="3104"/>
                  </a:cubicBezTo>
                  <a:cubicBezTo>
                    <a:pt x="1434" y="3104"/>
                    <a:pt x="1484" y="3094"/>
                    <a:pt x="1502" y="3070"/>
                  </a:cubicBezTo>
                  <a:lnTo>
                    <a:pt x="1502" y="3070"/>
                  </a:lnTo>
                  <a:cubicBezTo>
                    <a:pt x="1455" y="3140"/>
                    <a:pt x="1524" y="3211"/>
                    <a:pt x="1593" y="3211"/>
                  </a:cubicBezTo>
                  <a:cubicBezTo>
                    <a:pt x="1621" y="3211"/>
                    <a:pt x="1649" y="3199"/>
                    <a:pt x="1669" y="3170"/>
                  </a:cubicBezTo>
                  <a:lnTo>
                    <a:pt x="1702" y="3170"/>
                  </a:lnTo>
                  <a:cubicBezTo>
                    <a:pt x="1735" y="3136"/>
                    <a:pt x="1735" y="3070"/>
                    <a:pt x="1702" y="3036"/>
                  </a:cubicBezTo>
                  <a:cubicBezTo>
                    <a:pt x="1435" y="2803"/>
                    <a:pt x="801" y="2769"/>
                    <a:pt x="435" y="2736"/>
                  </a:cubicBezTo>
                  <a:lnTo>
                    <a:pt x="201" y="2703"/>
                  </a:lnTo>
                  <a:cubicBezTo>
                    <a:pt x="268" y="2436"/>
                    <a:pt x="268" y="2169"/>
                    <a:pt x="268" y="1902"/>
                  </a:cubicBezTo>
                  <a:cubicBezTo>
                    <a:pt x="268" y="1302"/>
                    <a:pt x="268" y="701"/>
                    <a:pt x="234" y="101"/>
                  </a:cubicBezTo>
                  <a:cubicBezTo>
                    <a:pt x="234" y="34"/>
                    <a:pt x="176" y="1"/>
                    <a:pt x="11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3"/>
            <p:cNvSpPr/>
            <p:nvPr/>
          </p:nvSpPr>
          <p:spPr>
            <a:xfrm>
              <a:off x="528822" y="4180421"/>
              <a:ext cx="186160" cy="154753"/>
            </a:xfrm>
            <a:custGeom>
              <a:avLst/>
              <a:gdLst/>
              <a:ahLst/>
              <a:cxnLst/>
              <a:rect l="l" t="t" r="r" b="b"/>
              <a:pathLst>
                <a:path w="5139" h="4272" extrusionOk="0">
                  <a:moveTo>
                    <a:pt x="143" y="0"/>
                  </a:moveTo>
                  <a:cubicBezTo>
                    <a:pt x="64" y="0"/>
                    <a:pt x="0" y="113"/>
                    <a:pt x="78" y="165"/>
                  </a:cubicBezTo>
                  <a:cubicBezTo>
                    <a:pt x="945" y="999"/>
                    <a:pt x="1046" y="2467"/>
                    <a:pt x="1312" y="3568"/>
                  </a:cubicBezTo>
                  <a:cubicBezTo>
                    <a:pt x="1346" y="3601"/>
                    <a:pt x="1379" y="3634"/>
                    <a:pt x="1412" y="3634"/>
                  </a:cubicBezTo>
                  <a:cubicBezTo>
                    <a:pt x="2580" y="3901"/>
                    <a:pt x="3781" y="4101"/>
                    <a:pt x="4982" y="4268"/>
                  </a:cubicBezTo>
                  <a:cubicBezTo>
                    <a:pt x="4992" y="4271"/>
                    <a:pt x="5001" y="4272"/>
                    <a:pt x="5010" y="4272"/>
                  </a:cubicBezTo>
                  <a:cubicBezTo>
                    <a:pt x="5119" y="4272"/>
                    <a:pt x="5138" y="4099"/>
                    <a:pt x="5015" y="4068"/>
                  </a:cubicBezTo>
                  <a:lnTo>
                    <a:pt x="5048" y="4068"/>
                  </a:lnTo>
                  <a:cubicBezTo>
                    <a:pt x="4348" y="3968"/>
                    <a:pt x="3647" y="3834"/>
                    <a:pt x="2947" y="3734"/>
                  </a:cubicBezTo>
                  <a:cubicBezTo>
                    <a:pt x="2547" y="3668"/>
                    <a:pt x="2180" y="3568"/>
                    <a:pt x="1779" y="3501"/>
                  </a:cubicBezTo>
                  <a:cubicBezTo>
                    <a:pt x="1379" y="3434"/>
                    <a:pt x="1412" y="3034"/>
                    <a:pt x="1346" y="2734"/>
                  </a:cubicBezTo>
                  <a:cubicBezTo>
                    <a:pt x="1146" y="1800"/>
                    <a:pt x="945" y="699"/>
                    <a:pt x="212" y="32"/>
                  </a:cubicBezTo>
                  <a:cubicBezTo>
                    <a:pt x="189" y="10"/>
                    <a:pt x="166" y="0"/>
                    <a:pt x="14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13"/>
            <p:cNvSpPr/>
            <p:nvPr/>
          </p:nvSpPr>
          <p:spPr>
            <a:xfrm>
              <a:off x="377871" y="4303515"/>
              <a:ext cx="279476" cy="171707"/>
            </a:xfrm>
            <a:custGeom>
              <a:avLst/>
              <a:gdLst/>
              <a:ahLst/>
              <a:cxnLst/>
              <a:rect l="l" t="t" r="r" b="b"/>
              <a:pathLst>
                <a:path w="7715" h="4740" extrusionOk="0">
                  <a:moveTo>
                    <a:pt x="146" y="1"/>
                  </a:moveTo>
                  <a:cubicBezTo>
                    <a:pt x="76" y="1"/>
                    <a:pt x="0" y="94"/>
                    <a:pt x="76" y="170"/>
                  </a:cubicBezTo>
                  <a:cubicBezTo>
                    <a:pt x="1143" y="1437"/>
                    <a:pt x="1677" y="3005"/>
                    <a:pt x="2144" y="4606"/>
                  </a:cubicBezTo>
                  <a:cubicBezTo>
                    <a:pt x="2144" y="4639"/>
                    <a:pt x="2210" y="4673"/>
                    <a:pt x="2244" y="4673"/>
                  </a:cubicBezTo>
                  <a:cubicBezTo>
                    <a:pt x="4045" y="4739"/>
                    <a:pt x="5813" y="4739"/>
                    <a:pt x="7614" y="4739"/>
                  </a:cubicBezTo>
                  <a:cubicBezTo>
                    <a:pt x="7714" y="4706"/>
                    <a:pt x="7714" y="4539"/>
                    <a:pt x="7614" y="4506"/>
                  </a:cubicBezTo>
                  <a:lnTo>
                    <a:pt x="4579" y="4506"/>
                  </a:lnTo>
                  <a:cubicBezTo>
                    <a:pt x="4145" y="4506"/>
                    <a:pt x="3678" y="4473"/>
                    <a:pt x="3244" y="4473"/>
                  </a:cubicBezTo>
                  <a:cubicBezTo>
                    <a:pt x="2577" y="4473"/>
                    <a:pt x="2310" y="4473"/>
                    <a:pt x="2110" y="3772"/>
                  </a:cubicBezTo>
                  <a:cubicBezTo>
                    <a:pt x="1743" y="2404"/>
                    <a:pt x="1110" y="1137"/>
                    <a:pt x="209" y="36"/>
                  </a:cubicBezTo>
                  <a:cubicBezTo>
                    <a:pt x="192" y="11"/>
                    <a:pt x="169" y="1"/>
                    <a:pt x="146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3"/>
            <p:cNvSpPr/>
            <p:nvPr/>
          </p:nvSpPr>
          <p:spPr>
            <a:xfrm>
              <a:off x="241194" y="4447474"/>
              <a:ext cx="361417" cy="220393"/>
            </a:xfrm>
            <a:custGeom>
              <a:avLst/>
              <a:gdLst/>
              <a:ahLst/>
              <a:cxnLst/>
              <a:rect l="l" t="t" r="r" b="b"/>
              <a:pathLst>
                <a:path w="9977" h="6084" extrusionOk="0">
                  <a:moveTo>
                    <a:pt x="175" y="1"/>
                  </a:moveTo>
                  <a:cubicBezTo>
                    <a:pt x="86" y="1"/>
                    <a:pt x="1" y="120"/>
                    <a:pt x="79" y="198"/>
                  </a:cubicBezTo>
                  <a:cubicBezTo>
                    <a:pt x="1514" y="1866"/>
                    <a:pt x="2014" y="4068"/>
                    <a:pt x="2881" y="6036"/>
                  </a:cubicBezTo>
                  <a:cubicBezTo>
                    <a:pt x="2881" y="6059"/>
                    <a:pt x="2915" y="6083"/>
                    <a:pt x="2946" y="6083"/>
                  </a:cubicBezTo>
                  <a:cubicBezTo>
                    <a:pt x="2959" y="6083"/>
                    <a:pt x="2971" y="6079"/>
                    <a:pt x="2981" y="6069"/>
                  </a:cubicBezTo>
                  <a:cubicBezTo>
                    <a:pt x="5250" y="5602"/>
                    <a:pt x="7585" y="5869"/>
                    <a:pt x="9853" y="5369"/>
                  </a:cubicBezTo>
                  <a:cubicBezTo>
                    <a:pt x="9976" y="5338"/>
                    <a:pt x="9957" y="5165"/>
                    <a:pt x="9848" y="5165"/>
                  </a:cubicBezTo>
                  <a:cubicBezTo>
                    <a:pt x="9839" y="5165"/>
                    <a:pt x="9830" y="5166"/>
                    <a:pt x="9819" y="5169"/>
                  </a:cubicBezTo>
                  <a:cubicBezTo>
                    <a:pt x="8519" y="5402"/>
                    <a:pt x="7251" y="5536"/>
                    <a:pt x="5950" y="5536"/>
                  </a:cubicBezTo>
                  <a:cubicBezTo>
                    <a:pt x="5350" y="5569"/>
                    <a:pt x="4749" y="5602"/>
                    <a:pt x="4149" y="5669"/>
                  </a:cubicBezTo>
                  <a:cubicBezTo>
                    <a:pt x="3869" y="5700"/>
                    <a:pt x="3619" y="5774"/>
                    <a:pt x="3400" y="5774"/>
                  </a:cubicBezTo>
                  <a:cubicBezTo>
                    <a:pt x="3150" y="5774"/>
                    <a:pt x="2942" y="5676"/>
                    <a:pt x="2781" y="5302"/>
                  </a:cubicBezTo>
                  <a:cubicBezTo>
                    <a:pt x="2047" y="3467"/>
                    <a:pt x="1514" y="1533"/>
                    <a:pt x="246" y="32"/>
                  </a:cubicBezTo>
                  <a:cubicBezTo>
                    <a:pt x="224" y="10"/>
                    <a:pt x="199" y="1"/>
                    <a:pt x="17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3"/>
            <p:cNvSpPr/>
            <p:nvPr/>
          </p:nvSpPr>
          <p:spPr>
            <a:xfrm>
              <a:off x="110638" y="4595200"/>
              <a:ext cx="412567" cy="251293"/>
            </a:xfrm>
            <a:custGeom>
              <a:avLst/>
              <a:gdLst/>
              <a:ahLst/>
              <a:cxnLst/>
              <a:rect l="l" t="t" r="r" b="b"/>
              <a:pathLst>
                <a:path w="11389" h="6937" extrusionOk="0">
                  <a:moveTo>
                    <a:pt x="162" y="0"/>
                  </a:moveTo>
                  <a:cubicBezTo>
                    <a:pt x="84" y="0"/>
                    <a:pt x="1" y="87"/>
                    <a:pt x="47" y="157"/>
                  </a:cubicBezTo>
                  <a:cubicBezTo>
                    <a:pt x="648" y="1491"/>
                    <a:pt x="1382" y="2758"/>
                    <a:pt x="2015" y="4093"/>
                  </a:cubicBezTo>
                  <a:cubicBezTo>
                    <a:pt x="2349" y="4727"/>
                    <a:pt x="2682" y="5394"/>
                    <a:pt x="2983" y="6061"/>
                  </a:cubicBezTo>
                  <a:cubicBezTo>
                    <a:pt x="3083" y="6328"/>
                    <a:pt x="3316" y="6595"/>
                    <a:pt x="3583" y="6761"/>
                  </a:cubicBezTo>
                  <a:cubicBezTo>
                    <a:pt x="3887" y="6872"/>
                    <a:pt x="4214" y="6937"/>
                    <a:pt x="4545" y="6937"/>
                  </a:cubicBezTo>
                  <a:cubicBezTo>
                    <a:pt x="4613" y="6937"/>
                    <a:pt x="4682" y="6934"/>
                    <a:pt x="4751" y="6928"/>
                  </a:cubicBezTo>
                  <a:cubicBezTo>
                    <a:pt x="5451" y="6928"/>
                    <a:pt x="6152" y="6895"/>
                    <a:pt x="6852" y="6895"/>
                  </a:cubicBezTo>
                  <a:cubicBezTo>
                    <a:pt x="8320" y="6895"/>
                    <a:pt x="9754" y="6828"/>
                    <a:pt x="11222" y="6828"/>
                  </a:cubicBezTo>
                  <a:cubicBezTo>
                    <a:pt x="11389" y="6828"/>
                    <a:pt x="11389" y="6628"/>
                    <a:pt x="11222" y="6628"/>
                  </a:cubicBezTo>
                  <a:cubicBezTo>
                    <a:pt x="10021" y="6628"/>
                    <a:pt x="8854" y="6661"/>
                    <a:pt x="7686" y="6695"/>
                  </a:cubicBezTo>
                  <a:lnTo>
                    <a:pt x="5718" y="6695"/>
                  </a:lnTo>
                  <a:cubicBezTo>
                    <a:pt x="5493" y="6718"/>
                    <a:pt x="5269" y="6729"/>
                    <a:pt x="5046" y="6729"/>
                  </a:cubicBezTo>
                  <a:cubicBezTo>
                    <a:pt x="4639" y="6729"/>
                    <a:pt x="4238" y="6693"/>
                    <a:pt x="3850" y="6628"/>
                  </a:cubicBezTo>
                  <a:cubicBezTo>
                    <a:pt x="3350" y="6494"/>
                    <a:pt x="3183" y="6027"/>
                    <a:pt x="3016" y="5594"/>
                  </a:cubicBezTo>
                  <a:cubicBezTo>
                    <a:pt x="2716" y="4960"/>
                    <a:pt x="2382" y="4360"/>
                    <a:pt x="2082" y="3692"/>
                  </a:cubicBezTo>
                  <a:cubicBezTo>
                    <a:pt x="1482" y="2492"/>
                    <a:pt x="814" y="1291"/>
                    <a:pt x="247" y="57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3"/>
            <p:cNvSpPr/>
            <p:nvPr/>
          </p:nvSpPr>
          <p:spPr>
            <a:xfrm>
              <a:off x="18409" y="4669462"/>
              <a:ext cx="405358" cy="351672"/>
            </a:xfrm>
            <a:custGeom>
              <a:avLst/>
              <a:gdLst/>
              <a:ahLst/>
              <a:cxnLst/>
              <a:rect l="l" t="t" r="r" b="b"/>
              <a:pathLst>
                <a:path w="11190" h="9708" extrusionOk="0">
                  <a:moveTo>
                    <a:pt x="151" y="1"/>
                  </a:moveTo>
                  <a:cubicBezTo>
                    <a:pt x="80" y="1"/>
                    <a:pt x="1" y="79"/>
                    <a:pt x="25" y="175"/>
                  </a:cubicBezTo>
                  <a:cubicBezTo>
                    <a:pt x="392" y="942"/>
                    <a:pt x="625" y="1743"/>
                    <a:pt x="792" y="2543"/>
                  </a:cubicBezTo>
                  <a:cubicBezTo>
                    <a:pt x="1025" y="3510"/>
                    <a:pt x="1326" y="4478"/>
                    <a:pt x="1593" y="5412"/>
                  </a:cubicBezTo>
                  <a:cubicBezTo>
                    <a:pt x="1793" y="6046"/>
                    <a:pt x="1993" y="6646"/>
                    <a:pt x="2126" y="7280"/>
                  </a:cubicBezTo>
                  <a:cubicBezTo>
                    <a:pt x="2226" y="7647"/>
                    <a:pt x="2293" y="8180"/>
                    <a:pt x="2627" y="8414"/>
                  </a:cubicBezTo>
                  <a:cubicBezTo>
                    <a:pt x="3094" y="8681"/>
                    <a:pt x="3627" y="8848"/>
                    <a:pt x="4161" y="8948"/>
                  </a:cubicBezTo>
                  <a:cubicBezTo>
                    <a:pt x="4995" y="9114"/>
                    <a:pt x="5829" y="9315"/>
                    <a:pt x="6663" y="9448"/>
                  </a:cubicBezTo>
                  <a:cubicBezTo>
                    <a:pt x="7520" y="9623"/>
                    <a:pt x="8377" y="9708"/>
                    <a:pt x="9233" y="9708"/>
                  </a:cubicBezTo>
                  <a:cubicBezTo>
                    <a:pt x="9844" y="9708"/>
                    <a:pt x="10455" y="9665"/>
                    <a:pt x="11066" y="9581"/>
                  </a:cubicBezTo>
                  <a:cubicBezTo>
                    <a:pt x="11189" y="9551"/>
                    <a:pt x="11142" y="9378"/>
                    <a:pt x="11029" y="9378"/>
                  </a:cubicBezTo>
                  <a:cubicBezTo>
                    <a:pt x="11019" y="9378"/>
                    <a:pt x="11009" y="9379"/>
                    <a:pt x="10999" y="9381"/>
                  </a:cubicBezTo>
                  <a:lnTo>
                    <a:pt x="10999" y="9348"/>
                  </a:lnTo>
                  <a:cubicBezTo>
                    <a:pt x="10374" y="9443"/>
                    <a:pt x="9749" y="9488"/>
                    <a:pt x="9129" y="9488"/>
                  </a:cubicBezTo>
                  <a:cubicBezTo>
                    <a:pt x="8226" y="9488"/>
                    <a:pt x="7333" y="9392"/>
                    <a:pt x="6463" y="9215"/>
                  </a:cubicBezTo>
                  <a:cubicBezTo>
                    <a:pt x="5796" y="9081"/>
                    <a:pt x="5128" y="8948"/>
                    <a:pt x="4461" y="8781"/>
                  </a:cubicBezTo>
                  <a:cubicBezTo>
                    <a:pt x="3794" y="8614"/>
                    <a:pt x="2727" y="8547"/>
                    <a:pt x="2493" y="7780"/>
                  </a:cubicBezTo>
                  <a:cubicBezTo>
                    <a:pt x="2326" y="7313"/>
                    <a:pt x="2260" y="6813"/>
                    <a:pt x="2126" y="6312"/>
                  </a:cubicBezTo>
                  <a:cubicBezTo>
                    <a:pt x="1926" y="5612"/>
                    <a:pt x="1659" y="4911"/>
                    <a:pt x="1459" y="4211"/>
                  </a:cubicBezTo>
                  <a:cubicBezTo>
                    <a:pt x="1092" y="2843"/>
                    <a:pt x="859" y="1309"/>
                    <a:pt x="225" y="41"/>
                  </a:cubicBezTo>
                  <a:cubicBezTo>
                    <a:pt x="206" y="13"/>
                    <a:pt x="179" y="1"/>
                    <a:pt x="15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3"/>
            <p:cNvSpPr/>
            <p:nvPr/>
          </p:nvSpPr>
          <p:spPr>
            <a:xfrm>
              <a:off x="210221" y="3294388"/>
              <a:ext cx="48360" cy="591373"/>
            </a:xfrm>
            <a:custGeom>
              <a:avLst/>
              <a:gdLst/>
              <a:ahLst/>
              <a:cxnLst/>
              <a:rect l="l" t="t" r="r" b="b"/>
              <a:pathLst>
                <a:path w="1335" h="16325" extrusionOk="0">
                  <a:moveTo>
                    <a:pt x="512" y="0"/>
                  </a:moveTo>
                  <a:cubicBezTo>
                    <a:pt x="448" y="0"/>
                    <a:pt x="380" y="57"/>
                    <a:pt x="400" y="140"/>
                  </a:cubicBezTo>
                  <a:cubicBezTo>
                    <a:pt x="801" y="1441"/>
                    <a:pt x="934" y="2808"/>
                    <a:pt x="867" y="4176"/>
                  </a:cubicBezTo>
                  <a:cubicBezTo>
                    <a:pt x="801" y="5510"/>
                    <a:pt x="467" y="6811"/>
                    <a:pt x="300" y="8146"/>
                  </a:cubicBezTo>
                  <a:cubicBezTo>
                    <a:pt x="0" y="10881"/>
                    <a:pt x="367" y="13549"/>
                    <a:pt x="901" y="16251"/>
                  </a:cubicBezTo>
                  <a:cubicBezTo>
                    <a:pt x="914" y="16302"/>
                    <a:pt x="951" y="16324"/>
                    <a:pt x="990" y="16324"/>
                  </a:cubicBezTo>
                  <a:cubicBezTo>
                    <a:pt x="1053" y="16324"/>
                    <a:pt x="1122" y="16267"/>
                    <a:pt x="1101" y="16185"/>
                  </a:cubicBezTo>
                  <a:cubicBezTo>
                    <a:pt x="534" y="13316"/>
                    <a:pt x="167" y="10447"/>
                    <a:pt x="601" y="7512"/>
                  </a:cubicBezTo>
                  <a:cubicBezTo>
                    <a:pt x="1001" y="4977"/>
                    <a:pt x="1334" y="2608"/>
                    <a:pt x="601" y="73"/>
                  </a:cubicBezTo>
                  <a:cubicBezTo>
                    <a:pt x="588" y="22"/>
                    <a:pt x="551" y="0"/>
                    <a:pt x="51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3"/>
            <p:cNvSpPr/>
            <p:nvPr/>
          </p:nvSpPr>
          <p:spPr>
            <a:xfrm>
              <a:off x="163092" y="3329055"/>
              <a:ext cx="86542" cy="86542"/>
            </a:xfrm>
            <a:custGeom>
              <a:avLst/>
              <a:gdLst/>
              <a:ahLst/>
              <a:cxnLst/>
              <a:rect l="l" t="t" r="r" b="b"/>
              <a:pathLst>
                <a:path w="2389" h="2389" extrusionOk="0">
                  <a:moveTo>
                    <a:pt x="766" y="230"/>
                  </a:moveTo>
                  <a:cubicBezTo>
                    <a:pt x="814" y="230"/>
                    <a:pt x="861" y="237"/>
                    <a:pt x="901" y="250"/>
                  </a:cubicBezTo>
                  <a:cubicBezTo>
                    <a:pt x="1168" y="317"/>
                    <a:pt x="1368" y="617"/>
                    <a:pt x="1535" y="851"/>
                  </a:cubicBezTo>
                  <a:cubicBezTo>
                    <a:pt x="1761" y="1218"/>
                    <a:pt x="1939" y="1609"/>
                    <a:pt x="2029" y="2044"/>
                  </a:cubicBezTo>
                  <a:lnTo>
                    <a:pt x="2029" y="2044"/>
                  </a:lnTo>
                  <a:cubicBezTo>
                    <a:pt x="1777" y="1920"/>
                    <a:pt x="1529" y="1762"/>
                    <a:pt x="1301" y="1585"/>
                  </a:cubicBezTo>
                  <a:cubicBezTo>
                    <a:pt x="901" y="1351"/>
                    <a:pt x="567" y="984"/>
                    <a:pt x="401" y="551"/>
                  </a:cubicBezTo>
                  <a:cubicBezTo>
                    <a:pt x="347" y="337"/>
                    <a:pt x="571" y="230"/>
                    <a:pt x="766" y="230"/>
                  </a:cubicBezTo>
                  <a:close/>
                  <a:moveTo>
                    <a:pt x="689" y="1"/>
                  </a:moveTo>
                  <a:cubicBezTo>
                    <a:pt x="529" y="1"/>
                    <a:pt x="379" y="71"/>
                    <a:pt x="267" y="250"/>
                  </a:cubicBezTo>
                  <a:cubicBezTo>
                    <a:pt x="0" y="684"/>
                    <a:pt x="501" y="1184"/>
                    <a:pt x="801" y="1451"/>
                  </a:cubicBezTo>
                  <a:cubicBezTo>
                    <a:pt x="1163" y="1814"/>
                    <a:pt x="1580" y="2094"/>
                    <a:pt x="2077" y="2317"/>
                  </a:cubicBezTo>
                  <a:lnTo>
                    <a:pt x="2077" y="2317"/>
                  </a:lnTo>
                  <a:cubicBezTo>
                    <a:pt x="2097" y="2352"/>
                    <a:pt x="2149" y="2373"/>
                    <a:pt x="2197" y="2373"/>
                  </a:cubicBezTo>
                  <a:cubicBezTo>
                    <a:pt x="2200" y="2373"/>
                    <a:pt x="2203" y="2373"/>
                    <a:pt x="2206" y="2373"/>
                  </a:cubicBezTo>
                  <a:lnTo>
                    <a:pt x="2206" y="2373"/>
                  </a:lnTo>
                  <a:cubicBezTo>
                    <a:pt x="2215" y="2377"/>
                    <a:pt x="2225" y="2381"/>
                    <a:pt x="2235" y="2385"/>
                  </a:cubicBezTo>
                  <a:cubicBezTo>
                    <a:pt x="2243" y="2388"/>
                    <a:pt x="2250" y="2389"/>
                    <a:pt x="2257" y="2389"/>
                  </a:cubicBezTo>
                  <a:cubicBezTo>
                    <a:pt x="2341" y="2389"/>
                    <a:pt x="2388" y="2225"/>
                    <a:pt x="2281" y="2159"/>
                  </a:cubicBezTo>
                  <a:lnTo>
                    <a:pt x="2281" y="2159"/>
                  </a:lnTo>
                  <a:cubicBezTo>
                    <a:pt x="2167" y="1542"/>
                    <a:pt x="1909" y="986"/>
                    <a:pt x="1535" y="517"/>
                  </a:cubicBezTo>
                  <a:cubicBezTo>
                    <a:pt x="1358" y="274"/>
                    <a:pt x="1004" y="1"/>
                    <a:pt x="68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3"/>
            <p:cNvSpPr/>
            <p:nvPr/>
          </p:nvSpPr>
          <p:spPr>
            <a:xfrm>
              <a:off x="231340" y="3409294"/>
              <a:ext cx="93714" cy="84078"/>
            </a:xfrm>
            <a:custGeom>
              <a:avLst/>
              <a:gdLst/>
              <a:ahLst/>
              <a:cxnLst/>
              <a:rect l="l" t="t" r="r" b="b"/>
              <a:pathLst>
                <a:path w="2587" h="2321" extrusionOk="0">
                  <a:moveTo>
                    <a:pt x="1886" y="204"/>
                  </a:moveTo>
                  <a:cubicBezTo>
                    <a:pt x="2152" y="204"/>
                    <a:pt x="2119" y="671"/>
                    <a:pt x="2052" y="804"/>
                  </a:cubicBezTo>
                  <a:cubicBezTo>
                    <a:pt x="1886" y="1037"/>
                    <a:pt x="1685" y="1238"/>
                    <a:pt x="1419" y="1371"/>
                  </a:cubicBezTo>
                  <a:cubicBezTo>
                    <a:pt x="1158" y="1567"/>
                    <a:pt x="855" y="1706"/>
                    <a:pt x="555" y="1862"/>
                  </a:cubicBezTo>
                  <a:lnTo>
                    <a:pt x="555" y="1862"/>
                  </a:lnTo>
                  <a:cubicBezTo>
                    <a:pt x="670" y="1609"/>
                    <a:pt x="808" y="1357"/>
                    <a:pt x="985" y="1104"/>
                  </a:cubicBezTo>
                  <a:cubicBezTo>
                    <a:pt x="1152" y="837"/>
                    <a:pt x="1485" y="237"/>
                    <a:pt x="1886" y="204"/>
                  </a:cubicBezTo>
                  <a:close/>
                  <a:moveTo>
                    <a:pt x="1880" y="0"/>
                  </a:moveTo>
                  <a:cubicBezTo>
                    <a:pt x="1568" y="0"/>
                    <a:pt x="1249" y="419"/>
                    <a:pt x="1085" y="637"/>
                  </a:cubicBezTo>
                  <a:cubicBezTo>
                    <a:pt x="730" y="1056"/>
                    <a:pt x="469" y="1507"/>
                    <a:pt x="271" y="2018"/>
                  </a:cubicBezTo>
                  <a:lnTo>
                    <a:pt x="271" y="2018"/>
                  </a:lnTo>
                  <a:cubicBezTo>
                    <a:pt x="208" y="2056"/>
                    <a:pt x="145" y="2096"/>
                    <a:pt x="84" y="2138"/>
                  </a:cubicBezTo>
                  <a:cubicBezTo>
                    <a:pt x="0" y="2194"/>
                    <a:pt x="57" y="2321"/>
                    <a:pt x="156" y="2321"/>
                  </a:cubicBezTo>
                  <a:cubicBezTo>
                    <a:pt x="176" y="2321"/>
                    <a:pt x="196" y="2316"/>
                    <a:pt x="218" y="2305"/>
                  </a:cubicBezTo>
                  <a:cubicBezTo>
                    <a:pt x="785" y="1938"/>
                    <a:pt x="1419" y="1705"/>
                    <a:pt x="1919" y="1271"/>
                  </a:cubicBezTo>
                  <a:cubicBezTo>
                    <a:pt x="2253" y="1004"/>
                    <a:pt x="2586" y="370"/>
                    <a:pt x="2086" y="70"/>
                  </a:cubicBezTo>
                  <a:cubicBezTo>
                    <a:pt x="2019" y="21"/>
                    <a:pt x="1949" y="0"/>
                    <a:pt x="188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160665" y="3459684"/>
              <a:ext cx="76181" cy="83788"/>
            </a:xfrm>
            <a:custGeom>
              <a:avLst/>
              <a:gdLst/>
              <a:ahLst/>
              <a:cxnLst/>
              <a:rect l="l" t="t" r="r" b="b"/>
              <a:pathLst>
                <a:path w="2103" h="2313" extrusionOk="0">
                  <a:moveTo>
                    <a:pt x="1015" y="229"/>
                  </a:moveTo>
                  <a:cubicBezTo>
                    <a:pt x="1124" y="229"/>
                    <a:pt x="1240" y="268"/>
                    <a:pt x="1301" y="314"/>
                  </a:cubicBezTo>
                  <a:cubicBezTo>
                    <a:pt x="1468" y="514"/>
                    <a:pt x="1602" y="714"/>
                    <a:pt x="1668" y="981"/>
                  </a:cubicBezTo>
                  <a:cubicBezTo>
                    <a:pt x="1791" y="1319"/>
                    <a:pt x="1857" y="1685"/>
                    <a:pt x="1893" y="2053"/>
                  </a:cubicBezTo>
                  <a:lnTo>
                    <a:pt x="1893" y="2053"/>
                  </a:lnTo>
                  <a:cubicBezTo>
                    <a:pt x="1706" y="1884"/>
                    <a:pt x="1542" y="1711"/>
                    <a:pt x="1402" y="1514"/>
                  </a:cubicBezTo>
                  <a:cubicBezTo>
                    <a:pt x="1068" y="1214"/>
                    <a:pt x="868" y="847"/>
                    <a:pt x="768" y="447"/>
                  </a:cubicBezTo>
                  <a:cubicBezTo>
                    <a:pt x="768" y="284"/>
                    <a:pt x="886" y="229"/>
                    <a:pt x="1015" y="229"/>
                  </a:cubicBezTo>
                  <a:close/>
                  <a:moveTo>
                    <a:pt x="2102" y="2148"/>
                  </a:moveTo>
                  <a:cubicBezTo>
                    <a:pt x="2102" y="2151"/>
                    <a:pt x="2102" y="2153"/>
                    <a:pt x="2102" y="2156"/>
                  </a:cubicBezTo>
                  <a:lnTo>
                    <a:pt x="2102" y="2156"/>
                  </a:lnTo>
                  <a:cubicBezTo>
                    <a:pt x="2102" y="2165"/>
                    <a:pt x="2102" y="2173"/>
                    <a:pt x="2102" y="2182"/>
                  </a:cubicBezTo>
                  <a:lnTo>
                    <a:pt x="2102" y="2148"/>
                  </a:lnTo>
                  <a:close/>
                  <a:moveTo>
                    <a:pt x="1064" y="1"/>
                  </a:moveTo>
                  <a:cubicBezTo>
                    <a:pt x="972" y="1"/>
                    <a:pt x="873" y="25"/>
                    <a:pt x="768" y="80"/>
                  </a:cubicBezTo>
                  <a:cubicBezTo>
                    <a:pt x="1" y="514"/>
                    <a:pt x="1535" y="2015"/>
                    <a:pt x="1869" y="2282"/>
                  </a:cubicBezTo>
                  <a:cubicBezTo>
                    <a:pt x="1891" y="2304"/>
                    <a:pt x="1914" y="2313"/>
                    <a:pt x="1937" y="2313"/>
                  </a:cubicBezTo>
                  <a:cubicBezTo>
                    <a:pt x="1979" y="2313"/>
                    <a:pt x="2016" y="2282"/>
                    <a:pt x="2031" y="2245"/>
                  </a:cubicBezTo>
                  <a:lnTo>
                    <a:pt x="2031" y="2245"/>
                  </a:lnTo>
                  <a:cubicBezTo>
                    <a:pt x="2068" y="2235"/>
                    <a:pt x="2099" y="2205"/>
                    <a:pt x="2102" y="2156"/>
                  </a:cubicBezTo>
                  <a:lnTo>
                    <a:pt x="2102" y="2156"/>
                  </a:lnTo>
                  <a:cubicBezTo>
                    <a:pt x="2093" y="1596"/>
                    <a:pt x="1799" y="1"/>
                    <a:pt x="10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216742" y="3568178"/>
              <a:ext cx="78101" cy="73537"/>
            </a:xfrm>
            <a:custGeom>
              <a:avLst/>
              <a:gdLst/>
              <a:ahLst/>
              <a:cxnLst/>
              <a:rect l="l" t="t" r="r" b="b"/>
              <a:pathLst>
                <a:path w="2156" h="2030" extrusionOk="0">
                  <a:moveTo>
                    <a:pt x="1638" y="240"/>
                  </a:moveTo>
                  <a:cubicBezTo>
                    <a:pt x="1712" y="240"/>
                    <a:pt x="1766" y="308"/>
                    <a:pt x="1788" y="421"/>
                  </a:cubicBezTo>
                  <a:cubicBezTo>
                    <a:pt x="1855" y="688"/>
                    <a:pt x="1755" y="988"/>
                    <a:pt x="1521" y="1155"/>
                  </a:cubicBezTo>
                  <a:cubicBezTo>
                    <a:pt x="1156" y="1436"/>
                    <a:pt x="766" y="1622"/>
                    <a:pt x="333" y="1754"/>
                  </a:cubicBezTo>
                  <a:lnTo>
                    <a:pt x="333" y="1754"/>
                  </a:lnTo>
                  <a:cubicBezTo>
                    <a:pt x="626" y="1181"/>
                    <a:pt x="1022" y="670"/>
                    <a:pt x="1521" y="287"/>
                  </a:cubicBezTo>
                  <a:cubicBezTo>
                    <a:pt x="1564" y="255"/>
                    <a:pt x="1603" y="240"/>
                    <a:pt x="1638" y="240"/>
                  </a:cubicBezTo>
                  <a:close/>
                  <a:moveTo>
                    <a:pt x="1633" y="0"/>
                  </a:moveTo>
                  <a:cubicBezTo>
                    <a:pt x="1287" y="0"/>
                    <a:pt x="1000" y="475"/>
                    <a:pt x="821" y="654"/>
                  </a:cubicBezTo>
                  <a:cubicBezTo>
                    <a:pt x="526" y="1015"/>
                    <a:pt x="263" y="1439"/>
                    <a:pt x="64" y="1834"/>
                  </a:cubicBezTo>
                  <a:lnTo>
                    <a:pt x="64" y="1834"/>
                  </a:lnTo>
                  <a:cubicBezTo>
                    <a:pt x="0" y="1882"/>
                    <a:pt x="25" y="2022"/>
                    <a:pt x="121" y="2026"/>
                  </a:cubicBezTo>
                  <a:lnTo>
                    <a:pt x="121" y="2026"/>
                  </a:lnTo>
                  <a:cubicBezTo>
                    <a:pt x="130" y="2028"/>
                    <a:pt x="138" y="2029"/>
                    <a:pt x="147" y="2029"/>
                  </a:cubicBezTo>
                  <a:cubicBezTo>
                    <a:pt x="170" y="2029"/>
                    <a:pt x="192" y="2021"/>
                    <a:pt x="209" y="2003"/>
                  </a:cubicBezTo>
                  <a:lnTo>
                    <a:pt x="209" y="2003"/>
                  </a:lnTo>
                  <a:cubicBezTo>
                    <a:pt x="766" y="1811"/>
                    <a:pt x="1434" y="1639"/>
                    <a:pt x="1822" y="1155"/>
                  </a:cubicBezTo>
                  <a:cubicBezTo>
                    <a:pt x="2022" y="921"/>
                    <a:pt x="2155" y="187"/>
                    <a:pt x="1755" y="21"/>
                  </a:cubicBezTo>
                  <a:cubicBezTo>
                    <a:pt x="1713" y="7"/>
                    <a:pt x="1673" y="0"/>
                    <a:pt x="16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124367" y="3635557"/>
              <a:ext cx="96866" cy="70059"/>
            </a:xfrm>
            <a:custGeom>
              <a:avLst/>
              <a:gdLst/>
              <a:ahLst/>
              <a:cxnLst/>
              <a:rect l="l" t="t" r="r" b="b"/>
              <a:pathLst>
                <a:path w="2674" h="1934" extrusionOk="0">
                  <a:moveTo>
                    <a:pt x="1339" y="198"/>
                  </a:moveTo>
                  <a:cubicBezTo>
                    <a:pt x="1837" y="198"/>
                    <a:pt x="2374" y="1349"/>
                    <a:pt x="2433" y="1729"/>
                  </a:cubicBezTo>
                  <a:lnTo>
                    <a:pt x="2433" y="1729"/>
                  </a:lnTo>
                  <a:cubicBezTo>
                    <a:pt x="1798" y="1688"/>
                    <a:pt x="408" y="1053"/>
                    <a:pt x="1069" y="329"/>
                  </a:cubicBezTo>
                  <a:cubicBezTo>
                    <a:pt x="1156" y="237"/>
                    <a:pt x="1247" y="198"/>
                    <a:pt x="1339" y="198"/>
                  </a:cubicBezTo>
                  <a:close/>
                  <a:moveTo>
                    <a:pt x="1344" y="0"/>
                  </a:moveTo>
                  <a:cubicBezTo>
                    <a:pt x="1200" y="0"/>
                    <a:pt x="1051" y="59"/>
                    <a:pt x="902" y="195"/>
                  </a:cubicBezTo>
                  <a:cubicBezTo>
                    <a:pt x="0" y="1033"/>
                    <a:pt x="1713" y="1933"/>
                    <a:pt x="2462" y="1933"/>
                  </a:cubicBezTo>
                  <a:cubicBezTo>
                    <a:pt x="2488" y="1933"/>
                    <a:pt x="2513" y="1932"/>
                    <a:pt x="2537" y="1930"/>
                  </a:cubicBezTo>
                  <a:cubicBezTo>
                    <a:pt x="2632" y="1930"/>
                    <a:pt x="2673" y="1865"/>
                    <a:pt x="2659" y="1809"/>
                  </a:cubicBezTo>
                  <a:lnTo>
                    <a:pt x="2659" y="1809"/>
                  </a:lnTo>
                  <a:cubicBezTo>
                    <a:pt x="2666" y="1796"/>
                    <a:pt x="2670" y="1781"/>
                    <a:pt x="2670" y="1763"/>
                  </a:cubicBezTo>
                  <a:cubicBezTo>
                    <a:pt x="2588" y="1242"/>
                    <a:pt x="2010" y="0"/>
                    <a:pt x="134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379755" y="3684679"/>
              <a:ext cx="500666" cy="422202"/>
            </a:xfrm>
            <a:custGeom>
              <a:avLst/>
              <a:gdLst/>
              <a:ahLst/>
              <a:cxnLst/>
              <a:rect l="l" t="t" r="r" b="b"/>
              <a:pathLst>
                <a:path w="13821" h="11655" extrusionOk="0">
                  <a:moveTo>
                    <a:pt x="13703" y="1"/>
                  </a:moveTo>
                  <a:cubicBezTo>
                    <a:pt x="13665" y="1"/>
                    <a:pt x="13625" y="23"/>
                    <a:pt x="13600" y="74"/>
                  </a:cubicBezTo>
                  <a:cubicBezTo>
                    <a:pt x="13200" y="1575"/>
                    <a:pt x="12633" y="3009"/>
                    <a:pt x="11932" y="4410"/>
                  </a:cubicBezTo>
                  <a:cubicBezTo>
                    <a:pt x="11198" y="5978"/>
                    <a:pt x="10131" y="7345"/>
                    <a:pt x="8763" y="8413"/>
                  </a:cubicBezTo>
                  <a:cubicBezTo>
                    <a:pt x="6850" y="9820"/>
                    <a:pt x="4130" y="11464"/>
                    <a:pt x="1584" y="11464"/>
                  </a:cubicBezTo>
                  <a:cubicBezTo>
                    <a:pt x="1111" y="11464"/>
                    <a:pt x="645" y="11407"/>
                    <a:pt x="190" y="11282"/>
                  </a:cubicBezTo>
                  <a:cubicBezTo>
                    <a:pt x="180" y="11279"/>
                    <a:pt x="170" y="11278"/>
                    <a:pt x="161" y="11278"/>
                  </a:cubicBezTo>
                  <a:cubicBezTo>
                    <a:pt x="48" y="11278"/>
                    <a:pt x="0" y="11451"/>
                    <a:pt x="124" y="11482"/>
                  </a:cubicBezTo>
                  <a:cubicBezTo>
                    <a:pt x="580" y="11601"/>
                    <a:pt x="1046" y="11655"/>
                    <a:pt x="1516" y="11655"/>
                  </a:cubicBezTo>
                  <a:cubicBezTo>
                    <a:pt x="4071" y="11655"/>
                    <a:pt x="6752" y="10060"/>
                    <a:pt x="8696" y="8680"/>
                  </a:cubicBezTo>
                  <a:cubicBezTo>
                    <a:pt x="10031" y="7712"/>
                    <a:pt x="11131" y="6445"/>
                    <a:pt x="11865" y="4977"/>
                  </a:cubicBezTo>
                  <a:cubicBezTo>
                    <a:pt x="12699" y="3443"/>
                    <a:pt x="13366" y="1808"/>
                    <a:pt x="13800" y="140"/>
                  </a:cubicBezTo>
                  <a:cubicBezTo>
                    <a:pt x="13821" y="58"/>
                    <a:pt x="13765" y="1"/>
                    <a:pt x="13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706108" y="3751152"/>
              <a:ext cx="274694" cy="99039"/>
            </a:xfrm>
            <a:custGeom>
              <a:avLst/>
              <a:gdLst/>
              <a:ahLst/>
              <a:cxnLst/>
              <a:rect l="l" t="t" r="r" b="b"/>
              <a:pathLst>
                <a:path w="7583" h="2734" extrusionOk="0">
                  <a:moveTo>
                    <a:pt x="132" y="0"/>
                  </a:moveTo>
                  <a:cubicBezTo>
                    <a:pt x="69" y="0"/>
                    <a:pt x="0" y="57"/>
                    <a:pt x="21" y="140"/>
                  </a:cubicBezTo>
                  <a:cubicBezTo>
                    <a:pt x="355" y="1508"/>
                    <a:pt x="1622" y="2275"/>
                    <a:pt x="2890" y="2608"/>
                  </a:cubicBezTo>
                  <a:cubicBezTo>
                    <a:pt x="3209" y="2696"/>
                    <a:pt x="3515" y="2733"/>
                    <a:pt x="3810" y="2733"/>
                  </a:cubicBezTo>
                  <a:cubicBezTo>
                    <a:pt x="5089" y="2733"/>
                    <a:pt x="6186" y="2039"/>
                    <a:pt x="7460" y="1741"/>
                  </a:cubicBezTo>
                  <a:cubicBezTo>
                    <a:pt x="7583" y="1710"/>
                    <a:pt x="7564" y="1537"/>
                    <a:pt x="7455" y="1537"/>
                  </a:cubicBezTo>
                  <a:cubicBezTo>
                    <a:pt x="7446" y="1537"/>
                    <a:pt x="7436" y="1538"/>
                    <a:pt x="7426" y="1541"/>
                  </a:cubicBezTo>
                  <a:cubicBezTo>
                    <a:pt x="6172" y="1839"/>
                    <a:pt x="5079" y="2539"/>
                    <a:pt x="3787" y="2539"/>
                  </a:cubicBezTo>
                  <a:cubicBezTo>
                    <a:pt x="3635" y="2539"/>
                    <a:pt x="3481" y="2529"/>
                    <a:pt x="3323" y="2508"/>
                  </a:cubicBezTo>
                  <a:cubicBezTo>
                    <a:pt x="1989" y="2275"/>
                    <a:pt x="555" y="1474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814240" y="3728221"/>
              <a:ext cx="139973" cy="117731"/>
            </a:xfrm>
            <a:custGeom>
              <a:avLst/>
              <a:gdLst/>
              <a:ahLst/>
              <a:cxnLst/>
              <a:rect l="l" t="t" r="r" b="b"/>
              <a:pathLst>
                <a:path w="3864" h="3250" extrusionOk="0">
                  <a:moveTo>
                    <a:pt x="3706" y="0"/>
                  </a:moveTo>
                  <a:cubicBezTo>
                    <a:pt x="3695" y="0"/>
                    <a:pt x="3685" y="2"/>
                    <a:pt x="3674" y="6"/>
                  </a:cubicBezTo>
                  <a:lnTo>
                    <a:pt x="3641" y="6"/>
                  </a:lnTo>
                  <a:cubicBezTo>
                    <a:pt x="2273" y="806"/>
                    <a:pt x="1039" y="1840"/>
                    <a:pt x="71" y="3108"/>
                  </a:cubicBezTo>
                  <a:cubicBezTo>
                    <a:pt x="1" y="3179"/>
                    <a:pt x="80" y="3249"/>
                    <a:pt x="156" y="3249"/>
                  </a:cubicBezTo>
                  <a:cubicBezTo>
                    <a:pt x="188" y="3249"/>
                    <a:pt x="219" y="3237"/>
                    <a:pt x="238" y="3208"/>
                  </a:cubicBezTo>
                  <a:cubicBezTo>
                    <a:pt x="1206" y="1974"/>
                    <a:pt x="2406" y="973"/>
                    <a:pt x="3774" y="206"/>
                  </a:cubicBezTo>
                  <a:cubicBezTo>
                    <a:pt x="3863" y="116"/>
                    <a:pt x="3793" y="0"/>
                    <a:pt x="370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757004" y="3703045"/>
              <a:ext cx="65096" cy="141314"/>
            </a:xfrm>
            <a:custGeom>
              <a:avLst/>
              <a:gdLst/>
              <a:ahLst/>
              <a:cxnLst/>
              <a:rect l="l" t="t" r="r" b="b"/>
              <a:pathLst>
                <a:path w="1797" h="3901" extrusionOk="0">
                  <a:moveTo>
                    <a:pt x="105" y="0"/>
                  </a:moveTo>
                  <a:cubicBezTo>
                    <a:pt x="50" y="0"/>
                    <a:pt x="0" y="34"/>
                    <a:pt x="17" y="100"/>
                  </a:cubicBezTo>
                  <a:cubicBezTo>
                    <a:pt x="117" y="834"/>
                    <a:pt x="317" y="1535"/>
                    <a:pt x="617" y="2202"/>
                  </a:cubicBezTo>
                  <a:cubicBezTo>
                    <a:pt x="818" y="2836"/>
                    <a:pt x="1118" y="3403"/>
                    <a:pt x="1551" y="3870"/>
                  </a:cubicBezTo>
                  <a:cubicBezTo>
                    <a:pt x="1581" y="3892"/>
                    <a:pt x="1610" y="3901"/>
                    <a:pt x="1637" y="3901"/>
                  </a:cubicBezTo>
                  <a:cubicBezTo>
                    <a:pt x="1732" y="3901"/>
                    <a:pt x="1796" y="3788"/>
                    <a:pt x="1718" y="3736"/>
                  </a:cubicBezTo>
                  <a:cubicBezTo>
                    <a:pt x="1251" y="3303"/>
                    <a:pt x="984" y="2569"/>
                    <a:pt x="751" y="1968"/>
                  </a:cubicBezTo>
                  <a:cubicBezTo>
                    <a:pt x="484" y="1368"/>
                    <a:pt x="317" y="734"/>
                    <a:pt x="217" y="100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952548" y="3794840"/>
              <a:ext cx="40318" cy="26698"/>
            </a:xfrm>
            <a:custGeom>
              <a:avLst/>
              <a:gdLst/>
              <a:ahLst/>
              <a:cxnLst/>
              <a:rect l="l" t="t" r="r" b="b"/>
              <a:pathLst>
                <a:path w="1113" h="737" extrusionOk="0">
                  <a:moveTo>
                    <a:pt x="491" y="0"/>
                  </a:moveTo>
                  <a:cubicBezTo>
                    <a:pt x="0" y="0"/>
                    <a:pt x="0" y="736"/>
                    <a:pt x="491" y="736"/>
                  </a:cubicBezTo>
                  <a:cubicBezTo>
                    <a:pt x="502" y="736"/>
                    <a:pt x="512" y="736"/>
                    <a:pt x="523" y="735"/>
                  </a:cubicBezTo>
                  <a:lnTo>
                    <a:pt x="590" y="735"/>
                  </a:lnTo>
                  <a:cubicBezTo>
                    <a:pt x="601" y="736"/>
                    <a:pt x="611" y="736"/>
                    <a:pt x="622" y="736"/>
                  </a:cubicBezTo>
                  <a:cubicBezTo>
                    <a:pt x="1113" y="736"/>
                    <a:pt x="1113" y="0"/>
                    <a:pt x="622" y="0"/>
                  </a:cubicBezTo>
                  <a:cubicBezTo>
                    <a:pt x="611" y="0"/>
                    <a:pt x="601" y="1"/>
                    <a:pt x="590" y="1"/>
                  </a:cubicBezTo>
                  <a:lnTo>
                    <a:pt x="523" y="1"/>
                  </a:lnTo>
                  <a:cubicBezTo>
                    <a:pt x="512" y="1"/>
                    <a:pt x="502" y="0"/>
                    <a:pt x="49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917119" y="3717390"/>
              <a:ext cx="34522" cy="25684"/>
            </a:xfrm>
            <a:custGeom>
              <a:avLst/>
              <a:gdLst/>
              <a:ahLst/>
              <a:cxnLst/>
              <a:rect l="l" t="t" r="r" b="b"/>
              <a:pathLst>
                <a:path w="953" h="709" extrusionOk="0">
                  <a:moveTo>
                    <a:pt x="612" y="1"/>
                  </a:moveTo>
                  <a:cubicBezTo>
                    <a:pt x="597" y="1"/>
                    <a:pt x="583" y="2"/>
                    <a:pt x="567" y="4"/>
                  </a:cubicBezTo>
                  <a:lnTo>
                    <a:pt x="500" y="4"/>
                  </a:lnTo>
                  <a:cubicBezTo>
                    <a:pt x="0" y="4"/>
                    <a:pt x="0" y="705"/>
                    <a:pt x="500" y="705"/>
                  </a:cubicBezTo>
                  <a:lnTo>
                    <a:pt x="567" y="705"/>
                  </a:lnTo>
                  <a:cubicBezTo>
                    <a:pt x="583" y="708"/>
                    <a:pt x="597" y="709"/>
                    <a:pt x="612" y="709"/>
                  </a:cubicBezTo>
                  <a:cubicBezTo>
                    <a:pt x="953" y="709"/>
                    <a:pt x="953" y="1"/>
                    <a:pt x="61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844597" y="3672833"/>
              <a:ext cx="36297" cy="26625"/>
            </a:xfrm>
            <a:custGeom>
              <a:avLst/>
              <a:gdLst/>
              <a:ahLst/>
              <a:cxnLst/>
              <a:rect l="l" t="t" r="r" b="b"/>
              <a:pathLst>
                <a:path w="1002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lnTo>
                    <a:pt x="534" y="734"/>
                  </a:lnTo>
                  <a:cubicBezTo>
                    <a:pt x="1001" y="734"/>
                    <a:pt x="1001" y="0"/>
                    <a:pt x="5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731031" y="3688519"/>
              <a:ext cx="36261" cy="26625"/>
            </a:xfrm>
            <a:custGeom>
              <a:avLst/>
              <a:gdLst/>
              <a:ahLst/>
              <a:cxnLst/>
              <a:rect l="l" t="t" r="r" b="b"/>
              <a:pathLst>
                <a:path w="1001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lnTo>
                    <a:pt x="534" y="735"/>
                  </a:lnTo>
                  <a:cubicBezTo>
                    <a:pt x="1001" y="735"/>
                    <a:pt x="1001" y="1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686293" y="3739270"/>
              <a:ext cx="38725" cy="26625"/>
            </a:xfrm>
            <a:custGeom>
              <a:avLst/>
              <a:gdLst/>
              <a:ahLst/>
              <a:cxnLst/>
              <a:rect l="l" t="t" r="r" b="b"/>
              <a:pathLst>
                <a:path w="1069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lnTo>
                    <a:pt x="601" y="735"/>
                  </a:lnTo>
                  <a:cubicBezTo>
                    <a:pt x="1068" y="735"/>
                    <a:pt x="1068" y="1"/>
                    <a:pt x="6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306037" y="3912644"/>
              <a:ext cx="1148840" cy="1191042"/>
            </a:xfrm>
            <a:custGeom>
              <a:avLst/>
              <a:gdLst/>
              <a:ahLst/>
              <a:cxnLst/>
              <a:rect l="l" t="t" r="r" b="b"/>
              <a:pathLst>
                <a:path w="31714" h="32879" extrusionOk="0">
                  <a:moveTo>
                    <a:pt x="31578" y="0"/>
                  </a:moveTo>
                  <a:cubicBezTo>
                    <a:pt x="31534" y="0"/>
                    <a:pt x="31494" y="27"/>
                    <a:pt x="31480" y="85"/>
                  </a:cubicBezTo>
                  <a:cubicBezTo>
                    <a:pt x="30779" y="4055"/>
                    <a:pt x="28077" y="7057"/>
                    <a:pt x="24675" y="9058"/>
                  </a:cubicBezTo>
                  <a:cubicBezTo>
                    <a:pt x="23040" y="10026"/>
                    <a:pt x="21272" y="10759"/>
                    <a:pt x="19571" y="11593"/>
                  </a:cubicBezTo>
                  <a:cubicBezTo>
                    <a:pt x="18037" y="12394"/>
                    <a:pt x="16669" y="13428"/>
                    <a:pt x="15435" y="14629"/>
                  </a:cubicBezTo>
                  <a:cubicBezTo>
                    <a:pt x="13000" y="16964"/>
                    <a:pt x="11132" y="19799"/>
                    <a:pt x="9230" y="22568"/>
                  </a:cubicBezTo>
                  <a:cubicBezTo>
                    <a:pt x="8230" y="24002"/>
                    <a:pt x="7196" y="25403"/>
                    <a:pt x="6195" y="26838"/>
                  </a:cubicBezTo>
                  <a:cubicBezTo>
                    <a:pt x="4994" y="28572"/>
                    <a:pt x="3760" y="30207"/>
                    <a:pt x="2059" y="31441"/>
                  </a:cubicBezTo>
                  <a:cubicBezTo>
                    <a:pt x="1978" y="31495"/>
                    <a:pt x="2027" y="31635"/>
                    <a:pt x="2102" y="31635"/>
                  </a:cubicBezTo>
                  <a:cubicBezTo>
                    <a:pt x="2120" y="31635"/>
                    <a:pt x="2139" y="31627"/>
                    <a:pt x="2159" y="31608"/>
                  </a:cubicBezTo>
                  <a:cubicBezTo>
                    <a:pt x="3560" y="30574"/>
                    <a:pt x="4760" y="29306"/>
                    <a:pt x="5761" y="27872"/>
                  </a:cubicBezTo>
                  <a:cubicBezTo>
                    <a:pt x="6829" y="26371"/>
                    <a:pt x="7896" y="24836"/>
                    <a:pt x="8963" y="23335"/>
                  </a:cubicBezTo>
                  <a:cubicBezTo>
                    <a:pt x="11065" y="20300"/>
                    <a:pt x="13100" y="17197"/>
                    <a:pt x="15768" y="14629"/>
                  </a:cubicBezTo>
                  <a:cubicBezTo>
                    <a:pt x="17169" y="13328"/>
                    <a:pt x="18737" y="12260"/>
                    <a:pt x="20472" y="11427"/>
                  </a:cubicBezTo>
                  <a:cubicBezTo>
                    <a:pt x="22273" y="10593"/>
                    <a:pt x="24041" y="9659"/>
                    <a:pt x="25775" y="8625"/>
                  </a:cubicBezTo>
                  <a:cubicBezTo>
                    <a:pt x="28227" y="7017"/>
                    <a:pt x="30211" y="4765"/>
                    <a:pt x="31202" y="2050"/>
                  </a:cubicBezTo>
                  <a:lnTo>
                    <a:pt x="31202" y="2050"/>
                  </a:lnTo>
                  <a:cubicBezTo>
                    <a:pt x="30323" y="5527"/>
                    <a:pt x="27839" y="8112"/>
                    <a:pt x="24608" y="9925"/>
                  </a:cubicBezTo>
                  <a:cubicBezTo>
                    <a:pt x="22907" y="10859"/>
                    <a:pt x="21072" y="11527"/>
                    <a:pt x="19371" y="12494"/>
                  </a:cubicBezTo>
                  <a:cubicBezTo>
                    <a:pt x="17770" y="13495"/>
                    <a:pt x="16335" y="14762"/>
                    <a:pt x="15101" y="16197"/>
                  </a:cubicBezTo>
                  <a:cubicBezTo>
                    <a:pt x="12166" y="19432"/>
                    <a:pt x="9797" y="23102"/>
                    <a:pt x="7429" y="26737"/>
                  </a:cubicBezTo>
                  <a:cubicBezTo>
                    <a:pt x="6462" y="28172"/>
                    <a:pt x="5261" y="29406"/>
                    <a:pt x="3893" y="30507"/>
                  </a:cubicBezTo>
                  <a:cubicBezTo>
                    <a:pt x="2859" y="31341"/>
                    <a:pt x="1525" y="32475"/>
                    <a:pt x="124" y="32675"/>
                  </a:cubicBezTo>
                  <a:cubicBezTo>
                    <a:pt x="1" y="32706"/>
                    <a:pt x="48" y="32879"/>
                    <a:pt x="161" y="32879"/>
                  </a:cubicBezTo>
                  <a:cubicBezTo>
                    <a:pt x="171" y="32879"/>
                    <a:pt x="180" y="32878"/>
                    <a:pt x="191" y="32875"/>
                  </a:cubicBezTo>
                  <a:lnTo>
                    <a:pt x="224" y="32875"/>
                  </a:lnTo>
                  <a:cubicBezTo>
                    <a:pt x="1425" y="32708"/>
                    <a:pt x="2559" y="31808"/>
                    <a:pt x="3493" y="31074"/>
                  </a:cubicBezTo>
                  <a:cubicBezTo>
                    <a:pt x="4861" y="30040"/>
                    <a:pt x="6095" y="28839"/>
                    <a:pt x="7162" y="27505"/>
                  </a:cubicBezTo>
                  <a:cubicBezTo>
                    <a:pt x="8530" y="25703"/>
                    <a:pt x="9664" y="23702"/>
                    <a:pt x="10898" y="21867"/>
                  </a:cubicBezTo>
                  <a:cubicBezTo>
                    <a:pt x="12299" y="19866"/>
                    <a:pt x="13800" y="17931"/>
                    <a:pt x="15401" y="16130"/>
                  </a:cubicBezTo>
                  <a:cubicBezTo>
                    <a:pt x="16836" y="14529"/>
                    <a:pt x="18537" y="13161"/>
                    <a:pt x="20438" y="12160"/>
                  </a:cubicBezTo>
                  <a:cubicBezTo>
                    <a:pt x="22240" y="11260"/>
                    <a:pt x="24108" y="10526"/>
                    <a:pt x="25842" y="9458"/>
                  </a:cubicBezTo>
                  <a:cubicBezTo>
                    <a:pt x="29194" y="7367"/>
                    <a:pt x="31391" y="4120"/>
                    <a:pt x="31708" y="178"/>
                  </a:cubicBezTo>
                  <a:lnTo>
                    <a:pt x="31708" y="178"/>
                  </a:lnTo>
                  <a:cubicBezTo>
                    <a:pt x="31710" y="169"/>
                    <a:pt x="31711" y="160"/>
                    <a:pt x="31713" y="152"/>
                  </a:cubicBezTo>
                  <a:lnTo>
                    <a:pt x="31710" y="151"/>
                  </a:lnTo>
                  <a:lnTo>
                    <a:pt x="31710" y="151"/>
                  </a:lnTo>
                  <a:cubicBezTo>
                    <a:pt x="31711" y="140"/>
                    <a:pt x="31712" y="129"/>
                    <a:pt x="31713" y="118"/>
                  </a:cubicBezTo>
                  <a:cubicBezTo>
                    <a:pt x="31694" y="44"/>
                    <a:pt x="31633" y="0"/>
                    <a:pt x="3157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505058" y="4928545"/>
              <a:ext cx="441076" cy="62343"/>
            </a:xfrm>
            <a:custGeom>
              <a:avLst/>
              <a:gdLst/>
              <a:ahLst/>
              <a:cxnLst/>
              <a:rect l="l" t="t" r="r" b="b"/>
              <a:pathLst>
                <a:path w="12176" h="1721" extrusionOk="0">
                  <a:moveTo>
                    <a:pt x="11297" y="0"/>
                  </a:moveTo>
                  <a:cubicBezTo>
                    <a:pt x="10747" y="0"/>
                    <a:pt x="9919" y="147"/>
                    <a:pt x="9707" y="195"/>
                  </a:cubicBezTo>
                  <a:cubicBezTo>
                    <a:pt x="7606" y="295"/>
                    <a:pt x="5538" y="561"/>
                    <a:pt x="3503" y="728"/>
                  </a:cubicBezTo>
                  <a:cubicBezTo>
                    <a:pt x="2335" y="828"/>
                    <a:pt x="1068" y="762"/>
                    <a:pt x="0" y="1129"/>
                  </a:cubicBezTo>
                  <a:lnTo>
                    <a:pt x="0" y="1262"/>
                  </a:lnTo>
                  <a:cubicBezTo>
                    <a:pt x="165" y="1256"/>
                    <a:pt x="331" y="1254"/>
                    <a:pt x="497" y="1254"/>
                  </a:cubicBezTo>
                  <a:cubicBezTo>
                    <a:pt x="2347" y="1254"/>
                    <a:pt x="4268" y="1570"/>
                    <a:pt x="6105" y="1662"/>
                  </a:cubicBezTo>
                  <a:cubicBezTo>
                    <a:pt x="6539" y="1695"/>
                    <a:pt x="7009" y="1720"/>
                    <a:pt x="7490" y="1720"/>
                  </a:cubicBezTo>
                  <a:cubicBezTo>
                    <a:pt x="8486" y="1720"/>
                    <a:pt x="9531" y="1611"/>
                    <a:pt x="10408" y="1229"/>
                  </a:cubicBezTo>
                  <a:cubicBezTo>
                    <a:pt x="10741" y="1162"/>
                    <a:pt x="12176" y="528"/>
                    <a:pt x="11775" y="94"/>
                  </a:cubicBezTo>
                  <a:cubicBezTo>
                    <a:pt x="11707" y="26"/>
                    <a:pt x="11526" y="0"/>
                    <a:pt x="1129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583594" y="4780891"/>
              <a:ext cx="450748" cy="91867"/>
            </a:xfrm>
            <a:custGeom>
              <a:avLst/>
              <a:gdLst/>
              <a:ahLst/>
              <a:cxnLst/>
              <a:rect l="l" t="t" r="r" b="b"/>
              <a:pathLst>
                <a:path w="12443" h="2536" extrusionOk="0">
                  <a:moveTo>
                    <a:pt x="10794" y="0"/>
                  </a:moveTo>
                  <a:cubicBezTo>
                    <a:pt x="10722" y="0"/>
                    <a:pt x="10659" y="1"/>
                    <a:pt x="10608" y="1"/>
                  </a:cubicBezTo>
                  <a:cubicBezTo>
                    <a:pt x="7272" y="68"/>
                    <a:pt x="3403" y="501"/>
                    <a:pt x="367" y="2036"/>
                  </a:cubicBezTo>
                  <a:lnTo>
                    <a:pt x="1" y="2536"/>
                  </a:lnTo>
                  <a:cubicBezTo>
                    <a:pt x="1356" y="1824"/>
                    <a:pt x="2918" y="1713"/>
                    <a:pt x="4478" y="1713"/>
                  </a:cubicBezTo>
                  <a:cubicBezTo>
                    <a:pt x="5183" y="1713"/>
                    <a:pt x="5887" y="1735"/>
                    <a:pt x="6572" y="1735"/>
                  </a:cubicBezTo>
                  <a:cubicBezTo>
                    <a:pt x="7873" y="1735"/>
                    <a:pt x="9207" y="1602"/>
                    <a:pt x="10508" y="1402"/>
                  </a:cubicBezTo>
                  <a:cubicBezTo>
                    <a:pt x="10908" y="1335"/>
                    <a:pt x="12443" y="1102"/>
                    <a:pt x="12376" y="468"/>
                  </a:cubicBezTo>
                  <a:cubicBezTo>
                    <a:pt x="12347" y="26"/>
                    <a:pt x="11330" y="0"/>
                    <a:pt x="1079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666985" y="4621391"/>
              <a:ext cx="460420" cy="126932"/>
            </a:xfrm>
            <a:custGeom>
              <a:avLst/>
              <a:gdLst/>
              <a:ahLst/>
              <a:cxnLst/>
              <a:rect l="l" t="t" r="r" b="b"/>
              <a:pathLst>
                <a:path w="12710" h="3504" extrusionOk="0">
                  <a:moveTo>
                    <a:pt x="8753" y="0"/>
                  </a:moveTo>
                  <a:cubicBezTo>
                    <a:pt x="5897" y="0"/>
                    <a:pt x="2246" y="1619"/>
                    <a:pt x="67" y="3336"/>
                  </a:cubicBezTo>
                  <a:lnTo>
                    <a:pt x="0" y="3503"/>
                  </a:lnTo>
                  <a:cubicBezTo>
                    <a:pt x="1953" y="2495"/>
                    <a:pt x="4144" y="1963"/>
                    <a:pt x="6348" y="1963"/>
                  </a:cubicBezTo>
                  <a:cubicBezTo>
                    <a:pt x="6478" y="1963"/>
                    <a:pt x="6608" y="1965"/>
                    <a:pt x="6738" y="1969"/>
                  </a:cubicBezTo>
                  <a:cubicBezTo>
                    <a:pt x="7268" y="1969"/>
                    <a:pt x="7957" y="2020"/>
                    <a:pt x="8650" y="2020"/>
                  </a:cubicBezTo>
                  <a:cubicBezTo>
                    <a:pt x="9442" y="2020"/>
                    <a:pt x="10239" y="1953"/>
                    <a:pt x="10808" y="1669"/>
                  </a:cubicBezTo>
                  <a:cubicBezTo>
                    <a:pt x="12709" y="735"/>
                    <a:pt x="9640" y="1"/>
                    <a:pt x="8840" y="1"/>
                  </a:cubicBezTo>
                  <a:cubicBezTo>
                    <a:pt x="8811" y="0"/>
                    <a:pt x="8782" y="0"/>
                    <a:pt x="875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775733" y="4494965"/>
              <a:ext cx="386702" cy="98677"/>
            </a:xfrm>
            <a:custGeom>
              <a:avLst/>
              <a:gdLst/>
              <a:ahLst/>
              <a:cxnLst/>
              <a:rect l="l" t="t" r="r" b="b"/>
              <a:pathLst>
                <a:path w="10675" h="2724" extrusionOk="0">
                  <a:moveTo>
                    <a:pt x="7155" y="0"/>
                  </a:moveTo>
                  <a:cubicBezTo>
                    <a:pt x="6253" y="0"/>
                    <a:pt x="5357" y="149"/>
                    <a:pt x="4504" y="455"/>
                  </a:cubicBezTo>
                  <a:cubicBezTo>
                    <a:pt x="3069" y="889"/>
                    <a:pt x="1535" y="1423"/>
                    <a:pt x="334" y="2323"/>
                  </a:cubicBezTo>
                  <a:lnTo>
                    <a:pt x="0" y="2723"/>
                  </a:lnTo>
                  <a:cubicBezTo>
                    <a:pt x="2169" y="1222"/>
                    <a:pt x="4604" y="1556"/>
                    <a:pt x="7139" y="1423"/>
                  </a:cubicBezTo>
                  <a:cubicBezTo>
                    <a:pt x="8039" y="1356"/>
                    <a:pt x="10675" y="555"/>
                    <a:pt x="8573" y="122"/>
                  </a:cubicBezTo>
                  <a:cubicBezTo>
                    <a:pt x="8103" y="41"/>
                    <a:pt x="7628" y="0"/>
                    <a:pt x="715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943673" y="4410198"/>
              <a:ext cx="262269" cy="55750"/>
            </a:xfrm>
            <a:custGeom>
              <a:avLst/>
              <a:gdLst/>
              <a:ahLst/>
              <a:cxnLst/>
              <a:rect l="l" t="t" r="r" b="b"/>
              <a:pathLst>
                <a:path w="7240" h="1539" extrusionOk="0">
                  <a:moveTo>
                    <a:pt x="1166" y="0"/>
                  </a:moveTo>
                  <a:cubicBezTo>
                    <a:pt x="902" y="0"/>
                    <a:pt x="636" y="9"/>
                    <a:pt x="368" y="27"/>
                  </a:cubicBezTo>
                  <a:lnTo>
                    <a:pt x="335" y="27"/>
                  </a:lnTo>
                  <a:lnTo>
                    <a:pt x="1" y="160"/>
                  </a:lnTo>
                  <a:cubicBezTo>
                    <a:pt x="735" y="193"/>
                    <a:pt x="1402" y="360"/>
                    <a:pt x="2069" y="694"/>
                  </a:cubicBezTo>
                  <a:cubicBezTo>
                    <a:pt x="2711" y="955"/>
                    <a:pt x="4233" y="1538"/>
                    <a:pt x="5357" y="1538"/>
                  </a:cubicBezTo>
                  <a:cubicBezTo>
                    <a:pt x="5811" y="1538"/>
                    <a:pt x="6199" y="1443"/>
                    <a:pt x="6439" y="1194"/>
                  </a:cubicBezTo>
                  <a:cubicBezTo>
                    <a:pt x="7239" y="393"/>
                    <a:pt x="3937" y="193"/>
                    <a:pt x="3303" y="160"/>
                  </a:cubicBezTo>
                  <a:cubicBezTo>
                    <a:pt x="2595" y="62"/>
                    <a:pt x="1887" y="0"/>
                    <a:pt x="116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1052457" y="4341044"/>
              <a:ext cx="227203" cy="66545"/>
            </a:xfrm>
            <a:custGeom>
              <a:avLst/>
              <a:gdLst/>
              <a:ahLst/>
              <a:cxnLst/>
              <a:rect l="l" t="t" r="r" b="b"/>
              <a:pathLst>
                <a:path w="6272" h="1837" extrusionOk="0">
                  <a:moveTo>
                    <a:pt x="100" y="1"/>
                  </a:moveTo>
                  <a:lnTo>
                    <a:pt x="0" y="101"/>
                  </a:lnTo>
                  <a:cubicBezTo>
                    <a:pt x="528" y="352"/>
                    <a:pt x="3825" y="1837"/>
                    <a:pt x="5415" y="1837"/>
                  </a:cubicBezTo>
                  <a:cubicBezTo>
                    <a:pt x="5934" y="1837"/>
                    <a:pt x="6271" y="1679"/>
                    <a:pt x="6271" y="1268"/>
                  </a:cubicBezTo>
                  <a:cubicBezTo>
                    <a:pt x="6271" y="68"/>
                    <a:pt x="1001" y="168"/>
                    <a:pt x="1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1179317" y="4280620"/>
              <a:ext cx="190978" cy="68755"/>
            </a:xfrm>
            <a:custGeom>
              <a:avLst/>
              <a:gdLst/>
              <a:ahLst/>
              <a:cxnLst/>
              <a:rect l="l" t="t" r="r" b="b"/>
              <a:pathLst>
                <a:path w="5272" h="1898" extrusionOk="0">
                  <a:moveTo>
                    <a:pt x="301" y="1"/>
                  </a:moveTo>
                  <a:lnTo>
                    <a:pt x="1" y="168"/>
                  </a:lnTo>
                  <a:cubicBezTo>
                    <a:pt x="804" y="722"/>
                    <a:pt x="2298" y="1897"/>
                    <a:pt x="3450" y="1897"/>
                  </a:cubicBezTo>
                  <a:cubicBezTo>
                    <a:pt x="3685" y="1897"/>
                    <a:pt x="3906" y="1849"/>
                    <a:pt x="4104" y="1736"/>
                  </a:cubicBezTo>
                  <a:cubicBezTo>
                    <a:pt x="5271" y="1068"/>
                    <a:pt x="2703" y="535"/>
                    <a:pt x="2102" y="401"/>
                  </a:cubicBezTo>
                  <a:cubicBezTo>
                    <a:pt x="1502" y="234"/>
                    <a:pt x="868" y="134"/>
                    <a:pt x="30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1259085" y="4209945"/>
              <a:ext cx="243722" cy="48397"/>
            </a:xfrm>
            <a:custGeom>
              <a:avLst/>
              <a:gdLst/>
              <a:ahLst/>
              <a:cxnLst/>
              <a:rect l="l" t="t" r="r" b="b"/>
              <a:pathLst>
                <a:path w="6728" h="1336" extrusionOk="0">
                  <a:moveTo>
                    <a:pt x="4577" y="0"/>
                  </a:moveTo>
                  <a:cubicBezTo>
                    <a:pt x="2946" y="0"/>
                    <a:pt x="882" y="248"/>
                    <a:pt x="400" y="518"/>
                  </a:cubicBezTo>
                  <a:cubicBezTo>
                    <a:pt x="367" y="584"/>
                    <a:pt x="167" y="718"/>
                    <a:pt x="134" y="751"/>
                  </a:cubicBezTo>
                  <a:lnTo>
                    <a:pt x="0" y="851"/>
                  </a:lnTo>
                  <a:cubicBezTo>
                    <a:pt x="596" y="966"/>
                    <a:pt x="2628" y="1336"/>
                    <a:pt x="4297" y="1336"/>
                  </a:cubicBezTo>
                  <a:cubicBezTo>
                    <a:pt x="5526" y="1336"/>
                    <a:pt x="6558" y="1135"/>
                    <a:pt x="6672" y="484"/>
                  </a:cubicBezTo>
                  <a:cubicBezTo>
                    <a:pt x="6728" y="132"/>
                    <a:pt x="5768" y="0"/>
                    <a:pt x="457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1350916" y="4076310"/>
              <a:ext cx="201809" cy="90780"/>
            </a:xfrm>
            <a:custGeom>
              <a:avLst/>
              <a:gdLst/>
              <a:ahLst/>
              <a:cxnLst/>
              <a:rect l="l" t="t" r="r" b="b"/>
              <a:pathLst>
                <a:path w="5571" h="2506" extrusionOk="0">
                  <a:moveTo>
                    <a:pt x="5012" y="1"/>
                  </a:moveTo>
                  <a:cubicBezTo>
                    <a:pt x="3872" y="1"/>
                    <a:pt x="1375" y="1431"/>
                    <a:pt x="200" y="2072"/>
                  </a:cubicBezTo>
                  <a:lnTo>
                    <a:pt x="0" y="2505"/>
                  </a:lnTo>
                  <a:cubicBezTo>
                    <a:pt x="768" y="2505"/>
                    <a:pt x="1535" y="2439"/>
                    <a:pt x="2269" y="2305"/>
                  </a:cubicBezTo>
                  <a:cubicBezTo>
                    <a:pt x="3303" y="2105"/>
                    <a:pt x="5438" y="1538"/>
                    <a:pt x="5571" y="304"/>
                  </a:cubicBezTo>
                  <a:cubicBezTo>
                    <a:pt x="5498" y="90"/>
                    <a:pt x="5297" y="1"/>
                    <a:pt x="501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1306214" y="3976075"/>
              <a:ext cx="77630" cy="170475"/>
            </a:xfrm>
            <a:custGeom>
              <a:avLst/>
              <a:gdLst/>
              <a:ahLst/>
              <a:cxnLst/>
              <a:rect l="l" t="t" r="r" b="b"/>
              <a:pathLst>
                <a:path w="2143" h="4706" extrusionOk="0">
                  <a:moveTo>
                    <a:pt x="1043" y="0"/>
                  </a:moveTo>
                  <a:cubicBezTo>
                    <a:pt x="1030" y="0"/>
                    <a:pt x="1015" y="1"/>
                    <a:pt x="1001" y="2"/>
                  </a:cubicBezTo>
                  <a:cubicBezTo>
                    <a:pt x="0" y="102"/>
                    <a:pt x="567" y="4105"/>
                    <a:pt x="667" y="4705"/>
                  </a:cubicBezTo>
                  <a:lnTo>
                    <a:pt x="834" y="4472"/>
                  </a:lnTo>
                  <a:cubicBezTo>
                    <a:pt x="1131" y="3879"/>
                    <a:pt x="2143" y="0"/>
                    <a:pt x="104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1234923" y="4021646"/>
              <a:ext cx="70929" cy="185327"/>
            </a:xfrm>
            <a:custGeom>
              <a:avLst/>
              <a:gdLst/>
              <a:ahLst/>
              <a:cxnLst/>
              <a:rect l="l" t="t" r="r" b="b"/>
              <a:pathLst>
                <a:path w="1958" h="5116" extrusionOk="0">
                  <a:moveTo>
                    <a:pt x="900" y="1"/>
                  </a:moveTo>
                  <a:cubicBezTo>
                    <a:pt x="841" y="1"/>
                    <a:pt x="774" y="15"/>
                    <a:pt x="701" y="45"/>
                  </a:cubicBezTo>
                  <a:cubicBezTo>
                    <a:pt x="0" y="378"/>
                    <a:pt x="234" y="2547"/>
                    <a:pt x="334" y="3047"/>
                  </a:cubicBezTo>
                  <a:cubicBezTo>
                    <a:pt x="534" y="3714"/>
                    <a:pt x="600" y="4381"/>
                    <a:pt x="534" y="5048"/>
                  </a:cubicBezTo>
                  <a:lnTo>
                    <a:pt x="600" y="5115"/>
                  </a:lnTo>
                  <a:cubicBezTo>
                    <a:pt x="695" y="4578"/>
                    <a:pt x="1957" y="1"/>
                    <a:pt x="9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1118894" y="4099893"/>
              <a:ext cx="93895" cy="163846"/>
            </a:xfrm>
            <a:custGeom>
              <a:avLst/>
              <a:gdLst/>
              <a:ahLst/>
              <a:cxnLst/>
              <a:rect l="l" t="t" r="r" b="b"/>
              <a:pathLst>
                <a:path w="2592" h="4523" extrusionOk="0">
                  <a:moveTo>
                    <a:pt x="1299" y="1"/>
                  </a:moveTo>
                  <a:cubicBezTo>
                    <a:pt x="1248" y="1"/>
                    <a:pt x="1193" y="7"/>
                    <a:pt x="1135" y="20"/>
                  </a:cubicBezTo>
                  <a:cubicBezTo>
                    <a:pt x="1" y="320"/>
                    <a:pt x="1302" y="3556"/>
                    <a:pt x="1302" y="4390"/>
                  </a:cubicBezTo>
                  <a:lnTo>
                    <a:pt x="1335" y="4523"/>
                  </a:lnTo>
                  <a:cubicBezTo>
                    <a:pt x="1624" y="3913"/>
                    <a:pt x="2592" y="1"/>
                    <a:pt x="129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1035540" y="4126663"/>
              <a:ext cx="83571" cy="176959"/>
            </a:xfrm>
            <a:custGeom>
              <a:avLst/>
              <a:gdLst/>
              <a:ahLst/>
              <a:cxnLst/>
              <a:rect l="l" t="t" r="r" b="b"/>
              <a:pathLst>
                <a:path w="2307" h="4885" extrusionOk="0">
                  <a:moveTo>
                    <a:pt x="1216" y="1"/>
                  </a:moveTo>
                  <a:cubicBezTo>
                    <a:pt x="1151" y="1"/>
                    <a:pt x="1080" y="16"/>
                    <a:pt x="1001" y="48"/>
                  </a:cubicBezTo>
                  <a:cubicBezTo>
                    <a:pt x="0" y="482"/>
                    <a:pt x="967" y="4118"/>
                    <a:pt x="1201" y="4885"/>
                  </a:cubicBezTo>
                  <a:lnTo>
                    <a:pt x="1234" y="4885"/>
                  </a:lnTo>
                  <a:cubicBezTo>
                    <a:pt x="1518" y="4255"/>
                    <a:pt x="2306" y="1"/>
                    <a:pt x="1216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903825" y="4185601"/>
              <a:ext cx="99112" cy="167577"/>
            </a:xfrm>
            <a:custGeom>
              <a:avLst/>
              <a:gdLst/>
              <a:ahLst/>
              <a:cxnLst/>
              <a:rect l="l" t="t" r="r" b="b"/>
              <a:pathLst>
                <a:path w="2736" h="4626" extrusionOk="0">
                  <a:moveTo>
                    <a:pt x="1516" y="0"/>
                  </a:moveTo>
                  <a:cubicBezTo>
                    <a:pt x="1377" y="0"/>
                    <a:pt x="1227" y="84"/>
                    <a:pt x="1068" y="289"/>
                  </a:cubicBezTo>
                  <a:cubicBezTo>
                    <a:pt x="0" y="1723"/>
                    <a:pt x="2202" y="3224"/>
                    <a:pt x="2302" y="4459"/>
                  </a:cubicBezTo>
                  <a:lnTo>
                    <a:pt x="2402" y="4625"/>
                  </a:lnTo>
                  <a:cubicBezTo>
                    <a:pt x="2535" y="3625"/>
                    <a:pt x="2735" y="2491"/>
                    <a:pt x="2435" y="1490"/>
                  </a:cubicBezTo>
                  <a:cubicBezTo>
                    <a:pt x="2332" y="974"/>
                    <a:pt x="1990" y="0"/>
                    <a:pt x="1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809567" y="4219762"/>
              <a:ext cx="103966" cy="188986"/>
            </a:xfrm>
            <a:custGeom>
              <a:avLst/>
              <a:gdLst/>
              <a:ahLst/>
              <a:cxnLst/>
              <a:rect l="l" t="t" r="r" b="b"/>
              <a:pathLst>
                <a:path w="2870" h="5217" extrusionOk="0">
                  <a:moveTo>
                    <a:pt x="1164" y="0"/>
                  </a:moveTo>
                  <a:cubicBezTo>
                    <a:pt x="997" y="0"/>
                    <a:pt x="827" y="146"/>
                    <a:pt x="667" y="513"/>
                  </a:cubicBezTo>
                  <a:cubicBezTo>
                    <a:pt x="0" y="2015"/>
                    <a:pt x="2235" y="3983"/>
                    <a:pt x="2702" y="5217"/>
                  </a:cubicBezTo>
                  <a:lnTo>
                    <a:pt x="2869" y="5050"/>
                  </a:lnTo>
                  <a:cubicBezTo>
                    <a:pt x="2669" y="3983"/>
                    <a:pt x="2602" y="2982"/>
                    <a:pt x="2335" y="1948"/>
                  </a:cubicBezTo>
                  <a:cubicBezTo>
                    <a:pt x="2208" y="1466"/>
                    <a:pt x="1696" y="0"/>
                    <a:pt x="116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699587" y="4314563"/>
              <a:ext cx="125701" cy="182393"/>
            </a:xfrm>
            <a:custGeom>
              <a:avLst/>
              <a:gdLst/>
              <a:ahLst/>
              <a:cxnLst/>
              <a:rect l="l" t="t" r="r" b="b"/>
              <a:pathLst>
                <a:path w="3470" h="5035" extrusionOk="0">
                  <a:moveTo>
                    <a:pt x="792" y="1"/>
                  </a:moveTo>
                  <a:cubicBezTo>
                    <a:pt x="638" y="1"/>
                    <a:pt x="502" y="106"/>
                    <a:pt x="401" y="365"/>
                  </a:cubicBezTo>
                  <a:cubicBezTo>
                    <a:pt x="1" y="1366"/>
                    <a:pt x="1002" y="2900"/>
                    <a:pt x="1602" y="3500"/>
                  </a:cubicBezTo>
                  <a:cubicBezTo>
                    <a:pt x="2069" y="4034"/>
                    <a:pt x="2936" y="4501"/>
                    <a:pt x="3270" y="5035"/>
                  </a:cubicBezTo>
                  <a:lnTo>
                    <a:pt x="3470" y="4901"/>
                  </a:lnTo>
                  <a:cubicBezTo>
                    <a:pt x="3036" y="3934"/>
                    <a:pt x="2836" y="2833"/>
                    <a:pt x="2403" y="1899"/>
                  </a:cubicBezTo>
                  <a:cubicBezTo>
                    <a:pt x="2167" y="1402"/>
                    <a:pt x="1356" y="1"/>
                    <a:pt x="7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594462" y="4424253"/>
              <a:ext cx="148667" cy="170584"/>
            </a:xfrm>
            <a:custGeom>
              <a:avLst/>
              <a:gdLst/>
              <a:ahLst/>
              <a:cxnLst/>
              <a:rect l="l" t="t" r="r" b="b"/>
              <a:pathLst>
                <a:path w="4104" h="4709" extrusionOk="0">
                  <a:moveTo>
                    <a:pt x="1114" y="1"/>
                  </a:moveTo>
                  <a:cubicBezTo>
                    <a:pt x="923" y="1"/>
                    <a:pt x="758" y="122"/>
                    <a:pt x="635" y="406"/>
                  </a:cubicBezTo>
                  <a:cubicBezTo>
                    <a:pt x="1" y="1873"/>
                    <a:pt x="2836" y="4275"/>
                    <a:pt x="3970" y="4709"/>
                  </a:cubicBezTo>
                  <a:lnTo>
                    <a:pt x="4104" y="4442"/>
                  </a:lnTo>
                  <a:cubicBezTo>
                    <a:pt x="3991" y="3652"/>
                    <a:pt x="2161" y="1"/>
                    <a:pt x="111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474846" y="4492466"/>
              <a:ext cx="194057" cy="215973"/>
            </a:xfrm>
            <a:custGeom>
              <a:avLst/>
              <a:gdLst/>
              <a:ahLst/>
              <a:cxnLst/>
              <a:rect l="l" t="t" r="r" b="b"/>
              <a:pathLst>
                <a:path w="5357" h="5962" extrusionOk="0">
                  <a:moveTo>
                    <a:pt x="1992" y="1"/>
                  </a:moveTo>
                  <a:cubicBezTo>
                    <a:pt x="1867" y="1"/>
                    <a:pt x="1747" y="40"/>
                    <a:pt x="1635" y="124"/>
                  </a:cubicBezTo>
                  <a:cubicBezTo>
                    <a:pt x="0" y="1391"/>
                    <a:pt x="5037" y="4861"/>
                    <a:pt x="5204" y="5961"/>
                  </a:cubicBezTo>
                  <a:lnTo>
                    <a:pt x="5204" y="5628"/>
                  </a:lnTo>
                  <a:cubicBezTo>
                    <a:pt x="5357" y="4620"/>
                    <a:pt x="3355" y="1"/>
                    <a:pt x="19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434962" y="4617189"/>
              <a:ext cx="159535" cy="195180"/>
            </a:xfrm>
            <a:custGeom>
              <a:avLst/>
              <a:gdLst/>
              <a:ahLst/>
              <a:cxnLst/>
              <a:rect l="l" t="t" r="r" b="b"/>
              <a:pathLst>
                <a:path w="4404" h="5388" extrusionOk="0">
                  <a:moveTo>
                    <a:pt x="1294" y="0"/>
                  </a:moveTo>
                  <a:cubicBezTo>
                    <a:pt x="1085" y="0"/>
                    <a:pt x="884" y="113"/>
                    <a:pt x="701" y="384"/>
                  </a:cubicBezTo>
                  <a:cubicBezTo>
                    <a:pt x="1" y="1518"/>
                    <a:pt x="1802" y="3286"/>
                    <a:pt x="2436" y="3919"/>
                  </a:cubicBezTo>
                  <a:cubicBezTo>
                    <a:pt x="2969" y="4420"/>
                    <a:pt x="3637" y="4853"/>
                    <a:pt x="4170" y="5387"/>
                  </a:cubicBezTo>
                  <a:lnTo>
                    <a:pt x="4270" y="5254"/>
                  </a:lnTo>
                  <a:cubicBezTo>
                    <a:pt x="4404" y="4486"/>
                    <a:pt x="3703" y="3386"/>
                    <a:pt x="3436" y="2652"/>
                  </a:cubicBezTo>
                  <a:cubicBezTo>
                    <a:pt x="3220" y="2084"/>
                    <a:pt x="2191" y="0"/>
                    <a:pt x="129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410909" y="4746513"/>
              <a:ext cx="113529" cy="167360"/>
            </a:xfrm>
            <a:custGeom>
              <a:avLst/>
              <a:gdLst/>
              <a:ahLst/>
              <a:cxnLst/>
              <a:rect l="l" t="t" r="r" b="b"/>
              <a:pathLst>
                <a:path w="3134" h="4620" extrusionOk="0">
                  <a:moveTo>
                    <a:pt x="574" y="1"/>
                  </a:moveTo>
                  <a:cubicBezTo>
                    <a:pt x="227" y="1"/>
                    <a:pt x="0" y="301"/>
                    <a:pt x="164" y="916"/>
                  </a:cubicBezTo>
                  <a:cubicBezTo>
                    <a:pt x="498" y="2351"/>
                    <a:pt x="2433" y="3285"/>
                    <a:pt x="2866" y="4619"/>
                  </a:cubicBezTo>
                  <a:lnTo>
                    <a:pt x="3100" y="4319"/>
                  </a:lnTo>
                  <a:cubicBezTo>
                    <a:pt x="3133" y="3452"/>
                    <a:pt x="2666" y="2818"/>
                    <a:pt x="2332" y="2017"/>
                  </a:cubicBezTo>
                  <a:cubicBezTo>
                    <a:pt x="2099" y="1383"/>
                    <a:pt x="1732" y="816"/>
                    <a:pt x="1298" y="349"/>
                  </a:cubicBezTo>
                  <a:cubicBezTo>
                    <a:pt x="1054" y="118"/>
                    <a:pt x="791" y="1"/>
                    <a:pt x="5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-5283" y="3663704"/>
              <a:ext cx="415573" cy="1066355"/>
            </a:xfrm>
            <a:custGeom>
              <a:avLst/>
              <a:gdLst/>
              <a:ahLst/>
              <a:cxnLst/>
              <a:rect l="l" t="t" r="r" b="b"/>
              <a:pathLst>
                <a:path w="11472" h="29437" extrusionOk="0">
                  <a:moveTo>
                    <a:pt x="11353" y="1"/>
                  </a:moveTo>
                  <a:cubicBezTo>
                    <a:pt x="11304" y="1"/>
                    <a:pt x="11249" y="27"/>
                    <a:pt x="11220" y="85"/>
                  </a:cubicBezTo>
                  <a:cubicBezTo>
                    <a:pt x="10819" y="1286"/>
                    <a:pt x="10252" y="2454"/>
                    <a:pt x="9552" y="3555"/>
                  </a:cubicBezTo>
                  <a:cubicBezTo>
                    <a:pt x="8951" y="4622"/>
                    <a:pt x="8384" y="5756"/>
                    <a:pt x="7884" y="6924"/>
                  </a:cubicBezTo>
                  <a:cubicBezTo>
                    <a:pt x="6850" y="9325"/>
                    <a:pt x="5916" y="11761"/>
                    <a:pt x="5115" y="14229"/>
                  </a:cubicBezTo>
                  <a:cubicBezTo>
                    <a:pt x="3547" y="19299"/>
                    <a:pt x="2513" y="24536"/>
                    <a:pt x="45" y="29273"/>
                  </a:cubicBezTo>
                  <a:cubicBezTo>
                    <a:pt x="0" y="29362"/>
                    <a:pt x="75" y="29436"/>
                    <a:pt x="149" y="29436"/>
                  </a:cubicBezTo>
                  <a:cubicBezTo>
                    <a:pt x="186" y="29436"/>
                    <a:pt x="223" y="29418"/>
                    <a:pt x="245" y="29373"/>
                  </a:cubicBezTo>
                  <a:cubicBezTo>
                    <a:pt x="2647" y="24736"/>
                    <a:pt x="3714" y="19566"/>
                    <a:pt x="5249" y="14563"/>
                  </a:cubicBezTo>
                  <a:cubicBezTo>
                    <a:pt x="6083" y="11927"/>
                    <a:pt x="7083" y="9292"/>
                    <a:pt x="8217" y="6757"/>
                  </a:cubicBezTo>
                  <a:cubicBezTo>
                    <a:pt x="8684" y="5589"/>
                    <a:pt x="9252" y="4489"/>
                    <a:pt x="9885" y="3421"/>
                  </a:cubicBezTo>
                  <a:cubicBezTo>
                    <a:pt x="10519" y="2387"/>
                    <a:pt x="11053" y="1286"/>
                    <a:pt x="11453" y="119"/>
                  </a:cubicBezTo>
                  <a:cubicBezTo>
                    <a:pt x="11472" y="44"/>
                    <a:pt x="11417" y="1"/>
                    <a:pt x="1135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136213" y="3842983"/>
              <a:ext cx="369749" cy="252054"/>
            </a:xfrm>
            <a:custGeom>
              <a:avLst/>
              <a:gdLst/>
              <a:ahLst/>
              <a:cxnLst/>
              <a:rect l="l" t="t" r="r" b="b"/>
              <a:pathLst>
                <a:path w="10207" h="6958" extrusionOk="0">
                  <a:moveTo>
                    <a:pt x="144" y="1"/>
                  </a:moveTo>
                  <a:cubicBezTo>
                    <a:pt x="74" y="1"/>
                    <a:pt x="0" y="58"/>
                    <a:pt x="42" y="140"/>
                  </a:cubicBezTo>
                  <a:cubicBezTo>
                    <a:pt x="409" y="1274"/>
                    <a:pt x="809" y="2408"/>
                    <a:pt x="1176" y="3543"/>
                  </a:cubicBezTo>
                  <a:cubicBezTo>
                    <a:pt x="1576" y="4710"/>
                    <a:pt x="2010" y="5711"/>
                    <a:pt x="2077" y="6845"/>
                  </a:cubicBezTo>
                  <a:cubicBezTo>
                    <a:pt x="2077" y="6920"/>
                    <a:pt x="2133" y="6957"/>
                    <a:pt x="2189" y="6957"/>
                  </a:cubicBezTo>
                  <a:cubicBezTo>
                    <a:pt x="2208" y="6957"/>
                    <a:pt x="2227" y="6953"/>
                    <a:pt x="2243" y="6945"/>
                  </a:cubicBezTo>
                  <a:cubicBezTo>
                    <a:pt x="3478" y="5811"/>
                    <a:pt x="4812" y="4810"/>
                    <a:pt x="6246" y="3976"/>
                  </a:cubicBezTo>
                  <a:cubicBezTo>
                    <a:pt x="7163" y="3414"/>
                    <a:pt x="8447" y="2459"/>
                    <a:pt x="9610" y="2459"/>
                  </a:cubicBezTo>
                  <a:cubicBezTo>
                    <a:pt x="9759" y="2459"/>
                    <a:pt x="9905" y="2474"/>
                    <a:pt x="10049" y="2508"/>
                  </a:cubicBezTo>
                  <a:cubicBezTo>
                    <a:pt x="10058" y="2511"/>
                    <a:pt x="10066" y="2512"/>
                    <a:pt x="10074" y="2512"/>
                  </a:cubicBezTo>
                  <a:cubicBezTo>
                    <a:pt x="10186" y="2512"/>
                    <a:pt x="10207" y="2308"/>
                    <a:pt x="10082" y="2308"/>
                  </a:cubicBezTo>
                  <a:cubicBezTo>
                    <a:pt x="9929" y="2274"/>
                    <a:pt x="9774" y="2259"/>
                    <a:pt x="9620" y="2259"/>
                  </a:cubicBezTo>
                  <a:cubicBezTo>
                    <a:pt x="8570" y="2259"/>
                    <a:pt x="7523" y="2981"/>
                    <a:pt x="6680" y="3476"/>
                  </a:cubicBezTo>
                  <a:cubicBezTo>
                    <a:pt x="5102" y="4378"/>
                    <a:pt x="3617" y="5466"/>
                    <a:pt x="2255" y="6681"/>
                  </a:cubicBezTo>
                  <a:lnTo>
                    <a:pt x="2255" y="6681"/>
                  </a:lnTo>
                  <a:cubicBezTo>
                    <a:pt x="2145" y="5746"/>
                    <a:pt x="1917" y="4815"/>
                    <a:pt x="1543" y="3943"/>
                  </a:cubicBezTo>
                  <a:cubicBezTo>
                    <a:pt x="1109" y="2675"/>
                    <a:pt x="642" y="1374"/>
                    <a:pt x="242" y="73"/>
                  </a:cubicBezTo>
                  <a:cubicBezTo>
                    <a:pt x="229" y="22"/>
                    <a:pt x="187" y="1"/>
                    <a:pt x="14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20184" y="4180240"/>
              <a:ext cx="471613" cy="166671"/>
            </a:xfrm>
            <a:custGeom>
              <a:avLst/>
              <a:gdLst/>
              <a:ahLst/>
              <a:cxnLst/>
              <a:rect l="l" t="t" r="r" b="b"/>
              <a:pathLst>
                <a:path w="13019" h="4601" extrusionOk="0">
                  <a:moveTo>
                    <a:pt x="12715" y="0"/>
                  </a:moveTo>
                  <a:cubicBezTo>
                    <a:pt x="10939" y="0"/>
                    <a:pt x="9199" y="994"/>
                    <a:pt x="7615" y="1738"/>
                  </a:cubicBezTo>
                  <a:cubicBezTo>
                    <a:pt x="6647" y="2238"/>
                    <a:pt x="5680" y="2772"/>
                    <a:pt x="4779" y="3406"/>
                  </a:cubicBezTo>
                  <a:cubicBezTo>
                    <a:pt x="4536" y="3568"/>
                    <a:pt x="3659" y="3927"/>
                    <a:pt x="3334" y="4270"/>
                  </a:cubicBezTo>
                  <a:lnTo>
                    <a:pt x="3334" y="4270"/>
                  </a:lnTo>
                  <a:cubicBezTo>
                    <a:pt x="2586" y="2687"/>
                    <a:pt x="1304" y="1489"/>
                    <a:pt x="209" y="103"/>
                  </a:cubicBezTo>
                  <a:cubicBezTo>
                    <a:pt x="193" y="78"/>
                    <a:pt x="170" y="68"/>
                    <a:pt x="146" y="68"/>
                  </a:cubicBezTo>
                  <a:cubicBezTo>
                    <a:pt x="76" y="68"/>
                    <a:pt x="1" y="162"/>
                    <a:pt x="76" y="237"/>
                  </a:cubicBezTo>
                  <a:cubicBezTo>
                    <a:pt x="1162" y="1652"/>
                    <a:pt x="2475" y="2839"/>
                    <a:pt x="3214" y="4472"/>
                  </a:cubicBezTo>
                  <a:lnTo>
                    <a:pt x="3214" y="4472"/>
                  </a:lnTo>
                  <a:cubicBezTo>
                    <a:pt x="3212" y="4484"/>
                    <a:pt x="3211" y="4495"/>
                    <a:pt x="3211" y="4507"/>
                  </a:cubicBezTo>
                  <a:lnTo>
                    <a:pt x="3228" y="4501"/>
                  </a:lnTo>
                  <a:lnTo>
                    <a:pt x="3228" y="4501"/>
                  </a:lnTo>
                  <a:cubicBezTo>
                    <a:pt x="3233" y="4514"/>
                    <a:pt x="3239" y="4527"/>
                    <a:pt x="3245" y="4540"/>
                  </a:cubicBezTo>
                  <a:cubicBezTo>
                    <a:pt x="3259" y="4582"/>
                    <a:pt x="3296" y="4600"/>
                    <a:pt x="3335" y="4600"/>
                  </a:cubicBezTo>
                  <a:cubicBezTo>
                    <a:pt x="3389" y="4600"/>
                    <a:pt x="3445" y="4565"/>
                    <a:pt x="3445" y="4507"/>
                  </a:cubicBezTo>
                  <a:cubicBezTo>
                    <a:pt x="3445" y="4306"/>
                    <a:pt x="5146" y="3406"/>
                    <a:pt x="5380" y="3239"/>
                  </a:cubicBezTo>
                  <a:cubicBezTo>
                    <a:pt x="6147" y="2772"/>
                    <a:pt x="6914" y="2305"/>
                    <a:pt x="7715" y="1905"/>
                  </a:cubicBezTo>
                  <a:cubicBezTo>
                    <a:pt x="9232" y="1162"/>
                    <a:pt x="11000" y="200"/>
                    <a:pt x="12716" y="200"/>
                  </a:cubicBezTo>
                  <a:cubicBezTo>
                    <a:pt x="12772" y="200"/>
                    <a:pt x="12829" y="201"/>
                    <a:pt x="12885" y="203"/>
                  </a:cubicBezTo>
                  <a:cubicBezTo>
                    <a:pt x="13018" y="203"/>
                    <a:pt x="13018" y="3"/>
                    <a:pt x="12885" y="3"/>
                  </a:cubicBezTo>
                  <a:cubicBezTo>
                    <a:pt x="12828" y="1"/>
                    <a:pt x="12772" y="0"/>
                    <a:pt x="1271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-573" y="4410995"/>
              <a:ext cx="315520" cy="134322"/>
            </a:xfrm>
            <a:custGeom>
              <a:avLst/>
              <a:gdLst/>
              <a:ahLst/>
              <a:cxnLst/>
              <a:rect l="l" t="t" r="r" b="b"/>
              <a:pathLst>
                <a:path w="8710" h="3708" extrusionOk="0">
                  <a:moveTo>
                    <a:pt x="8515" y="0"/>
                  </a:moveTo>
                  <a:cubicBezTo>
                    <a:pt x="8506" y="0"/>
                    <a:pt x="8497" y="2"/>
                    <a:pt x="8488" y="5"/>
                  </a:cubicBezTo>
                  <a:lnTo>
                    <a:pt x="8488" y="38"/>
                  </a:lnTo>
                  <a:cubicBezTo>
                    <a:pt x="6853" y="738"/>
                    <a:pt x="5452" y="1806"/>
                    <a:pt x="3918" y="2673"/>
                  </a:cubicBezTo>
                  <a:cubicBezTo>
                    <a:pt x="3618" y="2873"/>
                    <a:pt x="3284" y="3040"/>
                    <a:pt x="2950" y="3207"/>
                  </a:cubicBezTo>
                  <a:cubicBezTo>
                    <a:pt x="2771" y="3292"/>
                    <a:pt x="2634" y="3329"/>
                    <a:pt x="2523" y="3329"/>
                  </a:cubicBezTo>
                  <a:cubicBezTo>
                    <a:pt x="2198" y="3329"/>
                    <a:pt x="2098" y="3012"/>
                    <a:pt x="1850" y="2640"/>
                  </a:cubicBezTo>
                  <a:cubicBezTo>
                    <a:pt x="1383" y="1906"/>
                    <a:pt x="749" y="1272"/>
                    <a:pt x="249" y="538"/>
                  </a:cubicBezTo>
                  <a:cubicBezTo>
                    <a:pt x="220" y="510"/>
                    <a:pt x="186" y="498"/>
                    <a:pt x="154" y="498"/>
                  </a:cubicBezTo>
                  <a:cubicBezTo>
                    <a:pt x="73" y="498"/>
                    <a:pt x="1" y="576"/>
                    <a:pt x="48" y="672"/>
                  </a:cubicBezTo>
                  <a:cubicBezTo>
                    <a:pt x="782" y="1639"/>
                    <a:pt x="1683" y="2506"/>
                    <a:pt x="2150" y="3640"/>
                  </a:cubicBezTo>
                  <a:cubicBezTo>
                    <a:pt x="2150" y="3707"/>
                    <a:pt x="2217" y="3707"/>
                    <a:pt x="2250" y="3707"/>
                  </a:cubicBezTo>
                  <a:cubicBezTo>
                    <a:pt x="4518" y="2807"/>
                    <a:pt x="6353" y="1139"/>
                    <a:pt x="8588" y="205"/>
                  </a:cubicBezTo>
                  <a:cubicBezTo>
                    <a:pt x="8709" y="144"/>
                    <a:pt x="8610" y="0"/>
                    <a:pt x="851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367294" y="4295147"/>
              <a:ext cx="21807" cy="18149"/>
            </a:xfrm>
            <a:custGeom>
              <a:avLst/>
              <a:gdLst/>
              <a:ahLst/>
              <a:cxnLst/>
              <a:rect l="l" t="t" r="r" b="b"/>
              <a:pathLst>
                <a:path w="602" h="501" extrusionOk="0">
                  <a:moveTo>
                    <a:pt x="301" y="0"/>
                  </a:moveTo>
                  <a:cubicBezTo>
                    <a:pt x="1" y="0"/>
                    <a:pt x="1" y="501"/>
                    <a:pt x="301" y="501"/>
                  </a:cubicBezTo>
                  <a:cubicBezTo>
                    <a:pt x="601" y="467"/>
                    <a:pt x="601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338313" y="4321736"/>
              <a:ext cx="19344" cy="16953"/>
            </a:xfrm>
            <a:custGeom>
              <a:avLst/>
              <a:gdLst/>
              <a:ahLst/>
              <a:cxnLst/>
              <a:rect l="l" t="t" r="r" b="b"/>
              <a:pathLst>
                <a:path w="534" h="468" extrusionOk="0">
                  <a:moveTo>
                    <a:pt x="267" y="0"/>
                  </a:moveTo>
                  <a:cubicBezTo>
                    <a:pt x="0" y="33"/>
                    <a:pt x="0" y="400"/>
                    <a:pt x="267" y="467"/>
                  </a:cubicBezTo>
                  <a:cubicBezTo>
                    <a:pt x="534" y="400"/>
                    <a:pt x="534" y="33"/>
                    <a:pt x="2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332264" y="4280041"/>
              <a:ext cx="18149" cy="19670"/>
            </a:xfrm>
            <a:custGeom>
              <a:avLst/>
              <a:gdLst/>
              <a:ahLst/>
              <a:cxnLst/>
              <a:rect l="l" t="t" r="r" b="b"/>
              <a:pathLst>
                <a:path w="501" h="543" extrusionOk="0">
                  <a:moveTo>
                    <a:pt x="250" y="0"/>
                  </a:moveTo>
                  <a:cubicBezTo>
                    <a:pt x="125" y="0"/>
                    <a:pt x="0" y="84"/>
                    <a:pt x="0" y="250"/>
                  </a:cubicBezTo>
                  <a:lnTo>
                    <a:pt x="0" y="317"/>
                  </a:lnTo>
                  <a:cubicBezTo>
                    <a:pt x="0" y="467"/>
                    <a:pt x="125" y="542"/>
                    <a:pt x="250" y="542"/>
                  </a:cubicBezTo>
                  <a:cubicBezTo>
                    <a:pt x="375" y="542"/>
                    <a:pt x="501" y="467"/>
                    <a:pt x="501" y="317"/>
                  </a:cubicBezTo>
                  <a:lnTo>
                    <a:pt x="501" y="250"/>
                  </a:lnTo>
                  <a:cubicBezTo>
                    <a:pt x="501" y="84"/>
                    <a:pt x="375" y="0"/>
                    <a:pt x="25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305674" y="4078846"/>
              <a:ext cx="20576" cy="16953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0"/>
                  </a:moveTo>
                  <a:cubicBezTo>
                    <a:pt x="0" y="34"/>
                    <a:pt x="0" y="434"/>
                    <a:pt x="301" y="467"/>
                  </a:cubicBezTo>
                  <a:cubicBezTo>
                    <a:pt x="567" y="434"/>
                    <a:pt x="567" y="34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276658" y="4109058"/>
              <a:ext cx="23003" cy="16953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0"/>
                  </a:moveTo>
                  <a:cubicBezTo>
                    <a:pt x="1" y="0"/>
                    <a:pt x="1" y="467"/>
                    <a:pt x="334" y="467"/>
                  </a:cubicBezTo>
                  <a:cubicBezTo>
                    <a:pt x="635" y="467"/>
                    <a:pt x="635" y="0"/>
                    <a:pt x="3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318969" y="4117498"/>
              <a:ext cx="21771" cy="18185"/>
            </a:xfrm>
            <a:custGeom>
              <a:avLst/>
              <a:gdLst/>
              <a:ahLst/>
              <a:cxnLst/>
              <a:rect l="l" t="t" r="r" b="b"/>
              <a:pathLst>
                <a:path w="601" h="502" extrusionOk="0">
                  <a:moveTo>
                    <a:pt x="301" y="1"/>
                  </a:moveTo>
                  <a:cubicBezTo>
                    <a:pt x="0" y="1"/>
                    <a:pt x="0" y="501"/>
                    <a:pt x="301" y="501"/>
                  </a:cubicBezTo>
                  <a:cubicBezTo>
                    <a:pt x="601" y="468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106291" y="3962852"/>
              <a:ext cx="23003" cy="18149"/>
            </a:xfrm>
            <a:custGeom>
              <a:avLst/>
              <a:gdLst/>
              <a:ahLst/>
              <a:cxnLst/>
              <a:rect l="l" t="t" r="r" b="b"/>
              <a:pathLst>
                <a:path w="635" h="501" extrusionOk="0">
                  <a:moveTo>
                    <a:pt x="301" y="0"/>
                  </a:moveTo>
                  <a:cubicBezTo>
                    <a:pt x="0" y="0"/>
                    <a:pt x="0" y="500"/>
                    <a:pt x="301" y="500"/>
                  </a:cubicBezTo>
                  <a:cubicBezTo>
                    <a:pt x="634" y="500"/>
                    <a:pt x="634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125635" y="4005127"/>
              <a:ext cx="21771" cy="16953"/>
            </a:xfrm>
            <a:custGeom>
              <a:avLst/>
              <a:gdLst/>
              <a:ahLst/>
              <a:cxnLst/>
              <a:rect l="l" t="t" r="r" b="b"/>
              <a:pathLst>
                <a:path w="601" h="468" extrusionOk="0">
                  <a:moveTo>
                    <a:pt x="300" y="1"/>
                  </a:moveTo>
                  <a:cubicBezTo>
                    <a:pt x="0" y="1"/>
                    <a:pt x="0" y="468"/>
                    <a:pt x="300" y="468"/>
                  </a:cubicBezTo>
                  <a:cubicBezTo>
                    <a:pt x="601" y="468"/>
                    <a:pt x="601" y="1"/>
                    <a:pt x="3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47063" y="4333799"/>
              <a:ext cx="20612" cy="18185"/>
            </a:xfrm>
            <a:custGeom>
              <a:avLst/>
              <a:gdLst/>
              <a:ahLst/>
              <a:cxnLst/>
              <a:rect l="l" t="t" r="r" b="b"/>
              <a:pathLst>
                <a:path w="569" h="502" extrusionOk="0">
                  <a:moveTo>
                    <a:pt x="301" y="1"/>
                  </a:moveTo>
                  <a:cubicBezTo>
                    <a:pt x="1" y="34"/>
                    <a:pt x="1" y="434"/>
                    <a:pt x="301" y="501"/>
                  </a:cubicBezTo>
                  <a:cubicBezTo>
                    <a:pt x="568" y="434"/>
                    <a:pt x="568" y="34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97814" y="4579116"/>
              <a:ext cx="20612" cy="16953"/>
            </a:xfrm>
            <a:custGeom>
              <a:avLst/>
              <a:gdLst/>
              <a:ahLst/>
              <a:cxnLst/>
              <a:rect l="l" t="t" r="r" b="b"/>
              <a:pathLst>
                <a:path w="569" h="468" extrusionOk="0">
                  <a:moveTo>
                    <a:pt x="301" y="0"/>
                  </a:moveTo>
                  <a:cubicBezTo>
                    <a:pt x="1" y="34"/>
                    <a:pt x="1" y="434"/>
                    <a:pt x="301" y="467"/>
                  </a:cubicBezTo>
                  <a:cubicBezTo>
                    <a:pt x="568" y="434"/>
                    <a:pt x="568" y="34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317737" y="3729634"/>
              <a:ext cx="19380" cy="18149"/>
            </a:xfrm>
            <a:custGeom>
              <a:avLst/>
              <a:gdLst/>
              <a:ahLst/>
              <a:cxnLst/>
              <a:rect l="l" t="t" r="r" b="b"/>
              <a:pathLst>
                <a:path w="535" h="501" extrusionOk="0">
                  <a:moveTo>
                    <a:pt x="268" y="0"/>
                  </a:moveTo>
                  <a:cubicBezTo>
                    <a:pt x="1" y="33"/>
                    <a:pt x="1" y="434"/>
                    <a:pt x="268" y="500"/>
                  </a:cubicBezTo>
                  <a:cubicBezTo>
                    <a:pt x="535" y="434"/>
                    <a:pt x="535" y="33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293575" y="3771909"/>
              <a:ext cx="24198" cy="16953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301" y="1"/>
                  </a:moveTo>
                  <a:cubicBezTo>
                    <a:pt x="1" y="1"/>
                    <a:pt x="1" y="468"/>
                    <a:pt x="301" y="468"/>
                  </a:cubicBezTo>
                  <a:lnTo>
                    <a:pt x="368" y="468"/>
                  </a:lnTo>
                  <a:cubicBezTo>
                    <a:pt x="668" y="468"/>
                    <a:pt x="668" y="1"/>
                    <a:pt x="3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1424997" y="4107681"/>
              <a:ext cx="80202" cy="35356"/>
            </a:xfrm>
            <a:custGeom>
              <a:avLst/>
              <a:gdLst/>
              <a:ahLst/>
              <a:cxnLst/>
              <a:rect l="l" t="t" r="r" b="b"/>
              <a:pathLst>
                <a:path w="2214" h="976" extrusionOk="0">
                  <a:moveTo>
                    <a:pt x="2019" y="1"/>
                  </a:moveTo>
                  <a:cubicBezTo>
                    <a:pt x="2010" y="1"/>
                    <a:pt x="2000" y="2"/>
                    <a:pt x="1992" y="5"/>
                  </a:cubicBezTo>
                  <a:cubicBezTo>
                    <a:pt x="1391" y="338"/>
                    <a:pt x="757" y="572"/>
                    <a:pt x="124" y="772"/>
                  </a:cubicBezTo>
                  <a:cubicBezTo>
                    <a:pt x="0" y="803"/>
                    <a:pt x="19" y="976"/>
                    <a:pt x="128" y="976"/>
                  </a:cubicBezTo>
                  <a:cubicBezTo>
                    <a:pt x="137" y="976"/>
                    <a:pt x="147" y="975"/>
                    <a:pt x="157" y="972"/>
                  </a:cubicBezTo>
                  <a:cubicBezTo>
                    <a:pt x="824" y="772"/>
                    <a:pt x="1491" y="505"/>
                    <a:pt x="2092" y="205"/>
                  </a:cubicBezTo>
                  <a:cubicBezTo>
                    <a:pt x="2213" y="144"/>
                    <a:pt x="2113" y="1"/>
                    <a:pt x="20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1358161" y="4225051"/>
              <a:ext cx="94294" cy="16953"/>
            </a:xfrm>
            <a:custGeom>
              <a:avLst/>
              <a:gdLst/>
              <a:ahLst/>
              <a:cxnLst/>
              <a:rect l="l" t="t" r="r" b="b"/>
              <a:pathLst>
                <a:path w="2603" h="468" extrusionOk="0">
                  <a:moveTo>
                    <a:pt x="2469" y="1"/>
                  </a:moveTo>
                  <a:cubicBezTo>
                    <a:pt x="1702" y="134"/>
                    <a:pt x="901" y="201"/>
                    <a:pt x="134" y="234"/>
                  </a:cubicBezTo>
                  <a:cubicBezTo>
                    <a:pt x="0" y="234"/>
                    <a:pt x="0" y="468"/>
                    <a:pt x="134" y="468"/>
                  </a:cubicBezTo>
                  <a:cubicBezTo>
                    <a:pt x="901" y="434"/>
                    <a:pt x="1702" y="334"/>
                    <a:pt x="2469" y="234"/>
                  </a:cubicBezTo>
                  <a:cubicBezTo>
                    <a:pt x="2602" y="234"/>
                    <a:pt x="2602" y="1"/>
                    <a:pt x="246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1335194" y="4009945"/>
              <a:ext cx="10904" cy="65966"/>
            </a:xfrm>
            <a:custGeom>
              <a:avLst/>
              <a:gdLst/>
              <a:ahLst/>
              <a:cxnLst/>
              <a:rect l="l" t="t" r="r" b="b"/>
              <a:pathLst>
                <a:path w="301" h="1821" extrusionOk="0">
                  <a:moveTo>
                    <a:pt x="134" y="1"/>
                  </a:moveTo>
                  <a:cubicBezTo>
                    <a:pt x="84" y="1"/>
                    <a:pt x="34" y="34"/>
                    <a:pt x="34" y="101"/>
                  </a:cubicBezTo>
                  <a:lnTo>
                    <a:pt x="34" y="68"/>
                  </a:lnTo>
                  <a:lnTo>
                    <a:pt x="34" y="68"/>
                  </a:lnTo>
                  <a:cubicBezTo>
                    <a:pt x="1" y="635"/>
                    <a:pt x="34" y="1202"/>
                    <a:pt x="101" y="1736"/>
                  </a:cubicBezTo>
                  <a:cubicBezTo>
                    <a:pt x="101" y="1794"/>
                    <a:pt x="139" y="1820"/>
                    <a:pt x="182" y="1820"/>
                  </a:cubicBezTo>
                  <a:cubicBezTo>
                    <a:pt x="238" y="1820"/>
                    <a:pt x="301" y="1777"/>
                    <a:pt x="301" y="1702"/>
                  </a:cubicBezTo>
                  <a:cubicBezTo>
                    <a:pt x="234" y="1168"/>
                    <a:pt x="201" y="635"/>
                    <a:pt x="234" y="101"/>
                  </a:cubicBezTo>
                  <a:cubicBezTo>
                    <a:pt x="234" y="34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1254231" y="4048670"/>
              <a:ext cx="12135" cy="62814"/>
            </a:xfrm>
            <a:custGeom>
              <a:avLst/>
              <a:gdLst/>
              <a:ahLst/>
              <a:cxnLst/>
              <a:rect l="l" t="t" r="r" b="b"/>
              <a:pathLst>
                <a:path w="335" h="1734" extrusionOk="0">
                  <a:moveTo>
                    <a:pt x="210" y="1"/>
                  </a:moveTo>
                  <a:cubicBezTo>
                    <a:pt x="170" y="1"/>
                    <a:pt x="134" y="29"/>
                    <a:pt x="134" y="99"/>
                  </a:cubicBezTo>
                  <a:cubicBezTo>
                    <a:pt x="34" y="600"/>
                    <a:pt x="1" y="1134"/>
                    <a:pt x="34" y="1634"/>
                  </a:cubicBezTo>
                  <a:cubicBezTo>
                    <a:pt x="34" y="1701"/>
                    <a:pt x="76" y="1734"/>
                    <a:pt x="122" y="1734"/>
                  </a:cubicBezTo>
                  <a:cubicBezTo>
                    <a:pt x="168" y="1734"/>
                    <a:pt x="218" y="1701"/>
                    <a:pt x="234" y="1634"/>
                  </a:cubicBezTo>
                  <a:cubicBezTo>
                    <a:pt x="234" y="1134"/>
                    <a:pt x="268" y="633"/>
                    <a:pt x="334" y="133"/>
                  </a:cubicBezTo>
                  <a:cubicBezTo>
                    <a:pt x="334" y="55"/>
                    <a:pt x="267" y="1"/>
                    <a:pt x="21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1159973" y="4123548"/>
              <a:ext cx="8513" cy="61981"/>
            </a:xfrm>
            <a:custGeom>
              <a:avLst/>
              <a:gdLst/>
              <a:ahLst/>
              <a:cxnLst/>
              <a:rect l="l" t="t" r="r" b="b"/>
              <a:pathLst>
                <a:path w="235" h="1711" extrusionOk="0">
                  <a:moveTo>
                    <a:pt x="101" y="1"/>
                  </a:moveTo>
                  <a:cubicBezTo>
                    <a:pt x="51" y="1"/>
                    <a:pt x="1" y="34"/>
                    <a:pt x="1" y="101"/>
                  </a:cubicBezTo>
                  <a:cubicBezTo>
                    <a:pt x="34" y="601"/>
                    <a:pt x="1" y="1101"/>
                    <a:pt x="1" y="1635"/>
                  </a:cubicBezTo>
                  <a:cubicBezTo>
                    <a:pt x="18" y="1685"/>
                    <a:pt x="68" y="1710"/>
                    <a:pt x="113" y="1710"/>
                  </a:cubicBezTo>
                  <a:cubicBezTo>
                    <a:pt x="159" y="1710"/>
                    <a:pt x="201" y="1685"/>
                    <a:pt x="201" y="1635"/>
                  </a:cubicBezTo>
                  <a:cubicBezTo>
                    <a:pt x="201" y="1101"/>
                    <a:pt x="234" y="601"/>
                    <a:pt x="201" y="101"/>
                  </a:cubicBezTo>
                  <a:cubicBezTo>
                    <a:pt x="201" y="34"/>
                    <a:pt x="151" y="1"/>
                    <a:pt x="1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1230540" y="4311919"/>
              <a:ext cx="71689" cy="23256"/>
            </a:xfrm>
            <a:custGeom>
              <a:avLst/>
              <a:gdLst/>
              <a:ahLst/>
              <a:cxnLst/>
              <a:rect l="l" t="t" r="r" b="b"/>
              <a:pathLst>
                <a:path w="1979" h="642" extrusionOk="0">
                  <a:moveTo>
                    <a:pt x="158" y="1"/>
                  </a:moveTo>
                  <a:cubicBezTo>
                    <a:pt x="45" y="1"/>
                    <a:pt x="0" y="174"/>
                    <a:pt x="154" y="204"/>
                  </a:cubicBezTo>
                  <a:cubicBezTo>
                    <a:pt x="688" y="371"/>
                    <a:pt x="1255" y="471"/>
                    <a:pt x="1822" y="638"/>
                  </a:cubicBezTo>
                  <a:cubicBezTo>
                    <a:pt x="1830" y="641"/>
                    <a:pt x="1837" y="642"/>
                    <a:pt x="1845" y="642"/>
                  </a:cubicBezTo>
                  <a:cubicBezTo>
                    <a:pt x="1931" y="642"/>
                    <a:pt x="1979" y="469"/>
                    <a:pt x="1856" y="438"/>
                  </a:cubicBezTo>
                  <a:cubicBezTo>
                    <a:pt x="1322" y="271"/>
                    <a:pt x="755" y="138"/>
                    <a:pt x="188" y="4"/>
                  </a:cubicBezTo>
                  <a:cubicBezTo>
                    <a:pt x="178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1160372" y="4371147"/>
              <a:ext cx="81434" cy="20829"/>
            </a:xfrm>
            <a:custGeom>
              <a:avLst/>
              <a:gdLst/>
              <a:ahLst/>
              <a:cxnLst/>
              <a:rect l="l" t="t" r="r" b="b"/>
              <a:pathLst>
                <a:path w="2248" h="575" extrusionOk="0">
                  <a:moveTo>
                    <a:pt x="128" y="0"/>
                  </a:moveTo>
                  <a:cubicBezTo>
                    <a:pt x="19" y="0"/>
                    <a:pt x="0" y="173"/>
                    <a:pt x="123" y="204"/>
                  </a:cubicBezTo>
                  <a:cubicBezTo>
                    <a:pt x="757" y="271"/>
                    <a:pt x="1424" y="404"/>
                    <a:pt x="2058" y="571"/>
                  </a:cubicBezTo>
                  <a:cubicBezTo>
                    <a:pt x="2068" y="573"/>
                    <a:pt x="2078" y="575"/>
                    <a:pt x="2087" y="575"/>
                  </a:cubicBezTo>
                  <a:cubicBezTo>
                    <a:pt x="2200" y="575"/>
                    <a:pt x="2248" y="401"/>
                    <a:pt x="2125" y="371"/>
                  </a:cubicBezTo>
                  <a:cubicBezTo>
                    <a:pt x="1491" y="204"/>
                    <a:pt x="824" y="70"/>
                    <a:pt x="157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1070569" y="4435302"/>
              <a:ext cx="74950" cy="14526"/>
            </a:xfrm>
            <a:custGeom>
              <a:avLst/>
              <a:gdLst/>
              <a:ahLst/>
              <a:cxnLst/>
              <a:rect l="l" t="t" r="r" b="b"/>
              <a:pathLst>
                <a:path w="2069" h="4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734" y="301"/>
                    <a:pt x="1335" y="368"/>
                    <a:pt x="1969" y="401"/>
                  </a:cubicBezTo>
                  <a:cubicBezTo>
                    <a:pt x="2062" y="401"/>
                    <a:pt x="2068" y="198"/>
                    <a:pt x="1987" y="198"/>
                  </a:cubicBezTo>
                  <a:cubicBezTo>
                    <a:pt x="1981" y="198"/>
                    <a:pt x="1975" y="199"/>
                    <a:pt x="1969" y="201"/>
                  </a:cubicBezTo>
                  <a:cubicBezTo>
                    <a:pt x="1335" y="167"/>
                    <a:pt x="734" y="10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983919" y="4510940"/>
              <a:ext cx="69081" cy="24850"/>
            </a:xfrm>
            <a:custGeom>
              <a:avLst/>
              <a:gdLst/>
              <a:ahLst/>
              <a:cxnLst/>
              <a:rect l="l" t="t" r="r" b="b"/>
              <a:pathLst>
                <a:path w="1907" h="686" extrusionOk="0">
                  <a:moveTo>
                    <a:pt x="1777" y="1"/>
                  </a:moveTo>
                  <a:cubicBezTo>
                    <a:pt x="1761" y="1"/>
                    <a:pt x="1744" y="5"/>
                    <a:pt x="1725" y="14"/>
                  </a:cubicBezTo>
                  <a:cubicBezTo>
                    <a:pt x="1192" y="181"/>
                    <a:pt x="658" y="281"/>
                    <a:pt x="124" y="481"/>
                  </a:cubicBezTo>
                  <a:cubicBezTo>
                    <a:pt x="1" y="512"/>
                    <a:pt x="48" y="685"/>
                    <a:pt x="135" y="685"/>
                  </a:cubicBezTo>
                  <a:cubicBezTo>
                    <a:pt x="142" y="685"/>
                    <a:pt x="150" y="684"/>
                    <a:pt x="158" y="681"/>
                  </a:cubicBezTo>
                  <a:cubicBezTo>
                    <a:pt x="691" y="481"/>
                    <a:pt x="1258" y="381"/>
                    <a:pt x="1792" y="214"/>
                  </a:cubicBezTo>
                  <a:cubicBezTo>
                    <a:pt x="1907" y="157"/>
                    <a:pt x="1873" y="1"/>
                    <a:pt x="177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1074699" y="4165279"/>
              <a:ext cx="11628" cy="61003"/>
            </a:xfrm>
            <a:custGeom>
              <a:avLst/>
              <a:gdLst/>
              <a:ahLst/>
              <a:cxnLst/>
              <a:rect l="l" t="t" r="r" b="b"/>
              <a:pathLst>
                <a:path w="321" h="1684" extrusionOk="0">
                  <a:moveTo>
                    <a:pt x="120" y="0"/>
                  </a:moveTo>
                  <a:cubicBezTo>
                    <a:pt x="60" y="0"/>
                    <a:pt x="0" y="52"/>
                    <a:pt x="20" y="149"/>
                  </a:cubicBezTo>
                  <a:cubicBezTo>
                    <a:pt x="87" y="616"/>
                    <a:pt x="120" y="1117"/>
                    <a:pt x="53" y="1584"/>
                  </a:cubicBezTo>
                  <a:cubicBezTo>
                    <a:pt x="53" y="1651"/>
                    <a:pt x="112" y="1684"/>
                    <a:pt x="170" y="1684"/>
                  </a:cubicBezTo>
                  <a:cubicBezTo>
                    <a:pt x="228" y="1684"/>
                    <a:pt x="287" y="1651"/>
                    <a:pt x="287" y="1584"/>
                  </a:cubicBezTo>
                  <a:cubicBezTo>
                    <a:pt x="320" y="1083"/>
                    <a:pt x="287" y="583"/>
                    <a:pt x="220" y="83"/>
                  </a:cubicBezTo>
                  <a:cubicBezTo>
                    <a:pt x="206" y="27"/>
                    <a:pt x="163" y="0"/>
                    <a:pt x="12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950084" y="4232006"/>
              <a:ext cx="31588" cy="53106"/>
            </a:xfrm>
            <a:custGeom>
              <a:avLst/>
              <a:gdLst/>
              <a:ahLst/>
              <a:cxnLst/>
              <a:rect l="l" t="t" r="r" b="b"/>
              <a:pathLst>
                <a:path w="872" h="1466" extrusionOk="0">
                  <a:moveTo>
                    <a:pt x="133" y="1"/>
                  </a:moveTo>
                  <a:cubicBezTo>
                    <a:pt x="60" y="1"/>
                    <a:pt x="1" y="71"/>
                    <a:pt x="24" y="142"/>
                  </a:cubicBezTo>
                  <a:cubicBezTo>
                    <a:pt x="258" y="542"/>
                    <a:pt x="458" y="976"/>
                    <a:pt x="658" y="1410"/>
                  </a:cubicBezTo>
                  <a:cubicBezTo>
                    <a:pt x="668" y="1450"/>
                    <a:pt x="693" y="1466"/>
                    <a:pt x="721" y="1466"/>
                  </a:cubicBezTo>
                  <a:cubicBezTo>
                    <a:pt x="788" y="1466"/>
                    <a:pt x="871" y="1380"/>
                    <a:pt x="825" y="1310"/>
                  </a:cubicBezTo>
                  <a:cubicBezTo>
                    <a:pt x="658" y="876"/>
                    <a:pt x="458" y="442"/>
                    <a:pt x="224" y="42"/>
                  </a:cubicBezTo>
                  <a:cubicBezTo>
                    <a:pt x="195" y="13"/>
                    <a:pt x="163" y="1"/>
                    <a:pt x="13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850501" y="4267036"/>
              <a:ext cx="38145" cy="61039"/>
            </a:xfrm>
            <a:custGeom>
              <a:avLst/>
              <a:gdLst/>
              <a:ahLst/>
              <a:cxnLst/>
              <a:rect l="l" t="t" r="r" b="b"/>
              <a:pathLst>
                <a:path w="1053" h="1685" extrusionOk="0">
                  <a:moveTo>
                    <a:pt x="156" y="1"/>
                  </a:moveTo>
                  <a:cubicBezTo>
                    <a:pt x="80" y="1"/>
                    <a:pt x="0" y="72"/>
                    <a:pt x="71" y="142"/>
                  </a:cubicBezTo>
                  <a:cubicBezTo>
                    <a:pt x="338" y="643"/>
                    <a:pt x="605" y="1110"/>
                    <a:pt x="805" y="1644"/>
                  </a:cubicBezTo>
                  <a:cubicBezTo>
                    <a:pt x="825" y="1673"/>
                    <a:pt x="856" y="1685"/>
                    <a:pt x="888" y="1685"/>
                  </a:cubicBezTo>
                  <a:cubicBezTo>
                    <a:pt x="966" y="1685"/>
                    <a:pt x="1052" y="1614"/>
                    <a:pt x="1005" y="1543"/>
                  </a:cubicBezTo>
                  <a:cubicBezTo>
                    <a:pt x="772" y="1010"/>
                    <a:pt x="505" y="509"/>
                    <a:pt x="238" y="42"/>
                  </a:cubicBezTo>
                  <a:cubicBezTo>
                    <a:pt x="218" y="13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641301" y="4488408"/>
              <a:ext cx="58757" cy="54374"/>
            </a:xfrm>
            <a:custGeom>
              <a:avLst/>
              <a:gdLst/>
              <a:ahLst/>
              <a:cxnLst/>
              <a:rect l="l" t="t" r="r" b="b"/>
              <a:pathLst>
                <a:path w="1622" h="1501" extrusionOk="0">
                  <a:moveTo>
                    <a:pt x="146" y="0"/>
                  </a:moveTo>
                  <a:cubicBezTo>
                    <a:pt x="75" y="0"/>
                    <a:pt x="0" y="94"/>
                    <a:pt x="75" y="169"/>
                  </a:cubicBezTo>
                  <a:cubicBezTo>
                    <a:pt x="476" y="636"/>
                    <a:pt x="943" y="1070"/>
                    <a:pt x="1410" y="1470"/>
                  </a:cubicBezTo>
                  <a:cubicBezTo>
                    <a:pt x="1431" y="1492"/>
                    <a:pt x="1455" y="1501"/>
                    <a:pt x="1477" y="1501"/>
                  </a:cubicBezTo>
                  <a:cubicBezTo>
                    <a:pt x="1557" y="1501"/>
                    <a:pt x="1621" y="1382"/>
                    <a:pt x="1543" y="1303"/>
                  </a:cubicBezTo>
                  <a:cubicBezTo>
                    <a:pt x="1076" y="936"/>
                    <a:pt x="642" y="503"/>
                    <a:pt x="209" y="36"/>
                  </a:cubicBezTo>
                  <a:cubicBezTo>
                    <a:pt x="192" y="11"/>
                    <a:pt x="169" y="0"/>
                    <a:pt x="14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736537" y="4363757"/>
              <a:ext cx="48071" cy="71436"/>
            </a:xfrm>
            <a:custGeom>
              <a:avLst/>
              <a:gdLst/>
              <a:ahLst/>
              <a:cxnLst/>
              <a:rect l="l" t="t" r="r" b="b"/>
              <a:pathLst>
                <a:path w="1327" h="1972" extrusionOk="0">
                  <a:moveTo>
                    <a:pt x="156" y="0"/>
                  </a:moveTo>
                  <a:cubicBezTo>
                    <a:pt x="90" y="0"/>
                    <a:pt x="0" y="79"/>
                    <a:pt x="48" y="174"/>
                  </a:cubicBezTo>
                  <a:cubicBezTo>
                    <a:pt x="348" y="775"/>
                    <a:pt x="749" y="1342"/>
                    <a:pt x="1082" y="1909"/>
                  </a:cubicBezTo>
                  <a:cubicBezTo>
                    <a:pt x="1116" y="1953"/>
                    <a:pt x="1156" y="1972"/>
                    <a:pt x="1193" y="1972"/>
                  </a:cubicBezTo>
                  <a:cubicBezTo>
                    <a:pt x="1268" y="1972"/>
                    <a:pt x="1327" y="1898"/>
                    <a:pt x="1282" y="1809"/>
                  </a:cubicBezTo>
                  <a:cubicBezTo>
                    <a:pt x="949" y="1242"/>
                    <a:pt x="515" y="675"/>
                    <a:pt x="215" y="41"/>
                  </a:cubicBezTo>
                  <a:cubicBezTo>
                    <a:pt x="206" y="13"/>
                    <a:pt x="183" y="0"/>
                    <a:pt x="1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906216" y="4654030"/>
              <a:ext cx="102408" cy="14671"/>
            </a:xfrm>
            <a:custGeom>
              <a:avLst/>
              <a:gdLst/>
              <a:ahLst/>
              <a:cxnLst/>
              <a:rect l="l" t="t" r="r" b="b"/>
              <a:pathLst>
                <a:path w="2827" h="405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968" y="234"/>
                    <a:pt x="1802" y="267"/>
                    <a:pt x="2636" y="401"/>
                  </a:cubicBezTo>
                  <a:cubicBezTo>
                    <a:pt x="2646" y="403"/>
                    <a:pt x="2656" y="404"/>
                    <a:pt x="2665" y="404"/>
                  </a:cubicBezTo>
                  <a:cubicBezTo>
                    <a:pt x="2779" y="404"/>
                    <a:pt x="2826" y="231"/>
                    <a:pt x="2703" y="200"/>
                  </a:cubicBezTo>
                  <a:cubicBezTo>
                    <a:pt x="1836" y="67"/>
                    <a:pt x="1002" y="0"/>
                    <a:pt x="1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851008" y="4807951"/>
              <a:ext cx="99981" cy="19054"/>
            </a:xfrm>
            <a:custGeom>
              <a:avLst/>
              <a:gdLst/>
              <a:ahLst/>
              <a:cxnLst/>
              <a:rect l="l" t="t" r="r" b="b"/>
              <a:pathLst>
                <a:path w="2760" h="526" extrusionOk="0">
                  <a:moveTo>
                    <a:pt x="2099" y="1"/>
                  </a:moveTo>
                  <a:cubicBezTo>
                    <a:pt x="1419" y="1"/>
                    <a:pt x="761" y="102"/>
                    <a:pt x="124" y="288"/>
                  </a:cubicBezTo>
                  <a:cubicBezTo>
                    <a:pt x="1" y="350"/>
                    <a:pt x="20" y="525"/>
                    <a:pt x="129" y="525"/>
                  </a:cubicBezTo>
                  <a:cubicBezTo>
                    <a:pt x="138" y="525"/>
                    <a:pt x="147" y="524"/>
                    <a:pt x="157" y="521"/>
                  </a:cubicBezTo>
                  <a:cubicBezTo>
                    <a:pt x="798" y="308"/>
                    <a:pt x="1459" y="201"/>
                    <a:pt x="2126" y="201"/>
                  </a:cubicBezTo>
                  <a:cubicBezTo>
                    <a:pt x="2292" y="201"/>
                    <a:pt x="2459" y="208"/>
                    <a:pt x="2626" y="221"/>
                  </a:cubicBezTo>
                  <a:cubicBezTo>
                    <a:pt x="2759" y="221"/>
                    <a:pt x="2759" y="21"/>
                    <a:pt x="2626" y="21"/>
                  </a:cubicBezTo>
                  <a:cubicBezTo>
                    <a:pt x="2449" y="7"/>
                    <a:pt x="2273" y="1"/>
                    <a:pt x="209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738638" y="4952490"/>
              <a:ext cx="112044" cy="20721"/>
            </a:xfrm>
            <a:custGeom>
              <a:avLst/>
              <a:gdLst/>
              <a:ahLst/>
              <a:cxnLst/>
              <a:rect l="l" t="t" r="r" b="b"/>
              <a:pathLst>
                <a:path w="3093" h="572" extrusionOk="0">
                  <a:moveTo>
                    <a:pt x="2992" y="1"/>
                  </a:moveTo>
                  <a:cubicBezTo>
                    <a:pt x="2025" y="34"/>
                    <a:pt x="1058" y="134"/>
                    <a:pt x="124" y="367"/>
                  </a:cubicBezTo>
                  <a:cubicBezTo>
                    <a:pt x="0" y="398"/>
                    <a:pt x="48" y="571"/>
                    <a:pt x="161" y="571"/>
                  </a:cubicBezTo>
                  <a:cubicBezTo>
                    <a:pt x="170" y="571"/>
                    <a:pt x="180" y="570"/>
                    <a:pt x="190" y="568"/>
                  </a:cubicBezTo>
                  <a:cubicBezTo>
                    <a:pt x="1091" y="367"/>
                    <a:pt x="2025" y="234"/>
                    <a:pt x="2992" y="201"/>
                  </a:cubicBezTo>
                  <a:cubicBezTo>
                    <a:pt x="3092" y="167"/>
                    <a:pt x="3092" y="1"/>
                    <a:pt x="29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547949" y="4543978"/>
              <a:ext cx="74768" cy="69552"/>
            </a:xfrm>
            <a:custGeom>
              <a:avLst/>
              <a:gdLst/>
              <a:ahLst/>
              <a:cxnLst/>
              <a:rect l="l" t="t" r="r" b="b"/>
              <a:pathLst>
                <a:path w="2064" h="1920" extrusionOk="0">
                  <a:moveTo>
                    <a:pt x="140" y="1"/>
                  </a:moveTo>
                  <a:cubicBezTo>
                    <a:pt x="63" y="1"/>
                    <a:pt x="0" y="95"/>
                    <a:pt x="51" y="170"/>
                  </a:cubicBezTo>
                  <a:cubicBezTo>
                    <a:pt x="618" y="803"/>
                    <a:pt x="1218" y="1370"/>
                    <a:pt x="1852" y="1904"/>
                  </a:cubicBezTo>
                  <a:cubicBezTo>
                    <a:pt x="1868" y="1915"/>
                    <a:pt x="1885" y="1920"/>
                    <a:pt x="1902" y="1920"/>
                  </a:cubicBezTo>
                  <a:cubicBezTo>
                    <a:pt x="1988" y="1920"/>
                    <a:pt x="2064" y="1793"/>
                    <a:pt x="1952" y="1737"/>
                  </a:cubicBezTo>
                  <a:cubicBezTo>
                    <a:pt x="1318" y="1204"/>
                    <a:pt x="751" y="637"/>
                    <a:pt x="217" y="36"/>
                  </a:cubicBezTo>
                  <a:cubicBezTo>
                    <a:pt x="192" y="11"/>
                    <a:pt x="165" y="1"/>
                    <a:pt x="14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485207" y="4671853"/>
              <a:ext cx="66292" cy="77956"/>
            </a:xfrm>
            <a:custGeom>
              <a:avLst/>
              <a:gdLst/>
              <a:ahLst/>
              <a:cxnLst/>
              <a:rect l="l" t="t" r="r" b="b"/>
              <a:pathLst>
                <a:path w="1830" h="2152" extrusionOk="0">
                  <a:moveTo>
                    <a:pt x="165" y="1"/>
                  </a:moveTo>
                  <a:cubicBezTo>
                    <a:pt x="87" y="1"/>
                    <a:pt x="1" y="71"/>
                    <a:pt x="48" y="142"/>
                  </a:cubicBezTo>
                  <a:cubicBezTo>
                    <a:pt x="548" y="809"/>
                    <a:pt x="1115" y="1443"/>
                    <a:pt x="1582" y="2110"/>
                  </a:cubicBezTo>
                  <a:cubicBezTo>
                    <a:pt x="1612" y="2140"/>
                    <a:pt x="1647" y="2152"/>
                    <a:pt x="1680" y="2152"/>
                  </a:cubicBezTo>
                  <a:cubicBezTo>
                    <a:pt x="1760" y="2152"/>
                    <a:pt x="1830" y="2081"/>
                    <a:pt x="1783" y="2010"/>
                  </a:cubicBezTo>
                  <a:cubicBezTo>
                    <a:pt x="1282" y="1310"/>
                    <a:pt x="715" y="709"/>
                    <a:pt x="248" y="42"/>
                  </a:cubicBezTo>
                  <a:cubicBezTo>
                    <a:pt x="229" y="13"/>
                    <a:pt x="198" y="1"/>
                    <a:pt x="16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438440" y="4779406"/>
              <a:ext cx="51440" cy="77956"/>
            </a:xfrm>
            <a:custGeom>
              <a:avLst/>
              <a:gdLst/>
              <a:ahLst/>
              <a:cxnLst/>
              <a:rect l="l" t="t" r="r" b="b"/>
              <a:pathLst>
                <a:path w="1420" h="2152" extrusionOk="0">
                  <a:moveTo>
                    <a:pt x="156" y="0"/>
                  </a:moveTo>
                  <a:cubicBezTo>
                    <a:pt x="80" y="0"/>
                    <a:pt x="1" y="71"/>
                    <a:pt x="71" y="142"/>
                  </a:cubicBezTo>
                  <a:cubicBezTo>
                    <a:pt x="472" y="776"/>
                    <a:pt x="872" y="1409"/>
                    <a:pt x="1206" y="2110"/>
                  </a:cubicBezTo>
                  <a:cubicBezTo>
                    <a:pt x="1225" y="2139"/>
                    <a:pt x="1253" y="2151"/>
                    <a:pt x="1282" y="2151"/>
                  </a:cubicBezTo>
                  <a:cubicBezTo>
                    <a:pt x="1350" y="2151"/>
                    <a:pt x="1419" y="2081"/>
                    <a:pt x="1372" y="2010"/>
                  </a:cubicBezTo>
                  <a:cubicBezTo>
                    <a:pt x="1039" y="1309"/>
                    <a:pt x="672" y="676"/>
                    <a:pt x="238" y="42"/>
                  </a:cubicBezTo>
                  <a:cubicBezTo>
                    <a:pt x="219" y="13"/>
                    <a:pt x="188" y="0"/>
                    <a:pt x="1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737515" y="4545499"/>
              <a:ext cx="723884" cy="284004"/>
            </a:xfrm>
            <a:custGeom>
              <a:avLst/>
              <a:gdLst/>
              <a:ahLst/>
              <a:cxnLst/>
              <a:rect l="l" t="t" r="r" b="b"/>
              <a:pathLst>
                <a:path w="19983" h="7840" extrusionOk="0">
                  <a:moveTo>
                    <a:pt x="19859" y="0"/>
                  </a:moveTo>
                  <a:cubicBezTo>
                    <a:pt x="19841" y="0"/>
                    <a:pt x="19821" y="8"/>
                    <a:pt x="19802" y="28"/>
                  </a:cubicBezTo>
                  <a:cubicBezTo>
                    <a:pt x="19001" y="528"/>
                    <a:pt x="18334" y="1162"/>
                    <a:pt x="17567" y="1695"/>
                  </a:cubicBezTo>
                  <a:cubicBezTo>
                    <a:pt x="16733" y="2229"/>
                    <a:pt x="15866" y="2629"/>
                    <a:pt x="14932" y="2930"/>
                  </a:cubicBezTo>
                  <a:cubicBezTo>
                    <a:pt x="12797" y="3563"/>
                    <a:pt x="10629" y="4030"/>
                    <a:pt x="8427" y="4331"/>
                  </a:cubicBezTo>
                  <a:cubicBezTo>
                    <a:pt x="6559" y="4631"/>
                    <a:pt x="4558" y="4731"/>
                    <a:pt x="2790" y="5465"/>
                  </a:cubicBezTo>
                  <a:cubicBezTo>
                    <a:pt x="1756" y="5932"/>
                    <a:pt x="355" y="6532"/>
                    <a:pt x="21" y="7700"/>
                  </a:cubicBezTo>
                  <a:cubicBezTo>
                    <a:pt x="1" y="7782"/>
                    <a:pt x="69" y="7839"/>
                    <a:pt x="132" y="7839"/>
                  </a:cubicBezTo>
                  <a:cubicBezTo>
                    <a:pt x="172" y="7839"/>
                    <a:pt x="209" y="7817"/>
                    <a:pt x="221" y="7766"/>
                  </a:cubicBezTo>
                  <a:cubicBezTo>
                    <a:pt x="622" y="6332"/>
                    <a:pt x="2857" y="5565"/>
                    <a:pt x="4158" y="5231"/>
                  </a:cubicBezTo>
                  <a:cubicBezTo>
                    <a:pt x="6059" y="4731"/>
                    <a:pt x="8127" y="4631"/>
                    <a:pt x="10095" y="4264"/>
                  </a:cubicBezTo>
                  <a:cubicBezTo>
                    <a:pt x="11996" y="3997"/>
                    <a:pt x="13898" y="3530"/>
                    <a:pt x="15732" y="2863"/>
                  </a:cubicBezTo>
                  <a:cubicBezTo>
                    <a:pt x="17367" y="2262"/>
                    <a:pt x="18501" y="1128"/>
                    <a:pt x="19902" y="194"/>
                  </a:cubicBezTo>
                  <a:cubicBezTo>
                    <a:pt x="19983" y="141"/>
                    <a:pt x="19933" y="0"/>
                    <a:pt x="1985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1310597" y="4638961"/>
              <a:ext cx="122078" cy="64807"/>
            </a:xfrm>
            <a:custGeom>
              <a:avLst/>
              <a:gdLst/>
              <a:ahLst/>
              <a:cxnLst/>
              <a:rect l="l" t="t" r="r" b="b"/>
              <a:pathLst>
                <a:path w="3370" h="1789" extrusionOk="0">
                  <a:moveTo>
                    <a:pt x="151" y="1"/>
                  </a:moveTo>
                  <a:cubicBezTo>
                    <a:pt x="53" y="1"/>
                    <a:pt x="1" y="127"/>
                    <a:pt x="113" y="183"/>
                  </a:cubicBezTo>
                  <a:cubicBezTo>
                    <a:pt x="1080" y="750"/>
                    <a:pt x="2114" y="1284"/>
                    <a:pt x="3148" y="1784"/>
                  </a:cubicBezTo>
                  <a:cubicBezTo>
                    <a:pt x="3160" y="1787"/>
                    <a:pt x="3172" y="1788"/>
                    <a:pt x="3183" y="1788"/>
                  </a:cubicBezTo>
                  <a:cubicBezTo>
                    <a:pt x="3298" y="1788"/>
                    <a:pt x="3370" y="1645"/>
                    <a:pt x="3248" y="1584"/>
                  </a:cubicBezTo>
                  <a:cubicBezTo>
                    <a:pt x="2214" y="1083"/>
                    <a:pt x="1213" y="583"/>
                    <a:pt x="213" y="16"/>
                  </a:cubicBezTo>
                  <a:cubicBezTo>
                    <a:pt x="191" y="5"/>
                    <a:pt x="170" y="1"/>
                    <a:pt x="15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1358161" y="4660877"/>
              <a:ext cx="153485" cy="100488"/>
            </a:xfrm>
            <a:custGeom>
              <a:avLst/>
              <a:gdLst/>
              <a:ahLst/>
              <a:cxnLst/>
              <a:rect l="l" t="t" r="r" b="b"/>
              <a:pathLst>
                <a:path w="4237" h="2774" extrusionOk="0">
                  <a:moveTo>
                    <a:pt x="743" y="240"/>
                  </a:moveTo>
                  <a:cubicBezTo>
                    <a:pt x="1994" y="240"/>
                    <a:pt x="3641" y="689"/>
                    <a:pt x="3670" y="2080"/>
                  </a:cubicBezTo>
                  <a:cubicBezTo>
                    <a:pt x="3670" y="2446"/>
                    <a:pt x="3425" y="2561"/>
                    <a:pt x="3117" y="2561"/>
                  </a:cubicBezTo>
                  <a:cubicBezTo>
                    <a:pt x="2724" y="2561"/>
                    <a:pt x="2226" y="2373"/>
                    <a:pt x="2002" y="2280"/>
                  </a:cubicBezTo>
                  <a:cubicBezTo>
                    <a:pt x="1192" y="1858"/>
                    <a:pt x="602" y="1122"/>
                    <a:pt x="355" y="255"/>
                  </a:cubicBezTo>
                  <a:lnTo>
                    <a:pt x="355" y="255"/>
                  </a:lnTo>
                  <a:cubicBezTo>
                    <a:pt x="478" y="245"/>
                    <a:pt x="608" y="240"/>
                    <a:pt x="743" y="240"/>
                  </a:cubicBezTo>
                  <a:close/>
                  <a:moveTo>
                    <a:pt x="778" y="0"/>
                  </a:moveTo>
                  <a:cubicBezTo>
                    <a:pt x="564" y="0"/>
                    <a:pt x="349" y="15"/>
                    <a:pt x="134" y="45"/>
                  </a:cubicBezTo>
                  <a:cubicBezTo>
                    <a:pt x="0" y="45"/>
                    <a:pt x="0" y="278"/>
                    <a:pt x="134" y="278"/>
                  </a:cubicBezTo>
                  <a:cubicBezTo>
                    <a:pt x="137" y="278"/>
                    <a:pt x="140" y="278"/>
                    <a:pt x="143" y="277"/>
                  </a:cubicBezTo>
                  <a:lnTo>
                    <a:pt x="143" y="277"/>
                  </a:lnTo>
                  <a:cubicBezTo>
                    <a:pt x="416" y="1264"/>
                    <a:pt x="1111" y="2084"/>
                    <a:pt x="2035" y="2513"/>
                  </a:cubicBezTo>
                  <a:cubicBezTo>
                    <a:pt x="2339" y="2627"/>
                    <a:pt x="2730" y="2774"/>
                    <a:pt x="3084" y="2774"/>
                  </a:cubicBezTo>
                  <a:cubicBezTo>
                    <a:pt x="3351" y="2774"/>
                    <a:pt x="3598" y="2690"/>
                    <a:pt x="3770" y="2447"/>
                  </a:cubicBezTo>
                  <a:cubicBezTo>
                    <a:pt x="4237" y="1779"/>
                    <a:pt x="3436" y="879"/>
                    <a:pt x="2936" y="545"/>
                  </a:cubicBezTo>
                  <a:cubicBezTo>
                    <a:pt x="2261" y="182"/>
                    <a:pt x="1526" y="0"/>
                    <a:pt x="77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1360045" y="4503768"/>
              <a:ext cx="158521" cy="115558"/>
            </a:xfrm>
            <a:custGeom>
              <a:avLst/>
              <a:gdLst/>
              <a:ahLst/>
              <a:cxnLst/>
              <a:rect l="l" t="t" r="r" b="b"/>
              <a:pathLst>
                <a:path w="4376" h="3190" extrusionOk="0">
                  <a:moveTo>
                    <a:pt x="3028" y="210"/>
                  </a:moveTo>
                  <a:cubicBezTo>
                    <a:pt x="3454" y="210"/>
                    <a:pt x="3785" y="428"/>
                    <a:pt x="3785" y="1079"/>
                  </a:cubicBezTo>
                  <a:cubicBezTo>
                    <a:pt x="3785" y="2432"/>
                    <a:pt x="1440" y="2954"/>
                    <a:pt x="306" y="2981"/>
                  </a:cubicBezTo>
                  <a:lnTo>
                    <a:pt x="306" y="2981"/>
                  </a:lnTo>
                  <a:cubicBezTo>
                    <a:pt x="703" y="2188"/>
                    <a:pt x="642" y="1309"/>
                    <a:pt x="1483" y="779"/>
                  </a:cubicBezTo>
                  <a:cubicBezTo>
                    <a:pt x="1865" y="524"/>
                    <a:pt x="2516" y="210"/>
                    <a:pt x="3028" y="210"/>
                  </a:cubicBezTo>
                  <a:close/>
                  <a:moveTo>
                    <a:pt x="3015" y="0"/>
                  </a:moveTo>
                  <a:cubicBezTo>
                    <a:pt x="2689" y="0"/>
                    <a:pt x="2343" y="97"/>
                    <a:pt x="2083" y="212"/>
                  </a:cubicBezTo>
                  <a:cubicBezTo>
                    <a:pt x="1550" y="412"/>
                    <a:pt x="1083" y="746"/>
                    <a:pt x="716" y="1180"/>
                  </a:cubicBezTo>
                  <a:cubicBezTo>
                    <a:pt x="329" y="1695"/>
                    <a:pt x="378" y="2397"/>
                    <a:pt x="81" y="2986"/>
                  </a:cubicBezTo>
                  <a:lnTo>
                    <a:pt x="81" y="2986"/>
                  </a:lnTo>
                  <a:cubicBezTo>
                    <a:pt x="19" y="3005"/>
                    <a:pt x="1" y="3079"/>
                    <a:pt x="27" y="3130"/>
                  </a:cubicBezTo>
                  <a:lnTo>
                    <a:pt x="27" y="3130"/>
                  </a:lnTo>
                  <a:cubicBezTo>
                    <a:pt x="43" y="3165"/>
                    <a:pt x="88" y="3189"/>
                    <a:pt x="133" y="3189"/>
                  </a:cubicBezTo>
                  <a:cubicBezTo>
                    <a:pt x="147" y="3189"/>
                    <a:pt x="160" y="3187"/>
                    <a:pt x="173" y="3182"/>
                  </a:cubicBezTo>
                  <a:lnTo>
                    <a:pt x="173" y="3182"/>
                  </a:lnTo>
                  <a:cubicBezTo>
                    <a:pt x="182" y="3182"/>
                    <a:pt x="192" y="3182"/>
                    <a:pt x="202" y="3182"/>
                  </a:cubicBezTo>
                  <a:cubicBezTo>
                    <a:pt x="1543" y="3182"/>
                    <a:pt x="4376" y="2441"/>
                    <a:pt x="3951" y="679"/>
                  </a:cubicBezTo>
                  <a:cubicBezTo>
                    <a:pt x="3838" y="167"/>
                    <a:pt x="3444" y="0"/>
                    <a:pt x="301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1259592" y="4638852"/>
              <a:ext cx="19598" cy="54084"/>
            </a:xfrm>
            <a:custGeom>
              <a:avLst/>
              <a:gdLst/>
              <a:ahLst/>
              <a:cxnLst/>
              <a:rect l="l" t="t" r="r" b="b"/>
              <a:pathLst>
                <a:path w="541" h="1493" extrusionOk="0">
                  <a:moveTo>
                    <a:pt x="113" y="1"/>
                  </a:moveTo>
                  <a:cubicBezTo>
                    <a:pt x="56" y="1"/>
                    <a:pt x="1" y="44"/>
                    <a:pt x="20" y="119"/>
                  </a:cubicBezTo>
                  <a:cubicBezTo>
                    <a:pt x="120" y="553"/>
                    <a:pt x="220" y="986"/>
                    <a:pt x="320" y="1420"/>
                  </a:cubicBezTo>
                  <a:cubicBezTo>
                    <a:pt x="332" y="1471"/>
                    <a:pt x="370" y="1493"/>
                    <a:pt x="409" y="1493"/>
                  </a:cubicBezTo>
                  <a:cubicBezTo>
                    <a:pt x="472" y="1493"/>
                    <a:pt x="540" y="1436"/>
                    <a:pt x="520" y="1353"/>
                  </a:cubicBezTo>
                  <a:lnTo>
                    <a:pt x="220" y="86"/>
                  </a:lnTo>
                  <a:cubicBezTo>
                    <a:pt x="205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1223295" y="4656240"/>
              <a:ext cx="19634" cy="47563"/>
            </a:xfrm>
            <a:custGeom>
              <a:avLst/>
              <a:gdLst/>
              <a:ahLst/>
              <a:cxnLst/>
              <a:rect l="l" t="t" r="r" b="b"/>
              <a:pathLst>
                <a:path w="542" h="1313" extrusionOk="0">
                  <a:moveTo>
                    <a:pt x="132" y="0"/>
                  </a:moveTo>
                  <a:cubicBezTo>
                    <a:pt x="69" y="0"/>
                    <a:pt x="0" y="57"/>
                    <a:pt x="21" y="139"/>
                  </a:cubicBezTo>
                  <a:cubicBezTo>
                    <a:pt x="121" y="506"/>
                    <a:pt x="221" y="873"/>
                    <a:pt x="321" y="1240"/>
                  </a:cubicBezTo>
                  <a:cubicBezTo>
                    <a:pt x="334" y="1291"/>
                    <a:pt x="371" y="1313"/>
                    <a:pt x="410" y="1313"/>
                  </a:cubicBezTo>
                  <a:cubicBezTo>
                    <a:pt x="473" y="1313"/>
                    <a:pt x="542" y="1256"/>
                    <a:pt x="521" y="1174"/>
                  </a:cubicBezTo>
                  <a:cubicBezTo>
                    <a:pt x="421" y="807"/>
                    <a:pt x="321" y="440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1188229" y="4656240"/>
              <a:ext cx="19634" cy="50679"/>
            </a:xfrm>
            <a:custGeom>
              <a:avLst/>
              <a:gdLst/>
              <a:ahLst/>
              <a:cxnLst/>
              <a:rect l="l" t="t" r="r" b="b"/>
              <a:pathLst>
                <a:path w="542" h="1399" extrusionOk="0">
                  <a:moveTo>
                    <a:pt x="133" y="0"/>
                  </a:moveTo>
                  <a:cubicBezTo>
                    <a:pt x="69" y="0"/>
                    <a:pt x="1" y="57"/>
                    <a:pt x="21" y="139"/>
                  </a:cubicBezTo>
                  <a:cubicBezTo>
                    <a:pt x="122" y="540"/>
                    <a:pt x="188" y="940"/>
                    <a:pt x="322" y="1340"/>
                  </a:cubicBezTo>
                  <a:cubicBezTo>
                    <a:pt x="335" y="1380"/>
                    <a:pt x="374" y="1399"/>
                    <a:pt x="414" y="1399"/>
                  </a:cubicBezTo>
                  <a:cubicBezTo>
                    <a:pt x="477" y="1399"/>
                    <a:pt x="542" y="1354"/>
                    <a:pt x="522" y="1274"/>
                  </a:cubicBezTo>
                  <a:cubicBezTo>
                    <a:pt x="422" y="873"/>
                    <a:pt x="322" y="473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1640935" y="4365206"/>
              <a:ext cx="35066" cy="25430"/>
            </a:xfrm>
            <a:custGeom>
              <a:avLst/>
              <a:gdLst/>
              <a:ahLst/>
              <a:cxnLst/>
              <a:rect l="l" t="t" r="r" b="b"/>
              <a:pathLst>
                <a:path w="968" h="702" extrusionOk="0">
                  <a:moveTo>
                    <a:pt x="500" y="1"/>
                  </a:moveTo>
                  <a:cubicBezTo>
                    <a:pt x="0" y="1"/>
                    <a:pt x="0" y="701"/>
                    <a:pt x="500" y="701"/>
                  </a:cubicBezTo>
                  <a:cubicBezTo>
                    <a:pt x="967" y="701"/>
                    <a:pt x="967" y="1"/>
                    <a:pt x="5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1558740" y="4393027"/>
              <a:ext cx="33870" cy="25394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35" y="701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1579280" y="4330176"/>
              <a:ext cx="33870" cy="26625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623478" y="3527823"/>
              <a:ext cx="35066" cy="25394"/>
            </a:xfrm>
            <a:custGeom>
              <a:avLst/>
              <a:gdLst/>
              <a:ahLst/>
              <a:cxnLst/>
              <a:rect l="l" t="t" r="r" b="b"/>
              <a:pathLst>
                <a:path w="968" h="701" extrusionOk="0">
                  <a:moveTo>
                    <a:pt x="501" y="0"/>
                  </a:moveTo>
                  <a:cubicBezTo>
                    <a:pt x="0" y="0"/>
                    <a:pt x="0" y="701"/>
                    <a:pt x="501" y="701"/>
                  </a:cubicBezTo>
                  <a:cubicBezTo>
                    <a:pt x="968" y="701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541319" y="3513333"/>
              <a:ext cx="33870" cy="265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575154" y="3451678"/>
              <a:ext cx="35066" cy="25430"/>
            </a:xfrm>
            <a:custGeom>
              <a:avLst/>
              <a:gdLst/>
              <a:ahLst/>
              <a:cxnLst/>
              <a:rect l="l" t="t" r="r" b="b"/>
              <a:pathLst>
                <a:path w="968" h="702" extrusionOk="0">
                  <a:moveTo>
                    <a:pt x="500" y="1"/>
                  </a:moveTo>
                  <a:cubicBezTo>
                    <a:pt x="0" y="1"/>
                    <a:pt x="0" y="701"/>
                    <a:pt x="500" y="701"/>
                  </a:cubicBezTo>
                  <a:cubicBezTo>
                    <a:pt x="967" y="701"/>
                    <a:pt x="967" y="1"/>
                    <a:pt x="5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1249413" y="3730830"/>
              <a:ext cx="42311" cy="35066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1573266" y="4837692"/>
              <a:ext cx="45933" cy="35066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73652" y="3543545"/>
              <a:ext cx="42347" cy="35066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1512843" y="3674028"/>
              <a:ext cx="70095" cy="51983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461551" y="3272870"/>
              <a:ext cx="68900" cy="51983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201744" y="3099894"/>
              <a:ext cx="66400" cy="64698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1048834" y="3928837"/>
              <a:ext cx="67596" cy="6545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98" name="Google Shape;1798;p13"/>
          <p:cNvGrpSpPr/>
          <p:nvPr/>
        </p:nvGrpSpPr>
        <p:grpSpPr>
          <a:xfrm>
            <a:off x="-121456" y="404448"/>
            <a:ext cx="1076031" cy="1187513"/>
            <a:chOff x="-91111" y="576645"/>
            <a:chExt cx="1048900" cy="1157570"/>
          </a:xfrm>
        </p:grpSpPr>
        <p:sp>
          <p:nvSpPr>
            <p:cNvPr id="1799" name="Google Shape;1799;p13"/>
            <p:cNvSpPr/>
            <p:nvPr/>
          </p:nvSpPr>
          <p:spPr>
            <a:xfrm>
              <a:off x="-91111" y="661521"/>
              <a:ext cx="971953" cy="1072695"/>
            </a:xfrm>
            <a:custGeom>
              <a:avLst/>
              <a:gdLst/>
              <a:ahLst/>
              <a:cxnLst/>
              <a:rect l="l" t="t" r="r" b="b"/>
              <a:pathLst>
                <a:path w="26831" h="29612" extrusionOk="0">
                  <a:moveTo>
                    <a:pt x="26707" y="0"/>
                  </a:moveTo>
                  <a:cubicBezTo>
                    <a:pt x="26675" y="0"/>
                    <a:pt x="26642" y="15"/>
                    <a:pt x="26619" y="48"/>
                  </a:cubicBezTo>
                  <a:cubicBezTo>
                    <a:pt x="22750" y="6553"/>
                    <a:pt x="16512" y="10523"/>
                    <a:pt x="10641" y="15026"/>
                  </a:cubicBezTo>
                  <a:cubicBezTo>
                    <a:pt x="8039" y="16961"/>
                    <a:pt x="5638" y="19196"/>
                    <a:pt x="3503" y="21664"/>
                  </a:cubicBezTo>
                  <a:cubicBezTo>
                    <a:pt x="1668" y="23899"/>
                    <a:pt x="100" y="26567"/>
                    <a:pt x="0" y="29536"/>
                  </a:cubicBezTo>
                  <a:cubicBezTo>
                    <a:pt x="17" y="29586"/>
                    <a:pt x="67" y="29611"/>
                    <a:pt x="117" y="29611"/>
                  </a:cubicBezTo>
                  <a:cubicBezTo>
                    <a:pt x="167" y="29611"/>
                    <a:pt x="217" y="29586"/>
                    <a:pt x="234" y="29536"/>
                  </a:cubicBezTo>
                  <a:lnTo>
                    <a:pt x="201" y="29536"/>
                  </a:lnTo>
                  <a:cubicBezTo>
                    <a:pt x="334" y="26201"/>
                    <a:pt x="2302" y="23265"/>
                    <a:pt x="4470" y="20863"/>
                  </a:cubicBezTo>
                  <a:cubicBezTo>
                    <a:pt x="6672" y="18495"/>
                    <a:pt x="9140" y="16327"/>
                    <a:pt x="11775" y="14425"/>
                  </a:cubicBezTo>
                  <a:cubicBezTo>
                    <a:pt x="17379" y="10256"/>
                    <a:pt x="23150" y="6286"/>
                    <a:pt x="26786" y="149"/>
                  </a:cubicBezTo>
                  <a:cubicBezTo>
                    <a:pt x="26831" y="60"/>
                    <a:pt x="26771" y="0"/>
                    <a:pt x="26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185939" y="1031671"/>
              <a:ext cx="168881" cy="205903"/>
            </a:xfrm>
            <a:custGeom>
              <a:avLst/>
              <a:gdLst/>
              <a:ahLst/>
              <a:cxnLst/>
              <a:rect l="l" t="t" r="r" b="b"/>
              <a:pathLst>
                <a:path w="4662" h="5684" extrusionOk="0">
                  <a:moveTo>
                    <a:pt x="2273" y="237"/>
                  </a:moveTo>
                  <a:cubicBezTo>
                    <a:pt x="4324" y="237"/>
                    <a:pt x="2563" y="4503"/>
                    <a:pt x="1962" y="5485"/>
                  </a:cubicBezTo>
                  <a:lnTo>
                    <a:pt x="1962" y="5485"/>
                  </a:lnTo>
                  <a:cubicBezTo>
                    <a:pt x="1385" y="4390"/>
                    <a:pt x="293" y="271"/>
                    <a:pt x="2226" y="238"/>
                  </a:cubicBezTo>
                  <a:cubicBezTo>
                    <a:pt x="2242" y="237"/>
                    <a:pt x="2258" y="237"/>
                    <a:pt x="2273" y="237"/>
                  </a:cubicBezTo>
                  <a:close/>
                  <a:moveTo>
                    <a:pt x="2238" y="0"/>
                  </a:moveTo>
                  <a:cubicBezTo>
                    <a:pt x="1" y="0"/>
                    <a:pt x="1202" y="4560"/>
                    <a:pt x="1792" y="5642"/>
                  </a:cubicBezTo>
                  <a:cubicBezTo>
                    <a:pt x="1812" y="5671"/>
                    <a:pt x="1843" y="5683"/>
                    <a:pt x="1875" y="5683"/>
                  </a:cubicBezTo>
                  <a:cubicBezTo>
                    <a:pt x="1902" y="5683"/>
                    <a:pt x="1930" y="5675"/>
                    <a:pt x="1953" y="5661"/>
                  </a:cubicBezTo>
                  <a:lnTo>
                    <a:pt x="1953" y="5661"/>
                  </a:lnTo>
                  <a:cubicBezTo>
                    <a:pt x="1974" y="5675"/>
                    <a:pt x="2001" y="5683"/>
                    <a:pt x="2028" y="5683"/>
                  </a:cubicBezTo>
                  <a:cubicBezTo>
                    <a:pt x="2062" y="5683"/>
                    <a:pt x="2097" y="5671"/>
                    <a:pt x="2126" y="5642"/>
                  </a:cubicBezTo>
                  <a:cubicBezTo>
                    <a:pt x="2760" y="4674"/>
                    <a:pt x="4661" y="205"/>
                    <a:pt x="2360" y="4"/>
                  </a:cubicBezTo>
                  <a:cubicBezTo>
                    <a:pt x="2318" y="2"/>
                    <a:pt x="2277" y="0"/>
                    <a:pt x="2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375180" y="1137775"/>
              <a:ext cx="197136" cy="81542"/>
            </a:xfrm>
            <a:custGeom>
              <a:avLst/>
              <a:gdLst/>
              <a:ahLst/>
              <a:cxnLst/>
              <a:rect l="l" t="t" r="r" b="b"/>
              <a:pathLst>
                <a:path w="5442" h="2251" extrusionOk="0">
                  <a:moveTo>
                    <a:pt x="2615" y="0"/>
                  </a:moveTo>
                  <a:cubicBezTo>
                    <a:pt x="1708" y="0"/>
                    <a:pt x="779" y="170"/>
                    <a:pt x="371" y="311"/>
                  </a:cubicBezTo>
                  <a:cubicBezTo>
                    <a:pt x="256" y="368"/>
                    <a:pt x="290" y="525"/>
                    <a:pt x="386" y="525"/>
                  </a:cubicBezTo>
                  <a:cubicBezTo>
                    <a:pt x="402" y="525"/>
                    <a:pt x="419" y="521"/>
                    <a:pt x="438" y="511"/>
                  </a:cubicBezTo>
                  <a:cubicBezTo>
                    <a:pt x="969" y="323"/>
                    <a:pt x="1764" y="161"/>
                    <a:pt x="2534" y="161"/>
                  </a:cubicBezTo>
                  <a:cubicBezTo>
                    <a:pt x="3263" y="161"/>
                    <a:pt x="3969" y="306"/>
                    <a:pt x="4407" y="711"/>
                  </a:cubicBezTo>
                  <a:cubicBezTo>
                    <a:pt x="5441" y="1679"/>
                    <a:pt x="3473" y="2046"/>
                    <a:pt x="2906" y="2046"/>
                  </a:cubicBezTo>
                  <a:cubicBezTo>
                    <a:pt x="1872" y="2046"/>
                    <a:pt x="771" y="1212"/>
                    <a:pt x="238" y="378"/>
                  </a:cubicBezTo>
                  <a:cubicBezTo>
                    <a:pt x="218" y="338"/>
                    <a:pt x="185" y="322"/>
                    <a:pt x="153" y="322"/>
                  </a:cubicBezTo>
                  <a:cubicBezTo>
                    <a:pt x="78" y="322"/>
                    <a:pt x="1" y="408"/>
                    <a:pt x="71" y="478"/>
                  </a:cubicBezTo>
                  <a:cubicBezTo>
                    <a:pt x="705" y="1445"/>
                    <a:pt x="1739" y="2112"/>
                    <a:pt x="2906" y="2246"/>
                  </a:cubicBezTo>
                  <a:cubicBezTo>
                    <a:pt x="2955" y="2249"/>
                    <a:pt x="3009" y="2250"/>
                    <a:pt x="3068" y="2250"/>
                  </a:cubicBezTo>
                  <a:cubicBezTo>
                    <a:pt x="3655" y="2250"/>
                    <a:pt x="4686" y="2085"/>
                    <a:pt x="4808" y="1479"/>
                  </a:cubicBezTo>
                  <a:cubicBezTo>
                    <a:pt x="5059" y="321"/>
                    <a:pt x="3858" y="0"/>
                    <a:pt x="2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461106" y="863839"/>
              <a:ext cx="96685" cy="200723"/>
            </a:xfrm>
            <a:custGeom>
              <a:avLst/>
              <a:gdLst/>
              <a:ahLst/>
              <a:cxnLst/>
              <a:rect l="l" t="t" r="r" b="b"/>
              <a:pathLst>
                <a:path w="2669" h="5541" extrusionOk="0">
                  <a:moveTo>
                    <a:pt x="1846" y="191"/>
                  </a:moveTo>
                  <a:cubicBezTo>
                    <a:pt x="2498" y="191"/>
                    <a:pt x="2392" y="1971"/>
                    <a:pt x="2336" y="2369"/>
                  </a:cubicBezTo>
                  <a:cubicBezTo>
                    <a:pt x="2140" y="3446"/>
                    <a:pt x="1657" y="4458"/>
                    <a:pt x="981" y="5313"/>
                  </a:cubicBezTo>
                  <a:lnTo>
                    <a:pt x="981" y="5313"/>
                  </a:lnTo>
                  <a:cubicBezTo>
                    <a:pt x="980" y="5300"/>
                    <a:pt x="975" y="5286"/>
                    <a:pt x="968" y="5271"/>
                  </a:cubicBezTo>
                  <a:cubicBezTo>
                    <a:pt x="401" y="3837"/>
                    <a:pt x="1" y="1502"/>
                    <a:pt x="1435" y="368"/>
                  </a:cubicBezTo>
                  <a:cubicBezTo>
                    <a:pt x="1597" y="245"/>
                    <a:pt x="1733" y="191"/>
                    <a:pt x="1846" y="191"/>
                  </a:cubicBezTo>
                  <a:close/>
                  <a:moveTo>
                    <a:pt x="1895" y="0"/>
                  </a:moveTo>
                  <a:cubicBezTo>
                    <a:pt x="1886" y="0"/>
                    <a:pt x="1877" y="0"/>
                    <a:pt x="1869" y="1"/>
                  </a:cubicBezTo>
                  <a:cubicBezTo>
                    <a:pt x="1235" y="34"/>
                    <a:pt x="734" y="735"/>
                    <a:pt x="501" y="1302"/>
                  </a:cubicBezTo>
                  <a:cubicBezTo>
                    <a:pt x="1" y="2536"/>
                    <a:pt x="301" y="4137"/>
                    <a:pt x="768" y="5338"/>
                  </a:cubicBezTo>
                  <a:cubicBezTo>
                    <a:pt x="793" y="5389"/>
                    <a:pt x="838" y="5411"/>
                    <a:pt x="880" y="5411"/>
                  </a:cubicBezTo>
                  <a:cubicBezTo>
                    <a:pt x="890" y="5411"/>
                    <a:pt x="900" y="5409"/>
                    <a:pt x="910" y="5407"/>
                  </a:cubicBezTo>
                  <a:lnTo>
                    <a:pt x="910" y="5407"/>
                  </a:lnTo>
                  <a:cubicBezTo>
                    <a:pt x="883" y="5473"/>
                    <a:pt x="945" y="5540"/>
                    <a:pt x="1005" y="5540"/>
                  </a:cubicBezTo>
                  <a:cubicBezTo>
                    <a:pt x="1028" y="5540"/>
                    <a:pt x="1051" y="5530"/>
                    <a:pt x="1068" y="5505"/>
                  </a:cubicBezTo>
                  <a:cubicBezTo>
                    <a:pt x="1935" y="4471"/>
                    <a:pt x="2436" y="3236"/>
                    <a:pt x="2602" y="1902"/>
                  </a:cubicBezTo>
                  <a:cubicBezTo>
                    <a:pt x="2635" y="1473"/>
                    <a:pt x="2668" y="0"/>
                    <a:pt x="1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605427" y="926147"/>
              <a:ext cx="167468" cy="90889"/>
            </a:xfrm>
            <a:custGeom>
              <a:avLst/>
              <a:gdLst/>
              <a:ahLst/>
              <a:cxnLst/>
              <a:rect l="l" t="t" r="r" b="b"/>
              <a:pathLst>
                <a:path w="4623" h="2509" extrusionOk="0">
                  <a:moveTo>
                    <a:pt x="3229" y="196"/>
                  </a:moveTo>
                  <a:cubicBezTo>
                    <a:pt x="3393" y="196"/>
                    <a:pt x="3557" y="212"/>
                    <a:pt x="3722" y="249"/>
                  </a:cubicBezTo>
                  <a:cubicBezTo>
                    <a:pt x="4489" y="449"/>
                    <a:pt x="4456" y="1250"/>
                    <a:pt x="4022" y="1717"/>
                  </a:cubicBezTo>
                  <a:cubicBezTo>
                    <a:pt x="3722" y="2050"/>
                    <a:pt x="3288" y="2250"/>
                    <a:pt x="2821" y="2317"/>
                  </a:cubicBezTo>
                  <a:cubicBezTo>
                    <a:pt x="2761" y="2323"/>
                    <a:pt x="2700" y="2327"/>
                    <a:pt x="2638" y="2327"/>
                  </a:cubicBezTo>
                  <a:cubicBezTo>
                    <a:pt x="1805" y="2327"/>
                    <a:pt x="937" y="1748"/>
                    <a:pt x="291" y="1262"/>
                  </a:cubicBezTo>
                  <a:lnTo>
                    <a:pt x="291" y="1262"/>
                  </a:lnTo>
                  <a:cubicBezTo>
                    <a:pt x="301" y="1260"/>
                    <a:pt x="310" y="1256"/>
                    <a:pt x="320" y="1250"/>
                  </a:cubicBezTo>
                  <a:cubicBezTo>
                    <a:pt x="1212" y="847"/>
                    <a:pt x="2203" y="196"/>
                    <a:pt x="3229" y="196"/>
                  </a:cubicBezTo>
                  <a:close/>
                  <a:moveTo>
                    <a:pt x="3144" y="0"/>
                  </a:moveTo>
                  <a:cubicBezTo>
                    <a:pt x="3042" y="0"/>
                    <a:pt x="2945" y="6"/>
                    <a:pt x="2855" y="15"/>
                  </a:cubicBezTo>
                  <a:cubicBezTo>
                    <a:pt x="1921" y="149"/>
                    <a:pt x="1054" y="682"/>
                    <a:pt x="220" y="1083"/>
                  </a:cubicBezTo>
                  <a:cubicBezTo>
                    <a:pt x="174" y="1105"/>
                    <a:pt x="160" y="1140"/>
                    <a:pt x="164" y="1172"/>
                  </a:cubicBezTo>
                  <a:lnTo>
                    <a:pt x="164" y="1172"/>
                  </a:lnTo>
                  <a:cubicBezTo>
                    <a:pt x="158" y="1170"/>
                    <a:pt x="151" y="1169"/>
                    <a:pt x="145" y="1169"/>
                  </a:cubicBezTo>
                  <a:cubicBezTo>
                    <a:pt x="62" y="1169"/>
                    <a:pt x="0" y="1326"/>
                    <a:pt x="86" y="1383"/>
                  </a:cubicBezTo>
                  <a:cubicBezTo>
                    <a:pt x="823" y="1922"/>
                    <a:pt x="1729" y="2509"/>
                    <a:pt x="2681" y="2509"/>
                  </a:cubicBezTo>
                  <a:cubicBezTo>
                    <a:pt x="2849" y="2509"/>
                    <a:pt x="3018" y="2490"/>
                    <a:pt x="3188" y="2450"/>
                  </a:cubicBezTo>
                  <a:cubicBezTo>
                    <a:pt x="3889" y="2284"/>
                    <a:pt x="4623" y="1650"/>
                    <a:pt x="4556" y="916"/>
                  </a:cubicBezTo>
                  <a:cubicBezTo>
                    <a:pt x="4527" y="200"/>
                    <a:pt x="3761" y="0"/>
                    <a:pt x="3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685883" y="688364"/>
              <a:ext cx="88244" cy="163339"/>
            </a:xfrm>
            <a:custGeom>
              <a:avLst/>
              <a:gdLst/>
              <a:ahLst/>
              <a:cxnLst/>
              <a:rect l="l" t="t" r="r" b="b"/>
              <a:pathLst>
                <a:path w="2436" h="4509" extrusionOk="0">
                  <a:moveTo>
                    <a:pt x="850" y="224"/>
                  </a:moveTo>
                  <a:cubicBezTo>
                    <a:pt x="942" y="224"/>
                    <a:pt x="1047" y="250"/>
                    <a:pt x="1168" y="308"/>
                  </a:cubicBezTo>
                  <a:cubicBezTo>
                    <a:pt x="2435" y="942"/>
                    <a:pt x="1501" y="3177"/>
                    <a:pt x="1168" y="4111"/>
                  </a:cubicBezTo>
                  <a:cubicBezTo>
                    <a:pt x="1167" y="4114"/>
                    <a:pt x="1166" y="4118"/>
                    <a:pt x="1165" y="4121"/>
                  </a:cubicBezTo>
                  <a:lnTo>
                    <a:pt x="1165" y="4121"/>
                  </a:lnTo>
                  <a:cubicBezTo>
                    <a:pt x="665" y="3521"/>
                    <a:pt x="354" y="2795"/>
                    <a:pt x="234" y="2043"/>
                  </a:cubicBezTo>
                  <a:cubicBezTo>
                    <a:pt x="204" y="1517"/>
                    <a:pt x="201" y="224"/>
                    <a:pt x="850" y="224"/>
                  </a:cubicBezTo>
                  <a:close/>
                  <a:moveTo>
                    <a:pt x="855" y="0"/>
                  </a:moveTo>
                  <a:cubicBezTo>
                    <a:pt x="815" y="0"/>
                    <a:pt x="775" y="3"/>
                    <a:pt x="734" y="8"/>
                  </a:cubicBezTo>
                  <a:cubicBezTo>
                    <a:pt x="133" y="75"/>
                    <a:pt x="67" y="1109"/>
                    <a:pt x="33" y="1542"/>
                  </a:cubicBezTo>
                  <a:cubicBezTo>
                    <a:pt x="0" y="2710"/>
                    <a:pt x="500" y="3611"/>
                    <a:pt x="1201" y="4478"/>
                  </a:cubicBezTo>
                  <a:cubicBezTo>
                    <a:pt x="1223" y="4500"/>
                    <a:pt x="1246" y="4509"/>
                    <a:pt x="1268" y="4509"/>
                  </a:cubicBezTo>
                  <a:cubicBezTo>
                    <a:pt x="1349" y="4509"/>
                    <a:pt x="1420" y="4389"/>
                    <a:pt x="1368" y="4311"/>
                  </a:cubicBezTo>
                  <a:lnTo>
                    <a:pt x="1334" y="4311"/>
                  </a:lnTo>
                  <a:cubicBezTo>
                    <a:pt x="1309" y="4284"/>
                    <a:pt x="1284" y="4257"/>
                    <a:pt x="1259" y="4229"/>
                  </a:cubicBezTo>
                  <a:lnTo>
                    <a:pt x="1259" y="4229"/>
                  </a:lnTo>
                  <a:cubicBezTo>
                    <a:pt x="1260" y="4229"/>
                    <a:pt x="1261" y="4229"/>
                    <a:pt x="1261" y="4229"/>
                  </a:cubicBezTo>
                  <a:cubicBezTo>
                    <a:pt x="1306" y="4229"/>
                    <a:pt x="1353" y="4203"/>
                    <a:pt x="1368" y="4144"/>
                  </a:cubicBezTo>
                  <a:cubicBezTo>
                    <a:pt x="1768" y="3310"/>
                    <a:pt x="1968" y="2376"/>
                    <a:pt x="2001" y="1442"/>
                  </a:cubicBezTo>
                  <a:cubicBezTo>
                    <a:pt x="2001" y="811"/>
                    <a:pt x="1553" y="0"/>
                    <a:pt x="8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803072" y="576645"/>
              <a:ext cx="154717" cy="176198"/>
            </a:xfrm>
            <a:custGeom>
              <a:avLst/>
              <a:gdLst/>
              <a:ahLst/>
              <a:cxnLst/>
              <a:rect l="l" t="t" r="r" b="b"/>
              <a:pathLst>
                <a:path w="4271" h="4864" extrusionOk="0">
                  <a:moveTo>
                    <a:pt x="2628" y="0"/>
                  </a:moveTo>
                  <a:cubicBezTo>
                    <a:pt x="1906" y="0"/>
                    <a:pt x="1301" y="822"/>
                    <a:pt x="935" y="1357"/>
                  </a:cubicBezTo>
                  <a:cubicBezTo>
                    <a:pt x="401" y="2258"/>
                    <a:pt x="1" y="3626"/>
                    <a:pt x="468" y="4626"/>
                  </a:cubicBezTo>
                  <a:cubicBezTo>
                    <a:pt x="487" y="4656"/>
                    <a:pt x="515" y="4668"/>
                    <a:pt x="544" y="4668"/>
                  </a:cubicBezTo>
                  <a:cubicBezTo>
                    <a:pt x="615" y="4668"/>
                    <a:pt x="691" y="4597"/>
                    <a:pt x="668" y="4526"/>
                  </a:cubicBezTo>
                  <a:cubicBezTo>
                    <a:pt x="67" y="3259"/>
                    <a:pt x="1068" y="357"/>
                    <a:pt x="2636" y="223"/>
                  </a:cubicBezTo>
                  <a:cubicBezTo>
                    <a:pt x="2650" y="222"/>
                    <a:pt x="2664" y="222"/>
                    <a:pt x="2678" y="222"/>
                  </a:cubicBezTo>
                  <a:cubicBezTo>
                    <a:pt x="3191" y="222"/>
                    <a:pt x="3575" y="801"/>
                    <a:pt x="3770" y="1191"/>
                  </a:cubicBezTo>
                  <a:cubicBezTo>
                    <a:pt x="3970" y="1791"/>
                    <a:pt x="3737" y="2425"/>
                    <a:pt x="3436" y="2925"/>
                  </a:cubicBezTo>
                  <a:cubicBezTo>
                    <a:pt x="2922" y="3825"/>
                    <a:pt x="1819" y="4663"/>
                    <a:pt x="755" y="4663"/>
                  </a:cubicBezTo>
                  <a:cubicBezTo>
                    <a:pt x="715" y="4663"/>
                    <a:pt x="674" y="4662"/>
                    <a:pt x="634" y="4660"/>
                  </a:cubicBezTo>
                  <a:cubicBezTo>
                    <a:pt x="501" y="4660"/>
                    <a:pt x="501" y="4860"/>
                    <a:pt x="634" y="4860"/>
                  </a:cubicBezTo>
                  <a:cubicBezTo>
                    <a:pt x="675" y="4862"/>
                    <a:pt x="715" y="4863"/>
                    <a:pt x="755" y="4863"/>
                  </a:cubicBezTo>
                  <a:cubicBezTo>
                    <a:pt x="1978" y="4863"/>
                    <a:pt x="3122" y="3892"/>
                    <a:pt x="3703" y="2858"/>
                  </a:cubicBezTo>
                  <a:cubicBezTo>
                    <a:pt x="4270" y="1924"/>
                    <a:pt x="4137" y="590"/>
                    <a:pt x="3036" y="90"/>
                  </a:cubicBezTo>
                  <a:cubicBezTo>
                    <a:pt x="2897" y="28"/>
                    <a:pt x="2760" y="0"/>
                    <a:pt x="2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6" name="Google Shape;1806;p13"/>
          <p:cNvSpPr/>
          <p:nvPr/>
        </p:nvSpPr>
        <p:spPr>
          <a:xfrm>
            <a:off x="11078344" y="4389570"/>
            <a:ext cx="1296083" cy="1431129"/>
          </a:xfrm>
          <a:custGeom>
            <a:avLst/>
            <a:gdLst/>
            <a:ahLst/>
            <a:cxnLst/>
            <a:rect l="l" t="t" r="r" b="b"/>
            <a:pathLst>
              <a:path w="26834" h="29630" extrusionOk="0">
                <a:moveTo>
                  <a:pt x="26729" y="0"/>
                </a:moveTo>
                <a:cubicBezTo>
                  <a:pt x="26675" y="0"/>
                  <a:pt x="26617" y="34"/>
                  <a:pt x="26600" y="101"/>
                </a:cubicBezTo>
                <a:lnTo>
                  <a:pt x="26633" y="101"/>
                </a:lnTo>
                <a:cubicBezTo>
                  <a:pt x="26533" y="3436"/>
                  <a:pt x="24532" y="6338"/>
                  <a:pt x="22364" y="8740"/>
                </a:cubicBezTo>
                <a:cubicBezTo>
                  <a:pt x="20162" y="11142"/>
                  <a:pt x="17727" y="13277"/>
                  <a:pt x="15058" y="15178"/>
                </a:cubicBezTo>
                <a:cubicBezTo>
                  <a:pt x="9454" y="19348"/>
                  <a:pt x="3684" y="23317"/>
                  <a:pt x="48" y="29488"/>
                </a:cubicBezTo>
                <a:cubicBezTo>
                  <a:pt x="1" y="29559"/>
                  <a:pt x="70" y="29630"/>
                  <a:pt x="150" y="29630"/>
                </a:cubicBezTo>
                <a:cubicBezTo>
                  <a:pt x="184" y="29630"/>
                  <a:pt x="219" y="29618"/>
                  <a:pt x="248" y="29588"/>
                </a:cubicBezTo>
                <a:cubicBezTo>
                  <a:pt x="4084" y="23084"/>
                  <a:pt x="10322" y="19081"/>
                  <a:pt x="16193" y="14611"/>
                </a:cubicBezTo>
                <a:cubicBezTo>
                  <a:pt x="18794" y="12643"/>
                  <a:pt x="21196" y="10441"/>
                  <a:pt x="23331" y="7939"/>
                </a:cubicBezTo>
                <a:cubicBezTo>
                  <a:pt x="25166" y="5738"/>
                  <a:pt x="26733" y="3036"/>
                  <a:pt x="26834" y="101"/>
                </a:cubicBezTo>
                <a:cubicBezTo>
                  <a:pt x="26834" y="34"/>
                  <a:pt x="26784" y="0"/>
                  <a:pt x="26729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3"/>
          <p:cNvSpPr/>
          <p:nvPr/>
        </p:nvSpPr>
        <p:spPr>
          <a:xfrm>
            <a:off x="11779857" y="5051912"/>
            <a:ext cx="226720" cy="274005"/>
          </a:xfrm>
          <a:custGeom>
            <a:avLst/>
            <a:gdLst/>
            <a:ahLst/>
            <a:cxnLst/>
            <a:rect l="l" t="t" r="r" b="b"/>
            <a:pathLst>
              <a:path w="4694" h="5673" extrusionOk="0">
                <a:moveTo>
                  <a:pt x="2701" y="220"/>
                </a:moveTo>
                <a:cubicBezTo>
                  <a:pt x="3278" y="1286"/>
                  <a:pt x="4369" y="5435"/>
                  <a:pt x="2469" y="5468"/>
                </a:cubicBezTo>
                <a:cubicBezTo>
                  <a:pt x="2461" y="5468"/>
                  <a:pt x="2453" y="5468"/>
                  <a:pt x="2445" y="5468"/>
                </a:cubicBezTo>
                <a:cubicBezTo>
                  <a:pt x="357" y="5468"/>
                  <a:pt x="2099" y="1203"/>
                  <a:pt x="2701" y="220"/>
                </a:cubicBezTo>
                <a:close/>
                <a:moveTo>
                  <a:pt x="2657" y="1"/>
                </a:moveTo>
                <a:cubicBezTo>
                  <a:pt x="2625" y="1"/>
                  <a:pt x="2591" y="20"/>
                  <a:pt x="2569" y="64"/>
                </a:cubicBezTo>
                <a:cubicBezTo>
                  <a:pt x="1902" y="1031"/>
                  <a:pt x="1" y="5501"/>
                  <a:pt x="2302" y="5668"/>
                </a:cubicBezTo>
                <a:cubicBezTo>
                  <a:pt x="2345" y="5671"/>
                  <a:pt x="2387" y="5672"/>
                  <a:pt x="2427" y="5672"/>
                </a:cubicBezTo>
                <a:cubicBezTo>
                  <a:pt x="4693" y="5672"/>
                  <a:pt x="3459" y="1146"/>
                  <a:pt x="2869" y="64"/>
                </a:cubicBezTo>
                <a:cubicBezTo>
                  <a:pt x="2847" y="20"/>
                  <a:pt x="2810" y="1"/>
                  <a:pt x="2773" y="1"/>
                </a:cubicBezTo>
                <a:cubicBezTo>
                  <a:pt x="2751" y="1"/>
                  <a:pt x="2729" y="8"/>
                  <a:pt x="2710" y="19"/>
                </a:cubicBezTo>
                <a:lnTo>
                  <a:pt x="2710" y="19"/>
                </a:lnTo>
                <a:cubicBezTo>
                  <a:pt x="2695" y="8"/>
                  <a:pt x="2676" y="1"/>
                  <a:pt x="2657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3"/>
          <p:cNvSpPr/>
          <p:nvPr/>
        </p:nvSpPr>
        <p:spPr>
          <a:xfrm>
            <a:off x="11491795" y="5075676"/>
            <a:ext cx="261400" cy="109400"/>
          </a:xfrm>
          <a:custGeom>
            <a:avLst/>
            <a:gdLst/>
            <a:ahLst/>
            <a:cxnLst/>
            <a:rect l="l" t="t" r="r" b="b"/>
            <a:pathLst>
              <a:path w="5412" h="2265" extrusionOk="0">
                <a:moveTo>
                  <a:pt x="2425" y="237"/>
                </a:moveTo>
                <a:cubicBezTo>
                  <a:pt x="2450" y="237"/>
                  <a:pt x="2474" y="238"/>
                  <a:pt x="2496" y="239"/>
                </a:cubicBezTo>
                <a:cubicBezTo>
                  <a:pt x="3463" y="239"/>
                  <a:pt x="4489" y="969"/>
                  <a:pt x="5054" y="1746"/>
                </a:cubicBezTo>
                <a:lnTo>
                  <a:pt x="5054" y="1746"/>
                </a:lnTo>
                <a:cubicBezTo>
                  <a:pt x="5044" y="1740"/>
                  <a:pt x="5032" y="1736"/>
                  <a:pt x="5020" y="1736"/>
                </a:cubicBezTo>
                <a:cubicBezTo>
                  <a:pt x="5012" y="1736"/>
                  <a:pt x="5005" y="1738"/>
                  <a:pt x="4997" y="1740"/>
                </a:cubicBezTo>
                <a:cubicBezTo>
                  <a:pt x="4435" y="1934"/>
                  <a:pt x="3603" y="2109"/>
                  <a:pt x="2811" y="2109"/>
                </a:cubicBezTo>
                <a:cubicBezTo>
                  <a:pt x="2100" y="2109"/>
                  <a:pt x="1420" y="1968"/>
                  <a:pt x="995" y="1573"/>
                </a:cubicBezTo>
                <a:cubicBezTo>
                  <a:pt x="0" y="643"/>
                  <a:pt x="1782" y="237"/>
                  <a:pt x="2425" y="237"/>
                </a:cubicBezTo>
                <a:close/>
                <a:moveTo>
                  <a:pt x="2335" y="1"/>
                </a:moveTo>
                <a:cubicBezTo>
                  <a:pt x="1748" y="1"/>
                  <a:pt x="716" y="169"/>
                  <a:pt x="594" y="806"/>
                </a:cubicBezTo>
                <a:cubicBezTo>
                  <a:pt x="347" y="1947"/>
                  <a:pt x="1509" y="2264"/>
                  <a:pt x="2733" y="2264"/>
                </a:cubicBezTo>
                <a:cubicBezTo>
                  <a:pt x="3656" y="2264"/>
                  <a:pt x="4615" y="2084"/>
                  <a:pt x="5031" y="1940"/>
                </a:cubicBezTo>
                <a:cubicBezTo>
                  <a:pt x="5099" y="1923"/>
                  <a:pt x="5115" y="1862"/>
                  <a:pt x="5101" y="1812"/>
                </a:cubicBezTo>
                <a:lnTo>
                  <a:pt x="5101" y="1812"/>
                </a:lnTo>
                <a:cubicBezTo>
                  <a:pt x="5123" y="1843"/>
                  <a:pt x="5144" y="1875"/>
                  <a:pt x="5164" y="1907"/>
                </a:cubicBezTo>
                <a:cubicBezTo>
                  <a:pt x="5184" y="1936"/>
                  <a:pt x="5215" y="1948"/>
                  <a:pt x="5247" y="1948"/>
                </a:cubicBezTo>
                <a:cubicBezTo>
                  <a:pt x="5325" y="1948"/>
                  <a:pt x="5411" y="1878"/>
                  <a:pt x="5364" y="1807"/>
                </a:cubicBezTo>
                <a:cubicBezTo>
                  <a:pt x="4697" y="806"/>
                  <a:pt x="3663" y="172"/>
                  <a:pt x="2496" y="6"/>
                </a:cubicBezTo>
                <a:cubicBezTo>
                  <a:pt x="2447" y="3"/>
                  <a:pt x="2394" y="1"/>
                  <a:pt x="2335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3"/>
          <p:cNvSpPr/>
          <p:nvPr/>
        </p:nvSpPr>
        <p:spPr>
          <a:xfrm>
            <a:off x="11509232" y="5282256"/>
            <a:ext cx="128913" cy="267437"/>
          </a:xfrm>
          <a:custGeom>
            <a:avLst/>
            <a:gdLst/>
            <a:ahLst/>
            <a:cxnLst/>
            <a:rect l="l" t="t" r="r" b="b"/>
            <a:pathLst>
              <a:path w="2669" h="5537" extrusionOk="0">
                <a:moveTo>
                  <a:pt x="1693" y="248"/>
                </a:moveTo>
                <a:cubicBezTo>
                  <a:pt x="1695" y="253"/>
                  <a:pt x="1698" y="259"/>
                  <a:pt x="1701" y="265"/>
                </a:cubicBezTo>
                <a:cubicBezTo>
                  <a:pt x="2268" y="1733"/>
                  <a:pt x="2668" y="4068"/>
                  <a:pt x="1234" y="5169"/>
                </a:cubicBezTo>
                <a:cubicBezTo>
                  <a:pt x="1072" y="5292"/>
                  <a:pt x="936" y="5345"/>
                  <a:pt x="823" y="5345"/>
                </a:cubicBezTo>
                <a:cubicBezTo>
                  <a:pt x="172" y="5345"/>
                  <a:pt x="281" y="3565"/>
                  <a:pt x="367" y="3167"/>
                </a:cubicBezTo>
                <a:cubicBezTo>
                  <a:pt x="563" y="2088"/>
                  <a:pt x="1016" y="1073"/>
                  <a:pt x="1693" y="248"/>
                </a:cubicBezTo>
                <a:close/>
                <a:moveTo>
                  <a:pt x="1655" y="1"/>
                </a:moveTo>
                <a:cubicBezTo>
                  <a:pt x="1635" y="1"/>
                  <a:pt x="1615" y="10"/>
                  <a:pt x="1601" y="32"/>
                </a:cubicBezTo>
                <a:cubicBezTo>
                  <a:pt x="734" y="1066"/>
                  <a:pt x="233" y="2333"/>
                  <a:pt x="66" y="3668"/>
                </a:cubicBezTo>
                <a:cubicBezTo>
                  <a:pt x="33" y="4096"/>
                  <a:pt x="1" y="5536"/>
                  <a:pt x="774" y="5536"/>
                </a:cubicBezTo>
                <a:cubicBezTo>
                  <a:pt x="782" y="5536"/>
                  <a:pt x="791" y="5536"/>
                  <a:pt x="800" y="5536"/>
                </a:cubicBezTo>
                <a:cubicBezTo>
                  <a:pt x="1434" y="5536"/>
                  <a:pt x="1934" y="4802"/>
                  <a:pt x="2168" y="4268"/>
                </a:cubicBezTo>
                <a:cubicBezTo>
                  <a:pt x="2668" y="3001"/>
                  <a:pt x="2368" y="1433"/>
                  <a:pt x="1901" y="199"/>
                </a:cubicBezTo>
                <a:cubicBezTo>
                  <a:pt x="1875" y="159"/>
                  <a:pt x="1828" y="140"/>
                  <a:pt x="1784" y="140"/>
                </a:cubicBezTo>
                <a:cubicBezTo>
                  <a:pt x="1778" y="140"/>
                  <a:pt x="1771" y="141"/>
                  <a:pt x="1764" y="142"/>
                </a:cubicBezTo>
                <a:lnTo>
                  <a:pt x="1764" y="142"/>
                </a:lnTo>
                <a:cubicBezTo>
                  <a:pt x="1775" y="73"/>
                  <a:pt x="1711" y="1"/>
                  <a:pt x="1655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3"/>
          <p:cNvSpPr/>
          <p:nvPr/>
        </p:nvSpPr>
        <p:spPr>
          <a:xfrm>
            <a:off x="11224017" y="5345965"/>
            <a:ext cx="223243" cy="121281"/>
          </a:xfrm>
          <a:custGeom>
            <a:avLst/>
            <a:gdLst/>
            <a:ahLst/>
            <a:cxnLst/>
            <a:rect l="l" t="t" r="r" b="b"/>
            <a:pathLst>
              <a:path w="4622" h="2511" extrusionOk="0">
                <a:moveTo>
                  <a:pt x="2038" y="197"/>
                </a:moveTo>
                <a:cubicBezTo>
                  <a:pt x="2856" y="197"/>
                  <a:pt x="3680" y="767"/>
                  <a:pt x="4310" y="1244"/>
                </a:cubicBezTo>
                <a:lnTo>
                  <a:pt x="4310" y="1244"/>
                </a:lnTo>
                <a:cubicBezTo>
                  <a:pt x="4308" y="1245"/>
                  <a:pt x="4306" y="1246"/>
                  <a:pt x="4304" y="1248"/>
                </a:cubicBezTo>
                <a:cubicBezTo>
                  <a:pt x="3393" y="1646"/>
                  <a:pt x="2409" y="2312"/>
                  <a:pt x="1414" y="2312"/>
                </a:cubicBezTo>
                <a:cubicBezTo>
                  <a:pt x="1243" y="2312"/>
                  <a:pt x="1072" y="2293"/>
                  <a:pt x="901" y="2249"/>
                </a:cubicBezTo>
                <a:cubicBezTo>
                  <a:pt x="134" y="2082"/>
                  <a:pt x="167" y="1248"/>
                  <a:pt x="568" y="781"/>
                </a:cubicBezTo>
                <a:cubicBezTo>
                  <a:pt x="901" y="447"/>
                  <a:pt x="1335" y="247"/>
                  <a:pt x="1802" y="214"/>
                </a:cubicBezTo>
                <a:cubicBezTo>
                  <a:pt x="1881" y="203"/>
                  <a:pt x="1959" y="197"/>
                  <a:pt x="2038" y="197"/>
                </a:cubicBezTo>
                <a:close/>
                <a:moveTo>
                  <a:pt x="1882" y="1"/>
                </a:moveTo>
                <a:cubicBezTo>
                  <a:pt x="1733" y="1"/>
                  <a:pt x="1584" y="15"/>
                  <a:pt x="1435" y="47"/>
                </a:cubicBezTo>
                <a:cubicBezTo>
                  <a:pt x="734" y="214"/>
                  <a:pt x="1" y="848"/>
                  <a:pt x="34" y="1615"/>
                </a:cubicBezTo>
                <a:cubicBezTo>
                  <a:pt x="89" y="2297"/>
                  <a:pt x="791" y="2511"/>
                  <a:pt x="1374" y="2511"/>
                </a:cubicBezTo>
                <a:cubicBezTo>
                  <a:pt x="1503" y="2511"/>
                  <a:pt x="1626" y="2500"/>
                  <a:pt x="1735" y="2482"/>
                </a:cubicBezTo>
                <a:cubicBezTo>
                  <a:pt x="2702" y="2349"/>
                  <a:pt x="3536" y="1815"/>
                  <a:pt x="4404" y="1415"/>
                </a:cubicBezTo>
                <a:cubicBezTo>
                  <a:pt x="4442" y="1402"/>
                  <a:pt x="4451" y="1365"/>
                  <a:pt x="4442" y="1328"/>
                </a:cubicBezTo>
                <a:lnTo>
                  <a:pt x="4442" y="1328"/>
                </a:lnTo>
                <a:cubicBezTo>
                  <a:pt x="4450" y="1329"/>
                  <a:pt x="4457" y="1330"/>
                  <a:pt x="4464" y="1330"/>
                </a:cubicBezTo>
                <a:cubicBezTo>
                  <a:pt x="4564" y="1330"/>
                  <a:pt x="4621" y="1199"/>
                  <a:pt x="4537" y="1114"/>
                </a:cubicBezTo>
                <a:cubicBezTo>
                  <a:pt x="3787" y="595"/>
                  <a:pt x="2837" y="1"/>
                  <a:pt x="1882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3"/>
          <p:cNvSpPr/>
          <p:nvPr/>
        </p:nvSpPr>
        <p:spPr>
          <a:xfrm>
            <a:off x="11220781" y="5567228"/>
            <a:ext cx="117659" cy="216432"/>
          </a:xfrm>
          <a:custGeom>
            <a:avLst/>
            <a:gdLst/>
            <a:ahLst/>
            <a:cxnLst/>
            <a:rect l="l" t="t" r="r" b="b"/>
            <a:pathLst>
              <a:path w="2436" h="4481" extrusionOk="0">
                <a:moveTo>
                  <a:pt x="1272" y="384"/>
                </a:moveTo>
                <a:cubicBezTo>
                  <a:pt x="1777" y="960"/>
                  <a:pt x="2112" y="1688"/>
                  <a:pt x="2202" y="2471"/>
                </a:cubicBezTo>
                <a:cubicBezTo>
                  <a:pt x="2261" y="2967"/>
                  <a:pt x="2243" y="4256"/>
                  <a:pt x="1588" y="4256"/>
                </a:cubicBezTo>
                <a:cubicBezTo>
                  <a:pt x="1495" y="4256"/>
                  <a:pt x="1389" y="4230"/>
                  <a:pt x="1268" y="4172"/>
                </a:cubicBezTo>
                <a:cubicBezTo>
                  <a:pt x="1" y="3572"/>
                  <a:pt x="935" y="1304"/>
                  <a:pt x="1268" y="403"/>
                </a:cubicBezTo>
                <a:cubicBezTo>
                  <a:pt x="1270" y="396"/>
                  <a:pt x="1271" y="390"/>
                  <a:pt x="1272" y="384"/>
                </a:cubicBezTo>
                <a:close/>
                <a:moveTo>
                  <a:pt x="1157" y="1"/>
                </a:moveTo>
                <a:cubicBezTo>
                  <a:pt x="1081" y="1"/>
                  <a:pt x="1018" y="94"/>
                  <a:pt x="1068" y="169"/>
                </a:cubicBezTo>
                <a:lnTo>
                  <a:pt x="1102" y="203"/>
                </a:lnTo>
                <a:cubicBezTo>
                  <a:pt x="1122" y="223"/>
                  <a:pt x="1141" y="243"/>
                  <a:pt x="1161" y="264"/>
                </a:cubicBezTo>
                <a:lnTo>
                  <a:pt x="1161" y="264"/>
                </a:lnTo>
                <a:cubicBezTo>
                  <a:pt x="1160" y="263"/>
                  <a:pt x="1158" y="263"/>
                  <a:pt x="1157" y="263"/>
                </a:cubicBezTo>
                <a:cubicBezTo>
                  <a:pt x="1118" y="263"/>
                  <a:pt x="1081" y="285"/>
                  <a:pt x="1068" y="336"/>
                </a:cubicBezTo>
                <a:cubicBezTo>
                  <a:pt x="668" y="1203"/>
                  <a:pt x="468" y="2104"/>
                  <a:pt x="434" y="3038"/>
                </a:cubicBezTo>
                <a:cubicBezTo>
                  <a:pt x="434" y="3670"/>
                  <a:pt x="883" y="4480"/>
                  <a:pt x="1581" y="4480"/>
                </a:cubicBezTo>
                <a:cubicBezTo>
                  <a:pt x="1621" y="4480"/>
                  <a:pt x="1661" y="4478"/>
                  <a:pt x="1702" y="4472"/>
                </a:cubicBezTo>
                <a:cubicBezTo>
                  <a:pt x="2336" y="4406"/>
                  <a:pt x="2369" y="3405"/>
                  <a:pt x="2403" y="2938"/>
                </a:cubicBezTo>
                <a:cubicBezTo>
                  <a:pt x="2436" y="1804"/>
                  <a:pt x="1936" y="903"/>
                  <a:pt x="1235" y="36"/>
                </a:cubicBezTo>
                <a:cubicBezTo>
                  <a:pt x="1210" y="11"/>
                  <a:pt x="1183" y="1"/>
                  <a:pt x="1157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3"/>
          <p:cNvSpPr/>
          <p:nvPr/>
        </p:nvSpPr>
        <p:spPr>
          <a:xfrm>
            <a:off x="10975901" y="5699281"/>
            <a:ext cx="206289" cy="234931"/>
          </a:xfrm>
          <a:custGeom>
            <a:avLst/>
            <a:gdLst/>
            <a:ahLst/>
            <a:cxnLst/>
            <a:rect l="l" t="t" r="r" b="b"/>
            <a:pathLst>
              <a:path w="4271" h="4864" extrusionOk="0">
                <a:moveTo>
                  <a:pt x="3516" y="1"/>
                </a:moveTo>
                <a:cubicBezTo>
                  <a:pt x="2293" y="1"/>
                  <a:pt x="1149" y="972"/>
                  <a:pt x="568" y="2005"/>
                </a:cubicBezTo>
                <a:cubicBezTo>
                  <a:pt x="1" y="2939"/>
                  <a:pt x="134" y="4274"/>
                  <a:pt x="1268" y="4774"/>
                </a:cubicBezTo>
                <a:cubicBezTo>
                  <a:pt x="1402" y="4836"/>
                  <a:pt x="1535" y="4864"/>
                  <a:pt x="1665" y="4864"/>
                </a:cubicBezTo>
                <a:cubicBezTo>
                  <a:pt x="2374" y="4864"/>
                  <a:pt x="2998" y="4042"/>
                  <a:pt x="3336" y="3506"/>
                </a:cubicBezTo>
                <a:cubicBezTo>
                  <a:pt x="3870" y="2606"/>
                  <a:pt x="4270" y="1238"/>
                  <a:pt x="3803" y="237"/>
                </a:cubicBezTo>
                <a:cubicBezTo>
                  <a:pt x="3784" y="209"/>
                  <a:pt x="3757" y="197"/>
                  <a:pt x="3730" y="197"/>
                </a:cubicBezTo>
                <a:cubicBezTo>
                  <a:pt x="3661" y="197"/>
                  <a:pt x="3589" y="275"/>
                  <a:pt x="3636" y="371"/>
                </a:cubicBezTo>
                <a:lnTo>
                  <a:pt x="3603" y="371"/>
                </a:lnTo>
                <a:cubicBezTo>
                  <a:pt x="4204" y="1605"/>
                  <a:pt x="3236" y="4540"/>
                  <a:pt x="1635" y="4641"/>
                </a:cubicBezTo>
                <a:cubicBezTo>
                  <a:pt x="1620" y="4641"/>
                  <a:pt x="1605" y="4642"/>
                  <a:pt x="1590" y="4642"/>
                </a:cubicBezTo>
                <a:cubicBezTo>
                  <a:pt x="1079" y="4642"/>
                  <a:pt x="696" y="4095"/>
                  <a:pt x="534" y="3673"/>
                </a:cubicBezTo>
                <a:cubicBezTo>
                  <a:pt x="301" y="3073"/>
                  <a:pt x="534" y="2439"/>
                  <a:pt x="834" y="1939"/>
                </a:cubicBezTo>
                <a:cubicBezTo>
                  <a:pt x="1349" y="1039"/>
                  <a:pt x="2452" y="200"/>
                  <a:pt x="3516" y="200"/>
                </a:cubicBezTo>
                <a:cubicBezTo>
                  <a:pt x="3556" y="200"/>
                  <a:pt x="3596" y="202"/>
                  <a:pt x="3636" y="204"/>
                </a:cubicBezTo>
                <a:cubicBezTo>
                  <a:pt x="3770" y="204"/>
                  <a:pt x="3770" y="4"/>
                  <a:pt x="3636" y="4"/>
                </a:cubicBezTo>
                <a:cubicBezTo>
                  <a:pt x="3596" y="2"/>
                  <a:pt x="3556" y="1"/>
                  <a:pt x="3516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3" name="Google Shape;1813;p13"/>
          <p:cNvGrpSpPr/>
          <p:nvPr/>
        </p:nvGrpSpPr>
        <p:grpSpPr>
          <a:xfrm>
            <a:off x="-79639" y="62923"/>
            <a:ext cx="544141" cy="540179"/>
            <a:chOff x="233409" y="90004"/>
            <a:chExt cx="408106" cy="405134"/>
          </a:xfrm>
        </p:grpSpPr>
        <p:sp>
          <p:nvSpPr>
            <p:cNvPr id="1814" name="Google Shape;1814;p13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3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3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3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13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13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3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3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3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3" name="Google Shape;1823;p13"/>
          <p:cNvSpPr/>
          <p:nvPr/>
        </p:nvSpPr>
        <p:spPr>
          <a:xfrm>
            <a:off x="939889" y="143727"/>
            <a:ext cx="59651" cy="4516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34" y="1"/>
                </a:moveTo>
                <a:cubicBezTo>
                  <a:pt x="0" y="1"/>
                  <a:pt x="0" y="935"/>
                  <a:pt x="634" y="935"/>
                </a:cubicBezTo>
                <a:cubicBezTo>
                  <a:pt x="1234" y="935"/>
                  <a:pt x="1234" y="1"/>
                  <a:pt x="6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3"/>
          <p:cNvSpPr/>
          <p:nvPr/>
        </p:nvSpPr>
        <p:spPr>
          <a:xfrm>
            <a:off x="249705" y="1479764"/>
            <a:ext cx="88679" cy="66123"/>
          </a:xfrm>
          <a:custGeom>
            <a:avLst/>
            <a:gdLst/>
            <a:ahLst/>
            <a:cxnLst/>
            <a:rect l="l" t="t" r="r" b="b"/>
            <a:pathLst>
              <a:path w="1836" h="1369" extrusionOk="0">
                <a:moveTo>
                  <a:pt x="934" y="1"/>
                </a:moveTo>
                <a:cubicBezTo>
                  <a:pt x="0" y="1"/>
                  <a:pt x="0" y="1368"/>
                  <a:pt x="934" y="1368"/>
                </a:cubicBezTo>
                <a:cubicBezTo>
                  <a:pt x="1835" y="1368"/>
                  <a:pt x="1835" y="1"/>
                  <a:pt x="9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3"/>
          <p:cNvSpPr/>
          <p:nvPr/>
        </p:nvSpPr>
        <p:spPr>
          <a:xfrm>
            <a:off x="709498" y="66398"/>
            <a:ext cx="95103" cy="87713"/>
          </a:xfrm>
          <a:custGeom>
            <a:avLst/>
            <a:gdLst/>
            <a:ahLst/>
            <a:cxnLst/>
            <a:rect l="l" t="t" r="r" b="b"/>
            <a:pathLst>
              <a:path w="1969" h="1816" extrusionOk="0">
                <a:moveTo>
                  <a:pt x="1501" y="1"/>
                </a:moveTo>
                <a:cubicBezTo>
                  <a:pt x="1268" y="1"/>
                  <a:pt x="1168" y="334"/>
                  <a:pt x="1134" y="501"/>
                </a:cubicBezTo>
                <a:cubicBezTo>
                  <a:pt x="1101" y="635"/>
                  <a:pt x="1101" y="768"/>
                  <a:pt x="1134" y="868"/>
                </a:cubicBezTo>
                <a:cubicBezTo>
                  <a:pt x="1034" y="735"/>
                  <a:pt x="968" y="601"/>
                  <a:pt x="867" y="468"/>
                </a:cubicBezTo>
                <a:cubicBezTo>
                  <a:pt x="767" y="327"/>
                  <a:pt x="594" y="199"/>
                  <a:pt x="436" y="199"/>
                </a:cubicBezTo>
                <a:cubicBezTo>
                  <a:pt x="331" y="199"/>
                  <a:pt x="233" y="255"/>
                  <a:pt x="167" y="401"/>
                </a:cubicBezTo>
                <a:cubicBezTo>
                  <a:pt x="0" y="768"/>
                  <a:pt x="400" y="1035"/>
                  <a:pt x="601" y="1235"/>
                </a:cubicBezTo>
                <a:cubicBezTo>
                  <a:pt x="834" y="1502"/>
                  <a:pt x="1101" y="1669"/>
                  <a:pt x="1435" y="1802"/>
                </a:cubicBezTo>
                <a:cubicBezTo>
                  <a:pt x="1443" y="1811"/>
                  <a:pt x="1455" y="1815"/>
                  <a:pt x="1467" y="1815"/>
                </a:cubicBezTo>
                <a:cubicBezTo>
                  <a:pt x="1499" y="1815"/>
                  <a:pt x="1535" y="1784"/>
                  <a:pt x="1535" y="1735"/>
                </a:cubicBezTo>
                <a:cubicBezTo>
                  <a:pt x="1568" y="1735"/>
                  <a:pt x="1601" y="1702"/>
                  <a:pt x="1635" y="1669"/>
                </a:cubicBezTo>
                <a:cubicBezTo>
                  <a:pt x="1735" y="1468"/>
                  <a:pt x="1801" y="1235"/>
                  <a:pt x="1801" y="1001"/>
                </a:cubicBezTo>
                <a:cubicBezTo>
                  <a:pt x="1835" y="701"/>
                  <a:pt x="1968" y="1"/>
                  <a:pt x="15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3"/>
          <p:cNvSpPr/>
          <p:nvPr/>
        </p:nvSpPr>
        <p:spPr>
          <a:xfrm>
            <a:off x="264211" y="1993805"/>
            <a:ext cx="59651" cy="4516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01" y="0"/>
                </a:moveTo>
                <a:cubicBezTo>
                  <a:pt x="0" y="0"/>
                  <a:pt x="0" y="934"/>
                  <a:pt x="601" y="934"/>
                </a:cubicBezTo>
                <a:cubicBezTo>
                  <a:pt x="1235" y="901"/>
                  <a:pt x="1235" y="0"/>
                  <a:pt x="6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3"/>
          <p:cNvSpPr/>
          <p:nvPr/>
        </p:nvSpPr>
        <p:spPr>
          <a:xfrm>
            <a:off x="136940" y="2510765"/>
            <a:ext cx="90128" cy="86071"/>
          </a:xfrm>
          <a:custGeom>
            <a:avLst/>
            <a:gdLst/>
            <a:ahLst/>
            <a:cxnLst/>
            <a:rect l="l" t="t" r="r" b="b"/>
            <a:pathLst>
              <a:path w="1866" h="1782" extrusionOk="0">
                <a:moveTo>
                  <a:pt x="1459" y="1"/>
                </a:moveTo>
                <a:cubicBezTo>
                  <a:pt x="1441" y="1"/>
                  <a:pt x="1421" y="2"/>
                  <a:pt x="1401" y="5"/>
                </a:cubicBezTo>
                <a:cubicBezTo>
                  <a:pt x="1201" y="38"/>
                  <a:pt x="1101" y="372"/>
                  <a:pt x="1101" y="539"/>
                </a:cubicBezTo>
                <a:cubicBezTo>
                  <a:pt x="1101" y="672"/>
                  <a:pt x="1101" y="805"/>
                  <a:pt x="1134" y="905"/>
                </a:cubicBezTo>
                <a:cubicBezTo>
                  <a:pt x="1068" y="772"/>
                  <a:pt x="934" y="639"/>
                  <a:pt x="834" y="539"/>
                </a:cubicBezTo>
                <a:cubicBezTo>
                  <a:pt x="722" y="426"/>
                  <a:pt x="558" y="335"/>
                  <a:pt x="411" y="335"/>
                </a:cubicBezTo>
                <a:cubicBezTo>
                  <a:pt x="296" y="335"/>
                  <a:pt x="192" y="392"/>
                  <a:pt x="134" y="539"/>
                </a:cubicBezTo>
                <a:cubicBezTo>
                  <a:pt x="0" y="905"/>
                  <a:pt x="434" y="1172"/>
                  <a:pt x="634" y="1306"/>
                </a:cubicBezTo>
                <a:cubicBezTo>
                  <a:pt x="901" y="1539"/>
                  <a:pt x="1201" y="1673"/>
                  <a:pt x="1535" y="1773"/>
                </a:cubicBezTo>
                <a:cubicBezTo>
                  <a:pt x="1541" y="1779"/>
                  <a:pt x="1549" y="1782"/>
                  <a:pt x="1557" y="1782"/>
                </a:cubicBezTo>
                <a:cubicBezTo>
                  <a:pt x="1591" y="1782"/>
                  <a:pt x="1635" y="1733"/>
                  <a:pt x="1635" y="1706"/>
                </a:cubicBezTo>
                <a:cubicBezTo>
                  <a:pt x="1668" y="1673"/>
                  <a:pt x="1701" y="1639"/>
                  <a:pt x="1701" y="1606"/>
                </a:cubicBezTo>
                <a:cubicBezTo>
                  <a:pt x="1768" y="1406"/>
                  <a:pt x="1835" y="1172"/>
                  <a:pt x="1801" y="939"/>
                </a:cubicBezTo>
                <a:cubicBezTo>
                  <a:pt x="1833" y="683"/>
                  <a:pt x="1865" y="1"/>
                  <a:pt x="14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8" name="Google Shape;1828;p13"/>
          <p:cNvGrpSpPr/>
          <p:nvPr/>
        </p:nvGrpSpPr>
        <p:grpSpPr>
          <a:xfrm rot="2700000" flipH="1">
            <a:off x="11260991" y="6406743"/>
            <a:ext cx="544136" cy="540175"/>
            <a:chOff x="233409" y="90004"/>
            <a:chExt cx="408106" cy="405134"/>
          </a:xfrm>
        </p:grpSpPr>
        <p:sp>
          <p:nvSpPr>
            <p:cNvPr id="1829" name="Google Shape;1829;p13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3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3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3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3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13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13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13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13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8" name="Google Shape;1838;p13"/>
          <p:cNvGrpSpPr/>
          <p:nvPr/>
        </p:nvGrpSpPr>
        <p:grpSpPr>
          <a:xfrm rot="9488979">
            <a:off x="10788752" y="40999"/>
            <a:ext cx="1398595" cy="1543495"/>
            <a:chOff x="-91111" y="576645"/>
            <a:chExt cx="1048900" cy="1157570"/>
          </a:xfrm>
        </p:grpSpPr>
        <p:sp>
          <p:nvSpPr>
            <p:cNvPr id="1839" name="Google Shape;1839;p13"/>
            <p:cNvSpPr/>
            <p:nvPr/>
          </p:nvSpPr>
          <p:spPr>
            <a:xfrm>
              <a:off x="-91111" y="661521"/>
              <a:ext cx="971953" cy="1072695"/>
            </a:xfrm>
            <a:custGeom>
              <a:avLst/>
              <a:gdLst/>
              <a:ahLst/>
              <a:cxnLst/>
              <a:rect l="l" t="t" r="r" b="b"/>
              <a:pathLst>
                <a:path w="26831" h="29612" extrusionOk="0">
                  <a:moveTo>
                    <a:pt x="26707" y="0"/>
                  </a:moveTo>
                  <a:cubicBezTo>
                    <a:pt x="26675" y="0"/>
                    <a:pt x="26642" y="15"/>
                    <a:pt x="26619" y="48"/>
                  </a:cubicBezTo>
                  <a:cubicBezTo>
                    <a:pt x="22750" y="6553"/>
                    <a:pt x="16512" y="10523"/>
                    <a:pt x="10641" y="15026"/>
                  </a:cubicBezTo>
                  <a:cubicBezTo>
                    <a:pt x="8039" y="16961"/>
                    <a:pt x="5638" y="19196"/>
                    <a:pt x="3503" y="21664"/>
                  </a:cubicBezTo>
                  <a:cubicBezTo>
                    <a:pt x="1668" y="23899"/>
                    <a:pt x="100" y="26567"/>
                    <a:pt x="0" y="29536"/>
                  </a:cubicBezTo>
                  <a:cubicBezTo>
                    <a:pt x="17" y="29586"/>
                    <a:pt x="67" y="29611"/>
                    <a:pt x="117" y="29611"/>
                  </a:cubicBezTo>
                  <a:cubicBezTo>
                    <a:pt x="167" y="29611"/>
                    <a:pt x="217" y="29586"/>
                    <a:pt x="234" y="29536"/>
                  </a:cubicBezTo>
                  <a:lnTo>
                    <a:pt x="201" y="29536"/>
                  </a:lnTo>
                  <a:cubicBezTo>
                    <a:pt x="334" y="26201"/>
                    <a:pt x="2302" y="23265"/>
                    <a:pt x="4470" y="20863"/>
                  </a:cubicBezTo>
                  <a:cubicBezTo>
                    <a:pt x="6672" y="18495"/>
                    <a:pt x="9140" y="16327"/>
                    <a:pt x="11775" y="14425"/>
                  </a:cubicBezTo>
                  <a:cubicBezTo>
                    <a:pt x="17379" y="10256"/>
                    <a:pt x="23150" y="6286"/>
                    <a:pt x="26786" y="149"/>
                  </a:cubicBezTo>
                  <a:cubicBezTo>
                    <a:pt x="26831" y="60"/>
                    <a:pt x="26771" y="0"/>
                    <a:pt x="2670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185939" y="1031671"/>
              <a:ext cx="168881" cy="205903"/>
            </a:xfrm>
            <a:custGeom>
              <a:avLst/>
              <a:gdLst/>
              <a:ahLst/>
              <a:cxnLst/>
              <a:rect l="l" t="t" r="r" b="b"/>
              <a:pathLst>
                <a:path w="4662" h="5684" extrusionOk="0">
                  <a:moveTo>
                    <a:pt x="2273" y="237"/>
                  </a:moveTo>
                  <a:cubicBezTo>
                    <a:pt x="4324" y="237"/>
                    <a:pt x="2563" y="4503"/>
                    <a:pt x="1962" y="5485"/>
                  </a:cubicBezTo>
                  <a:lnTo>
                    <a:pt x="1962" y="5485"/>
                  </a:lnTo>
                  <a:cubicBezTo>
                    <a:pt x="1385" y="4390"/>
                    <a:pt x="293" y="271"/>
                    <a:pt x="2226" y="238"/>
                  </a:cubicBezTo>
                  <a:cubicBezTo>
                    <a:pt x="2242" y="237"/>
                    <a:pt x="2258" y="237"/>
                    <a:pt x="2273" y="237"/>
                  </a:cubicBezTo>
                  <a:close/>
                  <a:moveTo>
                    <a:pt x="2238" y="0"/>
                  </a:moveTo>
                  <a:cubicBezTo>
                    <a:pt x="1" y="0"/>
                    <a:pt x="1202" y="4560"/>
                    <a:pt x="1792" y="5642"/>
                  </a:cubicBezTo>
                  <a:cubicBezTo>
                    <a:pt x="1812" y="5671"/>
                    <a:pt x="1843" y="5683"/>
                    <a:pt x="1875" y="5683"/>
                  </a:cubicBezTo>
                  <a:cubicBezTo>
                    <a:pt x="1902" y="5683"/>
                    <a:pt x="1930" y="5675"/>
                    <a:pt x="1953" y="5661"/>
                  </a:cubicBezTo>
                  <a:lnTo>
                    <a:pt x="1953" y="5661"/>
                  </a:lnTo>
                  <a:cubicBezTo>
                    <a:pt x="1974" y="5675"/>
                    <a:pt x="2001" y="5683"/>
                    <a:pt x="2028" y="5683"/>
                  </a:cubicBezTo>
                  <a:cubicBezTo>
                    <a:pt x="2062" y="5683"/>
                    <a:pt x="2097" y="5671"/>
                    <a:pt x="2126" y="5642"/>
                  </a:cubicBezTo>
                  <a:cubicBezTo>
                    <a:pt x="2760" y="4674"/>
                    <a:pt x="4661" y="205"/>
                    <a:pt x="2360" y="4"/>
                  </a:cubicBezTo>
                  <a:cubicBezTo>
                    <a:pt x="2318" y="2"/>
                    <a:pt x="2277" y="0"/>
                    <a:pt x="223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375180" y="1137775"/>
              <a:ext cx="197136" cy="81542"/>
            </a:xfrm>
            <a:custGeom>
              <a:avLst/>
              <a:gdLst/>
              <a:ahLst/>
              <a:cxnLst/>
              <a:rect l="l" t="t" r="r" b="b"/>
              <a:pathLst>
                <a:path w="5442" h="2251" extrusionOk="0">
                  <a:moveTo>
                    <a:pt x="2615" y="0"/>
                  </a:moveTo>
                  <a:cubicBezTo>
                    <a:pt x="1708" y="0"/>
                    <a:pt x="779" y="170"/>
                    <a:pt x="371" y="311"/>
                  </a:cubicBezTo>
                  <a:cubicBezTo>
                    <a:pt x="256" y="368"/>
                    <a:pt x="290" y="525"/>
                    <a:pt x="386" y="525"/>
                  </a:cubicBezTo>
                  <a:cubicBezTo>
                    <a:pt x="402" y="525"/>
                    <a:pt x="419" y="521"/>
                    <a:pt x="438" y="511"/>
                  </a:cubicBezTo>
                  <a:cubicBezTo>
                    <a:pt x="969" y="323"/>
                    <a:pt x="1764" y="161"/>
                    <a:pt x="2534" y="161"/>
                  </a:cubicBezTo>
                  <a:cubicBezTo>
                    <a:pt x="3263" y="161"/>
                    <a:pt x="3969" y="306"/>
                    <a:pt x="4407" y="711"/>
                  </a:cubicBezTo>
                  <a:cubicBezTo>
                    <a:pt x="5441" y="1679"/>
                    <a:pt x="3473" y="2046"/>
                    <a:pt x="2906" y="2046"/>
                  </a:cubicBezTo>
                  <a:cubicBezTo>
                    <a:pt x="1872" y="2046"/>
                    <a:pt x="771" y="1212"/>
                    <a:pt x="238" y="378"/>
                  </a:cubicBezTo>
                  <a:cubicBezTo>
                    <a:pt x="218" y="338"/>
                    <a:pt x="185" y="322"/>
                    <a:pt x="153" y="322"/>
                  </a:cubicBezTo>
                  <a:cubicBezTo>
                    <a:pt x="78" y="322"/>
                    <a:pt x="1" y="408"/>
                    <a:pt x="71" y="478"/>
                  </a:cubicBezTo>
                  <a:cubicBezTo>
                    <a:pt x="705" y="1445"/>
                    <a:pt x="1739" y="2112"/>
                    <a:pt x="2906" y="2246"/>
                  </a:cubicBezTo>
                  <a:cubicBezTo>
                    <a:pt x="2955" y="2249"/>
                    <a:pt x="3009" y="2250"/>
                    <a:pt x="3068" y="2250"/>
                  </a:cubicBezTo>
                  <a:cubicBezTo>
                    <a:pt x="3655" y="2250"/>
                    <a:pt x="4686" y="2085"/>
                    <a:pt x="4808" y="1479"/>
                  </a:cubicBezTo>
                  <a:cubicBezTo>
                    <a:pt x="5059" y="321"/>
                    <a:pt x="3858" y="0"/>
                    <a:pt x="261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461106" y="863839"/>
              <a:ext cx="96685" cy="200723"/>
            </a:xfrm>
            <a:custGeom>
              <a:avLst/>
              <a:gdLst/>
              <a:ahLst/>
              <a:cxnLst/>
              <a:rect l="l" t="t" r="r" b="b"/>
              <a:pathLst>
                <a:path w="2669" h="5541" extrusionOk="0">
                  <a:moveTo>
                    <a:pt x="1846" y="191"/>
                  </a:moveTo>
                  <a:cubicBezTo>
                    <a:pt x="2498" y="191"/>
                    <a:pt x="2392" y="1971"/>
                    <a:pt x="2336" y="2369"/>
                  </a:cubicBezTo>
                  <a:cubicBezTo>
                    <a:pt x="2140" y="3446"/>
                    <a:pt x="1657" y="4458"/>
                    <a:pt x="981" y="5313"/>
                  </a:cubicBezTo>
                  <a:lnTo>
                    <a:pt x="981" y="5313"/>
                  </a:lnTo>
                  <a:cubicBezTo>
                    <a:pt x="980" y="5300"/>
                    <a:pt x="975" y="5286"/>
                    <a:pt x="968" y="5271"/>
                  </a:cubicBezTo>
                  <a:cubicBezTo>
                    <a:pt x="401" y="3837"/>
                    <a:pt x="1" y="1502"/>
                    <a:pt x="1435" y="368"/>
                  </a:cubicBezTo>
                  <a:cubicBezTo>
                    <a:pt x="1597" y="245"/>
                    <a:pt x="1733" y="191"/>
                    <a:pt x="1846" y="191"/>
                  </a:cubicBezTo>
                  <a:close/>
                  <a:moveTo>
                    <a:pt x="1895" y="0"/>
                  </a:moveTo>
                  <a:cubicBezTo>
                    <a:pt x="1886" y="0"/>
                    <a:pt x="1877" y="0"/>
                    <a:pt x="1869" y="1"/>
                  </a:cubicBezTo>
                  <a:cubicBezTo>
                    <a:pt x="1235" y="34"/>
                    <a:pt x="734" y="735"/>
                    <a:pt x="501" y="1302"/>
                  </a:cubicBezTo>
                  <a:cubicBezTo>
                    <a:pt x="1" y="2536"/>
                    <a:pt x="301" y="4137"/>
                    <a:pt x="768" y="5338"/>
                  </a:cubicBezTo>
                  <a:cubicBezTo>
                    <a:pt x="793" y="5389"/>
                    <a:pt x="838" y="5411"/>
                    <a:pt x="880" y="5411"/>
                  </a:cubicBezTo>
                  <a:cubicBezTo>
                    <a:pt x="890" y="5411"/>
                    <a:pt x="900" y="5409"/>
                    <a:pt x="910" y="5407"/>
                  </a:cubicBezTo>
                  <a:lnTo>
                    <a:pt x="910" y="5407"/>
                  </a:lnTo>
                  <a:cubicBezTo>
                    <a:pt x="883" y="5473"/>
                    <a:pt x="945" y="5540"/>
                    <a:pt x="1005" y="5540"/>
                  </a:cubicBezTo>
                  <a:cubicBezTo>
                    <a:pt x="1028" y="5540"/>
                    <a:pt x="1051" y="5530"/>
                    <a:pt x="1068" y="5505"/>
                  </a:cubicBezTo>
                  <a:cubicBezTo>
                    <a:pt x="1935" y="4471"/>
                    <a:pt x="2436" y="3236"/>
                    <a:pt x="2602" y="1902"/>
                  </a:cubicBezTo>
                  <a:cubicBezTo>
                    <a:pt x="2635" y="1473"/>
                    <a:pt x="2668" y="0"/>
                    <a:pt x="189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605427" y="926147"/>
              <a:ext cx="167468" cy="90889"/>
            </a:xfrm>
            <a:custGeom>
              <a:avLst/>
              <a:gdLst/>
              <a:ahLst/>
              <a:cxnLst/>
              <a:rect l="l" t="t" r="r" b="b"/>
              <a:pathLst>
                <a:path w="4623" h="2509" extrusionOk="0">
                  <a:moveTo>
                    <a:pt x="3229" y="196"/>
                  </a:moveTo>
                  <a:cubicBezTo>
                    <a:pt x="3393" y="196"/>
                    <a:pt x="3557" y="212"/>
                    <a:pt x="3722" y="249"/>
                  </a:cubicBezTo>
                  <a:cubicBezTo>
                    <a:pt x="4489" y="449"/>
                    <a:pt x="4456" y="1250"/>
                    <a:pt x="4022" y="1717"/>
                  </a:cubicBezTo>
                  <a:cubicBezTo>
                    <a:pt x="3722" y="2050"/>
                    <a:pt x="3288" y="2250"/>
                    <a:pt x="2821" y="2317"/>
                  </a:cubicBezTo>
                  <a:cubicBezTo>
                    <a:pt x="2761" y="2323"/>
                    <a:pt x="2700" y="2327"/>
                    <a:pt x="2638" y="2327"/>
                  </a:cubicBezTo>
                  <a:cubicBezTo>
                    <a:pt x="1805" y="2327"/>
                    <a:pt x="937" y="1748"/>
                    <a:pt x="291" y="1262"/>
                  </a:cubicBezTo>
                  <a:lnTo>
                    <a:pt x="291" y="1262"/>
                  </a:lnTo>
                  <a:cubicBezTo>
                    <a:pt x="301" y="1260"/>
                    <a:pt x="310" y="1256"/>
                    <a:pt x="320" y="1250"/>
                  </a:cubicBezTo>
                  <a:cubicBezTo>
                    <a:pt x="1212" y="847"/>
                    <a:pt x="2203" y="196"/>
                    <a:pt x="3229" y="196"/>
                  </a:cubicBezTo>
                  <a:close/>
                  <a:moveTo>
                    <a:pt x="3144" y="0"/>
                  </a:moveTo>
                  <a:cubicBezTo>
                    <a:pt x="3042" y="0"/>
                    <a:pt x="2945" y="6"/>
                    <a:pt x="2855" y="15"/>
                  </a:cubicBezTo>
                  <a:cubicBezTo>
                    <a:pt x="1921" y="149"/>
                    <a:pt x="1054" y="682"/>
                    <a:pt x="220" y="1083"/>
                  </a:cubicBezTo>
                  <a:cubicBezTo>
                    <a:pt x="174" y="1105"/>
                    <a:pt x="160" y="1140"/>
                    <a:pt x="164" y="1172"/>
                  </a:cubicBezTo>
                  <a:lnTo>
                    <a:pt x="164" y="1172"/>
                  </a:lnTo>
                  <a:cubicBezTo>
                    <a:pt x="158" y="1170"/>
                    <a:pt x="151" y="1169"/>
                    <a:pt x="145" y="1169"/>
                  </a:cubicBezTo>
                  <a:cubicBezTo>
                    <a:pt x="62" y="1169"/>
                    <a:pt x="0" y="1326"/>
                    <a:pt x="86" y="1383"/>
                  </a:cubicBezTo>
                  <a:cubicBezTo>
                    <a:pt x="823" y="1922"/>
                    <a:pt x="1729" y="2509"/>
                    <a:pt x="2681" y="2509"/>
                  </a:cubicBezTo>
                  <a:cubicBezTo>
                    <a:pt x="2849" y="2509"/>
                    <a:pt x="3018" y="2490"/>
                    <a:pt x="3188" y="2450"/>
                  </a:cubicBezTo>
                  <a:cubicBezTo>
                    <a:pt x="3889" y="2284"/>
                    <a:pt x="4623" y="1650"/>
                    <a:pt x="4556" y="916"/>
                  </a:cubicBezTo>
                  <a:cubicBezTo>
                    <a:pt x="4527" y="200"/>
                    <a:pt x="3761" y="0"/>
                    <a:pt x="314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685883" y="688364"/>
              <a:ext cx="88244" cy="163339"/>
            </a:xfrm>
            <a:custGeom>
              <a:avLst/>
              <a:gdLst/>
              <a:ahLst/>
              <a:cxnLst/>
              <a:rect l="l" t="t" r="r" b="b"/>
              <a:pathLst>
                <a:path w="2436" h="4509" extrusionOk="0">
                  <a:moveTo>
                    <a:pt x="850" y="224"/>
                  </a:moveTo>
                  <a:cubicBezTo>
                    <a:pt x="942" y="224"/>
                    <a:pt x="1047" y="250"/>
                    <a:pt x="1168" y="308"/>
                  </a:cubicBezTo>
                  <a:cubicBezTo>
                    <a:pt x="2435" y="942"/>
                    <a:pt x="1501" y="3177"/>
                    <a:pt x="1168" y="4111"/>
                  </a:cubicBezTo>
                  <a:cubicBezTo>
                    <a:pt x="1167" y="4114"/>
                    <a:pt x="1166" y="4118"/>
                    <a:pt x="1165" y="4121"/>
                  </a:cubicBezTo>
                  <a:lnTo>
                    <a:pt x="1165" y="4121"/>
                  </a:lnTo>
                  <a:cubicBezTo>
                    <a:pt x="665" y="3521"/>
                    <a:pt x="354" y="2795"/>
                    <a:pt x="234" y="2043"/>
                  </a:cubicBezTo>
                  <a:cubicBezTo>
                    <a:pt x="204" y="1517"/>
                    <a:pt x="201" y="224"/>
                    <a:pt x="850" y="224"/>
                  </a:cubicBezTo>
                  <a:close/>
                  <a:moveTo>
                    <a:pt x="855" y="0"/>
                  </a:moveTo>
                  <a:cubicBezTo>
                    <a:pt x="815" y="0"/>
                    <a:pt x="775" y="3"/>
                    <a:pt x="734" y="8"/>
                  </a:cubicBezTo>
                  <a:cubicBezTo>
                    <a:pt x="133" y="75"/>
                    <a:pt x="67" y="1109"/>
                    <a:pt x="33" y="1542"/>
                  </a:cubicBezTo>
                  <a:cubicBezTo>
                    <a:pt x="0" y="2710"/>
                    <a:pt x="500" y="3611"/>
                    <a:pt x="1201" y="4478"/>
                  </a:cubicBezTo>
                  <a:cubicBezTo>
                    <a:pt x="1223" y="4500"/>
                    <a:pt x="1246" y="4509"/>
                    <a:pt x="1268" y="4509"/>
                  </a:cubicBezTo>
                  <a:cubicBezTo>
                    <a:pt x="1349" y="4509"/>
                    <a:pt x="1420" y="4389"/>
                    <a:pt x="1368" y="4311"/>
                  </a:cubicBezTo>
                  <a:lnTo>
                    <a:pt x="1334" y="4311"/>
                  </a:lnTo>
                  <a:cubicBezTo>
                    <a:pt x="1309" y="4284"/>
                    <a:pt x="1284" y="4257"/>
                    <a:pt x="1259" y="4229"/>
                  </a:cubicBezTo>
                  <a:lnTo>
                    <a:pt x="1259" y="4229"/>
                  </a:lnTo>
                  <a:cubicBezTo>
                    <a:pt x="1260" y="4229"/>
                    <a:pt x="1261" y="4229"/>
                    <a:pt x="1261" y="4229"/>
                  </a:cubicBezTo>
                  <a:cubicBezTo>
                    <a:pt x="1306" y="4229"/>
                    <a:pt x="1353" y="4203"/>
                    <a:pt x="1368" y="4144"/>
                  </a:cubicBezTo>
                  <a:cubicBezTo>
                    <a:pt x="1768" y="3310"/>
                    <a:pt x="1968" y="2376"/>
                    <a:pt x="2001" y="1442"/>
                  </a:cubicBezTo>
                  <a:cubicBezTo>
                    <a:pt x="2001" y="811"/>
                    <a:pt x="1553" y="0"/>
                    <a:pt x="85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803072" y="576645"/>
              <a:ext cx="154717" cy="176198"/>
            </a:xfrm>
            <a:custGeom>
              <a:avLst/>
              <a:gdLst/>
              <a:ahLst/>
              <a:cxnLst/>
              <a:rect l="l" t="t" r="r" b="b"/>
              <a:pathLst>
                <a:path w="4271" h="4864" extrusionOk="0">
                  <a:moveTo>
                    <a:pt x="2628" y="0"/>
                  </a:moveTo>
                  <a:cubicBezTo>
                    <a:pt x="1906" y="0"/>
                    <a:pt x="1301" y="822"/>
                    <a:pt x="935" y="1357"/>
                  </a:cubicBezTo>
                  <a:cubicBezTo>
                    <a:pt x="401" y="2258"/>
                    <a:pt x="1" y="3626"/>
                    <a:pt x="468" y="4626"/>
                  </a:cubicBezTo>
                  <a:cubicBezTo>
                    <a:pt x="487" y="4656"/>
                    <a:pt x="515" y="4668"/>
                    <a:pt x="544" y="4668"/>
                  </a:cubicBezTo>
                  <a:cubicBezTo>
                    <a:pt x="615" y="4668"/>
                    <a:pt x="691" y="4597"/>
                    <a:pt x="668" y="4526"/>
                  </a:cubicBezTo>
                  <a:cubicBezTo>
                    <a:pt x="67" y="3259"/>
                    <a:pt x="1068" y="357"/>
                    <a:pt x="2636" y="223"/>
                  </a:cubicBezTo>
                  <a:cubicBezTo>
                    <a:pt x="2650" y="222"/>
                    <a:pt x="2664" y="222"/>
                    <a:pt x="2678" y="222"/>
                  </a:cubicBezTo>
                  <a:cubicBezTo>
                    <a:pt x="3191" y="222"/>
                    <a:pt x="3575" y="801"/>
                    <a:pt x="3770" y="1191"/>
                  </a:cubicBezTo>
                  <a:cubicBezTo>
                    <a:pt x="3970" y="1791"/>
                    <a:pt x="3737" y="2425"/>
                    <a:pt x="3436" y="2925"/>
                  </a:cubicBezTo>
                  <a:cubicBezTo>
                    <a:pt x="2922" y="3825"/>
                    <a:pt x="1819" y="4663"/>
                    <a:pt x="755" y="4663"/>
                  </a:cubicBezTo>
                  <a:cubicBezTo>
                    <a:pt x="715" y="4663"/>
                    <a:pt x="674" y="4662"/>
                    <a:pt x="634" y="4660"/>
                  </a:cubicBezTo>
                  <a:cubicBezTo>
                    <a:pt x="501" y="4660"/>
                    <a:pt x="501" y="4860"/>
                    <a:pt x="634" y="4860"/>
                  </a:cubicBezTo>
                  <a:cubicBezTo>
                    <a:pt x="675" y="4862"/>
                    <a:pt x="715" y="4863"/>
                    <a:pt x="755" y="4863"/>
                  </a:cubicBezTo>
                  <a:cubicBezTo>
                    <a:pt x="1978" y="4863"/>
                    <a:pt x="3122" y="3892"/>
                    <a:pt x="3703" y="2858"/>
                  </a:cubicBezTo>
                  <a:cubicBezTo>
                    <a:pt x="4270" y="1924"/>
                    <a:pt x="4137" y="590"/>
                    <a:pt x="3036" y="90"/>
                  </a:cubicBezTo>
                  <a:cubicBezTo>
                    <a:pt x="2897" y="28"/>
                    <a:pt x="2760" y="0"/>
                    <a:pt x="262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198158" y="1495354"/>
              <a:ext cx="44738" cy="33870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01" y="0"/>
                  </a:moveTo>
                  <a:cubicBezTo>
                    <a:pt x="0" y="0"/>
                    <a:pt x="0" y="934"/>
                    <a:pt x="601" y="934"/>
                  </a:cubicBezTo>
                  <a:cubicBezTo>
                    <a:pt x="1235" y="901"/>
                    <a:pt x="1235" y="0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748913" y="1167299"/>
              <a:ext cx="67596" cy="6455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8" name="Google Shape;1848;p13"/>
          <p:cNvSpPr txBox="1">
            <a:spLocks noGrp="1"/>
          </p:cNvSpPr>
          <p:nvPr>
            <p:ph type="title" idx="15"/>
          </p:nvPr>
        </p:nvSpPr>
        <p:spPr>
          <a:xfrm>
            <a:off x="747800" y="502733"/>
            <a:ext cx="106964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979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p17"/>
          <p:cNvSpPr txBox="1">
            <a:spLocks noGrp="1"/>
          </p:cNvSpPr>
          <p:nvPr>
            <p:ph type="subTitle" idx="1"/>
          </p:nvPr>
        </p:nvSpPr>
        <p:spPr>
          <a:xfrm>
            <a:off x="1389868" y="2209351"/>
            <a:ext cx="4120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89" name="Google Shape;2489;p17"/>
          <p:cNvSpPr txBox="1">
            <a:spLocks noGrp="1"/>
          </p:cNvSpPr>
          <p:nvPr>
            <p:ph type="subTitle" idx="2"/>
          </p:nvPr>
        </p:nvSpPr>
        <p:spPr>
          <a:xfrm>
            <a:off x="6388732" y="2209351"/>
            <a:ext cx="4120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90" name="Google Shape;2490;p17"/>
          <p:cNvSpPr txBox="1">
            <a:spLocks noGrp="1"/>
          </p:cNvSpPr>
          <p:nvPr>
            <p:ph type="ctrTitle"/>
          </p:nvPr>
        </p:nvSpPr>
        <p:spPr>
          <a:xfrm>
            <a:off x="2485268" y="1936367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91" name="Google Shape;2491;p17"/>
          <p:cNvSpPr txBox="1">
            <a:spLocks noGrp="1"/>
          </p:cNvSpPr>
          <p:nvPr>
            <p:ph type="ctrTitle" idx="3"/>
          </p:nvPr>
        </p:nvSpPr>
        <p:spPr>
          <a:xfrm>
            <a:off x="7484132" y="1936364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92" name="Google Shape;2492;p17"/>
          <p:cNvSpPr txBox="1">
            <a:spLocks noGrp="1"/>
          </p:cNvSpPr>
          <p:nvPr>
            <p:ph type="subTitle" idx="4"/>
          </p:nvPr>
        </p:nvSpPr>
        <p:spPr>
          <a:xfrm>
            <a:off x="4036000" y="4576967"/>
            <a:ext cx="4120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93" name="Google Shape;2493;p17"/>
          <p:cNvSpPr txBox="1">
            <a:spLocks noGrp="1"/>
          </p:cNvSpPr>
          <p:nvPr>
            <p:ph type="ctrTitle" idx="5"/>
          </p:nvPr>
        </p:nvSpPr>
        <p:spPr>
          <a:xfrm>
            <a:off x="5131400" y="4299399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94" name="Google Shape;2494;p17"/>
          <p:cNvSpPr/>
          <p:nvPr/>
        </p:nvSpPr>
        <p:spPr>
          <a:xfrm>
            <a:off x="-997295" y="-394660"/>
            <a:ext cx="6243500" cy="1642933"/>
          </a:xfrm>
          <a:custGeom>
            <a:avLst/>
            <a:gdLst/>
            <a:ahLst/>
            <a:cxnLst/>
            <a:rect l="l" t="t" r="r" b="b"/>
            <a:pathLst>
              <a:path w="187305" h="49288" extrusionOk="0">
                <a:moveTo>
                  <a:pt x="21502" y="48989"/>
                </a:moveTo>
                <a:cubicBezTo>
                  <a:pt x="27967" y="52161"/>
                  <a:pt x="39765" y="29165"/>
                  <a:pt x="48343" y="23445"/>
                </a:cubicBezTo>
                <a:cubicBezTo>
                  <a:pt x="56921" y="17725"/>
                  <a:pt x="63499" y="15174"/>
                  <a:pt x="72971" y="14669"/>
                </a:cubicBezTo>
                <a:cubicBezTo>
                  <a:pt x="82443" y="14164"/>
                  <a:pt x="94947" y="20150"/>
                  <a:pt x="105177" y="20413"/>
                </a:cubicBezTo>
                <a:cubicBezTo>
                  <a:pt x="115407" y="20676"/>
                  <a:pt x="126098" y="17748"/>
                  <a:pt x="134352" y="16246"/>
                </a:cubicBezTo>
                <a:cubicBezTo>
                  <a:pt x="142606" y="14744"/>
                  <a:pt x="146809" y="13516"/>
                  <a:pt x="154702" y="11401"/>
                </a:cubicBezTo>
                <a:cubicBezTo>
                  <a:pt x="162595" y="9287"/>
                  <a:pt x="179241" y="5204"/>
                  <a:pt x="181709" y="3559"/>
                </a:cubicBezTo>
                <a:cubicBezTo>
                  <a:pt x="184177" y="1914"/>
                  <a:pt x="198203" y="1388"/>
                  <a:pt x="169510" y="1530"/>
                </a:cubicBezTo>
                <a:cubicBezTo>
                  <a:pt x="140817" y="1672"/>
                  <a:pt x="34219" y="-3499"/>
                  <a:pt x="9551" y="4411"/>
                </a:cubicBezTo>
                <a:cubicBezTo>
                  <a:pt x="-15117" y="12321"/>
                  <a:pt x="15037" y="45817"/>
                  <a:pt x="21502" y="48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495" name="Google Shape;2495;p17"/>
          <p:cNvSpPr/>
          <p:nvPr/>
        </p:nvSpPr>
        <p:spPr>
          <a:xfrm rot="10800000">
            <a:off x="7951870" y="5379368"/>
            <a:ext cx="5317332" cy="1683403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496" name="Google Shape;2496;p17"/>
          <p:cNvSpPr/>
          <p:nvPr/>
        </p:nvSpPr>
        <p:spPr>
          <a:xfrm>
            <a:off x="10068539" y="5200024"/>
            <a:ext cx="2165467" cy="1753749"/>
          </a:xfrm>
          <a:custGeom>
            <a:avLst/>
            <a:gdLst/>
            <a:ahLst/>
            <a:cxnLst/>
            <a:rect l="l" t="t" r="r" b="b"/>
            <a:pathLst>
              <a:path w="29622" h="23990" extrusionOk="0">
                <a:moveTo>
                  <a:pt x="28304" y="0"/>
                </a:moveTo>
                <a:cubicBezTo>
                  <a:pt x="26729" y="0"/>
                  <a:pt x="25244" y="1108"/>
                  <a:pt x="24251" y="2441"/>
                </a:cubicBezTo>
                <a:cubicBezTo>
                  <a:pt x="23517" y="3408"/>
                  <a:pt x="22883" y="4476"/>
                  <a:pt x="22150" y="5476"/>
                </a:cubicBezTo>
                <a:cubicBezTo>
                  <a:pt x="21649" y="6244"/>
                  <a:pt x="21015" y="7144"/>
                  <a:pt x="20148" y="7545"/>
                </a:cubicBezTo>
                <a:cubicBezTo>
                  <a:pt x="19728" y="7732"/>
                  <a:pt x="19333" y="7814"/>
                  <a:pt x="18960" y="7814"/>
                </a:cubicBezTo>
                <a:cubicBezTo>
                  <a:pt x="16941" y="7814"/>
                  <a:pt x="15578" y="5384"/>
                  <a:pt x="14311" y="3975"/>
                </a:cubicBezTo>
                <a:cubicBezTo>
                  <a:pt x="13740" y="3326"/>
                  <a:pt x="12987" y="2617"/>
                  <a:pt x="12131" y="2617"/>
                </a:cubicBezTo>
                <a:cubicBezTo>
                  <a:pt x="11887" y="2617"/>
                  <a:pt x="11634" y="2675"/>
                  <a:pt x="11375" y="2808"/>
                </a:cubicBezTo>
                <a:cubicBezTo>
                  <a:pt x="10074" y="3442"/>
                  <a:pt x="10074" y="4909"/>
                  <a:pt x="10208" y="6177"/>
                </a:cubicBezTo>
                <a:cubicBezTo>
                  <a:pt x="10408" y="7678"/>
                  <a:pt x="10875" y="9112"/>
                  <a:pt x="11175" y="10613"/>
                </a:cubicBezTo>
                <a:cubicBezTo>
                  <a:pt x="11342" y="11314"/>
                  <a:pt x="11442" y="12014"/>
                  <a:pt x="11642" y="12715"/>
                </a:cubicBezTo>
                <a:cubicBezTo>
                  <a:pt x="11809" y="13149"/>
                  <a:pt x="11942" y="13582"/>
                  <a:pt x="12076" y="14016"/>
                </a:cubicBezTo>
                <a:cubicBezTo>
                  <a:pt x="12243" y="15150"/>
                  <a:pt x="11409" y="15484"/>
                  <a:pt x="10475" y="15717"/>
                </a:cubicBezTo>
                <a:cubicBezTo>
                  <a:pt x="9107" y="16117"/>
                  <a:pt x="7706" y="16351"/>
                  <a:pt x="6305" y="16418"/>
                </a:cubicBezTo>
                <a:cubicBezTo>
                  <a:pt x="4537" y="16484"/>
                  <a:pt x="0" y="16418"/>
                  <a:pt x="868" y="19253"/>
                </a:cubicBezTo>
                <a:cubicBezTo>
                  <a:pt x="1502" y="21254"/>
                  <a:pt x="4003" y="22522"/>
                  <a:pt x="5738" y="23356"/>
                </a:cubicBezTo>
                <a:cubicBezTo>
                  <a:pt x="6205" y="23589"/>
                  <a:pt x="6639" y="23790"/>
                  <a:pt x="7106" y="23990"/>
                </a:cubicBezTo>
                <a:lnTo>
                  <a:pt x="29622" y="23990"/>
                </a:lnTo>
                <a:lnTo>
                  <a:pt x="29622" y="273"/>
                </a:lnTo>
                <a:cubicBezTo>
                  <a:pt x="29181" y="85"/>
                  <a:pt x="28739" y="0"/>
                  <a:pt x="283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97" name="Google Shape;2497;p17"/>
          <p:cNvGrpSpPr/>
          <p:nvPr/>
        </p:nvGrpSpPr>
        <p:grpSpPr>
          <a:xfrm>
            <a:off x="10257235" y="-114499"/>
            <a:ext cx="2079543" cy="2622627"/>
            <a:chOff x="7692926" y="-85874"/>
            <a:chExt cx="1559657" cy="1966970"/>
          </a:xfrm>
        </p:grpSpPr>
        <p:grpSp>
          <p:nvGrpSpPr>
            <p:cNvPr id="2498" name="Google Shape;2498;p17"/>
            <p:cNvGrpSpPr/>
            <p:nvPr/>
          </p:nvGrpSpPr>
          <p:grpSpPr>
            <a:xfrm>
              <a:off x="7778276" y="-85874"/>
              <a:ext cx="1020594" cy="402764"/>
              <a:chOff x="7778276" y="-85874"/>
              <a:chExt cx="1020594" cy="402764"/>
            </a:xfrm>
          </p:grpSpPr>
          <p:sp>
            <p:nvSpPr>
              <p:cNvPr id="2499" name="Google Shape;2499;p17"/>
              <p:cNvSpPr/>
              <p:nvPr/>
            </p:nvSpPr>
            <p:spPr>
              <a:xfrm>
                <a:off x="7778276" y="-85836"/>
                <a:ext cx="1018448" cy="402726"/>
              </a:xfrm>
              <a:custGeom>
                <a:avLst/>
                <a:gdLst/>
                <a:ahLst/>
                <a:cxnLst/>
                <a:rect l="l" t="t" r="r" b="b"/>
                <a:pathLst>
                  <a:path w="27054" h="10698" extrusionOk="0">
                    <a:moveTo>
                      <a:pt x="19636" y="193"/>
                    </a:moveTo>
                    <a:cubicBezTo>
                      <a:pt x="22079" y="193"/>
                      <a:pt x="24513" y="566"/>
                      <a:pt x="26806" y="1426"/>
                    </a:cubicBezTo>
                    <a:lnTo>
                      <a:pt x="26806" y="1426"/>
                    </a:lnTo>
                    <a:cubicBezTo>
                      <a:pt x="25999" y="1835"/>
                      <a:pt x="25474" y="2648"/>
                      <a:pt x="24852" y="3237"/>
                    </a:cubicBezTo>
                    <a:cubicBezTo>
                      <a:pt x="23918" y="4104"/>
                      <a:pt x="22951" y="4905"/>
                      <a:pt x="21983" y="5706"/>
                    </a:cubicBezTo>
                    <a:cubicBezTo>
                      <a:pt x="20983" y="6573"/>
                      <a:pt x="19882" y="7307"/>
                      <a:pt x="18714" y="7940"/>
                    </a:cubicBezTo>
                    <a:cubicBezTo>
                      <a:pt x="17447" y="8541"/>
                      <a:pt x="16112" y="9075"/>
                      <a:pt x="14778" y="9508"/>
                    </a:cubicBezTo>
                    <a:cubicBezTo>
                      <a:pt x="12850" y="10160"/>
                      <a:pt x="10840" y="10485"/>
                      <a:pt x="8812" y="10485"/>
                    </a:cubicBezTo>
                    <a:cubicBezTo>
                      <a:pt x="8244" y="10485"/>
                      <a:pt x="7675" y="10460"/>
                      <a:pt x="7106" y="10409"/>
                    </a:cubicBezTo>
                    <a:cubicBezTo>
                      <a:pt x="5938" y="10242"/>
                      <a:pt x="4771" y="9909"/>
                      <a:pt x="3670" y="9475"/>
                    </a:cubicBezTo>
                    <a:cubicBezTo>
                      <a:pt x="2636" y="9141"/>
                      <a:pt x="1669" y="8708"/>
                      <a:pt x="735" y="8174"/>
                    </a:cubicBezTo>
                    <a:cubicBezTo>
                      <a:pt x="668" y="8107"/>
                      <a:pt x="134" y="7840"/>
                      <a:pt x="368" y="7640"/>
                    </a:cubicBezTo>
                    <a:cubicBezTo>
                      <a:pt x="601" y="7407"/>
                      <a:pt x="868" y="7207"/>
                      <a:pt x="1135" y="7006"/>
                    </a:cubicBezTo>
                    <a:cubicBezTo>
                      <a:pt x="1569" y="6673"/>
                      <a:pt x="2002" y="6406"/>
                      <a:pt x="2469" y="6139"/>
                    </a:cubicBezTo>
                    <a:cubicBezTo>
                      <a:pt x="3370" y="5572"/>
                      <a:pt x="4337" y="5072"/>
                      <a:pt x="5205" y="4471"/>
                    </a:cubicBezTo>
                    <a:cubicBezTo>
                      <a:pt x="7339" y="3037"/>
                      <a:pt x="9674" y="1969"/>
                      <a:pt x="12143" y="1269"/>
                    </a:cubicBezTo>
                    <a:cubicBezTo>
                      <a:pt x="14553" y="595"/>
                      <a:pt x="17100" y="193"/>
                      <a:pt x="19636" y="193"/>
                    </a:cubicBezTo>
                    <a:close/>
                    <a:moveTo>
                      <a:pt x="19687" y="1"/>
                    </a:moveTo>
                    <a:cubicBezTo>
                      <a:pt x="17319" y="1"/>
                      <a:pt x="14941" y="349"/>
                      <a:pt x="12643" y="935"/>
                    </a:cubicBezTo>
                    <a:cubicBezTo>
                      <a:pt x="10242" y="1536"/>
                      <a:pt x="7973" y="2503"/>
                      <a:pt x="5872" y="3804"/>
                    </a:cubicBezTo>
                    <a:cubicBezTo>
                      <a:pt x="4838" y="4438"/>
                      <a:pt x="3870" y="5072"/>
                      <a:pt x="2836" y="5672"/>
                    </a:cubicBezTo>
                    <a:cubicBezTo>
                      <a:pt x="1836" y="6206"/>
                      <a:pt x="902" y="6873"/>
                      <a:pt x="34" y="7674"/>
                    </a:cubicBezTo>
                    <a:cubicBezTo>
                      <a:pt x="1" y="7707"/>
                      <a:pt x="1" y="7774"/>
                      <a:pt x="34" y="7807"/>
                    </a:cubicBezTo>
                    <a:cubicBezTo>
                      <a:pt x="701" y="8441"/>
                      <a:pt x="1469" y="8908"/>
                      <a:pt x="2303" y="9175"/>
                    </a:cubicBezTo>
                    <a:cubicBezTo>
                      <a:pt x="3370" y="9608"/>
                      <a:pt x="4471" y="10009"/>
                      <a:pt x="5572" y="10342"/>
                    </a:cubicBezTo>
                    <a:cubicBezTo>
                      <a:pt x="6547" y="10593"/>
                      <a:pt x="7584" y="10697"/>
                      <a:pt x="8635" y="10697"/>
                    </a:cubicBezTo>
                    <a:cubicBezTo>
                      <a:pt x="10244" y="10697"/>
                      <a:pt x="11884" y="10452"/>
                      <a:pt x="13377" y="10109"/>
                    </a:cubicBezTo>
                    <a:cubicBezTo>
                      <a:pt x="14745" y="9742"/>
                      <a:pt x="16112" y="9275"/>
                      <a:pt x="17413" y="8708"/>
                    </a:cubicBezTo>
                    <a:cubicBezTo>
                      <a:pt x="18648" y="8241"/>
                      <a:pt x="19815" y="7607"/>
                      <a:pt x="20882" y="6806"/>
                    </a:cubicBezTo>
                    <a:cubicBezTo>
                      <a:pt x="21983" y="6006"/>
                      <a:pt x="23051" y="5138"/>
                      <a:pt x="24051" y="4271"/>
                    </a:cubicBezTo>
                    <a:cubicBezTo>
                      <a:pt x="24585" y="3804"/>
                      <a:pt x="25085" y="3337"/>
                      <a:pt x="25552" y="2837"/>
                    </a:cubicBezTo>
                    <a:cubicBezTo>
                      <a:pt x="25919" y="2336"/>
                      <a:pt x="26386" y="1903"/>
                      <a:pt x="26953" y="1603"/>
                    </a:cubicBezTo>
                    <a:cubicBezTo>
                      <a:pt x="27024" y="1567"/>
                      <a:pt x="27020" y="1504"/>
                      <a:pt x="26986" y="1457"/>
                    </a:cubicBezTo>
                    <a:lnTo>
                      <a:pt x="26986" y="1457"/>
                    </a:lnTo>
                    <a:cubicBezTo>
                      <a:pt x="27041" y="1414"/>
                      <a:pt x="27054" y="1294"/>
                      <a:pt x="26953" y="1269"/>
                    </a:cubicBezTo>
                    <a:lnTo>
                      <a:pt x="26987" y="1269"/>
                    </a:lnTo>
                    <a:cubicBezTo>
                      <a:pt x="24633" y="382"/>
                      <a:pt x="22165" y="1"/>
                      <a:pt x="1968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0" name="Google Shape;2500;p17"/>
              <p:cNvSpPr/>
              <p:nvPr/>
            </p:nvSpPr>
            <p:spPr>
              <a:xfrm>
                <a:off x="7785843" y="-36972"/>
                <a:ext cx="1013027" cy="245069"/>
              </a:xfrm>
              <a:custGeom>
                <a:avLst/>
                <a:gdLst/>
                <a:ahLst/>
                <a:cxnLst/>
                <a:rect l="l" t="t" r="r" b="b"/>
                <a:pathLst>
                  <a:path w="26910" h="6510" extrusionOk="0">
                    <a:moveTo>
                      <a:pt x="26748" y="1"/>
                    </a:moveTo>
                    <a:cubicBezTo>
                      <a:pt x="26739" y="1"/>
                      <a:pt x="26729" y="2"/>
                      <a:pt x="26719" y="4"/>
                    </a:cubicBezTo>
                    <a:cubicBezTo>
                      <a:pt x="22283" y="1205"/>
                      <a:pt x="17980" y="2806"/>
                      <a:pt x="13576" y="4041"/>
                    </a:cubicBezTo>
                    <a:cubicBezTo>
                      <a:pt x="11508" y="4641"/>
                      <a:pt x="9473" y="5342"/>
                      <a:pt x="7339" y="5775"/>
                    </a:cubicBezTo>
                    <a:cubicBezTo>
                      <a:pt x="5004" y="6242"/>
                      <a:pt x="2535" y="6276"/>
                      <a:pt x="133" y="6309"/>
                    </a:cubicBezTo>
                    <a:cubicBezTo>
                      <a:pt x="0" y="6309"/>
                      <a:pt x="0" y="6509"/>
                      <a:pt x="133" y="6509"/>
                    </a:cubicBezTo>
                    <a:cubicBezTo>
                      <a:pt x="2268" y="6509"/>
                      <a:pt x="4370" y="6409"/>
                      <a:pt x="6505" y="6142"/>
                    </a:cubicBezTo>
                    <a:cubicBezTo>
                      <a:pt x="8740" y="5842"/>
                      <a:pt x="10874" y="5075"/>
                      <a:pt x="13043" y="4408"/>
                    </a:cubicBezTo>
                    <a:cubicBezTo>
                      <a:pt x="17646" y="3040"/>
                      <a:pt x="22149" y="1472"/>
                      <a:pt x="26786" y="204"/>
                    </a:cubicBezTo>
                    <a:cubicBezTo>
                      <a:pt x="26909" y="174"/>
                      <a:pt x="26862" y="1"/>
                      <a:pt x="2674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1" name="Google Shape;2501;p17"/>
              <p:cNvSpPr/>
              <p:nvPr/>
            </p:nvSpPr>
            <p:spPr>
              <a:xfrm>
                <a:off x="7915758" y="112029"/>
                <a:ext cx="130026" cy="18423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4894" extrusionOk="0">
                    <a:moveTo>
                      <a:pt x="138" y="1"/>
                    </a:moveTo>
                    <a:cubicBezTo>
                      <a:pt x="58" y="1"/>
                      <a:pt x="1" y="132"/>
                      <a:pt x="85" y="216"/>
                    </a:cubicBezTo>
                    <a:lnTo>
                      <a:pt x="85" y="183"/>
                    </a:lnTo>
                    <a:cubicBezTo>
                      <a:pt x="986" y="816"/>
                      <a:pt x="2086" y="1083"/>
                      <a:pt x="2920" y="1817"/>
                    </a:cubicBezTo>
                    <a:cubicBezTo>
                      <a:pt x="3387" y="2251"/>
                      <a:pt x="2720" y="2885"/>
                      <a:pt x="2453" y="3252"/>
                    </a:cubicBezTo>
                    <a:cubicBezTo>
                      <a:pt x="2086" y="3719"/>
                      <a:pt x="1853" y="4252"/>
                      <a:pt x="1519" y="4719"/>
                    </a:cubicBezTo>
                    <a:cubicBezTo>
                      <a:pt x="1471" y="4815"/>
                      <a:pt x="1544" y="4893"/>
                      <a:pt x="1613" y="4893"/>
                    </a:cubicBezTo>
                    <a:cubicBezTo>
                      <a:pt x="1640" y="4893"/>
                      <a:pt x="1667" y="4881"/>
                      <a:pt x="1686" y="4853"/>
                    </a:cubicBezTo>
                    <a:cubicBezTo>
                      <a:pt x="2120" y="4219"/>
                      <a:pt x="2487" y="3585"/>
                      <a:pt x="2920" y="2985"/>
                    </a:cubicBezTo>
                    <a:cubicBezTo>
                      <a:pt x="3087" y="2751"/>
                      <a:pt x="3454" y="2284"/>
                      <a:pt x="3321" y="1984"/>
                    </a:cubicBezTo>
                    <a:cubicBezTo>
                      <a:pt x="3187" y="1650"/>
                      <a:pt x="2620" y="1317"/>
                      <a:pt x="2286" y="1150"/>
                    </a:cubicBezTo>
                    <a:cubicBezTo>
                      <a:pt x="1619" y="716"/>
                      <a:pt x="852" y="483"/>
                      <a:pt x="185" y="16"/>
                    </a:cubicBezTo>
                    <a:cubicBezTo>
                      <a:pt x="169" y="5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2" name="Google Shape;2502;p17"/>
              <p:cNvSpPr/>
              <p:nvPr/>
            </p:nvSpPr>
            <p:spPr>
              <a:xfrm>
                <a:off x="8067809" y="20249"/>
                <a:ext cx="165111" cy="291109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733" extrusionOk="0">
                    <a:moveTo>
                      <a:pt x="158" y="1"/>
                    </a:moveTo>
                    <a:cubicBezTo>
                      <a:pt x="74" y="1"/>
                      <a:pt x="1" y="104"/>
                      <a:pt x="82" y="186"/>
                    </a:cubicBezTo>
                    <a:cubicBezTo>
                      <a:pt x="683" y="719"/>
                      <a:pt x="1483" y="1019"/>
                      <a:pt x="2150" y="1520"/>
                    </a:cubicBezTo>
                    <a:cubicBezTo>
                      <a:pt x="2817" y="1953"/>
                      <a:pt x="3418" y="2487"/>
                      <a:pt x="3952" y="3121"/>
                    </a:cubicBezTo>
                    <a:cubicBezTo>
                      <a:pt x="4385" y="3655"/>
                      <a:pt x="3418" y="4956"/>
                      <a:pt x="3151" y="5456"/>
                    </a:cubicBezTo>
                    <a:cubicBezTo>
                      <a:pt x="2851" y="6157"/>
                      <a:pt x="2584" y="6857"/>
                      <a:pt x="2384" y="7624"/>
                    </a:cubicBezTo>
                    <a:cubicBezTo>
                      <a:pt x="2344" y="7684"/>
                      <a:pt x="2400" y="7732"/>
                      <a:pt x="2465" y="7732"/>
                    </a:cubicBezTo>
                    <a:cubicBezTo>
                      <a:pt x="2509" y="7732"/>
                      <a:pt x="2557" y="7711"/>
                      <a:pt x="2584" y="7658"/>
                    </a:cubicBezTo>
                    <a:cubicBezTo>
                      <a:pt x="2884" y="6724"/>
                      <a:pt x="3251" y="5790"/>
                      <a:pt x="3685" y="4889"/>
                    </a:cubicBezTo>
                    <a:cubicBezTo>
                      <a:pt x="3918" y="4422"/>
                      <a:pt x="4385" y="3688"/>
                      <a:pt x="4218" y="3121"/>
                    </a:cubicBezTo>
                    <a:cubicBezTo>
                      <a:pt x="4018" y="2554"/>
                      <a:pt x="3184" y="2020"/>
                      <a:pt x="2684" y="1653"/>
                    </a:cubicBezTo>
                    <a:cubicBezTo>
                      <a:pt x="1917" y="1053"/>
                      <a:pt x="949" y="686"/>
                      <a:pt x="216" y="19"/>
                    </a:cubicBezTo>
                    <a:cubicBezTo>
                      <a:pt x="197" y="6"/>
                      <a:pt x="177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3" name="Google Shape;2503;p17"/>
              <p:cNvSpPr/>
              <p:nvPr/>
            </p:nvSpPr>
            <p:spPr>
              <a:xfrm>
                <a:off x="8270230" y="-50713"/>
                <a:ext cx="164847" cy="303005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8049" extrusionOk="0">
                    <a:moveTo>
                      <a:pt x="160" y="0"/>
                    </a:moveTo>
                    <a:cubicBezTo>
                      <a:pt x="76" y="0"/>
                      <a:pt x="1" y="94"/>
                      <a:pt x="76" y="169"/>
                    </a:cubicBezTo>
                    <a:cubicBezTo>
                      <a:pt x="376" y="469"/>
                      <a:pt x="743" y="770"/>
                      <a:pt x="1110" y="1003"/>
                    </a:cubicBezTo>
                    <a:cubicBezTo>
                      <a:pt x="1577" y="1403"/>
                      <a:pt x="2044" y="1804"/>
                      <a:pt x="2444" y="2271"/>
                    </a:cubicBezTo>
                    <a:cubicBezTo>
                      <a:pt x="2744" y="2504"/>
                      <a:pt x="3044" y="2738"/>
                      <a:pt x="3378" y="2904"/>
                    </a:cubicBezTo>
                    <a:cubicBezTo>
                      <a:pt x="4012" y="3271"/>
                      <a:pt x="4045" y="3705"/>
                      <a:pt x="3945" y="4339"/>
                    </a:cubicBezTo>
                    <a:cubicBezTo>
                      <a:pt x="3778" y="5440"/>
                      <a:pt x="2778" y="6874"/>
                      <a:pt x="3278" y="8008"/>
                    </a:cubicBezTo>
                    <a:cubicBezTo>
                      <a:pt x="3287" y="8037"/>
                      <a:pt x="3310" y="8049"/>
                      <a:pt x="3337" y="8049"/>
                    </a:cubicBezTo>
                    <a:cubicBezTo>
                      <a:pt x="3403" y="8049"/>
                      <a:pt x="3492" y="7970"/>
                      <a:pt x="3445" y="7875"/>
                    </a:cubicBezTo>
                    <a:cubicBezTo>
                      <a:pt x="3144" y="7174"/>
                      <a:pt x="3611" y="6174"/>
                      <a:pt x="3878" y="5506"/>
                    </a:cubicBezTo>
                    <a:cubicBezTo>
                      <a:pt x="4045" y="4939"/>
                      <a:pt x="4379" y="4172"/>
                      <a:pt x="4212" y="3538"/>
                    </a:cubicBezTo>
                    <a:cubicBezTo>
                      <a:pt x="4045" y="2904"/>
                      <a:pt x="3478" y="2771"/>
                      <a:pt x="3011" y="2437"/>
                    </a:cubicBezTo>
                    <a:cubicBezTo>
                      <a:pt x="2544" y="2037"/>
                      <a:pt x="2077" y="1637"/>
                      <a:pt x="1643" y="1170"/>
                    </a:cubicBezTo>
                    <a:cubicBezTo>
                      <a:pt x="1243" y="770"/>
                      <a:pt x="676" y="469"/>
                      <a:pt x="242" y="36"/>
                    </a:cubicBezTo>
                    <a:cubicBezTo>
                      <a:pt x="217" y="11"/>
                      <a:pt x="188" y="0"/>
                      <a:pt x="16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4" name="Google Shape;2504;p17"/>
              <p:cNvSpPr/>
              <p:nvPr/>
            </p:nvSpPr>
            <p:spPr>
              <a:xfrm>
                <a:off x="8471145" y="-85874"/>
                <a:ext cx="154796" cy="226359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6013" extrusionOk="0">
                    <a:moveTo>
                      <a:pt x="132" y="0"/>
                    </a:moveTo>
                    <a:cubicBezTo>
                      <a:pt x="57" y="0"/>
                      <a:pt x="1" y="94"/>
                      <a:pt x="76" y="169"/>
                    </a:cubicBezTo>
                    <a:lnTo>
                      <a:pt x="76" y="203"/>
                    </a:lnTo>
                    <a:cubicBezTo>
                      <a:pt x="509" y="603"/>
                      <a:pt x="976" y="970"/>
                      <a:pt x="1477" y="1303"/>
                    </a:cubicBezTo>
                    <a:cubicBezTo>
                      <a:pt x="2077" y="1737"/>
                      <a:pt x="2744" y="1937"/>
                      <a:pt x="3311" y="2404"/>
                    </a:cubicBezTo>
                    <a:cubicBezTo>
                      <a:pt x="4112" y="3105"/>
                      <a:pt x="3445" y="5006"/>
                      <a:pt x="3245" y="5873"/>
                    </a:cubicBezTo>
                    <a:cubicBezTo>
                      <a:pt x="3224" y="5956"/>
                      <a:pt x="3293" y="6013"/>
                      <a:pt x="3356" y="6013"/>
                    </a:cubicBezTo>
                    <a:cubicBezTo>
                      <a:pt x="3395" y="6013"/>
                      <a:pt x="3432" y="5991"/>
                      <a:pt x="3445" y="5940"/>
                    </a:cubicBezTo>
                    <a:cubicBezTo>
                      <a:pt x="3678" y="4973"/>
                      <a:pt x="4112" y="3572"/>
                      <a:pt x="3745" y="2604"/>
                    </a:cubicBezTo>
                    <a:cubicBezTo>
                      <a:pt x="3545" y="2137"/>
                      <a:pt x="2911" y="1837"/>
                      <a:pt x="2511" y="1637"/>
                    </a:cubicBezTo>
                    <a:cubicBezTo>
                      <a:pt x="1677" y="1203"/>
                      <a:pt x="910" y="670"/>
                      <a:pt x="209" y="36"/>
                    </a:cubicBezTo>
                    <a:cubicBezTo>
                      <a:pt x="184" y="11"/>
                      <a:pt x="157" y="0"/>
                      <a:pt x="132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05" name="Google Shape;2505;p17"/>
            <p:cNvGrpSpPr/>
            <p:nvPr/>
          </p:nvGrpSpPr>
          <p:grpSpPr>
            <a:xfrm>
              <a:off x="8870885" y="1290484"/>
              <a:ext cx="171437" cy="590612"/>
              <a:chOff x="8910997" y="1170509"/>
              <a:chExt cx="171437" cy="590612"/>
            </a:xfrm>
          </p:grpSpPr>
          <p:sp>
            <p:nvSpPr>
              <p:cNvPr id="2506" name="Google Shape;2506;p17"/>
              <p:cNvSpPr/>
              <p:nvPr/>
            </p:nvSpPr>
            <p:spPr>
              <a:xfrm>
                <a:off x="8946158" y="1170509"/>
                <a:ext cx="51498" cy="590612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5689" extrusionOk="0">
                    <a:moveTo>
                      <a:pt x="327" y="1"/>
                    </a:moveTo>
                    <a:cubicBezTo>
                      <a:pt x="270" y="1"/>
                      <a:pt x="215" y="44"/>
                      <a:pt x="234" y="119"/>
                    </a:cubicBezTo>
                    <a:cubicBezTo>
                      <a:pt x="801" y="2888"/>
                      <a:pt x="1134" y="5623"/>
                      <a:pt x="734" y="8458"/>
                    </a:cubicBezTo>
                    <a:cubicBezTo>
                      <a:pt x="334" y="10927"/>
                      <a:pt x="0" y="13195"/>
                      <a:pt x="734" y="15630"/>
                    </a:cubicBezTo>
                    <a:cubicBezTo>
                      <a:pt x="747" y="15670"/>
                      <a:pt x="781" y="15688"/>
                      <a:pt x="817" y="15688"/>
                    </a:cubicBezTo>
                    <a:cubicBezTo>
                      <a:pt x="873" y="15688"/>
                      <a:pt x="934" y="15644"/>
                      <a:pt x="934" y="15563"/>
                    </a:cubicBezTo>
                    <a:cubicBezTo>
                      <a:pt x="133" y="12928"/>
                      <a:pt x="667" y="10493"/>
                      <a:pt x="1001" y="7858"/>
                    </a:cubicBezTo>
                    <a:cubicBezTo>
                      <a:pt x="1368" y="5189"/>
                      <a:pt x="934" y="2621"/>
                      <a:pt x="434" y="86"/>
                    </a:cubicBezTo>
                    <a:cubicBezTo>
                      <a:pt x="419" y="27"/>
                      <a:pt x="372" y="1"/>
                      <a:pt x="32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7" name="Google Shape;2507;p17"/>
              <p:cNvSpPr/>
              <p:nvPr/>
            </p:nvSpPr>
            <p:spPr>
              <a:xfrm>
                <a:off x="8956812" y="1640702"/>
                <a:ext cx="87299" cy="86245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2291" extrusionOk="0">
                    <a:moveTo>
                      <a:pt x="353" y="307"/>
                    </a:moveTo>
                    <a:cubicBezTo>
                      <a:pt x="595" y="422"/>
                      <a:pt x="823" y="561"/>
                      <a:pt x="1051" y="738"/>
                    </a:cubicBezTo>
                    <a:cubicBezTo>
                      <a:pt x="1418" y="972"/>
                      <a:pt x="1718" y="1339"/>
                      <a:pt x="1919" y="1739"/>
                    </a:cubicBezTo>
                    <a:cubicBezTo>
                      <a:pt x="1972" y="1953"/>
                      <a:pt x="1748" y="2059"/>
                      <a:pt x="1571" y="2059"/>
                    </a:cubicBezTo>
                    <a:cubicBezTo>
                      <a:pt x="1526" y="2059"/>
                      <a:pt x="1485" y="2053"/>
                      <a:pt x="1452" y="2039"/>
                    </a:cubicBezTo>
                    <a:cubicBezTo>
                      <a:pt x="1185" y="1973"/>
                      <a:pt x="985" y="1672"/>
                      <a:pt x="818" y="1472"/>
                    </a:cubicBezTo>
                    <a:cubicBezTo>
                      <a:pt x="590" y="1101"/>
                      <a:pt x="435" y="706"/>
                      <a:pt x="353" y="307"/>
                    </a:cubicBezTo>
                    <a:close/>
                    <a:moveTo>
                      <a:pt x="128" y="1"/>
                    </a:moveTo>
                    <a:cubicBezTo>
                      <a:pt x="47" y="1"/>
                      <a:pt x="0" y="153"/>
                      <a:pt x="96" y="197"/>
                    </a:cubicBezTo>
                    <a:lnTo>
                      <a:pt x="96" y="197"/>
                    </a:lnTo>
                    <a:cubicBezTo>
                      <a:pt x="178" y="767"/>
                      <a:pt x="436" y="1331"/>
                      <a:pt x="784" y="1806"/>
                    </a:cubicBezTo>
                    <a:cubicBezTo>
                      <a:pt x="961" y="2026"/>
                      <a:pt x="1312" y="2290"/>
                      <a:pt x="1626" y="2290"/>
                    </a:cubicBezTo>
                    <a:cubicBezTo>
                      <a:pt x="1787" y="2290"/>
                      <a:pt x="1939" y="2221"/>
                      <a:pt x="2052" y="2039"/>
                    </a:cubicBezTo>
                    <a:cubicBezTo>
                      <a:pt x="2319" y="1606"/>
                      <a:pt x="1819" y="1139"/>
                      <a:pt x="1552" y="905"/>
                    </a:cubicBezTo>
                    <a:cubicBezTo>
                      <a:pt x="1192" y="546"/>
                      <a:pt x="778" y="267"/>
                      <a:pt x="311" y="69"/>
                    </a:cubicBezTo>
                    <a:lnTo>
                      <a:pt x="311" y="69"/>
                    </a:lnTo>
                    <a:cubicBezTo>
                      <a:pt x="294" y="26"/>
                      <a:pt x="247" y="5"/>
                      <a:pt x="201" y="5"/>
                    </a:cubicBezTo>
                    <a:cubicBezTo>
                      <a:pt x="188" y="5"/>
                      <a:pt x="175" y="6"/>
                      <a:pt x="163" y="9"/>
                    </a:cubicBezTo>
                    <a:lnTo>
                      <a:pt x="163" y="9"/>
                    </a:lnTo>
                    <a:cubicBezTo>
                      <a:pt x="159" y="8"/>
                      <a:pt x="155" y="6"/>
                      <a:pt x="151" y="5"/>
                    </a:cubicBezTo>
                    <a:cubicBezTo>
                      <a:pt x="143" y="2"/>
                      <a:pt x="136" y="1"/>
                      <a:pt x="128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8" name="Google Shape;2508;p17"/>
              <p:cNvSpPr/>
              <p:nvPr/>
            </p:nvSpPr>
            <p:spPr>
              <a:xfrm>
                <a:off x="8968746" y="1511578"/>
                <a:ext cx="76645" cy="8379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26" extrusionOk="0">
                    <a:moveTo>
                      <a:pt x="212" y="277"/>
                    </a:moveTo>
                    <a:lnTo>
                      <a:pt x="212" y="277"/>
                    </a:lnTo>
                    <a:cubicBezTo>
                      <a:pt x="375" y="441"/>
                      <a:pt x="538" y="609"/>
                      <a:pt x="701" y="799"/>
                    </a:cubicBezTo>
                    <a:cubicBezTo>
                      <a:pt x="1001" y="1066"/>
                      <a:pt x="1201" y="1433"/>
                      <a:pt x="1268" y="1833"/>
                    </a:cubicBezTo>
                    <a:cubicBezTo>
                      <a:pt x="1268" y="1973"/>
                      <a:pt x="1168" y="2021"/>
                      <a:pt x="1053" y="2021"/>
                    </a:cubicBezTo>
                    <a:cubicBezTo>
                      <a:pt x="948" y="2021"/>
                      <a:pt x="831" y="1981"/>
                      <a:pt x="768" y="1934"/>
                    </a:cubicBezTo>
                    <a:cubicBezTo>
                      <a:pt x="601" y="1733"/>
                      <a:pt x="501" y="1533"/>
                      <a:pt x="434" y="1300"/>
                    </a:cubicBezTo>
                    <a:cubicBezTo>
                      <a:pt x="314" y="970"/>
                      <a:pt x="248" y="612"/>
                      <a:pt x="212" y="277"/>
                    </a:cubicBezTo>
                    <a:close/>
                    <a:moveTo>
                      <a:pt x="166" y="1"/>
                    </a:moveTo>
                    <a:cubicBezTo>
                      <a:pt x="124" y="1"/>
                      <a:pt x="86" y="32"/>
                      <a:pt x="72" y="69"/>
                    </a:cubicBezTo>
                    <a:lnTo>
                      <a:pt x="72" y="69"/>
                    </a:lnTo>
                    <a:cubicBezTo>
                      <a:pt x="33" y="80"/>
                      <a:pt x="0" y="112"/>
                      <a:pt x="0" y="166"/>
                    </a:cubicBezTo>
                    <a:cubicBezTo>
                      <a:pt x="0" y="665"/>
                      <a:pt x="259" y="2226"/>
                      <a:pt x="982" y="2226"/>
                    </a:cubicBezTo>
                    <a:cubicBezTo>
                      <a:pt x="1080" y="2226"/>
                      <a:pt x="1186" y="2197"/>
                      <a:pt x="1301" y="2134"/>
                    </a:cubicBezTo>
                    <a:cubicBezTo>
                      <a:pt x="2035" y="1733"/>
                      <a:pt x="568" y="299"/>
                      <a:pt x="234" y="32"/>
                    </a:cubicBezTo>
                    <a:cubicBezTo>
                      <a:pt x="212" y="10"/>
                      <a:pt x="188" y="1"/>
                      <a:pt x="16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9" name="Google Shape;2509;p17"/>
              <p:cNvSpPr/>
              <p:nvPr/>
            </p:nvSpPr>
            <p:spPr>
              <a:xfrm>
                <a:off x="8910997" y="1414678"/>
                <a:ext cx="77925" cy="73822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961" extrusionOk="0">
                    <a:moveTo>
                      <a:pt x="1773" y="261"/>
                    </a:moveTo>
                    <a:cubicBezTo>
                      <a:pt x="1479" y="812"/>
                      <a:pt x="1080" y="1282"/>
                      <a:pt x="600" y="1672"/>
                    </a:cubicBezTo>
                    <a:cubicBezTo>
                      <a:pt x="556" y="1706"/>
                      <a:pt x="519" y="1720"/>
                      <a:pt x="487" y="1720"/>
                    </a:cubicBezTo>
                    <a:cubicBezTo>
                      <a:pt x="423" y="1720"/>
                      <a:pt x="378" y="1661"/>
                      <a:pt x="334" y="1572"/>
                    </a:cubicBezTo>
                    <a:cubicBezTo>
                      <a:pt x="267" y="1305"/>
                      <a:pt x="367" y="1005"/>
                      <a:pt x="600" y="838"/>
                    </a:cubicBezTo>
                    <a:cubicBezTo>
                      <a:pt x="948" y="577"/>
                      <a:pt x="1346" y="392"/>
                      <a:pt x="1773" y="261"/>
                    </a:cubicBezTo>
                    <a:close/>
                    <a:moveTo>
                      <a:pt x="1930" y="1"/>
                    </a:moveTo>
                    <a:cubicBezTo>
                      <a:pt x="1921" y="1"/>
                      <a:pt x="1912" y="2"/>
                      <a:pt x="1901" y="4"/>
                    </a:cubicBezTo>
                    <a:lnTo>
                      <a:pt x="1935" y="4"/>
                    </a:lnTo>
                    <a:cubicBezTo>
                      <a:pt x="1368" y="204"/>
                      <a:pt x="701" y="371"/>
                      <a:pt x="300" y="838"/>
                    </a:cubicBezTo>
                    <a:cubicBezTo>
                      <a:pt x="100" y="1072"/>
                      <a:pt x="0" y="1772"/>
                      <a:pt x="367" y="1939"/>
                    </a:cubicBezTo>
                    <a:cubicBezTo>
                      <a:pt x="411" y="1954"/>
                      <a:pt x="453" y="1960"/>
                      <a:pt x="495" y="1960"/>
                    </a:cubicBezTo>
                    <a:cubicBezTo>
                      <a:pt x="838" y="1960"/>
                      <a:pt x="1119" y="1517"/>
                      <a:pt x="1268" y="1339"/>
                    </a:cubicBezTo>
                    <a:cubicBezTo>
                      <a:pt x="1568" y="972"/>
                      <a:pt x="1835" y="571"/>
                      <a:pt x="2035" y="171"/>
                    </a:cubicBezTo>
                    <a:cubicBezTo>
                      <a:pt x="2069" y="102"/>
                      <a:pt x="2033" y="43"/>
                      <a:pt x="1985" y="19"/>
                    </a:cubicBezTo>
                    <a:lnTo>
                      <a:pt x="1985" y="19"/>
                    </a:lnTo>
                    <a:cubicBezTo>
                      <a:pt x="1970" y="8"/>
                      <a:pt x="1952" y="1"/>
                      <a:pt x="193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0" name="Google Shape;2510;p17"/>
              <p:cNvSpPr/>
              <p:nvPr/>
            </p:nvSpPr>
            <p:spPr>
              <a:xfrm>
                <a:off x="8983804" y="1349476"/>
                <a:ext cx="98630" cy="71036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887" extrusionOk="0">
                    <a:moveTo>
                      <a:pt x="238" y="203"/>
                    </a:moveTo>
                    <a:cubicBezTo>
                      <a:pt x="864" y="244"/>
                      <a:pt x="2167" y="875"/>
                      <a:pt x="1569" y="1536"/>
                    </a:cubicBezTo>
                    <a:cubicBezTo>
                      <a:pt x="1479" y="1631"/>
                      <a:pt x="1386" y="1672"/>
                      <a:pt x="1291" y="1672"/>
                    </a:cubicBezTo>
                    <a:cubicBezTo>
                      <a:pt x="803" y="1672"/>
                      <a:pt x="295" y="578"/>
                      <a:pt x="238" y="203"/>
                    </a:cubicBezTo>
                    <a:close/>
                    <a:moveTo>
                      <a:pt x="171" y="1"/>
                    </a:moveTo>
                    <a:cubicBezTo>
                      <a:pt x="159" y="1"/>
                      <a:pt x="146" y="1"/>
                      <a:pt x="134" y="2"/>
                    </a:cubicBezTo>
                    <a:cubicBezTo>
                      <a:pt x="44" y="2"/>
                      <a:pt x="3" y="69"/>
                      <a:pt x="10" y="127"/>
                    </a:cubicBezTo>
                    <a:lnTo>
                      <a:pt x="10" y="127"/>
                    </a:lnTo>
                    <a:cubicBezTo>
                      <a:pt x="4" y="139"/>
                      <a:pt x="1" y="153"/>
                      <a:pt x="1" y="168"/>
                    </a:cubicBezTo>
                    <a:lnTo>
                      <a:pt x="25" y="168"/>
                    </a:lnTo>
                    <a:cubicBezTo>
                      <a:pt x="28" y="173"/>
                      <a:pt x="32" y="177"/>
                      <a:pt x="36" y="180"/>
                    </a:cubicBezTo>
                    <a:lnTo>
                      <a:pt x="36" y="180"/>
                    </a:lnTo>
                    <a:cubicBezTo>
                      <a:pt x="98" y="683"/>
                      <a:pt x="672" y="1886"/>
                      <a:pt x="1298" y="1886"/>
                    </a:cubicBezTo>
                    <a:cubicBezTo>
                      <a:pt x="1432" y="1886"/>
                      <a:pt x="1568" y="1831"/>
                      <a:pt x="1702" y="1703"/>
                    </a:cubicBezTo>
                    <a:cubicBezTo>
                      <a:pt x="2619" y="884"/>
                      <a:pt x="867" y="1"/>
                      <a:pt x="17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11" name="Google Shape;2511;p17"/>
            <p:cNvGrpSpPr/>
            <p:nvPr/>
          </p:nvGrpSpPr>
          <p:grpSpPr>
            <a:xfrm>
              <a:off x="8213498" y="948701"/>
              <a:ext cx="611658" cy="434768"/>
              <a:chOff x="8213498" y="948701"/>
              <a:chExt cx="611658" cy="434768"/>
            </a:xfrm>
          </p:grpSpPr>
          <p:sp>
            <p:nvSpPr>
              <p:cNvPr id="2512" name="Google Shape;2512;p17"/>
              <p:cNvSpPr/>
              <p:nvPr/>
            </p:nvSpPr>
            <p:spPr>
              <a:xfrm>
                <a:off x="8325080" y="948701"/>
                <a:ext cx="500076" cy="422904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1234" extrusionOk="0">
                    <a:moveTo>
                      <a:pt x="11824" y="0"/>
                    </a:moveTo>
                    <a:cubicBezTo>
                      <a:pt x="9312" y="0"/>
                      <a:pt x="6711" y="1595"/>
                      <a:pt x="4823" y="2976"/>
                    </a:cubicBezTo>
                    <a:cubicBezTo>
                      <a:pt x="3555" y="3910"/>
                      <a:pt x="2521" y="5144"/>
                      <a:pt x="1821" y="6545"/>
                    </a:cubicBezTo>
                    <a:cubicBezTo>
                      <a:pt x="1054" y="7979"/>
                      <a:pt x="453" y="9514"/>
                      <a:pt x="20" y="11115"/>
                    </a:cubicBezTo>
                    <a:cubicBezTo>
                      <a:pt x="1" y="11190"/>
                      <a:pt x="56" y="11233"/>
                      <a:pt x="113" y="11233"/>
                    </a:cubicBezTo>
                    <a:cubicBezTo>
                      <a:pt x="158" y="11233"/>
                      <a:pt x="205" y="11207"/>
                      <a:pt x="220" y="11148"/>
                    </a:cubicBezTo>
                    <a:cubicBezTo>
                      <a:pt x="620" y="9680"/>
                      <a:pt x="1187" y="8246"/>
                      <a:pt x="1888" y="6878"/>
                    </a:cubicBezTo>
                    <a:cubicBezTo>
                      <a:pt x="2555" y="5411"/>
                      <a:pt x="3589" y="4110"/>
                      <a:pt x="4890" y="3142"/>
                    </a:cubicBezTo>
                    <a:cubicBezTo>
                      <a:pt x="6756" y="1785"/>
                      <a:pt x="9366" y="211"/>
                      <a:pt x="11825" y="211"/>
                    </a:cubicBezTo>
                    <a:cubicBezTo>
                      <a:pt x="12266" y="211"/>
                      <a:pt x="12703" y="262"/>
                      <a:pt x="13129" y="374"/>
                    </a:cubicBezTo>
                    <a:cubicBezTo>
                      <a:pt x="13138" y="377"/>
                      <a:pt x="13147" y="378"/>
                      <a:pt x="13155" y="378"/>
                    </a:cubicBezTo>
                    <a:cubicBezTo>
                      <a:pt x="13239" y="378"/>
                      <a:pt x="13284" y="234"/>
                      <a:pt x="13162" y="174"/>
                    </a:cubicBezTo>
                    <a:lnTo>
                      <a:pt x="13196" y="174"/>
                    </a:lnTo>
                    <a:cubicBezTo>
                      <a:pt x="12745" y="54"/>
                      <a:pt x="12286" y="0"/>
                      <a:pt x="1182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3" name="Google Shape;2513;p17"/>
              <p:cNvSpPr/>
              <p:nvPr/>
            </p:nvSpPr>
            <p:spPr>
              <a:xfrm>
                <a:off x="8224453" y="1205331"/>
                <a:ext cx="275448" cy="99232"/>
              </a:xfrm>
              <a:custGeom>
                <a:avLst/>
                <a:gdLst/>
                <a:ahLst/>
                <a:cxnLst/>
                <a:rect l="l" t="t" r="r" b="b"/>
                <a:pathLst>
                  <a:path w="7317" h="2636" extrusionOk="0">
                    <a:moveTo>
                      <a:pt x="3649" y="0"/>
                    </a:moveTo>
                    <a:cubicBezTo>
                      <a:pt x="2417" y="0"/>
                      <a:pt x="1336" y="666"/>
                      <a:pt x="124" y="962"/>
                    </a:cubicBezTo>
                    <a:cubicBezTo>
                      <a:pt x="1" y="993"/>
                      <a:pt x="20" y="1166"/>
                      <a:pt x="155" y="1166"/>
                    </a:cubicBezTo>
                    <a:cubicBezTo>
                      <a:pt x="166" y="1166"/>
                      <a:pt x="178" y="1165"/>
                      <a:pt x="191" y="1162"/>
                    </a:cubicBezTo>
                    <a:cubicBezTo>
                      <a:pt x="1365" y="898"/>
                      <a:pt x="2409" y="221"/>
                      <a:pt x="3598" y="221"/>
                    </a:cubicBezTo>
                    <a:cubicBezTo>
                      <a:pt x="3760" y="221"/>
                      <a:pt x="3925" y="233"/>
                      <a:pt x="4094" y="261"/>
                    </a:cubicBezTo>
                    <a:cubicBezTo>
                      <a:pt x="5395" y="428"/>
                      <a:pt x="6762" y="1229"/>
                      <a:pt x="7096" y="2563"/>
                    </a:cubicBezTo>
                    <a:cubicBezTo>
                      <a:pt x="7108" y="2614"/>
                      <a:pt x="7146" y="2636"/>
                      <a:pt x="7185" y="2636"/>
                    </a:cubicBezTo>
                    <a:cubicBezTo>
                      <a:pt x="7248" y="2636"/>
                      <a:pt x="7317" y="2579"/>
                      <a:pt x="7296" y="2496"/>
                    </a:cubicBezTo>
                    <a:cubicBezTo>
                      <a:pt x="6996" y="1195"/>
                      <a:pt x="5761" y="462"/>
                      <a:pt x="4561" y="128"/>
                    </a:cubicBezTo>
                    <a:cubicBezTo>
                      <a:pt x="4246" y="38"/>
                      <a:pt x="3943" y="0"/>
                      <a:pt x="364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4" name="Google Shape;2514;p17"/>
              <p:cNvSpPr/>
              <p:nvPr/>
            </p:nvSpPr>
            <p:spPr>
              <a:xfrm>
                <a:off x="8252235" y="1209284"/>
                <a:ext cx="140265" cy="119448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3173" extrusionOk="0">
                    <a:moveTo>
                      <a:pt x="3574" y="0"/>
                    </a:moveTo>
                    <a:cubicBezTo>
                      <a:pt x="3541" y="0"/>
                      <a:pt x="3509" y="16"/>
                      <a:pt x="3489" y="56"/>
                    </a:cubicBezTo>
                    <a:cubicBezTo>
                      <a:pt x="2555" y="1224"/>
                      <a:pt x="1388" y="2225"/>
                      <a:pt x="87" y="2958"/>
                    </a:cubicBezTo>
                    <a:cubicBezTo>
                      <a:pt x="1" y="3016"/>
                      <a:pt x="63" y="3172"/>
                      <a:pt x="145" y="3172"/>
                    </a:cubicBezTo>
                    <a:cubicBezTo>
                      <a:pt x="159" y="3172"/>
                      <a:pt x="173" y="3168"/>
                      <a:pt x="187" y="3159"/>
                    </a:cubicBezTo>
                    <a:lnTo>
                      <a:pt x="187" y="3125"/>
                    </a:lnTo>
                    <a:cubicBezTo>
                      <a:pt x="1521" y="2358"/>
                      <a:pt x="2722" y="1357"/>
                      <a:pt x="3656" y="156"/>
                    </a:cubicBezTo>
                    <a:cubicBezTo>
                      <a:pt x="3726" y="87"/>
                      <a:pt x="3649" y="0"/>
                      <a:pt x="357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5" name="Google Shape;2515;p17"/>
              <p:cNvSpPr/>
              <p:nvPr/>
            </p:nvSpPr>
            <p:spPr>
              <a:xfrm>
                <a:off x="8383129" y="1211467"/>
                <a:ext cx="65766" cy="14184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768" extrusionOk="0">
                    <a:moveTo>
                      <a:pt x="173" y="1"/>
                    </a:moveTo>
                    <a:cubicBezTo>
                      <a:pt x="85" y="1"/>
                      <a:pt x="1" y="113"/>
                      <a:pt x="79" y="165"/>
                    </a:cubicBezTo>
                    <a:cubicBezTo>
                      <a:pt x="512" y="666"/>
                      <a:pt x="846" y="1233"/>
                      <a:pt x="1013" y="1833"/>
                    </a:cubicBezTo>
                    <a:cubicBezTo>
                      <a:pt x="1246" y="2433"/>
                      <a:pt x="1446" y="3034"/>
                      <a:pt x="1513" y="3668"/>
                    </a:cubicBezTo>
                    <a:cubicBezTo>
                      <a:pt x="1513" y="3734"/>
                      <a:pt x="1571" y="3768"/>
                      <a:pt x="1630" y="3768"/>
                    </a:cubicBezTo>
                    <a:cubicBezTo>
                      <a:pt x="1688" y="3768"/>
                      <a:pt x="1747" y="3734"/>
                      <a:pt x="1747" y="3668"/>
                    </a:cubicBezTo>
                    <a:cubicBezTo>
                      <a:pt x="1647" y="2967"/>
                      <a:pt x="1446" y="2267"/>
                      <a:pt x="1146" y="1633"/>
                    </a:cubicBezTo>
                    <a:cubicBezTo>
                      <a:pt x="979" y="1032"/>
                      <a:pt x="646" y="499"/>
                      <a:pt x="246" y="32"/>
                    </a:cubicBezTo>
                    <a:cubicBezTo>
                      <a:pt x="223" y="10"/>
                      <a:pt x="198" y="1"/>
                      <a:pt x="1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6" name="Google Shape;2516;p17"/>
              <p:cNvSpPr/>
              <p:nvPr/>
            </p:nvSpPr>
            <p:spPr>
              <a:xfrm>
                <a:off x="8213498" y="1235109"/>
                <a:ext cx="38774" cy="2544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676" extrusionOk="0">
                    <a:moveTo>
                      <a:pt x="424" y="0"/>
                    </a:moveTo>
                    <a:cubicBezTo>
                      <a:pt x="1" y="0"/>
                      <a:pt x="1" y="675"/>
                      <a:pt x="424" y="675"/>
                    </a:cubicBezTo>
                    <a:cubicBezTo>
                      <a:pt x="443" y="675"/>
                      <a:pt x="462" y="674"/>
                      <a:pt x="482" y="671"/>
                    </a:cubicBezTo>
                    <a:lnTo>
                      <a:pt x="549" y="671"/>
                    </a:lnTo>
                    <a:cubicBezTo>
                      <a:pt x="569" y="674"/>
                      <a:pt x="588" y="675"/>
                      <a:pt x="606" y="675"/>
                    </a:cubicBezTo>
                    <a:cubicBezTo>
                      <a:pt x="1030" y="675"/>
                      <a:pt x="1030" y="0"/>
                      <a:pt x="606" y="0"/>
                    </a:cubicBezTo>
                    <a:cubicBezTo>
                      <a:pt x="588" y="0"/>
                      <a:pt x="569" y="2"/>
                      <a:pt x="549" y="4"/>
                    </a:cubicBezTo>
                    <a:lnTo>
                      <a:pt x="482" y="4"/>
                    </a:lnTo>
                    <a:cubicBezTo>
                      <a:pt x="462" y="2"/>
                      <a:pt x="443" y="0"/>
                      <a:pt x="42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7" name="Google Shape;2517;p17"/>
              <p:cNvSpPr/>
              <p:nvPr/>
            </p:nvSpPr>
            <p:spPr>
              <a:xfrm>
                <a:off x="8250466" y="1313110"/>
                <a:ext cx="37683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lnTo>
                      <a:pt x="534" y="701"/>
                    </a:lnTo>
                    <a:cubicBezTo>
                      <a:pt x="1001" y="701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8" name="Google Shape;2518;p17"/>
              <p:cNvSpPr/>
              <p:nvPr/>
            </p:nvSpPr>
            <p:spPr>
              <a:xfrm>
                <a:off x="8328317" y="1357043"/>
                <a:ext cx="28911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2" extrusionOk="0">
                    <a:moveTo>
                      <a:pt x="367" y="1"/>
                    </a:moveTo>
                    <a:cubicBezTo>
                      <a:pt x="167" y="1"/>
                      <a:pt x="0" y="134"/>
                      <a:pt x="0" y="334"/>
                    </a:cubicBezTo>
                    <a:cubicBezTo>
                      <a:pt x="0" y="535"/>
                      <a:pt x="167" y="668"/>
                      <a:pt x="367" y="701"/>
                    </a:cubicBezTo>
                    <a:lnTo>
                      <a:pt x="434" y="701"/>
                    </a:lnTo>
                    <a:cubicBezTo>
                      <a:pt x="601" y="668"/>
                      <a:pt x="768" y="535"/>
                      <a:pt x="768" y="334"/>
                    </a:cubicBezTo>
                    <a:cubicBezTo>
                      <a:pt x="768" y="134"/>
                      <a:pt x="601" y="1"/>
                      <a:pt x="4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9" name="Google Shape;2519;p17"/>
              <p:cNvSpPr/>
              <p:nvPr/>
            </p:nvSpPr>
            <p:spPr>
              <a:xfrm>
                <a:off x="8442572" y="1340742"/>
                <a:ext cx="27669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4" y="0"/>
                    </a:moveTo>
                    <a:cubicBezTo>
                      <a:pt x="134" y="0"/>
                      <a:pt x="1" y="167"/>
                      <a:pt x="1" y="334"/>
                    </a:cubicBezTo>
                    <a:cubicBezTo>
                      <a:pt x="1" y="534"/>
                      <a:pt x="134" y="701"/>
                      <a:pt x="334" y="701"/>
                    </a:cubicBezTo>
                    <a:lnTo>
                      <a:pt x="401" y="701"/>
                    </a:lnTo>
                    <a:cubicBezTo>
                      <a:pt x="601" y="701"/>
                      <a:pt x="735" y="534"/>
                      <a:pt x="735" y="334"/>
                    </a:cubicBezTo>
                    <a:cubicBezTo>
                      <a:pt x="735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0" name="Google Shape;2520;p17"/>
              <p:cNvSpPr/>
              <p:nvPr/>
            </p:nvSpPr>
            <p:spPr>
              <a:xfrm>
                <a:off x="8480255" y="1289243"/>
                <a:ext cx="38963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lnTo>
                      <a:pt x="568" y="701"/>
                    </a:lnTo>
                    <a:cubicBezTo>
                      <a:pt x="1035" y="701"/>
                      <a:pt x="1035" y="1"/>
                      <a:pt x="56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21" name="Google Shape;2521;p17"/>
            <p:cNvGrpSpPr/>
            <p:nvPr/>
          </p:nvGrpSpPr>
          <p:grpSpPr>
            <a:xfrm>
              <a:off x="8546814" y="427482"/>
              <a:ext cx="705768" cy="1177197"/>
              <a:chOff x="8556864" y="319795"/>
              <a:chExt cx="705768" cy="1177197"/>
            </a:xfrm>
          </p:grpSpPr>
          <p:sp>
            <p:nvSpPr>
              <p:cNvPr id="2522" name="Google Shape;2522;p17"/>
              <p:cNvSpPr/>
              <p:nvPr/>
            </p:nvSpPr>
            <p:spPr>
              <a:xfrm>
                <a:off x="8556864" y="319795"/>
                <a:ext cx="705768" cy="1177197"/>
              </a:xfrm>
              <a:custGeom>
                <a:avLst/>
                <a:gdLst/>
                <a:ahLst/>
                <a:cxnLst/>
                <a:rect l="l" t="t" r="r" b="b"/>
                <a:pathLst>
                  <a:path w="18748" h="31271" extrusionOk="0">
                    <a:moveTo>
                      <a:pt x="16979" y="1"/>
                    </a:moveTo>
                    <a:cubicBezTo>
                      <a:pt x="15278" y="1769"/>
                      <a:pt x="10208" y="5905"/>
                      <a:pt x="8540" y="7306"/>
                    </a:cubicBezTo>
                    <a:cubicBezTo>
                      <a:pt x="7072" y="8574"/>
                      <a:pt x="5671" y="9941"/>
                      <a:pt x="4370" y="11342"/>
                    </a:cubicBezTo>
                    <a:cubicBezTo>
                      <a:pt x="3570" y="12143"/>
                      <a:pt x="1902" y="13744"/>
                      <a:pt x="1735" y="14911"/>
                    </a:cubicBezTo>
                    <a:cubicBezTo>
                      <a:pt x="1468" y="16679"/>
                      <a:pt x="4403" y="16980"/>
                      <a:pt x="5638" y="17180"/>
                    </a:cubicBezTo>
                    <a:cubicBezTo>
                      <a:pt x="4470" y="18214"/>
                      <a:pt x="0" y="20182"/>
                      <a:pt x="1168" y="22383"/>
                    </a:cubicBezTo>
                    <a:cubicBezTo>
                      <a:pt x="1572" y="23124"/>
                      <a:pt x="2773" y="23363"/>
                      <a:pt x="4028" y="23363"/>
                    </a:cubicBezTo>
                    <a:cubicBezTo>
                      <a:pt x="5260" y="23363"/>
                      <a:pt x="6544" y="23132"/>
                      <a:pt x="7172" y="22917"/>
                    </a:cubicBezTo>
                    <a:lnTo>
                      <a:pt x="7172" y="22917"/>
                    </a:lnTo>
                    <a:cubicBezTo>
                      <a:pt x="6205" y="24151"/>
                      <a:pt x="2335" y="30890"/>
                      <a:pt x="5638" y="31257"/>
                    </a:cubicBezTo>
                    <a:cubicBezTo>
                      <a:pt x="5705" y="31266"/>
                      <a:pt x="5772" y="31270"/>
                      <a:pt x="5839" y="31270"/>
                    </a:cubicBezTo>
                    <a:cubicBezTo>
                      <a:pt x="8209" y="31270"/>
                      <a:pt x="10032" y="25639"/>
                      <a:pt x="10908" y="23985"/>
                    </a:cubicBezTo>
                    <a:cubicBezTo>
                      <a:pt x="11537" y="24834"/>
                      <a:pt x="12225" y="26809"/>
                      <a:pt x="13588" y="26809"/>
                    </a:cubicBezTo>
                    <a:cubicBezTo>
                      <a:pt x="13670" y="26809"/>
                      <a:pt x="13756" y="26802"/>
                      <a:pt x="13844" y="26787"/>
                    </a:cubicBezTo>
                    <a:cubicBezTo>
                      <a:pt x="15144" y="26553"/>
                      <a:pt x="15278" y="24118"/>
                      <a:pt x="15378" y="23117"/>
                    </a:cubicBezTo>
                    <a:cubicBezTo>
                      <a:pt x="15545" y="21716"/>
                      <a:pt x="15545" y="20282"/>
                      <a:pt x="15378" y="18881"/>
                    </a:cubicBezTo>
                    <a:cubicBezTo>
                      <a:pt x="15211" y="17747"/>
                      <a:pt x="14711" y="16513"/>
                      <a:pt x="14711" y="15345"/>
                    </a:cubicBezTo>
                    <a:lnTo>
                      <a:pt x="14711" y="15345"/>
                    </a:lnTo>
                    <a:cubicBezTo>
                      <a:pt x="15381" y="15900"/>
                      <a:pt x="16211" y="17159"/>
                      <a:pt x="17002" y="17159"/>
                    </a:cubicBezTo>
                    <a:cubicBezTo>
                      <a:pt x="17353" y="17159"/>
                      <a:pt x="17696" y="16912"/>
                      <a:pt x="18013" y="16246"/>
                    </a:cubicBezTo>
                    <a:cubicBezTo>
                      <a:pt x="18747" y="14845"/>
                      <a:pt x="17413" y="2302"/>
                      <a:pt x="16979" y="34"/>
                    </a:cubicBezTo>
                    <a:lnTo>
                      <a:pt x="16979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3" name="Google Shape;2523;p17"/>
              <p:cNvSpPr/>
              <p:nvPr/>
            </p:nvSpPr>
            <p:spPr>
              <a:xfrm>
                <a:off x="8794672" y="325780"/>
                <a:ext cx="415714" cy="1066671"/>
              </a:xfrm>
              <a:custGeom>
                <a:avLst/>
                <a:gdLst/>
                <a:ahLst/>
                <a:cxnLst/>
                <a:rect l="l" t="t" r="r" b="b"/>
                <a:pathLst>
                  <a:path w="11043" h="28335" extrusionOk="0">
                    <a:moveTo>
                      <a:pt x="10878" y="0"/>
                    </a:moveTo>
                    <a:cubicBezTo>
                      <a:pt x="10846" y="0"/>
                      <a:pt x="10815" y="13"/>
                      <a:pt x="10796" y="42"/>
                    </a:cubicBezTo>
                    <a:lnTo>
                      <a:pt x="10829" y="42"/>
                    </a:lnTo>
                    <a:cubicBezTo>
                      <a:pt x="8527" y="4512"/>
                      <a:pt x="7493" y="9449"/>
                      <a:pt x="6025" y="14219"/>
                    </a:cubicBezTo>
                    <a:cubicBezTo>
                      <a:pt x="5225" y="16787"/>
                      <a:pt x="4258" y="19322"/>
                      <a:pt x="3157" y="21791"/>
                    </a:cubicBezTo>
                    <a:cubicBezTo>
                      <a:pt x="2223" y="23959"/>
                      <a:pt x="722" y="25927"/>
                      <a:pt x="21" y="28195"/>
                    </a:cubicBezTo>
                    <a:cubicBezTo>
                      <a:pt x="1" y="28278"/>
                      <a:pt x="69" y="28335"/>
                      <a:pt x="132" y="28335"/>
                    </a:cubicBezTo>
                    <a:cubicBezTo>
                      <a:pt x="172" y="28335"/>
                      <a:pt x="209" y="28313"/>
                      <a:pt x="221" y="28262"/>
                    </a:cubicBezTo>
                    <a:cubicBezTo>
                      <a:pt x="622" y="27128"/>
                      <a:pt x="1155" y="26027"/>
                      <a:pt x="1789" y="25026"/>
                    </a:cubicBezTo>
                    <a:cubicBezTo>
                      <a:pt x="2423" y="23926"/>
                      <a:pt x="2957" y="22758"/>
                      <a:pt x="3457" y="21624"/>
                    </a:cubicBezTo>
                    <a:cubicBezTo>
                      <a:pt x="4458" y="19322"/>
                      <a:pt x="5358" y="16954"/>
                      <a:pt x="6126" y="14552"/>
                    </a:cubicBezTo>
                    <a:cubicBezTo>
                      <a:pt x="7627" y="9716"/>
                      <a:pt x="8627" y="4712"/>
                      <a:pt x="10996" y="142"/>
                    </a:cubicBezTo>
                    <a:cubicBezTo>
                      <a:pt x="11043" y="71"/>
                      <a:pt x="10957" y="0"/>
                      <a:pt x="1087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4" name="Google Shape;2524;p17"/>
              <p:cNvSpPr/>
              <p:nvPr/>
            </p:nvSpPr>
            <p:spPr>
              <a:xfrm>
                <a:off x="8699127" y="959204"/>
                <a:ext cx="370803" cy="2528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6718" extrusionOk="0">
                    <a:moveTo>
                      <a:pt x="7760" y="0"/>
                    </a:moveTo>
                    <a:cubicBezTo>
                      <a:pt x="7738" y="0"/>
                      <a:pt x="7716" y="8"/>
                      <a:pt x="7696" y="28"/>
                    </a:cubicBezTo>
                    <a:cubicBezTo>
                      <a:pt x="6495" y="1095"/>
                      <a:pt x="5228" y="2063"/>
                      <a:pt x="3860" y="2863"/>
                    </a:cubicBezTo>
                    <a:cubicBezTo>
                      <a:pt x="2967" y="3429"/>
                      <a:pt x="1729" y="4340"/>
                      <a:pt x="596" y="4340"/>
                    </a:cubicBezTo>
                    <a:cubicBezTo>
                      <a:pt x="459" y="4340"/>
                      <a:pt x="324" y="4326"/>
                      <a:pt x="191" y="4298"/>
                    </a:cubicBezTo>
                    <a:cubicBezTo>
                      <a:pt x="181" y="4295"/>
                      <a:pt x="171" y="4294"/>
                      <a:pt x="161" y="4294"/>
                    </a:cubicBezTo>
                    <a:cubicBezTo>
                      <a:pt x="48" y="4294"/>
                      <a:pt x="1" y="4467"/>
                      <a:pt x="124" y="4498"/>
                    </a:cubicBezTo>
                    <a:lnTo>
                      <a:pt x="124" y="4531"/>
                    </a:lnTo>
                    <a:cubicBezTo>
                      <a:pt x="263" y="4560"/>
                      <a:pt x="402" y="4573"/>
                      <a:pt x="542" y="4573"/>
                    </a:cubicBezTo>
                    <a:cubicBezTo>
                      <a:pt x="1547" y="4573"/>
                      <a:pt x="2573" y="3895"/>
                      <a:pt x="3393" y="3397"/>
                    </a:cubicBezTo>
                    <a:cubicBezTo>
                      <a:pt x="4938" y="2528"/>
                      <a:pt x="6358" y="1504"/>
                      <a:pt x="7684" y="325"/>
                    </a:cubicBezTo>
                    <a:lnTo>
                      <a:pt x="7684" y="325"/>
                    </a:lnTo>
                    <a:cubicBezTo>
                      <a:pt x="7797" y="1289"/>
                      <a:pt x="8055" y="2222"/>
                      <a:pt x="8430" y="3097"/>
                    </a:cubicBezTo>
                    <a:cubicBezTo>
                      <a:pt x="8830" y="4264"/>
                      <a:pt x="9264" y="5465"/>
                      <a:pt x="9631" y="6633"/>
                    </a:cubicBezTo>
                    <a:cubicBezTo>
                      <a:pt x="9646" y="6691"/>
                      <a:pt x="9692" y="6718"/>
                      <a:pt x="9737" y="6718"/>
                    </a:cubicBezTo>
                    <a:cubicBezTo>
                      <a:pt x="9795" y="6718"/>
                      <a:pt x="9850" y="6674"/>
                      <a:pt x="9831" y="6599"/>
                    </a:cubicBezTo>
                    <a:cubicBezTo>
                      <a:pt x="9464" y="5465"/>
                      <a:pt x="9064" y="4364"/>
                      <a:pt x="8697" y="3264"/>
                    </a:cubicBezTo>
                    <a:cubicBezTo>
                      <a:pt x="8363" y="2230"/>
                      <a:pt x="7896" y="1195"/>
                      <a:pt x="7863" y="95"/>
                    </a:cubicBezTo>
                    <a:cubicBezTo>
                      <a:pt x="7863" y="48"/>
                      <a:pt x="7813" y="0"/>
                      <a:pt x="776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5" name="Google Shape;2525;p17"/>
              <p:cNvSpPr/>
              <p:nvPr/>
            </p:nvSpPr>
            <p:spPr>
              <a:xfrm>
                <a:off x="8713809" y="708071"/>
                <a:ext cx="471579" cy="168198"/>
              </a:xfrm>
              <a:custGeom>
                <a:avLst/>
                <a:gdLst/>
                <a:ahLst/>
                <a:cxnLst/>
                <a:rect l="l" t="t" r="r" b="b"/>
                <a:pathLst>
                  <a:path w="12527" h="4468" extrusionOk="0">
                    <a:moveTo>
                      <a:pt x="9318" y="0"/>
                    </a:moveTo>
                    <a:cubicBezTo>
                      <a:pt x="9264" y="0"/>
                      <a:pt x="9208" y="36"/>
                      <a:pt x="9208" y="94"/>
                    </a:cubicBezTo>
                    <a:cubicBezTo>
                      <a:pt x="9208" y="294"/>
                      <a:pt x="7573" y="1128"/>
                      <a:pt x="7340" y="1295"/>
                    </a:cubicBezTo>
                    <a:cubicBezTo>
                      <a:pt x="6606" y="1762"/>
                      <a:pt x="5872" y="2196"/>
                      <a:pt x="5105" y="2596"/>
                    </a:cubicBezTo>
                    <a:cubicBezTo>
                      <a:pt x="3653" y="3306"/>
                      <a:pt x="1952" y="4234"/>
                      <a:pt x="303" y="4234"/>
                    </a:cubicBezTo>
                    <a:cubicBezTo>
                      <a:pt x="246" y="4234"/>
                      <a:pt x="190" y="4233"/>
                      <a:pt x="134" y="4231"/>
                    </a:cubicBezTo>
                    <a:cubicBezTo>
                      <a:pt x="1" y="4231"/>
                      <a:pt x="1" y="4431"/>
                      <a:pt x="134" y="4431"/>
                    </a:cubicBezTo>
                    <a:lnTo>
                      <a:pt x="134" y="4464"/>
                    </a:lnTo>
                    <a:cubicBezTo>
                      <a:pt x="191" y="4466"/>
                      <a:pt x="247" y="4467"/>
                      <a:pt x="303" y="4467"/>
                    </a:cubicBezTo>
                    <a:cubicBezTo>
                      <a:pt x="2013" y="4467"/>
                      <a:pt x="3687" y="3507"/>
                      <a:pt x="5205" y="2796"/>
                    </a:cubicBezTo>
                    <a:cubicBezTo>
                      <a:pt x="6139" y="2296"/>
                      <a:pt x="7073" y="1762"/>
                      <a:pt x="7940" y="1195"/>
                    </a:cubicBezTo>
                    <a:cubicBezTo>
                      <a:pt x="8183" y="1033"/>
                      <a:pt x="9016" y="674"/>
                      <a:pt x="9325" y="349"/>
                    </a:cubicBezTo>
                    <a:lnTo>
                      <a:pt x="9325" y="349"/>
                    </a:lnTo>
                    <a:cubicBezTo>
                      <a:pt x="10042" y="1889"/>
                      <a:pt x="11284" y="3048"/>
                      <a:pt x="12310" y="4331"/>
                    </a:cubicBezTo>
                    <a:cubicBezTo>
                      <a:pt x="12335" y="4356"/>
                      <a:pt x="12362" y="4366"/>
                      <a:pt x="12387" y="4366"/>
                    </a:cubicBezTo>
                    <a:cubicBezTo>
                      <a:pt x="12464" y="4366"/>
                      <a:pt x="12527" y="4272"/>
                      <a:pt x="12477" y="4197"/>
                    </a:cubicBezTo>
                    <a:cubicBezTo>
                      <a:pt x="11426" y="2851"/>
                      <a:pt x="10149" y="1698"/>
                      <a:pt x="9441" y="135"/>
                    </a:cubicBezTo>
                    <a:lnTo>
                      <a:pt x="9441" y="135"/>
                    </a:lnTo>
                    <a:cubicBezTo>
                      <a:pt x="9441" y="133"/>
                      <a:pt x="9441" y="130"/>
                      <a:pt x="9441" y="128"/>
                    </a:cubicBezTo>
                    <a:lnTo>
                      <a:pt x="9441" y="128"/>
                    </a:lnTo>
                    <a:lnTo>
                      <a:pt x="9438" y="128"/>
                    </a:lnTo>
                    <a:lnTo>
                      <a:pt x="9438" y="128"/>
                    </a:lnTo>
                    <a:cubicBezTo>
                      <a:pt x="9428" y="106"/>
                      <a:pt x="9418" y="83"/>
                      <a:pt x="9408" y="61"/>
                    </a:cubicBezTo>
                    <a:cubicBezTo>
                      <a:pt x="9394" y="19"/>
                      <a:pt x="9356" y="0"/>
                      <a:pt x="931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6" name="Google Shape;2526;p17"/>
              <p:cNvSpPr/>
              <p:nvPr/>
            </p:nvSpPr>
            <p:spPr>
              <a:xfrm>
                <a:off x="8890066" y="510168"/>
                <a:ext cx="316557" cy="13507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3588" extrusionOk="0">
                    <a:moveTo>
                      <a:pt x="6256" y="0"/>
                    </a:moveTo>
                    <a:cubicBezTo>
                      <a:pt x="6246" y="0"/>
                      <a:pt x="6237" y="4"/>
                      <a:pt x="6227" y="14"/>
                    </a:cubicBezTo>
                    <a:cubicBezTo>
                      <a:pt x="4025" y="848"/>
                      <a:pt x="2257" y="2449"/>
                      <a:pt x="122" y="3383"/>
                    </a:cubicBezTo>
                    <a:cubicBezTo>
                      <a:pt x="1" y="3444"/>
                      <a:pt x="101" y="3588"/>
                      <a:pt x="195" y="3588"/>
                    </a:cubicBezTo>
                    <a:cubicBezTo>
                      <a:pt x="204" y="3588"/>
                      <a:pt x="214" y="3586"/>
                      <a:pt x="222" y="3583"/>
                    </a:cubicBezTo>
                    <a:cubicBezTo>
                      <a:pt x="1757" y="2916"/>
                      <a:pt x="3125" y="1915"/>
                      <a:pt x="4559" y="1048"/>
                    </a:cubicBezTo>
                    <a:cubicBezTo>
                      <a:pt x="4859" y="848"/>
                      <a:pt x="5193" y="681"/>
                      <a:pt x="5526" y="514"/>
                    </a:cubicBezTo>
                    <a:cubicBezTo>
                      <a:pt x="5706" y="433"/>
                      <a:pt x="5845" y="397"/>
                      <a:pt x="5959" y="397"/>
                    </a:cubicBezTo>
                    <a:cubicBezTo>
                      <a:pt x="6309" y="397"/>
                      <a:pt x="6408" y="737"/>
                      <a:pt x="6660" y="1115"/>
                    </a:cubicBezTo>
                    <a:cubicBezTo>
                      <a:pt x="7094" y="1815"/>
                      <a:pt x="7694" y="2382"/>
                      <a:pt x="8161" y="3050"/>
                    </a:cubicBezTo>
                    <a:cubicBezTo>
                      <a:pt x="8191" y="3079"/>
                      <a:pt x="8226" y="3091"/>
                      <a:pt x="8259" y="3091"/>
                    </a:cubicBezTo>
                    <a:cubicBezTo>
                      <a:pt x="8339" y="3091"/>
                      <a:pt x="8409" y="3020"/>
                      <a:pt x="8362" y="2950"/>
                    </a:cubicBezTo>
                    <a:cubicBezTo>
                      <a:pt x="7628" y="1982"/>
                      <a:pt x="6794" y="1148"/>
                      <a:pt x="6327" y="47"/>
                    </a:cubicBezTo>
                    <a:cubicBezTo>
                      <a:pt x="6303" y="24"/>
                      <a:pt x="6280" y="0"/>
                      <a:pt x="62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7" name="Google Shape;2527;p17"/>
              <p:cNvSpPr/>
              <p:nvPr/>
            </p:nvSpPr>
            <p:spPr>
              <a:xfrm>
                <a:off x="8815528" y="743006"/>
                <a:ext cx="2390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68" extrusionOk="0">
                    <a:moveTo>
                      <a:pt x="301" y="0"/>
                    </a:moveTo>
                    <a:cubicBezTo>
                      <a:pt x="1" y="0"/>
                      <a:pt x="1" y="467"/>
                      <a:pt x="301" y="467"/>
                    </a:cubicBezTo>
                    <a:cubicBezTo>
                      <a:pt x="635" y="467"/>
                      <a:pt x="635" y="0"/>
                      <a:pt x="3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8" name="Google Shape;2528;p17"/>
              <p:cNvSpPr/>
              <p:nvPr/>
            </p:nvSpPr>
            <p:spPr>
              <a:xfrm>
                <a:off x="8846924" y="717896"/>
                <a:ext cx="20140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68" extrusionOk="0">
                    <a:moveTo>
                      <a:pt x="268" y="0"/>
                    </a:moveTo>
                    <a:cubicBezTo>
                      <a:pt x="1" y="33"/>
                      <a:pt x="1" y="434"/>
                      <a:pt x="268" y="467"/>
                    </a:cubicBezTo>
                    <a:cubicBezTo>
                      <a:pt x="535" y="434"/>
                      <a:pt x="535" y="33"/>
                      <a:pt x="2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9" name="Google Shape;2529;p17"/>
              <p:cNvSpPr/>
              <p:nvPr/>
            </p:nvSpPr>
            <p:spPr>
              <a:xfrm>
                <a:off x="8855733" y="757123"/>
                <a:ext cx="17618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18" extrusionOk="0">
                    <a:moveTo>
                      <a:pt x="234" y="0"/>
                    </a:moveTo>
                    <a:cubicBezTo>
                      <a:pt x="117" y="0"/>
                      <a:pt x="0" y="75"/>
                      <a:pt x="0" y="226"/>
                    </a:cubicBezTo>
                    <a:lnTo>
                      <a:pt x="0" y="292"/>
                    </a:lnTo>
                    <a:cubicBezTo>
                      <a:pt x="0" y="442"/>
                      <a:pt x="117" y="517"/>
                      <a:pt x="234" y="517"/>
                    </a:cubicBezTo>
                    <a:cubicBezTo>
                      <a:pt x="351" y="517"/>
                      <a:pt x="467" y="442"/>
                      <a:pt x="467" y="292"/>
                    </a:cubicBezTo>
                    <a:lnTo>
                      <a:pt x="467" y="226"/>
                    </a:lnTo>
                    <a:cubicBezTo>
                      <a:pt x="467" y="75"/>
                      <a:pt x="351" y="0"/>
                      <a:pt x="2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0" name="Google Shape;2530;p17"/>
              <p:cNvSpPr/>
              <p:nvPr/>
            </p:nvSpPr>
            <p:spPr>
              <a:xfrm>
                <a:off x="8879601" y="960221"/>
                <a:ext cx="20102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35" extrusionOk="0">
                    <a:moveTo>
                      <a:pt x="267" y="1"/>
                    </a:moveTo>
                    <a:cubicBezTo>
                      <a:pt x="0" y="34"/>
                      <a:pt x="0" y="401"/>
                      <a:pt x="267" y="435"/>
                    </a:cubicBezTo>
                    <a:cubicBezTo>
                      <a:pt x="534" y="401"/>
                      <a:pt x="534" y="34"/>
                      <a:pt x="26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1" name="Google Shape;2531;p17"/>
              <p:cNvSpPr/>
              <p:nvPr/>
            </p:nvSpPr>
            <p:spPr>
              <a:xfrm>
                <a:off x="8907195" y="930104"/>
                <a:ext cx="20140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68" extrusionOk="0">
                    <a:moveTo>
                      <a:pt x="268" y="0"/>
                    </a:moveTo>
                    <a:cubicBezTo>
                      <a:pt x="1" y="34"/>
                      <a:pt x="1" y="434"/>
                      <a:pt x="268" y="467"/>
                    </a:cubicBezTo>
                    <a:cubicBezTo>
                      <a:pt x="535" y="434"/>
                      <a:pt x="535" y="34"/>
                      <a:pt x="2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2" name="Google Shape;2532;p17"/>
              <p:cNvSpPr/>
              <p:nvPr/>
            </p:nvSpPr>
            <p:spPr>
              <a:xfrm>
                <a:off x="8864505" y="921295"/>
                <a:ext cx="22662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35" extrusionOk="0">
                    <a:moveTo>
                      <a:pt x="301" y="1"/>
                    </a:moveTo>
                    <a:cubicBezTo>
                      <a:pt x="1" y="1"/>
                      <a:pt x="1" y="435"/>
                      <a:pt x="301" y="435"/>
                    </a:cubicBezTo>
                    <a:cubicBezTo>
                      <a:pt x="601" y="435"/>
                      <a:pt x="601" y="1"/>
                      <a:pt x="3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3" name="Google Shape;2533;p17"/>
              <p:cNvSpPr/>
              <p:nvPr/>
            </p:nvSpPr>
            <p:spPr>
              <a:xfrm>
                <a:off x="9076751" y="1075717"/>
                <a:ext cx="22625" cy="16413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36" extrusionOk="0">
                    <a:moveTo>
                      <a:pt x="330" y="0"/>
                    </a:moveTo>
                    <a:cubicBezTo>
                      <a:pt x="321" y="0"/>
                      <a:pt x="311" y="1"/>
                      <a:pt x="300" y="2"/>
                    </a:cubicBezTo>
                    <a:cubicBezTo>
                      <a:pt x="0" y="2"/>
                      <a:pt x="0" y="435"/>
                      <a:pt x="300" y="435"/>
                    </a:cubicBezTo>
                    <a:cubicBezTo>
                      <a:pt x="590" y="435"/>
                      <a:pt x="600" y="0"/>
                      <a:pt x="33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4" name="Google Shape;2534;p17"/>
              <p:cNvSpPr/>
              <p:nvPr/>
            </p:nvSpPr>
            <p:spPr>
              <a:xfrm>
                <a:off x="9059170" y="1033065"/>
                <a:ext cx="20102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68" extrusionOk="0">
                    <a:moveTo>
                      <a:pt x="267" y="1"/>
                    </a:moveTo>
                    <a:cubicBezTo>
                      <a:pt x="0" y="34"/>
                      <a:pt x="0" y="434"/>
                      <a:pt x="267" y="468"/>
                    </a:cubicBezTo>
                    <a:cubicBezTo>
                      <a:pt x="534" y="434"/>
                      <a:pt x="534" y="34"/>
                      <a:pt x="26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5" name="Google Shape;2535;p17"/>
              <p:cNvSpPr/>
              <p:nvPr/>
            </p:nvSpPr>
            <p:spPr>
              <a:xfrm>
                <a:off x="9137022" y="704081"/>
                <a:ext cx="2262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68" extrusionOk="0">
                    <a:moveTo>
                      <a:pt x="301" y="0"/>
                    </a:moveTo>
                    <a:cubicBezTo>
                      <a:pt x="0" y="0"/>
                      <a:pt x="0" y="467"/>
                      <a:pt x="301" y="467"/>
                    </a:cubicBezTo>
                    <a:cubicBezTo>
                      <a:pt x="601" y="434"/>
                      <a:pt x="601" y="0"/>
                      <a:pt x="3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6" name="Google Shape;2536;p17"/>
              <p:cNvSpPr/>
              <p:nvPr/>
            </p:nvSpPr>
            <p:spPr>
              <a:xfrm>
                <a:off x="9085522" y="459196"/>
                <a:ext cx="2390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68" extrusionOk="0">
                    <a:moveTo>
                      <a:pt x="334" y="0"/>
                    </a:moveTo>
                    <a:cubicBezTo>
                      <a:pt x="1" y="0"/>
                      <a:pt x="1" y="467"/>
                      <a:pt x="334" y="467"/>
                    </a:cubicBezTo>
                    <a:cubicBezTo>
                      <a:pt x="634" y="467"/>
                      <a:pt x="634" y="0"/>
                      <a:pt x="3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7" name="Google Shape;2537;p17"/>
              <p:cNvSpPr/>
              <p:nvPr/>
            </p:nvSpPr>
            <p:spPr>
              <a:xfrm>
                <a:off x="8865785" y="1308066"/>
                <a:ext cx="23867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68" extrusionOk="0">
                    <a:moveTo>
                      <a:pt x="334" y="1"/>
                    </a:moveTo>
                    <a:cubicBezTo>
                      <a:pt x="0" y="1"/>
                      <a:pt x="0" y="468"/>
                      <a:pt x="334" y="468"/>
                    </a:cubicBezTo>
                    <a:cubicBezTo>
                      <a:pt x="634" y="468"/>
                      <a:pt x="634" y="1"/>
                      <a:pt x="3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8" name="Google Shape;2538;p17"/>
              <p:cNvSpPr/>
              <p:nvPr/>
            </p:nvSpPr>
            <p:spPr>
              <a:xfrm>
                <a:off x="8887130" y="1266656"/>
                <a:ext cx="25147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68" h="468" extrusionOk="0">
                    <a:moveTo>
                      <a:pt x="300" y="0"/>
                    </a:moveTo>
                    <a:cubicBezTo>
                      <a:pt x="0" y="0"/>
                      <a:pt x="0" y="467"/>
                      <a:pt x="300" y="467"/>
                    </a:cubicBezTo>
                    <a:lnTo>
                      <a:pt x="367" y="467"/>
                    </a:lnTo>
                    <a:cubicBezTo>
                      <a:pt x="667" y="467"/>
                      <a:pt x="667" y="0"/>
                      <a:pt x="3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39" name="Google Shape;2539;p17"/>
            <p:cNvGrpSpPr/>
            <p:nvPr/>
          </p:nvGrpSpPr>
          <p:grpSpPr>
            <a:xfrm>
              <a:off x="7983978" y="-48128"/>
              <a:ext cx="1248235" cy="1191276"/>
              <a:chOff x="7923678" y="20260"/>
              <a:chExt cx="1248235" cy="1191276"/>
            </a:xfrm>
          </p:grpSpPr>
          <p:sp>
            <p:nvSpPr>
              <p:cNvPr id="2540" name="Google Shape;2540;p17"/>
              <p:cNvSpPr/>
              <p:nvPr/>
            </p:nvSpPr>
            <p:spPr>
              <a:xfrm>
                <a:off x="8021632" y="20260"/>
                <a:ext cx="1150281" cy="1191276"/>
              </a:xfrm>
              <a:custGeom>
                <a:avLst/>
                <a:gdLst/>
                <a:ahLst/>
                <a:cxnLst/>
                <a:rect l="l" t="t" r="r" b="b"/>
                <a:pathLst>
                  <a:path w="30556" h="31645" extrusionOk="0">
                    <a:moveTo>
                      <a:pt x="30322" y="0"/>
                    </a:moveTo>
                    <a:cubicBezTo>
                      <a:pt x="29154" y="167"/>
                      <a:pt x="28087" y="1034"/>
                      <a:pt x="27186" y="1735"/>
                    </a:cubicBezTo>
                    <a:cubicBezTo>
                      <a:pt x="25852" y="2702"/>
                      <a:pt x="24684" y="3870"/>
                      <a:pt x="23650" y="5171"/>
                    </a:cubicBezTo>
                    <a:cubicBezTo>
                      <a:pt x="22349" y="6872"/>
                      <a:pt x="21282" y="8740"/>
                      <a:pt x="20081" y="10508"/>
                    </a:cubicBezTo>
                    <a:cubicBezTo>
                      <a:pt x="18747" y="12442"/>
                      <a:pt x="17312" y="14310"/>
                      <a:pt x="15745" y="16045"/>
                    </a:cubicBezTo>
                    <a:cubicBezTo>
                      <a:pt x="14344" y="17646"/>
                      <a:pt x="12709" y="18947"/>
                      <a:pt x="10841" y="19948"/>
                    </a:cubicBezTo>
                    <a:cubicBezTo>
                      <a:pt x="9107" y="20815"/>
                      <a:pt x="7305" y="21516"/>
                      <a:pt x="5637" y="22550"/>
                    </a:cubicBezTo>
                    <a:cubicBezTo>
                      <a:pt x="2402" y="24584"/>
                      <a:pt x="267" y="27687"/>
                      <a:pt x="0" y="31556"/>
                    </a:cubicBezTo>
                    <a:cubicBezTo>
                      <a:pt x="0" y="31610"/>
                      <a:pt x="57" y="31644"/>
                      <a:pt x="111" y="31644"/>
                    </a:cubicBezTo>
                    <a:cubicBezTo>
                      <a:pt x="157" y="31644"/>
                      <a:pt x="200" y="31618"/>
                      <a:pt x="200" y="31556"/>
                    </a:cubicBezTo>
                    <a:cubicBezTo>
                      <a:pt x="202" y="31545"/>
                      <a:pt x="204" y="31534"/>
                      <a:pt x="206" y="31523"/>
                    </a:cubicBezTo>
                    <a:lnTo>
                      <a:pt x="234" y="31523"/>
                    </a:lnTo>
                    <a:cubicBezTo>
                      <a:pt x="239" y="31443"/>
                      <a:pt x="245" y="31364"/>
                      <a:pt x="253" y="31286"/>
                    </a:cubicBezTo>
                    <a:lnTo>
                      <a:pt x="253" y="31286"/>
                    </a:lnTo>
                    <a:cubicBezTo>
                      <a:pt x="1025" y="27553"/>
                      <a:pt x="3614" y="24773"/>
                      <a:pt x="6872" y="22883"/>
                    </a:cubicBezTo>
                    <a:cubicBezTo>
                      <a:pt x="8406" y="21983"/>
                      <a:pt x="10074" y="21282"/>
                      <a:pt x="11675" y="20481"/>
                    </a:cubicBezTo>
                    <a:cubicBezTo>
                      <a:pt x="13143" y="19714"/>
                      <a:pt x="14444" y="18747"/>
                      <a:pt x="15611" y="17579"/>
                    </a:cubicBezTo>
                    <a:cubicBezTo>
                      <a:pt x="18013" y="15311"/>
                      <a:pt x="19848" y="12542"/>
                      <a:pt x="21716" y="9841"/>
                    </a:cubicBezTo>
                    <a:cubicBezTo>
                      <a:pt x="22650" y="8473"/>
                      <a:pt x="23650" y="7139"/>
                      <a:pt x="24618" y="5771"/>
                    </a:cubicBezTo>
                    <a:cubicBezTo>
                      <a:pt x="25718" y="4136"/>
                      <a:pt x="26919" y="2569"/>
                      <a:pt x="28520" y="1434"/>
                    </a:cubicBezTo>
                    <a:cubicBezTo>
                      <a:pt x="28633" y="1350"/>
                      <a:pt x="28556" y="1219"/>
                      <a:pt x="28469" y="1219"/>
                    </a:cubicBezTo>
                    <a:cubicBezTo>
                      <a:pt x="28453" y="1219"/>
                      <a:pt x="28436" y="1224"/>
                      <a:pt x="28420" y="1234"/>
                    </a:cubicBezTo>
                    <a:cubicBezTo>
                      <a:pt x="27119" y="2235"/>
                      <a:pt x="25985" y="3436"/>
                      <a:pt x="25051" y="4770"/>
                    </a:cubicBezTo>
                    <a:cubicBezTo>
                      <a:pt x="23984" y="6205"/>
                      <a:pt x="22983" y="7639"/>
                      <a:pt x="21949" y="9107"/>
                    </a:cubicBezTo>
                    <a:cubicBezTo>
                      <a:pt x="19948" y="11975"/>
                      <a:pt x="18013" y="14978"/>
                      <a:pt x="15478" y="17446"/>
                    </a:cubicBezTo>
                    <a:cubicBezTo>
                      <a:pt x="14177" y="18714"/>
                      <a:pt x="12676" y="19748"/>
                      <a:pt x="11041" y="20548"/>
                    </a:cubicBezTo>
                    <a:cubicBezTo>
                      <a:pt x="9373" y="21382"/>
                      <a:pt x="7639" y="22149"/>
                      <a:pt x="6038" y="23150"/>
                    </a:cubicBezTo>
                    <a:cubicBezTo>
                      <a:pt x="3535" y="24718"/>
                      <a:pt x="1509" y="26943"/>
                      <a:pt x="519" y="29695"/>
                    </a:cubicBezTo>
                    <a:lnTo>
                      <a:pt x="519" y="29695"/>
                    </a:lnTo>
                    <a:cubicBezTo>
                      <a:pt x="1353" y="26327"/>
                      <a:pt x="3777" y="23817"/>
                      <a:pt x="6905" y="22083"/>
                    </a:cubicBezTo>
                    <a:cubicBezTo>
                      <a:pt x="8539" y="21149"/>
                      <a:pt x="10341" y="20548"/>
                      <a:pt x="11942" y="19581"/>
                    </a:cubicBezTo>
                    <a:cubicBezTo>
                      <a:pt x="13510" y="18580"/>
                      <a:pt x="14911" y="17379"/>
                      <a:pt x="16078" y="15978"/>
                    </a:cubicBezTo>
                    <a:cubicBezTo>
                      <a:pt x="18880" y="12876"/>
                      <a:pt x="21115" y="9374"/>
                      <a:pt x="23383" y="5904"/>
                    </a:cubicBezTo>
                    <a:cubicBezTo>
                      <a:pt x="24351" y="4537"/>
                      <a:pt x="25518" y="3336"/>
                      <a:pt x="26819" y="2302"/>
                    </a:cubicBezTo>
                    <a:cubicBezTo>
                      <a:pt x="27787" y="1468"/>
                      <a:pt x="29087" y="400"/>
                      <a:pt x="30422" y="200"/>
                    </a:cubicBezTo>
                    <a:cubicBezTo>
                      <a:pt x="30555" y="200"/>
                      <a:pt x="30488" y="0"/>
                      <a:pt x="303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1" name="Google Shape;2541;p17"/>
              <p:cNvSpPr/>
              <p:nvPr/>
            </p:nvSpPr>
            <p:spPr>
              <a:xfrm>
                <a:off x="8531467" y="133234"/>
                <a:ext cx="440785" cy="62641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1664" extrusionOk="0">
                    <a:moveTo>
                      <a:pt x="4362" y="1"/>
                    </a:moveTo>
                    <a:cubicBezTo>
                      <a:pt x="3442" y="1"/>
                      <a:pt x="2496" y="103"/>
                      <a:pt x="1701" y="468"/>
                    </a:cubicBezTo>
                    <a:cubicBezTo>
                      <a:pt x="1368" y="568"/>
                      <a:pt x="0" y="1169"/>
                      <a:pt x="367" y="1569"/>
                    </a:cubicBezTo>
                    <a:cubicBezTo>
                      <a:pt x="436" y="1638"/>
                      <a:pt x="611" y="1663"/>
                      <a:pt x="831" y="1663"/>
                    </a:cubicBezTo>
                    <a:cubicBezTo>
                      <a:pt x="1362" y="1663"/>
                      <a:pt x="2156" y="1516"/>
                      <a:pt x="2368" y="1469"/>
                    </a:cubicBezTo>
                    <a:cubicBezTo>
                      <a:pt x="4403" y="1402"/>
                      <a:pt x="6371" y="1102"/>
                      <a:pt x="8339" y="969"/>
                    </a:cubicBezTo>
                    <a:cubicBezTo>
                      <a:pt x="9440" y="869"/>
                      <a:pt x="10708" y="935"/>
                      <a:pt x="11708" y="568"/>
                    </a:cubicBezTo>
                    <a:lnTo>
                      <a:pt x="11708" y="435"/>
                    </a:lnTo>
                    <a:cubicBezTo>
                      <a:pt x="11548" y="440"/>
                      <a:pt x="11388" y="443"/>
                      <a:pt x="11226" y="443"/>
                    </a:cubicBezTo>
                    <a:cubicBezTo>
                      <a:pt x="9438" y="443"/>
                      <a:pt x="7582" y="129"/>
                      <a:pt x="5838" y="68"/>
                    </a:cubicBezTo>
                    <a:cubicBezTo>
                      <a:pt x="5374" y="32"/>
                      <a:pt x="4872" y="1"/>
                      <a:pt x="436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2" name="Google Shape;2542;p17"/>
              <p:cNvSpPr/>
              <p:nvPr/>
            </p:nvSpPr>
            <p:spPr>
              <a:xfrm>
                <a:off x="8442285" y="251291"/>
                <a:ext cx="450837" cy="91816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2439" extrusionOk="0">
                    <a:moveTo>
                      <a:pt x="11976" y="1"/>
                    </a:moveTo>
                    <a:cubicBezTo>
                      <a:pt x="10666" y="713"/>
                      <a:pt x="9182" y="824"/>
                      <a:pt x="7688" y="824"/>
                    </a:cubicBezTo>
                    <a:cubicBezTo>
                      <a:pt x="7013" y="824"/>
                      <a:pt x="6336" y="801"/>
                      <a:pt x="5671" y="801"/>
                    </a:cubicBezTo>
                    <a:cubicBezTo>
                      <a:pt x="5537" y="798"/>
                      <a:pt x="5403" y="796"/>
                      <a:pt x="5270" y="796"/>
                    </a:cubicBezTo>
                    <a:cubicBezTo>
                      <a:pt x="4109" y="796"/>
                      <a:pt x="2972" y="922"/>
                      <a:pt x="1835" y="1102"/>
                    </a:cubicBezTo>
                    <a:cubicBezTo>
                      <a:pt x="1468" y="1168"/>
                      <a:pt x="1" y="1402"/>
                      <a:pt x="67" y="1969"/>
                    </a:cubicBezTo>
                    <a:cubicBezTo>
                      <a:pt x="94" y="2396"/>
                      <a:pt x="889" y="2439"/>
                      <a:pt x="1428" y="2439"/>
                    </a:cubicBezTo>
                    <a:cubicBezTo>
                      <a:pt x="1563" y="2439"/>
                      <a:pt x="1682" y="2436"/>
                      <a:pt x="1769" y="2436"/>
                    </a:cubicBezTo>
                    <a:cubicBezTo>
                      <a:pt x="4971" y="2403"/>
                      <a:pt x="8707" y="1969"/>
                      <a:pt x="11609" y="501"/>
                    </a:cubicBezTo>
                    <a:lnTo>
                      <a:pt x="11976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3" name="Google Shape;2543;p17"/>
              <p:cNvSpPr/>
              <p:nvPr/>
            </p:nvSpPr>
            <p:spPr>
              <a:xfrm>
                <a:off x="8349375" y="375634"/>
                <a:ext cx="459608" cy="126864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3370" extrusionOk="0">
                    <a:moveTo>
                      <a:pt x="12209" y="0"/>
                    </a:moveTo>
                    <a:cubicBezTo>
                      <a:pt x="10319" y="977"/>
                      <a:pt x="8251" y="1507"/>
                      <a:pt x="6117" y="1507"/>
                    </a:cubicBezTo>
                    <a:cubicBezTo>
                      <a:pt x="5991" y="1507"/>
                      <a:pt x="5864" y="1505"/>
                      <a:pt x="5738" y="1501"/>
                    </a:cubicBezTo>
                    <a:cubicBezTo>
                      <a:pt x="5206" y="1501"/>
                      <a:pt x="4512" y="1447"/>
                      <a:pt x="3823" y="1447"/>
                    </a:cubicBezTo>
                    <a:cubicBezTo>
                      <a:pt x="3084" y="1447"/>
                      <a:pt x="2352" y="1509"/>
                      <a:pt x="1835" y="1768"/>
                    </a:cubicBezTo>
                    <a:cubicBezTo>
                      <a:pt x="0" y="2669"/>
                      <a:pt x="2936" y="3369"/>
                      <a:pt x="3736" y="3369"/>
                    </a:cubicBezTo>
                    <a:cubicBezTo>
                      <a:pt x="3765" y="3370"/>
                      <a:pt x="3795" y="3370"/>
                      <a:pt x="3824" y="3370"/>
                    </a:cubicBezTo>
                    <a:cubicBezTo>
                      <a:pt x="6548" y="3370"/>
                      <a:pt x="10096" y="1850"/>
                      <a:pt x="12142" y="167"/>
                    </a:cubicBezTo>
                    <a:lnTo>
                      <a:pt x="12209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4" name="Google Shape;2544;p17"/>
              <p:cNvSpPr/>
              <p:nvPr/>
            </p:nvSpPr>
            <p:spPr>
              <a:xfrm>
                <a:off x="8314214" y="531336"/>
                <a:ext cx="386802" cy="98818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2625" extrusionOk="0">
                    <a:moveTo>
                      <a:pt x="10274" y="1"/>
                    </a:moveTo>
                    <a:lnTo>
                      <a:pt x="10274" y="1"/>
                    </a:lnTo>
                    <a:cubicBezTo>
                      <a:pt x="8173" y="1435"/>
                      <a:pt x="5838" y="1101"/>
                      <a:pt x="3403" y="1268"/>
                    </a:cubicBezTo>
                    <a:cubicBezTo>
                      <a:pt x="2535" y="1301"/>
                      <a:pt x="0" y="2102"/>
                      <a:pt x="2035" y="2502"/>
                    </a:cubicBezTo>
                    <a:cubicBezTo>
                      <a:pt x="2490" y="2584"/>
                      <a:pt x="2954" y="2625"/>
                      <a:pt x="3417" y="2625"/>
                    </a:cubicBezTo>
                    <a:cubicBezTo>
                      <a:pt x="4277" y="2625"/>
                      <a:pt x="5136" y="2484"/>
                      <a:pt x="5938" y="2202"/>
                    </a:cubicBezTo>
                    <a:cubicBezTo>
                      <a:pt x="7305" y="1768"/>
                      <a:pt x="8807" y="1268"/>
                      <a:pt x="9941" y="401"/>
                    </a:cubicBezTo>
                    <a:lnTo>
                      <a:pt x="10274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5" name="Google Shape;2545;p17"/>
              <p:cNvSpPr/>
              <p:nvPr/>
            </p:nvSpPr>
            <p:spPr>
              <a:xfrm>
                <a:off x="8271524" y="658314"/>
                <a:ext cx="261219" cy="55602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1477" extrusionOk="0">
                    <a:moveTo>
                      <a:pt x="1788" y="0"/>
                    </a:moveTo>
                    <a:cubicBezTo>
                      <a:pt x="1350" y="0"/>
                      <a:pt x="972" y="92"/>
                      <a:pt x="734" y="330"/>
                    </a:cubicBezTo>
                    <a:cubicBezTo>
                      <a:pt x="0" y="1097"/>
                      <a:pt x="3136" y="1298"/>
                      <a:pt x="3769" y="1331"/>
                    </a:cubicBezTo>
                    <a:cubicBezTo>
                      <a:pt x="4483" y="1433"/>
                      <a:pt x="5196" y="1476"/>
                      <a:pt x="5910" y="1476"/>
                    </a:cubicBezTo>
                    <a:cubicBezTo>
                      <a:pt x="6130" y="1476"/>
                      <a:pt x="6351" y="1472"/>
                      <a:pt x="6571" y="1464"/>
                    </a:cubicBezTo>
                    <a:lnTo>
                      <a:pt x="6638" y="1464"/>
                    </a:lnTo>
                    <a:lnTo>
                      <a:pt x="6938" y="1331"/>
                    </a:lnTo>
                    <a:cubicBezTo>
                      <a:pt x="6238" y="1298"/>
                      <a:pt x="5571" y="1131"/>
                      <a:pt x="4970" y="831"/>
                    </a:cubicBezTo>
                    <a:cubicBezTo>
                      <a:pt x="4351" y="569"/>
                      <a:pt x="2882" y="0"/>
                      <a:pt x="178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6" name="Google Shape;2546;p17"/>
              <p:cNvSpPr/>
              <p:nvPr/>
            </p:nvSpPr>
            <p:spPr>
              <a:xfrm>
                <a:off x="8197437" y="716740"/>
                <a:ext cx="226058" cy="65766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1747" extrusionOk="0">
                    <a:moveTo>
                      <a:pt x="826" y="0"/>
                    </a:moveTo>
                    <a:cubicBezTo>
                      <a:pt x="326" y="0"/>
                      <a:pt x="0" y="152"/>
                      <a:pt x="0" y="546"/>
                    </a:cubicBezTo>
                    <a:cubicBezTo>
                      <a:pt x="0" y="1714"/>
                      <a:pt x="5037" y="1614"/>
                      <a:pt x="5904" y="1747"/>
                    </a:cubicBezTo>
                    <a:lnTo>
                      <a:pt x="6004" y="1647"/>
                    </a:lnTo>
                    <a:cubicBezTo>
                      <a:pt x="5527" y="1421"/>
                      <a:pt x="2358" y="0"/>
                      <a:pt x="82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7" name="Google Shape;2547;p17"/>
              <p:cNvSpPr/>
              <p:nvPr/>
            </p:nvSpPr>
            <p:spPr>
              <a:xfrm>
                <a:off x="8105732" y="775015"/>
                <a:ext cx="190935" cy="67799"/>
              </a:xfrm>
              <a:custGeom>
                <a:avLst/>
                <a:gdLst/>
                <a:ahLst/>
                <a:cxnLst/>
                <a:rect l="l" t="t" r="r" b="b"/>
                <a:pathLst>
                  <a:path w="5072" h="1801" extrusionOk="0">
                    <a:moveTo>
                      <a:pt x="1794" y="1"/>
                    </a:moveTo>
                    <a:cubicBezTo>
                      <a:pt x="1559" y="1"/>
                      <a:pt x="1337" y="50"/>
                      <a:pt x="1135" y="166"/>
                    </a:cubicBezTo>
                    <a:cubicBezTo>
                      <a:pt x="1" y="799"/>
                      <a:pt x="2469" y="1300"/>
                      <a:pt x="3070" y="1467"/>
                    </a:cubicBezTo>
                    <a:cubicBezTo>
                      <a:pt x="3670" y="1600"/>
                      <a:pt x="4271" y="1667"/>
                      <a:pt x="4804" y="1800"/>
                    </a:cubicBezTo>
                    <a:lnTo>
                      <a:pt x="5071" y="1633"/>
                    </a:lnTo>
                    <a:cubicBezTo>
                      <a:pt x="4326" y="1137"/>
                      <a:pt x="2919" y="1"/>
                      <a:pt x="179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8" name="Google Shape;2548;p17"/>
              <p:cNvSpPr/>
              <p:nvPr/>
            </p:nvSpPr>
            <p:spPr>
              <a:xfrm>
                <a:off x="7972994" y="866155"/>
                <a:ext cx="244542" cy="47809"/>
              </a:xfrm>
              <a:custGeom>
                <a:avLst/>
                <a:gdLst/>
                <a:ahLst/>
                <a:cxnLst/>
                <a:rect l="l" t="t" r="r" b="b"/>
                <a:pathLst>
                  <a:path w="6496" h="1270" extrusionOk="0">
                    <a:moveTo>
                      <a:pt x="2367" y="0"/>
                    </a:moveTo>
                    <a:cubicBezTo>
                      <a:pt x="1184" y="0"/>
                      <a:pt x="185" y="191"/>
                      <a:pt x="58" y="813"/>
                    </a:cubicBezTo>
                    <a:cubicBezTo>
                      <a:pt x="0" y="1143"/>
                      <a:pt x="959" y="1269"/>
                      <a:pt x="2134" y="1269"/>
                    </a:cubicBezTo>
                    <a:cubicBezTo>
                      <a:pt x="3695" y="1269"/>
                      <a:pt x="5639" y="1047"/>
                      <a:pt x="6095" y="780"/>
                    </a:cubicBezTo>
                    <a:cubicBezTo>
                      <a:pt x="6129" y="713"/>
                      <a:pt x="6329" y="580"/>
                      <a:pt x="6362" y="547"/>
                    </a:cubicBezTo>
                    <a:lnTo>
                      <a:pt x="6496" y="447"/>
                    </a:lnTo>
                    <a:cubicBezTo>
                      <a:pt x="5920" y="351"/>
                      <a:pt x="3973" y="0"/>
                      <a:pt x="236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9" name="Google Shape;2549;p17"/>
              <p:cNvSpPr/>
              <p:nvPr/>
            </p:nvSpPr>
            <p:spPr>
              <a:xfrm>
                <a:off x="7923678" y="957032"/>
                <a:ext cx="202191" cy="90988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2417" extrusionOk="0">
                    <a:moveTo>
                      <a:pt x="5371" y="1"/>
                    </a:moveTo>
                    <a:cubicBezTo>
                      <a:pt x="4637" y="1"/>
                      <a:pt x="3903" y="67"/>
                      <a:pt x="3169" y="201"/>
                    </a:cubicBezTo>
                    <a:cubicBezTo>
                      <a:pt x="2202" y="368"/>
                      <a:pt x="134" y="935"/>
                      <a:pt x="0" y="2135"/>
                    </a:cubicBezTo>
                    <a:cubicBezTo>
                      <a:pt x="73" y="2333"/>
                      <a:pt x="263" y="2416"/>
                      <a:pt x="534" y="2416"/>
                    </a:cubicBezTo>
                    <a:cubicBezTo>
                      <a:pt x="1633" y="2416"/>
                      <a:pt x="4046" y="1043"/>
                      <a:pt x="5171" y="401"/>
                    </a:cubicBezTo>
                    <a:lnTo>
                      <a:pt x="5371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0" name="Google Shape;2550;p17"/>
              <p:cNvSpPr/>
              <p:nvPr/>
            </p:nvSpPr>
            <p:spPr>
              <a:xfrm>
                <a:off x="8092895" y="977134"/>
                <a:ext cx="78189" cy="170871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4539" extrusionOk="0">
                    <a:moveTo>
                      <a:pt x="1443" y="0"/>
                    </a:moveTo>
                    <a:lnTo>
                      <a:pt x="1243" y="267"/>
                    </a:lnTo>
                    <a:cubicBezTo>
                      <a:pt x="979" y="794"/>
                      <a:pt x="1" y="4539"/>
                      <a:pt x="1066" y="4539"/>
                    </a:cubicBezTo>
                    <a:cubicBezTo>
                      <a:pt x="1080" y="4539"/>
                      <a:pt x="1095" y="4538"/>
                      <a:pt x="1109" y="4537"/>
                    </a:cubicBezTo>
                    <a:cubicBezTo>
                      <a:pt x="2077" y="4437"/>
                      <a:pt x="1543" y="601"/>
                      <a:pt x="14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1" name="Google Shape;2551;p17"/>
              <p:cNvSpPr/>
              <p:nvPr/>
            </p:nvSpPr>
            <p:spPr>
              <a:xfrm>
                <a:off x="8171387" y="918106"/>
                <a:ext cx="71262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4917" extrusionOk="0">
                    <a:moveTo>
                      <a:pt x="1292" y="1"/>
                    </a:moveTo>
                    <a:cubicBezTo>
                      <a:pt x="1198" y="537"/>
                      <a:pt x="1" y="4917"/>
                      <a:pt x="996" y="4917"/>
                    </a:cubicBezTo>
                    <a:cubicBezTo>
                      <a:pt x="1054" y="4917"/>
                      <a:pt x="1119" y="4902"/>
                      <a:pt x="1192" y="4871"/>
                    </a:cubicBezTo>
                    <a:cubicBezTo>
                      <a:pt x="1893" y="4537"/>
                      <a:pt x="1659" y="2469"/>
                      <a:pt x="1559" y="1969"/>
                    </a:cubicBezTo>
                    <a:cubicBezTo>
                      <a:pt x="1359" y="1368"/>
                      <a:pt x="1292" y="701"/>
                      <a:pt x="1359" y="34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2" name="Google Shape;2552;p17"/>
              <p:cNvSpPr/>
              <p:nvPr/>
            </p:nvSpPr>
            <p:spPr>
              <a:xfrm>
                <a:off x="8264108" y="860358"/>
                <a:ext cx="94075" cy="163869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4353" extrusionOk="0">
                    <a:moveTo>
                      <a:pt x="1198" y="0"/>
                    </a:moveTo>
                    <a:cubicBezTo>
                      <a:pt x="940" y="579"/>
                      <a:pt x="1" y="4352"/>
                      <a:pt x="1250" y="4352"/>
                    </a:cubicBezTo>
                    <a:cubicBezTo>
                      <a:pt x="1296" y="4352"/>
                      <a:pt x="1345" y="4347"/>
                      <a:pt x="1398" y="4337"/>
                    </a:cubicBezTo>
                    <a:cubicBezTo>
                      <a:pt x="2499" y="4036"/>
                      <a:pt x="1265" y="934"/>
                      <a:pt x="1265" y="167"/>
                    </a:cubicBezTo>
                    <a:lnTo>
                      <a:pt x="1198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3" name="Google Shape;2553;p17"/>
              <p:cNvSpPr/>
              <p:nvPr/>
            </p:nvSpPr>
            <p:spPr>
              <a:xfrm>
                <a:off x="8357808" y="820152"/>
                <a:ext cx="83271" cy="177496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4715" extrusionOk="0">
                    <a:moveTo>
                      <a:pt x="1010" y="1"/>
                    </a:moveTo>
                    <a:cubicBezTo>
                      <a:pt x="758" y="631"/>
                      <a:pt x="0" y="4714"/>
                      <a:pt x="1042" y="4714"/>
                    </a:cubicBezTo>
                    <a:cubicBezTo>
                      <a:pt x="1103" y="4714"/>
                      <a:pt x="1170" y="4700"/>
                      <a:pt x="1244" y="4671"/>
                    </a:cubicBezTo>
                    <a:cubicBezTo>
                      <a:pt x="2211" y="4237"/>
                      <a:pt x="1277" y="735"/>
                      <a:pt x="107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4" name="Google Shape;2554;p17"/>
              <p:cNvSpPr/>
              <p:nvPr/>
            </p:nvSpPr>
            <p:spPr>
              <a:xfrm>
                <a:off x="8473681" y="769933"/>
                <a:ext cx="99232" cy="168763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4483" extrusionOk="0">
                    <a:moveTo>
                      <a:pt x="334" y="0"/>
                    </a:moveTo>
                    <a:cubicBezTo>
                      <a:pt x="201" y="968"/>
                      <a:pt x="1" y="2102"/>
                      <a:pt x="267" y="3036"/>
                    </a:cubicBezTo>
                    <a:cubicBezTo>
                      <a:pt x="396" y="3551"/>
                      <a:pt x="724" y="4483"/>
                      <a:pt x="1173" y="4483"/>
                    </a:cubicBezTo>
                    <a:cubicBezTo>
                      <a:pt x="1306" y="4483"/>
                      <a:pt x="1449" y="4401"/>
                      <a:pt x="1602" y="4203"/>
                    </a:cubicBezTo>
                    <a:cubicBezTo>
                      <a:pt x="2636" y="2836"/>
                      <a:pt x="501" y="1401"/>
                      <a:pt x="401" y="201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5" name="Google Shape;2555;p17"/>
              <p:cNvSpPr/>
              <p:nvPr/>
            </p:nvSpPr>
            <p:spPr>
              <a:xfrm>
                <a:off x="8564106" y="714670"/>
                <a:ext cx="104239" cy="190371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5057" extrusionOk="0">
                    <a:moveTo>
                      <a:pt x="134" y="1"/>
                    </a:moveTo>
                    <a:lnTo>
                      <a:pt x="0" y="201"/>
                    </a:lnTo>
                    <a:cubicBezTo>
                      <a:pt x="167" y="1202"/>
                      <a:pt x="234" y="2169"/>
                      <a:pt x="501" y="3170"/>
                    </a:cubicBezTo>
                    <a:cubicBezTo>
                      <a:pt x="602" y="3628"/>
                      <a:pt x="1112" y="5057"/>
                      <a:pt x="1629" y="5057"/>
                    </a:cubicBezTo>
                    <a:cubicBezTo>
                      <a:pt x="1790" y="5057"/>
                      <a:pt x="1952" y="4919"/>
                      <a:pt x="2102" y="4571"/>
                    </a:cubicBezTo>
                    <a:cubicBezTo>
                      <a:pt x="2769" y="3103"/>
                      <a:pt x="601" y="1235"/>
                      <a:pt x="13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6" name="Google Shape;2556;p17"/>
              <p:cNvSpPr/>
              <p:nvPr/>
            </p:nvSpPr>
            <p:spPr>
              <a:xfrm>
                <a:off x="8652009" y="626767"/>
                <a:ext cx="124341" cy="182917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859" extrusionOk="0">
                    <a:moveTo>
                      <a:pt x="200" y="1"/>
                    </a:moveTo>
                    <a:lnTo>
                      <a:pt x="0" y="134"/>
                    </a:lnTo>
                    <a:cubicBezTo>
                      <a:pt x="434" y="1068"/>
                      <a:pt x="601" y="2136"/>
                      <a:pt x="1001" y="3036"/>
                    </a:cubicBezTo>
                    <a:cubicBezTo>
                      <a:pt x="1236" y="3507"/>
                      <a:pt x="2005" y="4859"/>
                      <a:pt x="2551" y="4859"/>
                    </a:cubicBezTo>
                    <a:cubicBezTo>
                      <a:pt x="2701" y="4859"/>
                      <a:pt x="2835" y="4756"/>
                      <a:pt x="2936" y="4504"/>
                    </a:cubicBezTo>
                    <a:cubicBezTo>
                      <a:pt x="3303" y="3537"/>
                      <a:pt x="2335" y="2069"/>
                      <a:pt x="1802" y="1468"/>
                    </a:cubicBezTo>
                    <a:cubicBezTo>
                      <a:pt x="1335" y="968"/>
                      <a:pt x="501" y="501"/>
                      <a:pt x="2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7" name="Google Shape;2557;p17"/>
              <p:cNvSpPr/>
              <p:nvPr/>
            </p:nvSpPr>
            <p:spPr>
              <a:xfrm>
                <a:off x="8733625" y="530093"/>
                <a:ext cx="148208" cy="1700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516" extrusionOk="0">
                    <a:moveTo>
                      <a:pt x="101" y="0"/>
                    </a:moveTo>
                    <a:lnTo>
                      <a:pt x="1" y="234"/>
                    </a:lnTo>
                    <a:cubicBezTo>
                      <a:pt x="114" y="997"/>
                      <a:pt x="1880" y="4515"/>
                      <a:pt x="2883" y="4515"/>
                    </a:cubicBezTo>
                    <a:cubicBezTo>
                      <a:pt x="3063" y="4515"/>
                      <a:pt x="3219" y="4401"/>
                      <a:pt x="3336" y="4136"/>
                    </a:cubicBezTo>
                    <a:cubicBezTo>
                      <a:pt x="3937" y="2702"/>
                      <a:pt x="1201" y="400"/>
                      <a:pt x="101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8" name="Google Shape;2558;p17"/>
              <p:cNvSpPr/>
              <p:nvPr/>
            </p:nvSpPr>
            <p:spPr>
              <a:xfrm>
                <a:off x="8808126" y="415802"/>
                <a:ext cx="193006" cy="215480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5724" extrusionOk="0">
                    <a:moveTo>
                      <a:pt x="123" y="1"/>
                    </a:moveTo>
                    <a:lnTo>
                      <a:pt x="123" y="334"/>
                    </a:lnTo>
                    <a:cubicBezTo>
                      <a:pt x="1" y="1281"/>
                      <a:pt x="1920" y="5724"/>
                      <a:pt x="3218" y="5724"/>
                    </a:cubicBezTo>
                    <a:cubicBezTo>
                      <a:pt x="3338" y="5724"/>
                      <a:pt x="3452" y="5686"/>
                      <a:pt x="3559" y="5605"/>
                    </a:cubicBezTo>
                    <a:cubicBezTo>
                      <a:pt x="5127" y="4404"/>
                      <a:pt x="323" y="1068"/>
                      <a:pt x="12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9" name="Google Shape;2559;p17"/>
              <p:cNvSpPr/>
              <p:nvPr/>
            </p:nvSpPr>
            <p:spPr>
              <a:xfrm>
                <a:off x="8881798" y="312841"/>
                <a:ext cx="159540" cy="195829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5202" extrusionOk="0">
                    <a:moveTo>
                      <a:pt x="201" y="0"/>
                    </a:moveTo>
                    <a:lnTo>
                      <a:pt x="134" y="134"/>
                    </a:lnTo>
                    <a:cubicBezTo>
                      <a:pt x="1" y="868"/>
                      <a:pt x="701" y="1902"/>
                      <a:pt x="935" y="2636"/>
                    </a:cubicBezTo>
                    <a:cubicBezTo>
                      <a:pt x="1124" y="3204"/>
                      <a:pt x="2127" y="5202"/>
                      <a:pt x="2980" y="5202"/>
                    </a:cubicBezTo>
                    <a:cubicBezTo>
                      <a:pt x="3177" y="5202"/>
                      <a:pt x="3367" y="5095"/>
                      <a:pt x="3537" y="4837"/>
                    </a:cubicBezTo>
                    <a:cubicBezTo>
                      <a:pt x="4237" y="3736"/>
                      <a:pt x="2502" y="2035"/>
                      <a:pt x="1869" y="1435"/>
                    </a:cubicBezTo>
                    <a:cubicBezTo>
                      <a:pt x="1368" y="934"/>
                      <a:pt x="735" y="501"/>
                      <a:pt x="201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0" name="Google Shape;2560;p17"/>
              <p:cNvSpPr/>
              <p:nvPr/>
            </p:nvSpPr>
            <p:spPr>
              <a:xfrm>
                <a:off x="8952120" y="209880"/>
                <a:ext cx="113387" cy="168386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4473" extrusionOk="0">
                    <a:moveTo>
                      <a:pt x="268" y="0"/>
                    </a:moveTo>
                    <a:lnTo>
                      <a:pt x="34" y="300"/>
                    </a:lnTo>
                    <a:cubicBezTo>
                      <a:pt x="1" y="1134"/>
                      <a:pt x="434" y="1735"/>
                      <a:pt x="768" y="2535"/>
                    </a:cubicBezTo>
                    <a:cubicBezTo>
                      <a:pt x="1001" y="3136"/>
                      <a:pt x="1335" y="3669"/>
                      <a:pt x="1769" y="4136"/>
                    </a:cubicBezTo>
                    <a:cubicBezTo>
                      <a:pt x="2003" y="4358"/>
                      <a:pt x="2258" y="4472"/>
                      <a:pt x="2467" y="4472"/>
                    </a:cubicBezTo>
                    <a:cubicBezTo>
                      <a:pt x="2794" y="4472"/>
                      <a:pt x="3012" y="4192"/>
                      <a:pt x="2869" y="3603"/>
                    </a:cubicBezTo>
                    <a:cubicBezTo>
                      <a:pt x="2569" y="2202"/>
                      <a:pt x="668" y="1301"/>
                      <a:pt x="26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1" name="Google Shape;2561;p17"/>
              <p:cNvSpPr/>
              <p:nvPr/>
            </p:nvSpPr>
            <p:spPr>
              <a:xfrm>
                <a:off x="7971902" y="980748"/>
                <a:ext cx="80749" cy="35838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952" extrusionOk="0">
                    <a:moveTo>
                      <a:pt x="1984" y="1"/>
                    </a:moveTo>
                    <a:cubicBezTo>
                      <a:pt x="1975" y="1"/>
                      <a:pt x="1965" y="2"/>
                      <a:pt x="1955" y="4"/>
                    </a:cubicBezTo>
                    <a:cubicBezTo>
                      <a:pt x="1321" y="205"/>
                      <a:pt x="687" y="438"/>
                      <a:pt x="87" y="772"/>
                    </a:cubicBezTo>
                    <a:cubicBezTo>
                      <a:pt x="1" y="800"/>
                      <a:pt x="63" y="952"/>
                      <a:pt x="145" y="952"/>
                    </a:cubicBezTo>
                    <a:cubicBezTo>
                      <a:pt x="159" y="952"/>
                      <a:pt x="173" y="948"/>
                      <a:pt x="187" y="938"/>
                    </a:cubicBezTo>
                    <a:cubicBezTo>
                      <a:pt x="787" y="638"/>
                      <a:pt x="1388" y="405"/>
                      <a:pt x="2022" y="205"/>
                    </a:cubicBezTo>
                    <a:cubicBezTo>
                      <a:pt x="2145" y="174"/>
                      <a:pt x="2097" y="1"/>
                      <a:pt x="198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2" name="Google Shape;2562;p17"/>
              <p:cNvSpPr/>
              <p:nvPr/>
            </p:nvSpPr>
            <p:spPr>
              <a:xfrm>
                <a:off x="8024117" y="882945"/>
                <a:ext cx="94225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435" extrusionOk="0">
                    <a:moveTo>
                      <a:pt x="2402" y="1"/>
                    </a:moveTo>
                    <a:cubicBezTo>
                      <a:pt x="1635" y="34"/>
                      <a:pt x="868" y="101"/>
                      <a:pt x="134" y="234"/>
                    </a:cubicBezTo>
                    <a:cubicBezTo>
                      <a:pt x="1" y="234"/>
                      <a:pt x="1" y="434"/>
                      <a:pt x="134" y="434"/>
                    </a:cubicBezTo>
                    <a:cubicBezTo>
                      <a:pt x="868" y="301"/>
                      <a:pt x="1635" y="234"/>
                      <a:pt x="2402" y="201"/>
                    </a:cubicBezTo>
                    <a:cubicBezTo>
                      <a:pt x="2503" y="167"/>
                      <a:pt x="2503" y="1"/>
                      <a:pt x="240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3" name="Google Shape;2563;p17"/>
              <p:cNvSpPr/>
              <p:nvPr/>
            </p:nvSpPr>
            <p:spPr>
              <a:xfrm>
                <a:off x="8130089" y="1048473"/>
                <a:ext cx="10842" cy="65879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750" extrusionOk="0">
                    <a:moveTo>
                      <a:pt x="147" y="1"/>
                    </a:moveTo>
                    <a:cubicBezTo>
                      <a:pt x="82" y="1"/>
                      <a:pt x="0" y="58"/>
                      <a:pt x="21" y="140"/>
                    </a:cubicBezTo>
                    <a:cubicBezTo>
                      <a:pt x="88" y="640"/>
                      <a:pt x="88" y="1141"/>
                      <a:pt x="54" y="1675"/>
                    </a:cubicBezTo>
                    <a:cubicBezTo>
                      <a:pt x="71" y="1725"/>
                      <a:pt x="121" y="1750"/>
                      <a:pt x="171" y="1750"/>
                    </a:cubicBezTo>
                    <a:cubicBezTo>
                      <a:pt x="221" y="1750"/>
                      <a:pt x="271" y="1725"/>
                      <a:pt x="288" y="1675"/>
                    </a:cubicBezTo>
                    <a:cubicBezTo>
                      <a:pt x="288" y="1141"/>
                      <a:pt x="288" y="607"/>
                      <a:pt x="221" y="73"/>
                    </a:cubicBezTo>
                    <a:cubicBezTo>
                      <a:pt x="221" y="22"/>
                      <a:pt x="187" y="1"/>
                      <a:pt x="14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4" name="Google Shape;2564;p17"/>
              <p:cNvSpPr/>
              <p:nvPr/>
            </p:nvSpPr>
            <p:spPr>
              <a:xfrm>
                <a:off x="8209973" y="1013236"/>
                <a:ext cx="12611" cy="6211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650" extrusionOk="0">
                    <a:moveTo>
                      <a:pt x="213" y="0"/>
                    </a:moveTo>
                    <a:cubicBezTo>
                      <a:pt x="167" y="0"/>
                      <a:pt x="117" y="25"/>
                      <a:pt x="101" y="75"/>
                    </a:cubicBezTo>
                    <a:cubicBezTo>
                      <a:pt x="101" y="542"/>
                      <a:pt x="101" y="1043"/>
                      <a:pt x="1" y="1510"/>
                    </a:cubicBezTo>
                    <a:cubicBezTo>
                      <a:pt x="1" y="1592"/>
                      <a:pt x="77" y="1649"/>
                      <a:pt x="143" y="1649"/>
                    </a:cubicBezTo>
                    <a:cubicBezTo>
                      <a:pt x="184" y="1649"/>
                      <a:pt x="221" y="1627"/>
                      <a:pt x="234" y="1576"/>
                    </a:cubicBezTo>
                    <a:cubicBezTo>
                      <a:pt x="301" y="1076"/>
                      <a:pt x="334" y="576"/>
                      <a:pt x="301" y="75"/>
                    </a:cubicBezTo>
                    <a:cubicBezTo>
                      <a:pt x="301" y="25"/>
                      <a:pt x="259" y="0"/>
                      <a:pt x="213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5" name="Google Shape;2565;p17"/>
              <p:cNvSpPr/>
              <p:nvPr/>
            </p:nvSpPr>
            <p:spPr>
              <a:xfrm>
                <a:off x="8307927" y="936929"/>
                <a:ext cx="8809" cy="64109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703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cubicBezTo>
                      <a:pt x="34" y="601"/>
                      <a:pt x="0" y="1102"/>
                      <a:pt x="34" y="1602"/>
                    </a:cubicBezTo>
                    <a:cubicBezTo>
                      <a:pt x="34" y="1669"/>
                      <a:pt x="84" y="1702"/>
                      <a:pt x="134" y="1702"/>
                    </a:cubicBezTo>
                    <a:cubicBezTo>
                      <a:pt x="184" y="1702"/>
                      <a:pt x="234" y="1669"/>
                      <a:pt x="234" y="1602"/>
                    </a:cubicBezTo>
                    <a:cubicBezTo>
                      <a:pt x="201" y="1102"/>
                      <a:pt x="234" y="601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6" name="Google Shape;2566;p17"/>
              <p:cNvSpPr/>
              <p:nvPr/>
            </p:nvSpPr>
            <p:spPr>
              <a:xfrm>
                <a:off x="8173946" y="788643"/>
                <a:ext cx="71224" cy="24018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638" extrusionOk="0">
                    <a:moveTo>
                      <a:pt x="161" y="0"/>
                    </a:moveTo>
                    <a:cubicBezTo>
                      <a:pt x="48" y="0"/>
                      <a:pt x="0" y="173"/>
                      <a:pt x="124" y="204"/>
                    </a:cubicBezTo>
                    <a:cubicBezTo>
                      <a:pt x="657" y="404"/>
                      <a:pt x="1191" y="504"/>
                      <a:pt x="1725" y="638"/>
                    </a:cubicBezTo>
                    <a:cubicBezTo>
                      <a:pt x="1858" y="638"/>
                      <a:pt x="1892" y="471"/>
                      <a:pt x="1792" y="437"/>
                    </a:cubicBezTo>
                    <a:cubicBezTo>
                      <a:pt x="1258" y="304"/>
                      <a:pt x="724" y="204"/>
                      <a:pt x="190" y="4"/>
                    </a:cubicBezTo>
                    <a:cubicBezTo>
                      <a:pt x="180" y="1"/>
                      <a:pt x="170" y="0"/>
                      <a:pt x="16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7" name="Google Shape;2567;p17"/>
              <p:cNvSpPr/>
              <p:nvPr/>
            </p:nvSpPr>
            <p:spPr>
              <a:xfrm>
                <a:off x="8234217" y="732099"/>
                <a:ext cx="8251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572" extrusionOk="0">
                    <a:moveTo>
                      <a:pt x="161" y="1"/>
                    </a:moveTo>
                    <a:cubicBezTo>
                      <a:pt x="48" y="1"/>
                      <a:pt x="1" y="174"/>
                      <a:pt x="124" y="205"/>
                    </a:cubicBezTo>
                    <a:cubicBezTo>
                      <a:pt x="758" y="372"/>
                      <a:pt x="1391" y="505"/>
                      <a:pt x="2025" y="572"/>
                    </a:cubicBezTo>
                    <a:cubicBezTo>
                      <a:pt x="2159" y="572"/>
                      <a:pt x="2192" y="372"/>
                      <a:pt x="2059" y="372"/>
                    </a:cubicBezTo>
                    <a:cubicBezTo>
                      <a:pt x="1425" y="305"/>
                      <a:pt x="824" y="171"/>
                      <a:pt x="191" y="5"/>
                    </a:cubicBezTo>
                    <a:cubicBezTo>
                      <a:pt x="180" y="2"/>
                      <a:pt x="171" y="1"/>
                      <a:pt x="16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8" name="Google Shape;2568;p17"/>
              <p:cNvSpPr/>
              <p:nvPr/>
            </p:nvSpPr>
            <p:spPr>
              <a:xfrm>
                <a:off x="8330515" y="674502"/>
                <a:ext cx="75403" cy="15096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401" extrusionOk="0">
                    <a:moveTo>
                      <a:pt x="134" y="0"/>
                    </a:moveTo>
                    <a:cubicBezTo>
                      <a:pt x="1" y="0"/>
                      <a:pt x="1" y="234"/>
                      <a:pt x="134" y="234"/>
                    </a:cubicBezTo>
                    <a:cubicBezTo>
                      <a:pt x="701" y="234"/>
                      <a:pt x="1302" y="300"/>
                      <a:pt x="1869" y="401"/>
                    </a:cubicBezTo>
                    <a:cubicBezTo>
                      <a:pt x="2002" y="401"/>
                      <a:pt x="2002" y="200"/>
                      <a:pt x="1869" y="200"/>
                    </a:cubicBezTo>
                    <a:cubicBezTo>
                      <a:pt x="1302" y="100"/>
                      <a:pt x="701" y="34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9" name="Google Shape;2569;p17"/>
              <p:cNvSpPr/>
              <p:nvPr/>
            </p:nvSpPr>
            <p:spPr>
              <a:xfrm>
                <a:off x="8423989" y="588595"/>
                <a:ext cx="69116" cy="2492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662" extrusionOk="0">
                    <a:moveTo>
                      <a:pt x="1706" y="1"/>
                    </a:moveTo>
                    <a:cubicBezTo>
                      <a:pt x="1690" y="1"/>
                      <a:pt x="1673" y="5"/>
                      <a:pt x="1654" y="14"/>
                    </a:cubicBezTo>
                    <a:cubicBezTo>
                      <a:pt x="1154" y="181"/>
                      <a:pt x="620" y="281"/>
                      <a:pt x="86" y="448"/>
                    </a:cubicBezTo>
                    <a:cubicBezTo>
                      <a:pt x="0" y="505"/>
                      <a:pt x="13" y="661"/>
                      <a:pt x="103" y="661"/>
                    </a:cubicBezTo>
                    <a:cubicBezTo>
                      <a:pt x="118" y="661"/>
                      <a:pt x="134" y="657"/>
                      <a:pt x="153" y="648"/>
                    </a:cubicBezTo>
                    <a:cubicBezTo>
                      <a:pt x="687" y="481"/>
                      <a:pt x="1221" y="381"/>
                      <a:pt x="1721" y="214"/>
                    </a:cubicBezTo>
                    <a:cubicBezTo>
                      <a:pt x="1836" y="157"/>
                      <a:pt x="1802" y="1"/>
                      <a:pt x="170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0" name="Google Shape;2570;p17"/>
              <p:cNvSpPr/>
              <p:nvPr/>
            </p:nvSpPr>
            <p:spPr>
              <a:xfrm>
                <a:off x="8390823" y="898003"/>
                <a:ext cx="12084" cy="6181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42" extrusionOk="0">
                    <a:moveTo>
                      <a:pt x="133" y="1"/>
                    </a:moveTo>
                    <a:cubicBezTo>
                      <a:pt x="83" y="1"/>
                      <a:pt x="33" y="34"/>
                      <a:pt x="33" y="101"/>
                    </a:cubicBezTo>
                    <a:cubicBezTo>
                      <a:pt x="0" y="601"/>
                      <a:pt x="0" y="1068"/>
                      <a:pt x="100" y="1569"/>
                    </a:cubicBezTo>
                    <a:cubicBezTo>
                      <a:pt x="100" y="1620"/>
                      <a:pt x="134" y="1641"/>
                      <a:pt x="174" y="1641"/>
                    </a:cubicBezTo>
                    <a:cubicBezTo>
                      <a:pt x="240" y="1641"/>
                      <a:pt x="321" y="1584"/>
                      <a:pt x="300" y="1502"/>
                    </a:cubicBezTo>
                    <a:cubicBezTo>
                      <a:pt x="200" y="1035"/>
                      <a:pt x="200" y="568"/>
                      <a:pt x="234" y="101"/>
                    </a:cubicBezTo>
                    <a:cubicBezTo>
                      <a:pt x="234" y="34"/>
                      <a:pt x="18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7"/>
              <p:cNvSpPr/>
              <p:nvPr/>
            </p:nvSpPr>
            <p:spPr>
              <a:xfrm>
                <a:off x="8494537" y="839389"/>
                <a:ext cx="32450" cy="52703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400" extrusionOk="0">
                    <a:moveTo>
                      <a:pt x="162" y="1"/>
                    </a:moveTo>
                    <a:cubicBezTo>
                      <a:pt x="84" y="1"/>
                      <a:pt x="0" y="87"/>
                      <a:pt x="47" y="157"/>
                    </a:cubicBezTo>
                    <a:cubicBezTo>
                      <a:pt x="214" y="557"/>
                      <a:pt x="414" y="957"/>
                      <a:pt x="647" y="1358"/>
                    </a:cubicBezTo>
                    <a:cubicBezTo>
                      <a:pt x="667" y="1387"/>
                      <a:pt x="695" y="1399"/>
                      <a:pt x="723" y="1399"/>
                    </a:cubicBezTo>
                    <a:cubicBezTo>
                      <a:pt x="792" y="1399"/>
                      <a:pt x="861" y="1328"/>
                      <a:pt x="814" y="1258"/>
                    </a:cubicBezTo>
                    <a:cubicBezTo>
                      <a:pt x="614" y="857"/>
                      <a:pt x="414" y="457"/>
                      <a:pt x="247" y="57"/>
                    </a:cubicBezTo>
                    <a:cubicBezTo>
                      <a:pt x="227" y="17"/>
                      <a:pt x="195" y="1"/>
                      <a:pt x="16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7"/>
              <p:cNvSpPr/>
              <p:nvPr/>
            </p:nvSpPr>
            <p:spPr>
              <a:xfrm>
                <a:off x="8588312" y="795984"/>
                <a:ext cx="37871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633" extrusionOk="0">
                    <a:moveTo>
                      <a:pt x="148" y="1"/>
                    </a:moveTo>
                    <a:cubicBezTo>
                      <a:pt x="77" y="1"/>
                      <a:pt x="1" y="72"/>
                      <a:pt x="24" y="142"/>
                    </a:cubicBezTo>
                    <a:cubicBezTo>
                      <a:pt x="258" y="643"/>
                      <a:pt x="491" y="1110"/>
                      <a:pt x="792" y="1577"/>
                    </a:cubicBezTo>
                    <a:cubicBezTo>
                      <a:pt x="812" y="1617"/>
                      <a:pt x="841" y="1633"/>
                      <a:pt x="870" y="1633"/>
                    </a:cubicBezTo>
                    <a:cubicBezTo>
                      <a:pt x="938" y="1633"/>
                      <a:pt x="1005" y="1547"/>
                      <a:pt x="958" y="1477"/>
                    </a:cubicBezTo>
                    <a:cubicBezTo>
                      <a:pt x="692" y="1010"/>
                      <a:pt x="425" y="543"/>
                      <a:pt x="225" y="42"/>
                    </a:cubicBezTo>
                    <a:cubicBezTo>
                      <a:pt x="205" y="13"/>
                      <a:pt x="177" y="1"/>
                      <a:pt x="14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7"/>
              <p:cNvSpPr/>
              <p:nvPr/>
            </p:nvSpPr>
            <p:spPr>
              <a:xfrm>
                <a:off x="8775788" y="582157"/>
                <a:ext cx="59893" cy="54773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455" extrusionOk="0">
                    <a:moveTo>
                      <a:pt x="187" y="0"/>
                    </a:moveTo>
                    <a:cubicBezTo>
                      <a:pt x="95" y="0"/>
                      <a:pt x="0" y="104"/>
                      <a:pt x="81" y="185"/>
                    </a:cubicBezTo>
                    <a:cubicBezTo>
                      <a:pt x="548" y="552"/>
                      <a:pt x="982" y="952"/>
                      <a:pt x="1382" y="1419"/>
                    </a:cubicBezTo>
                    <a:cubicBezTo>
                      <a:pt x="1399" y="1444"/>
                      <a:pt x="1422" y="1455"/>
                      <a:pt x="1445" y="1455"/>
                    </a:cubicBezTo>
                    <a:cubicBezTo>
                      <a:pt x="1516" y="1455"/>
                      <a:pt x="1591" y="1361"/>
                      <a:pt x="1516" y="1286"/>
                    </a:cubicBezTo>
                    <a:cubicBezTo>
                      <a:pt x="1115" y="819"/>
                      <a:pt x="682" y="418"/>
                      <a:pt x="248" y="18"/>
                    </a:cubicBezTo>
                    <a:cubicBezTo>
                      <a:pt x="229" y="6"/>
                      <a:pt x="208" y="0"/>
                      <a:pt x="18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4" name="Google Shape;2574;p17"/>
              <p:cNvSpPr/>
              <p:nvPr/>
            </p:nvSpPr>
            <p:spPr>
              <a:xfrm>
                <a:off x="8691650" y="689259"/>
                <a:ext cx="47922" cy="71526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900" extrusionOk="0">
                    <a:moveTo>
                      <a:pt x="139" y="0"/>
                    </a:moveTo>
                    <a:cubicBezTo>
                      <a:pt x="71" y="0"/>
                      <a:pt x="1" y="71"/>
                      <a:pt x="48" y="142"/>
                    </a:cubicBezTo>
                    <a:cubicBezTo>
                      <a:pt x="382" y="709"/>
                      <a:pt x="782" y="1243"/>
                      <a:pt x="1049" y="1843"/>
                    </a:cubicBezTo>
                    <a:cubicBezTo>
                      <a:pt x="1069" y="1883"/>
                      <a:pt x="1098" y="1899"/>
                      <a:pt x="1128" y="1899"/>
                    </a:cubicBezTo>
                    <a:cubicBezTo>
                      <a:pt x="1198" y="1899"/>
                      <a:pt x="1272" y="1813"/>
                      <a:pt x="1249" y="1743"/>
                    </a:cubicBezTo>
                    <a:cubicBezTo>
                      <a:pt x="949" y="1143"/>
                      <a:pt x="548" y="609"/>
                      <a:pt x="215" y="42"/>
                    </a:cubicBezTo>
                    <a:cubicBezTo>
                      <a:pt x="195" y="13"/>
                      <a:pt x="167" y="0"/>
                      <a:pt x="139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5" name="Google Shape;2575;p17"/>
              <p:cNvSpPr/>
              <p:nvPr/>
            </p:nvSpPr>
            <p:spPr>
              <a:xfrm>
                <a:off x="8467394" y="454727"/>
                <a:ext cx="103034" cy="15133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402" extrusionOk="0">
                    <a:moveTo>
                      <a:pt x="201" y="1"/>
                    </a:moveTo>
                    <a:cubicBezTo>
                      <a:pt x="68" y="1"/>
                      <a:pt x="1" y="201"/>
                      <a:pt x="134" y="234"/>
                    </a:cubicBezTo>
                    <a:cubicBezTo>
                      <a:pt x="968" y="334"/>
                      <a:pt x="1769" y="401"/>
                      <a:pt x="2603" y="401"/>
                    </a:cubicBezTo>
                    <a:cubicBezTo>
                      <a:pt x="2736" y="368"/>
                      <a:pt x="2736" y="201"/>
                      <a:pt x="2603" y="201"/>
                    </a:cubicBezTo>
                    <a:cubicBezTo>
                      <a:pt x="1802" y="201"/>
                      <a:pt x="1002" y="134"/>
                      <a:pt x="2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6" name="Google Shape;2576;p17"/>
              <p:cNvSpPr/>
              <p:nvPr/>
            </p:nvSpPr>
            <p:spPr>
              <a:xfrm>
                <a:off x="8526423" y="297632"/>
                <a:ext cx="100098" cy="19237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511" extrusionOk="0">
                    <a:moveTo>
                      <a:pt x="2498" y="0"/>
                    </a:moveTo>
                    <a:cubicBezTo>
                      <a:pt x="2489" y="0"/>
                      <a:pt x="2479" y="2"/>
                      <a:pt x="2469" y="4"/>
                    </a:cubicBezTo>
                    <a:cubicBezTo>
                      <a:pt x="1858" y="190"/>
                      <a:pt x="1227" y="291"/>
                      <a:pt x="608" y="291"/>
                    </a:cubicBezTo>
                    <a:cubicBezTo>
                      <a:pt x="449" y="291"/>
                      <a:pt x="291" y="285"/>
                      <a:pt x="134" y="271"/>
                    </a:cubicBezTo>
                    <a:cubicBezTo>
                      <a:pt x="1" y="271"/>
                      <a:pt x="1" y="471"/>
                      <a:pt x="134" y="504"/>
                    </a:cubicBezTo>
                    <a:cubicBezTo>
                      <a:pt x="234" y="509"/>
                      <a:pt x="335" y="511"/>
                      <a:pt x="436" y="511"/>
                    </a:cubicBezTo>
                    <a:cubicBezTo>
                      <a:pt x="1142" y="511"/>
                      <a:pt x="1864" y="409"/>
                      <a:pt x="2536" y="204"/>
                    </a:cubicBezTo>
                    <a:cubicBezTo>
                      <a:pt x="2659" y="173"/>
                      <a:pt x="2611" y="0"/>
                      <a:pt x="249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7" name="Google Shape;2577;p17"/>
              <p:cNvSpPr/>
              <p:nvPr/>
            </p:nvSpPr>
            <p:spPr>
              <a:xfrm>
                <a:off x="8624377" y="150739"/>
                <a:ext cx="112709" cy="2149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571" extrusionOk="0">
                    <a:moveTo>
                      <a:pt x="2861" y="0"/>
                    </a:moveTo>
                    <a:cubicBezTo>
                      <a:pt x="2853" y="0"/>
                      <a:pt x="2845" y="1"/>
                      <a:pt x="2836" y="3"/>
                    </a:cubicBezTo>
                    <a:cubicBezTo>
                      <a:pt x="1935" y="203"/>
                      <a:pt x="1035" y="337"/>
                      <a:pt x="134" y="370"/>
                    </a:cubicBezTo>
                    <a:cubicBezTo>
                      <a:pt x="0" y="370"/>
                      <a:pt x="0" y="570"/>
                      <a:pt x="134" y="570"/>
                    </a:cubicBezTo>
                    <a:cubicBezTo>
                      <a:pt x="1068" y="537"/>
                      <a:pt x="1969" y="404"/>
                      <a:pt x="2869" y="203"/>
                    </a:cubicBezTo>
                    <a:cubicBezTo>
                      <a:pt x="2994" y="203"/>
                      <a:pt x="2973" y="0"/>
                      <a:pt x="286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8" name="Google Shape;2578;p17"/>
              <p:cNvSpPr/>
              <p:nvPr/>
            </p:nvSpPr>
            <p:spPr>
              <a:xfrm>
                <a:off x="8853752" y="510668"/>
                <a:ext cx="74876" cy="69756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853" extrusionOk="0">
                    <a:moveTo>
                      <a:pt x="151" y="0"/>
                    </a:moveTo>
                    <a:cubicBezTo>
                      <a:pt x="52" y="0"/>
                      <a:pt x="0" y="127"/>
                      <a:pt x="112" y="183"/>
                    </a:cubicBezTo>
                    <a:cubicBezTo>
                      <a:pt x="712" y="683"/>
                      <a:pt x="1246" y="1250"/>
                      <a:pt x="1780" y="1817"/>
                    </a:cubicBezTo>
                    <a:cubicBezTo>
                      <a:pt x="1805" y="1842"/>
                      <a:pt x="1832" y="1853"/>
                      <a:pt x="1857" y="1853"/>
                    </a:cubicBezTo>
                    <a:cubicBezTo>
                      <a:pt x="1932" y="1853"/>
                      <a:pt x="1988" y="1759"/>
                      <a:pt x="1913" y="1684"/>
                    </a:cubicBezTo>
                    <a:cubicBezTo>
                      <a:pt x="1379" y="1083"/>
                      <a:pt x="812" y="516"/>
                      <a:pt x="212" y="16"/>
                    </a:cubicBezTo>
                    <a:cubicBezTo>
                      <a:pt x="190" y="5"/>
                      <a:pt x="170" y="0"/>
                      <a:pt x="15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9" name="Google Shape;2579;p17"/>
              <p:cNvSpPr/>
              <p:nvPr/>
            </p:nvSpPr>
            <p:spPr>
              <a:xfrm>
                <a:off x="8925241" y="374053"/>
                <a:ext cx="66368" cy="78527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2086" extrusionOk="0">
                    <a:moveTo>
                      <a:pt x="150" y="1"/>
                    </a:moveTo>
                    <a:cubicBezTo>
                      <a:pt x="70" y="1"/>
                      <a:pt x="0" y="72"/>
                      <a:pt x="48" y="142"/>
                    </a:cubicBezTo>
                    <a:cubicBezTo>
                      <a:pt x="515" y="809"/>
                      <a:pt x="1048" y="1410"/>
                      <a:pt x="1515" y="2044"/>
                    </a:cubicBezTo>
                    <a:cubicBezTo>
                      <a:pt x="1545" y="2073"/>
                      <a:pt x="1580" y="2085"/>
                      <a:pt x="1613" y="2085"/>
                    </a:cubicBezTo>
                    <a:cubicBezTo>
                      <a:pt x="1693" y="2085"/>
                      <a:pt x="1763" y="2014"/>
                      <a:pt x="1715" y="1944"/>
                    </a:cubicBezTo>
                    <a:cubicBezTo>
                      <a:pt x="1248" y="1276"/>
                      <a:pt x="715" y="676"/>
                      <a:pt x="248" y="42"/>
                    </a:cubicBezTo>
                    <a:cubicBezTo>
                      <a:pt x="218" y="13"/>
                      <a:pt x="183" y="1"/>
                      <a:pt x="15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0" name="Google Shape;2580;p17"/>
              <p:cNvSpPr/>
              <p:nvPr/>
            </p:nvSpPr>
            <p:spPr>
              <a:xfrm>
                <a:off x="8986415" y="266763"/>
                <a:ext cx="51649" cy="78377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82" extrusionOk="0">
                    <a:moveTo>
                      <a:pt x="145" y="1"/>
                    </a:moveTo>
                    <a:cubicBezTo>
                      <a:pt x="75" y="1"/>
                      <a:pt x="0" y="87"/>
                      <a:pt x="24" y="157"/>
                    </a:cubicBezTo>
                    <a:cubicBezTo>
                      <a:pt x="357" y="791"/>
                      <a:pt x="724" y="1425"/>
                      <a:pt x="1124" y="2025"/>
                    </a:cubicBezTo>
                    <a:cubicBezTo>
                      <a:pt x="1155" y="2065"/>
                      <a:pt x="1191" y="2081"/>
                      <a:pt x="1225" y="2081"/>
                    </a:cubicBezTo>
                    <a:cubicBezTo>
                      <a:pt x="1304" y="2081"/>
                      <a:pt x="1371" y="1995"/>
                      <a:pt x="1325" y="1925"/>
                    </a:cubicBezTo>
                    <a:cubicBezTo>
                      <a:pt x="891" y="1324"/>
                      <a:pt x="524" y="691"/>
                      <a:pt x="224" y="57"/>
                    </a:cubicBezTo>
                    <a:cubicBezTo>
                      <a:pt x="204" y="17"/>
                      <a:pt x="175" y="1"/>
                      <a:pt x="14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81" name="Google Shape;2581;p17"/>
            <p:cNvGrpSpPr/>
            <p:nvPr/>
          </p:nvGrpSpPr>
          <p:grpSpPr>
            <a:xfrm rot="-1110663">
              <a:off x="7852317" y="272533"/>
              <a:ext cx="780902" cy="326888"/>
              <a:chOff x="7936040" y="253594"/>
              <a:chExt cx="780871" cy="326875"/>
            </a:xfrm>
          </p:grpSpPr>
          <p:sp>
            <p:nvSpPr>
              <p:cNvPr id="2582" name="Google Shape;2582;p17"/>
              <p:cNvSpPr/>
              <p:nvPr/>
            </p:nvSpPr>
            <p:spPr>
              <a:xfrm>
                <a:off x="7992019" y="253594"/>
                <a:ext cx="724892" cy="284559"/>
              </a:xfrm>
              <a:custGeom>
                <a:avLst/>
                <a:gdLst/>
                <a:ahLst/>
                <a:cxnLst/>
                <a:rect l="l" t="t" r="r" b="b"/>
                <a:pathLst>
                  <a:path w="19256" h="7559" extrusionOk="0">
                    <a:moveTo>
                      <a:pt x="19139" y="1"/>
                    </a:moveTo>
                    <a:cubicBezTo>
                      <a:pt x="19102" y="1"/>
                      <a:pt x="19068" y="19"/>
                      <a:pt x="19055" y="59"/>
                    </a:cubicBezTo>
                    <a:lnTo>
                      <a:pt x="19022" y="92"/>
                    </a:lnTo>
                    <a:cubicBezTo>
                      <a:pt x="18622" y="1460"/>
                      <a:pt x="16487" y="2194"/>
                      <a:pt x="15252" y="2527"/>
                    </a:cubicBezTo>
                    <a:cubicBezTo>
                      <a:pt x="13451" y="2961"/>
                      <a:pt x="11550" y="3094"/>
                      <a:pt x="9715" y="3394"/>
                    </a:cubicBezTo>
                    <a:cubicBezTo>
                      <a:pt x="7847" y="3695"/>
                      <a:pt x="6013" y="4128"/>
                      <a:pt x="4245" y="4729"/>
                    </a:cubicBezTo>
                    <a:cubicBezTo>
                      <a:pt x="2610" y="5296"/>
                      <a:pt x="1476" y="6430"/>
                      <a:pt x="108" y="7364"/>
                    </a:cubicBezTo>
                    <a:cubicBezTo>
                      <a:pt x="1" y="7418"/>
                      <a:pt x="67" y="7558"/>
                      <a:pt x="149" y="7558"/>
                    </a:cubicBezTo>
                    <a:cubicBezTo>
                      <a:pt x="168" y="7558"/>
                      <a:pt x="189" y="7550"/>
                      <a:pt x="208" y="7531"/>
                    </a:cubicBezTo>
                    <a:cubicBezTo>
                      <a:pt x="876" y="7097"/>
                      <a:pt x="1443" y="6497"/>
                      <a:pt x="2143" y="6063"/>
                    </a:cubicBezTo>
                    <a:cubicBezTo>
                      <a:pt x="2977" y="5529"/>
                      <a:pt x="3878" y="5062"/>
                      <a:pt x="4812" y="4762"/>
                    </a:cubicBezTo>
                    <a:cubicBezTo>
                      <a:pt x="6846" y="4128"/>
                      <a:pt x="8948" y="3695"/>
                      <a:pt x="11083" y="3394"/>
                    </a:cubicBezTo>
                    <a:cubicBezTo>
                      <a:pt x="12917" y="3094"/>
                      <a:pt x="14886" y="3028"/>
                      <a:pt x="16587" y="2294"/>
                    </a:cubicBezTo>
                    <a:cubicBezTo>
                      <a:pt x="17587" y="1860"/>
                      <a:pt x="18922" y="1260"/>
                      <a:pt x="19255" y="125"/>
                    </a:cubicBezTo>
                    <a:cubicBezTo>
                      <a:pt x="19255" y="45"/>
                      <a:pt x="19194" y="1"/>
                      <a:pt x="1913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3" name="Google Shape;2583;p17"/>
              <p:cNvSpPr/>
              <p:nvPr/>
            </p:nvSpPr>
            <p:spPr>
              <a:xfrm>
                <a:off x="8020630" y="379594"/>
                <a:ext cx="122836" cy="65163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731" extrusionOk="0">
                    <a:moveTo>
                      <a:pt x="173" y="1"/>
                    </a:moveTo>
                    <a:cubicBezTo>
                      <a:pt x="83" y="1"/>
                      <a:pt x="1" y="157"/>
                      <a:pt x="116" y="214"/>
                    </a:cubicBezTo>
                    <a:cubicBezTo>
                      <a:pt x="1116" y="681"/>
                      <a:pt x="2084" y="1182"/>
                      <a:pt x="3051" y="1715"/>
                    </a:cubicBezTo>
                    <a:cubicBezTo>
                      <a:pt x="3073" y="1726"/>
                      <a:pt x="3093" y="1731"/>
                      <a:pt x="3112" y="1731"/>
                    </a:cubicBezTo>
                    <a:cubicBezTo>
                      <a:pt x="3211" y="1731"/>
                      <a:pt x="3263" y="1604"/>
                      <a:pt x="3151" y="1549"/>
                    </a:cubicBezTo>
                    <a:cubicBezTo>
                      <a:pt x="2217" y="981"/>
                      <a:pt x="1216" y="514"/>
                      <a:pt x="216" y="14"/>
                    </a:cubicBezTo>
                    <a:cubicBezTo>
                      <a:pt x="202" y="5"/>
                      <a:pt x="187" y="1"/>
                      <a:pt x="1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4" name="Google Shape;2584;p17"/>
              <p:cNvSpPr/>
              <p:nvPr/>
            </p:nvSpPr>
            <p:spPr>
              <a:xfrm>
                <a:off x="7962651" y="321846"/>
                <a:ext cx="154495" cy="1001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2661" extrusionOk="0">
                    <a:moveTo>
                      <a:pt x="1090" y="216"/>
                    </a:moveTo>
                    <a:cubicBezTo>
                      <a:pt x="1461" y="216"/>
                      <a:pt x="1930" y="402"/>
                      <a:pt x="2136" y="514"/>
                    </a:cubicBezTo>
                    <a:cubicBezTo>
                      <a:pt x="2914" y="903"/>
                      <a:pt x="3502" y="1575"/>
                      <a:pt x="3749" y="2439"/>
                    </a:cubicBezTo>
                    <a:lnTo>
                      <a:pt x="3749" y="2439"/>
                    </a:lnTo>
                    <a:cubicBezTo>
                      <a:pt x="3626" y="2449"/>
                      <a:pt x="3497" y="2454"/>
                      <a:pt x="3364" y="2454"/>
                    </a:cubicBezTo>
                    <a:cubicBezTo>
                      <a:pt x="2143" y="2454"/>
                      <a:pt x="596" y="2013"/>
                      <a:pt x="568" y="681"/>
                    </a:cubicBezTo>
                    <a:cubicBezTo>
                      <a:pt x="568" y="329"/>
                      <a:pt x="799" y="216"/>
                      <a:pt x="1090" y="216"/>
                    </a:cubicBezTo>
                    <a:close/>
                    <a:moveTo>
                      <a:pt x="1102" y="0"/>
                    </a:moveTo>
                    <a:cubicBezTo>
                      <a:pt x="838" y="0"/>
                      <a:pt x="595" y="81"/>
                      <a:pt x="435" y="314"/>
                    </a:cubicBezTo>
                    <a:cubicBezTo>
                      <a:pt x="1" y="981"/>
                      <a:pt x="768" y="1848"/>
                      <a:pt x="1269" y="2149"/>
                    </a:cubicBezTo>
                    <a:cubicBezTo>
                      <a:pt x="1915" y="2485"/>
                      <a:pt x="2621" y="2660"/>
                      <a:pt x="3341" y="2660"/>
                    </a:cubicBezTo>
                    <a:cubicBezTo>
                      <a:pt x="3550" y="2660"/>
                      <a:pt x="3760" y="2646"/>
                      <a:pt x="3970" y="2616"/>
                    </a:cubicBezTo>
                    <a:cubicBezTo>
                      <a:pt x="4095" y="2616"/>
                      <a:pt x="4103" y="2412"/>
                      <a:pt x="3995" y="2412"/>
                    </a:cubicBezTo>
                    <a:cubicBezTo>
                      <a:pt x="3988" y="2412"/>
                      <a:pt x="3979" y="2413"/>
                      <a:pt x="3970" y="2415"/>
                    </a:cubicBezTo>
                    <a:cubicBezTo>
                      <a:pt x="3967" y="2416"/>
                      <a:pt x="3964" y="2416"/>
                      <a:pt x="3961" y="2417"/>
                    </a:cubicBezTo>
                    <a:lnTo>
                      <a:pt x="3961" y="2417"/>
                    </a:lnTo>
                    <a:cubicBezTo>
                      <a:pt x="3689" y="1464"/>
                      <a:pt x="3026" y="676"/>
                      <a:pt x="2102" y="247"/>
                    </a:cubicBezTo>
                    <a:cubicBezTo>
                      <a:pt x="1821" y="134"/>
                      <a:pt x="1443" y="0"/>
                      <a:pt x="110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5" name="Google Shape;2585;p17"/>
              <p:cNvSpPr/>
              <p:nvPr/>
            </p:nvSpPr>
            <p:spPr>
              <a:xfrm>
                <a:off x="7936040" y="463920"/>
                <a:ext cx="159012" cy="116549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3096" extrusionOk="0">
                    <a:moveTo>
                      <a:pt x="3903" y="209"/>
                    </a:moveTo>
                    <a:cubicBezTo>
                      <a:pt x="3510" y="969"/>
                      <a:pt x="3571" y="1816"/>
                      <a:pt x="2763" y="2344"/>
                    </a:cubicBezTo>
                    <a:cubicBezTo>
                      <a:pt x="2400" y="2562"/>
                      <a:pt x="1781" y="2858"/>
                      <a:pt x="1291" y="2858"/>
                    </a:cubicBezTo>
                    <a:cubicBezTo>
                      <a:pt x="881" y="2858"/>
                      <a:pt x="561" y="2650"/>
                      <a:pt x="561" y="2010"/>
                    </a:cubicBezTo>
                    <a:cubicBezTo>
                      <a:pt x="561" y="724"/>
                      <a:pt x="2803" y="235"/>
                      <a:pt x="3903" y="209"/>
                    </a:cubicBezTo>
                    <a:close/>
                    <a:moveTo>
                      <a:pt x="4073" y="1"/>
                    </a:moveTo>
                    <a:cubicBezTo>
                      <a:pt x="4060" y="1"/>
                      <a:pt x="4046" y="4"/>
                      <a:pt x="4034" y="10"/>
                    </a:cubicBezTo>
                    <a:lnTo>
                      <a:pt x="4034" y="10"/>
                    </a:lnTo>
                    <a:cubicBezTo>
                      <a:pt x="2738" y="32"/>
                      <a:pt x="1" y="738"/>
                      <a:pt x="394" y="2444"/>
                    </a:cubicBezTo>
                    <a:cubicBezTo>
                      <a:pt x="510" y="2926"/>
                      <a:pt x="892" y="3096"/>
                      <a:pt x="1317" y="3096"/>
                    </a:cubicBezTo>
                    <a:cubicBezTo>
                      <a:pt x="1628" y="3096"/>
                      <a:pt x="1961" y="3005"/>
                      <a:pt x="2229" y="2878"/>
                    </a:cubicBezTo>
                    <a:cubicBezTo>
                      <a:pt x="2696" y="2678"/>
                      <a:pt x="3163" y="2344"/>
                      <a:pt x="3497" y="1944"/>
                    </a:cubicBezTo>
                    <a:cubicBezTo>
                      <a:pt x="3915" y="1462"/>
                      <a:pt x="3837" y="762"/>
                      <a:pt x="4129" y="205"/>
                    </a:cubicBezTo>
                    <a:lnTo>
                      <a:pt x="4129" y="205"/>
                    </a:lnTo>
                    <a:cubicBezTo>
                      <a:pt x="4223" y="177"/>
                      <a:pt x="4220" y="28"/>
                      <a:pt x="4118" y="11"/>
                    </a:cubicBezTo>
                    <a:lnTo>
                      <a:pt x="4118" y="11"/>
                    </a:lnTo>
                    <a:cubicBezTo>
                      <a:pt x="4104" y="4"/>
                      <a:pt x="4088" y="1"/>
                      <a:pt x="40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6" name="Google Shape;2586;p17"/>
              <p:cNvSpPr/>
              <p:nvPr/>
            </p:nvSpPr>
            <p:spPr>
              <a:xfrm>
                <a:off x="8195452" y="389909"/>
                <a:ext cx="19161" cy="55752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481" extrusionOk="0">
                    <a:moveTo>
                      <a:pt x="133" y="1"/>
                    </a:moveTo>
                    <a:cubicBezTo>
                      <a:pt x="69" y="1"/>
                      <a:pt x="1" y="58"/>
                      <a:pt x="21" y="140"/>
                    </a:cubicBezTo>
                    <a:lnTo>
                      <a:pt x="288" y="1408"/>
                    </a:lnTo>
                    <a:cubicBezTo>
                      <a:pt x="301" y="1459"/>
                      <a:pt x="338" y="1481"/>
                      <a:pt x="377" y="1481"/>
                    </a:cubicBezTo>
                    <a:cubicBezTo>
                      <a:pt x="440" y="1481"/>
                      <a:pt x="509" y="1424"/>
                      <a:pt x="488" y="1341"/>
                    </a:cubicBezTo>
                    <a:lnTo>
                      <a:pt x="222" y="74"/>
                    </a:lnTo>
                    <a:cubicBezTo>
                      <a:pt x="209" y="23"/>
                      <a:pt x="172" y="1"/>
                      <a:pt x="13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7" name="Google Shape;2587;p17"/>
              <p:cNvSpPr/>
              <p:nvPr/>
            </p:nvSpPr>
            <p:spPr>
              <a:xfrm>
                <a:off x="8231893" y="379895"/>
                <a:ext cx="19124" cy="47019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249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87" y="473"/>
                      <a:pt x="188" y="840"/>
                      <a:pt x="288" y="1174"/>
                    </a:cubicBezTo>
                    <a:cubicBezTo>
                      <a:pt x="301" y="1227"/>
                      <a:pt x="341" y="1248"/>
                      <a:pt x="382" y="1248"/>
                    </a:cubicBezTo>
                    <a:cubicBezTo>
                      <a:pt x="444" y="1248"/>
                      <a:pt x="508" y="1200"/>
                      <a:pt x="488" y="1140"/>
                    </a:cubicBezTo>
                    <a:cubicBezTo>
                      <a:pt x="388" y="773"/>
                      <a:pt x="321" y="440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8" name="Google Shape;2588;p17"/>
              <p:cNvSpPr/>
              <p:nvPr/>
            </p:nvSpPr>
            <p:spPr>
              <a:xfrm>
                <a:off x="8266301" y="376658"/>
                <a:ext cx="19839" cy="5063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345" extrusionOk="0">
                    <a:moveTo>
                      <a:pt x="124" y="1"/>
                    </a:moveTo>
                    <a:cubicBezTo>
                      <a:pt x="58" y="1"/>
                      <a:pt x="0" y="45"/>
                      <a:pt x="41" y="125"/>
                    </a:cubicBezTo>
                    <a:cubicBezTo>
                      <a:pt x="141" y="492"/>
                      <a:pt x="241" y="893"/>
                      <a:pt x="308" y="1260"/>
                    </a:cubicBezTo>
                    <a:cubicBezTo>
                      <a:pt x="322" y="1318"/>
                      <a:pt x="369" y="1345"/>
                      <a:pt x="414" y="1345"/>
                    </a:cubicBezTo>
                    <a:cubicBezTo>
                      <a:pt x="472" y="1345"/>
                      <a:pt x="526" y="1301"/>
                      <a:pt x="508" y="1226"/>
                    </a:cubicBezTo>
                    <a:cubicBezTo>
                      <a:pt x="408" y="826"/>
                      <a:pt x="374" y="459"/>
                      <a:pt x="241" y="59"/>
                    </a:cubicBezTo>
                    <a:cubicBezTo>
                      <a:pt x="215" y="19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89" name="Google Shape;2589;p17"/>
            <p:cNvGrpSpPr/>
            <p:nvPr/>
          </p:nvGrpSpPr>
          <p:grpSpPr>
            <a:xfrm>
              <a:off x="7820614" y="807661"/>
              <a:ext cx="115572" cy="87940"/>
              <a:chOff x="7529664" y="637523"/>
              <a:chExt cx="115572" cy="87940"/>
            </a:xfrm>
          </p:grpSpPr>
          <p:sp>
            <p:nvSpPr>
              <p:cNvPr id="2590" name="Google Shape;2590;p17"/>
              <p:cNvSpPr/>
              <p:nvPr/>
            </p:nvSpPr>
            <p:spPr>
              <a:xfrm>
                <a:off x="7529664" y="665155"/>
                <a:ext cx="35198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34" y="667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1" name="Google Shape;2591;p17"/>
              <p:cNvSpPr/>
              <p:nvPr/>
            </p:nvSpPr>
            <p:spPr>
              <a:xfrm>
                <a:off x="7615045" y="637523"/>
                <a:ext cx="30191" cy="25147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68" extrusionOk="0">
                    <a:moveTo>
                      <a:pt x="401" y="0"/>
                    </a:moveTo>
                    <a:cubicBezTo>
                      <a:pt x="0" y="34"/>
                      <a:pt x="0" y="634"/>
                      <a:pt x="401" y="667"/>
                    </a:cubicBezTo>
                    <a:cubicBezTo>
                      <a:pt x="801" y="634"/>
                      <a:pt x="801" y="34"/>
                      <a:pt x="4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2" name="Google Shape;2592;p17"/>
              <p:cNvSpPr/>
              <p:nvPr/>
            </p:nvSpPr>
            <p:spPr>
              <a:xfrm>
                <a:off x="7593700" y="699036"/>
                <a:ext cx="31434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02" extrusionOk="0">
                    <a:moveTo>
                      <a:pt x="434" y="1"/>
                    </a:moveTo>
                    <a:cubicBezTo>
                      <a:pt x="0" y="67"/>
                      <a:pt x="0" y="668"/>
                      <a:pt x="434" y="701"/>
                    </a:cubicBezTo>
                    <a:cubicBezTo>
                      <a:pt x="834" y="668"/>
                      <a:pt x="834" y="67"/>
                      <a:pt x="4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93" name="Google Shape;2593;p17"/>
            <p:cNvSpPr/>
            <p:nvPr/>
          </p:nvSpPr>
          <p:spPr>
            <a:xfrm>
              <a:off x="8546813" y="1502731"/>
              <a:ext cx="33956" cy="25147"/>
            </a:xfrm>
            <a:custGeom>
              <a:avLst/>
              <a:gdLst/>
              <a:ahLst/>
              <a:cxnLst/>
              <a:rect l="l" t="t" r="r" b="b"/>
              <a:pathLst>
                <a:path w="902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01" y="667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8629709" y="1516547"/>
              <a:ext cx="35198" cy="25147"/>
            </a:xfrm>
            <a:custGeom>
              <a:avLst/>
              <a:gdLst/>
              <a:ahLst/>
              <a:cxnLst/>
              <a:rect l="l" t="t" r="r" b="b"/>
              <a:pathLst>
                <a:path w="935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7913914" y="1290485"/>
              <a:ext cx="41485" cy="33956"/>
            </a:xfrm>
            <a:custGeom>
              <a:avLst/>
              <a:gdLst/>
              <a:ahLst/>
              <a:cxnLst/>
              <a:rect l="l" t="t" r="r" b="b"/>
              <a:pathLst>
                <a:path w="1102" h="902" extrusionOk="0">
                  <a:moveTo>
                    <a:pt x="534" y="1"/>
                  </a:moveTo>
                  <a:cubicBezTo>
                    <a:pt x="0" y="34"/>
                    <a:pt x="0" y="868"/>
                    <a:pt x="534" y="902"/>
                  </a:cubicBezTo>
                  <a:cubicBezTo>
                    <a:pt x="1101" y="868"/>
                    <a:pt x="1101" y="34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7881545" y="341841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9088045" y="1477621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01" y="0"/>
                  </a:moveTo>
                  <a:cubicBezTo>
                    <a:pt x="0" y="0"/>
                    <a:pt x="0" y="934"/>
                    <a:pt x="601" y="934"/>
                  </a:cubicBezTo>
                  <a:cubicBezTo>
                    <a:pt x="1235" y="901"/>
                    <a:pt x="1235" y="0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8305025" y="521732"/>
              <a:ext cx="69116" cy="51536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8254016" y="1091641"/>
              <a:ext cx="69116" cy="51498"/>
            </a:xfrm>
            <a:custGeom>
              <a:avLst/>
              <a:gdLst/>
              <a:ahLst/>
              <a:cxnLst/>
              <a:rect l="l" t="t" r="r" b="b"/>
              <a:pathLst>
                <a:path w="1836" h="1368" extrusionOk="0">
                  <a:moveTo>
                    <a:pt x="902" y="0"/>
                  </a:moveTo>
                  <a:cubicBezTo>
                    <a:pt x="1" y="0"/>
                    <a:pt x="1" y="1368"/>
                    <a:pt x="902" y="1368"/>
                  </a:cubicBezTo>
                  <a:cubicBezTo>
                    <a:pt x="1836" y="1368"/>
                    <a:pt x="1836" y="0"/>
                    <a:pt x="90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8738198" y="1737642"/>
              <a:ext cx="70246" cy="6708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7692926" y="49795"/>
              <a:ext cx="74123" cy="68363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02" name="Google Shape;2602;p17"/>
          <p:cNvGrpSpPr/>
          <p:nvPr/>
        </p:nvGrpSpPr>
        <p:grpSpPr>
          <a:xfrm>
            <a:off x="-179302" y="4870850"/>
            <a:ext cx="2302761" cy="2094999"/>
            <a:chOff x="-134477" y="3653137"/>
            <a:chExt cx="1727071" cy="1571249"/>
          </a:xfrm>
        </p:grpSpPr>
        <p:grpSp>
          <p:nvGrpSpPr>
            <p:cNvPr id="2603" name="Google Shape;2603;p17"/>
            <p:cNvGrpSpPr/>
            <p:nvPr/>
          </p:nvGrpSpPr>
          <p:grpSpPr>
            <a:xfrm>
              <a:off x="-75600" y="4091036"/>
              <a:ext cx="914079" cy="1092600"/>
              <a:chOff x="-91100" y="4114698"/>
              <a:chExt cx="914079" cy="1092600"/>
            </a:xfrm>
          </p:grpSpPr>
          <p:sp>
            <p:nvSpPr>
              <p:cNvPr id="2604" name="Google Shape;2604;p17"/>
              <p:cNvSpPr/>
              <p:nvPr/>
            </p:nvSpPr>
            <p:spPr>
              <a:xfrm>
                <a:off x="-70771" y="4114698"/>
                <a:ext cx="893750" cy="1092600"/>
              </a:xfrm>
              <a:custGeom>
                <a:avLst/>
                <a:gdLst/>
                <a:ahLst/>
                <a:cxnLst/>
                <a:rect l="l" t="t" r="r" b="b"/>
                <a:pathLst>
                  <a:path w="35750" h="43704" extrusionOk="0">
                    <a:moveTo>
                      <a:pt x="1768" y="25355"/>
                    </a:moveTo>
                    <a:cubicBezTo>
                      <a:pt x="4728" y="21052"/>
                      <a:pt x="14139" y="12217"/>
                      <a:pt x="18267" y="8394"/>
                    </a:cubicBezTo>
                    <a:cubicBezTo>
                      <a:pt x="22395" y="4571"/>
                      <a:pt x="24146" y="3771"/>
                      <a:pt x="26535" y="2416"/>
                    </a:cubicBezTo>
                    <a:cubicBezTo>
                      <a:pt x="28924" y="1061"/>
                      <a:pt x="31068" y="606"/>
                      <a:pt x="32601" y="264"/>
                    </a:cubicBezTo>
                    <a:cubicBezTo>
                      <a:pt x="34134" y="-78"/>
                      <a:pt x="35561" y="-128"/>
                      <a:pt x="35732" y="362"/>
                    </a:cubicBezTo>
                    <a:cubicBezTo>
                      <a:pt x="35903" y="853"/>
                      <a:pt x="34833" y="1250"/>
                      <a:pt x="33626" y="3207"/>
                    </a:cubicBezTo>
                    <a:cubicBezTo>
                      <a:pt x="32419" y="5164"/>
                      <a:pt x="30049" y="8207"/>
                      <a:pt x="28492" y="12103"/>
                    </a:cubicBezTo>
                    <a:cubicBezTo>
                      <a:pt x="26935" y="15999"/>
                      <a:pt x="26046" y="22393"/>
                      <a:pt x="24285" y="26584"/>
                    </a:cubicBezTo>
                    <a:cubicBezTo>
                      <a:pt x="22524" y="30775"/>
                      <a:pt x="20534" y="34640"/>
                      <a:pt x="17925" y="37249"/>
                    </a:cubicBezTo>
                    <a:cubicBezTo>
                      <a:pt x="15316" y="39858"/>
                      <a:pt x="11500" y="41261"/>
                      <a:pt x="8630" y="42239"/>
                    </a:cubicBezTo>
                    <a:cubicBezTo>
                      <a:pt x="5760" y="43217"/>
                      <a:pt x="2059" y="44456"/>
                      <a:pt x="705" y="43119"/>
                    </a:cubicBezTo>
                    <a:cubicBezTo>
                      <a:pt x="-648" y="41782"/>
                      <a:pt x="332" y="37176"/>
                      <a:pt x="509" y="34215"/>
                    </a:cubicBezTo>
                    <a:cubicBezTo>
                      <a:pt x="686" y="31254"/>
                      <a:pt x="-1192" y="29659"/>
                      <a:pt x="1768" y="2535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05" name="Google Shape;2605;p17"/>
              <p:cNvSpPr/>
              <p:nvPr/>
            </p:nvSpPr>
            <p:spPr>
              <a:xfrm>
                <a:off x="-91100" y="4167931"/>
                <a:ext cx="872854" cy="990206"/>
              </a:xfrm>
              <a:custGeom>
                <a:avLst/>
                <a:gdLst/>
                <a:ahLst/>
                <a:cxnLst/>
                <a:rect l="l" t="t" r="r" b="b"/>
                <a:pathLst>
                  <a:path w="25289" h="28689" extrusionOk="0">
                    <a:moveTo>
                      <a:pt x="25122" y="0"/>
                    </a:moveTo>
                    <a:cubicBezTo>
                      <a:pt x="25114" y="0"/>
                      <a:pt x="25106" y="2"/>
                      <a:pt x="25097" y="4"/>
                    </a:cubicBezTo>
                    <a:lnTo>
                      <a:pt x="25097" y="37"/>
                    </a:lnTo>
                    <a:cubicBezTo>
                      <a:pt x="23896" y="304"/>
                      <a:pt x="22995" y="1271"/>
                      <a:pt x="22095" y="2005"/>
                    </a:cubicBezTo>
                    <a:cubicBezTo>
                      <a:pt x="20827" y="3006"/>
                      <a:pt x="19626" y="4073"/>
                      <a:pt x="18525" y="5274"/>
                    </a:cubicBezTo>
                    <a:cubicBezTo>
                      <a:pt x="16357" y="7609"/>
                      <a:pt x="14523" y="10211"/>
                      <a:pt x="13055" y="13046"/>
                    </a:cubicBezTo>
                    <a:cubicBezTo>
                      <a:pt x="11487" y="16049"/>
                      <a:pt x="9853" y="18951"/>
                      <a:pt x="7618" y="21519"/>
                    </a:cubicBezTo>
                    <a:cubicBezTo>
                      <a:pt x="6450" y="22853"/>
                      <a:pt x="5216" y="24088"/>
                      <a:pt x="3982" y="25322"/>
                    </a:cubicBezTo>
                    <a:cubicBezTo>
                      <a:pt x="2714" y="26556"/>
                      <a:pt x="1347" y="27390"/>
                      <a:pt x="79" y="28524"/>
                    </a:cubicBezTo>
                    <a:cubicBezTo>
                      <a:pt x="1" y="28576"/>
                      <a:pt x="85" y="28689"/>
                      <a:pt x="173" y="28689"/>
                    </a:cubicBezTo>
                    <a:cubicBezTo>
                      <a:pt x="198" y="28689"/>
                      <a:pt x="224" y="28680"/>
                      <a:pt x="246" y="28658"/>
                    </a:cubicBezTo>
                    <a:cubicBezTo>
                      <a:pt x="1413" y="27590"/>
                      <a:pt x="2781" y="26823"/>
                      <a:pt x="3882" y="25689"/>
                    </a:cubicBezTo>
                    <a:cubicBezTo>
                      <a:pt x="5016" y="24588"/>
                      <a:pt x="6250" y="23320"/>
                      <a:pt x="7351" y="22120"/>
                    </a:cubicBezTo>
                    <a:cubicBezTo>
                      <a:pt x="9486" y="19718"/>
                      <a:pt x="11287" y="17049"/>
                      <a:pt x="12721" y="14181"/>
                    </a:cubicBezTo>
                    <a:cubicBezTo>
                      <a:pt x="14122" y="11345"/>
                      <a:pt x="15857" y="8677"/>
                      <a:pt x="17925" y="6275"/>
                    </a:cubicBezTo>
                    <a:cubicBezTo>
                      <a:pt x="18926" y="5107"/>
                      <a:pt x="19993" y="4007"/>
                      <a:pt x="21161" y="3039"/>
                    </a:cubicBezTo>
                    <a:cubicBezTo>
                      <a:pt x="21728" y="2539"/>
                      <a:pt x="22328" y="2105"/>
                      <a:pt x="22929" y="1638"/>
                    </a:cubicBezTo>
                    <a:cubicBezTo>
                      <a:pt x="23629" y="1071"/>
                      <a:pt x="24230" y="437"/>
                      <a:pt x="25164" y="237"/>
                    </a:cubicBezTo>
                    <a:cubicBezTo>
                      <a:pt x="25288" y="206"/>
                      <a:pt x="25238" y="0"/>
                      <a:pt x="2512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6" name="Google Shape;2606;p17"/>
              <p:cNvSpPr/>
              <p:nvPr/>
            </p:nvSpPr>
            <p:spPr>
              <a:xfrm>
                <a:off x="665718" y="4148465"/>
                <a:ext cx="59918" cy="11086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212" extrusionOk="0">
                    <a:moveTo>
                      <a:pt x="118" y="1"/>
                    </a:moveTo>
                    <a:cubicBezTo>
                      <a:pt x="59" y="1"/>
                      <a:pt x="1" y="34"/>
                      <a:pt x="1" y="101"/>
                    </a:cubicBezTo>
                    <a:cubicBezTo>
                      <a:pt x="68" y="1001"/>
                      <a:pt x="68" y="1902"/>
                      <a:pt x="1" y="2803"/>
                    </a:cubicBezTo>
                    <a:cubicBezTo>
                      <a:pt x="1" y="2836"/>
                      <a:pt x="68" y="2903"/>
                      <a:pt x="134" y="2903"/>
                    </a:cubicBezTo>
                    <a:cubicBezTo>
                      <a:pt x="298" y="2903"/>
                      <a:pt x="1042" y="3104"/>
                      <a:pt x="1362" y="3104"/>
                    </a:cubicBezTo>
                    <a:cubicBezTo>
                      <a:pt x="1434" y="3104"/>
                      <a:pt x="1484" y="3094"/>
                      <a:pt x="1502" y="3070"/>
                    </a:cubicBezTo>
                    <a:lnTo>
                      <a:pt x="1502" y="3070"/>
                    </a:lnTo>
                    <a:cubicBezTo>
                      <a:pt x="1455" y="3140"/>
                      <a:pt x="1524" y="3211"/>
                      <a:pt x="1593" y="3211"/>
                    </a:cubicBezTo>
                    <a:cubicBezTo>
                      <a:pt x="1621" y="3211"/>
                      <a:pt x="1649" y="3199"/>
                      <a:pt x="1669" y="3170"/>
                    </a:cubicBezTo>
                    <a:lnTo>
                      <a:pt x="1702" y="3170"/>
                    </a:lnTo>
                    <a:cubicBezTo>
                      <a:pt x="1735" y="3136"/>
                      <a:pt x="1735" y="3070"/>
                      <a:pt x="1702" y="3036"/>
                    </a:cubicBezTo>
                    <a:cubicBezTo>
                      <a:pt x="1435" y="2803"/>
                      <a:pt x="801" y="2769"/>
                      <a:pt x="435" y="2736"/>
                    </a:cubicBezTo>
                    <a:lnTo>
                      <a:pt x="201" y="2703"/>
                    </a:lnTo>
                    <a:cubicBezTo>
                      <a:pt x="268" y="2436"/>
                      <a:pt x="268" y="2169"/>
                      <a:pt x="268" y="1902"/>
                    </a:cubicBezTo>
                    <a:cubicBezTo>
                      <a:pt x="268" y="1302"/>
                      <a:pt x="268" y="701"/>
                      <a:pt x="234" y="101"/>
                    </a:cubicBezTo>
                    <a:cubicBezTo>
                      <a:pt x="234" y="34"/>
                      <a:pt x="176" y="1"/>
                      <a:pt x="118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7" name="Google Shape;2607;p17"/>
              <p:cNvSpPr/>
              <p:nvPr/>
            </p:nvSpPr>
            <p:spPr>
              <a:xfrm>
                <a:off x="499561" y="4227988"/>
                <a:ext cx="177374" cy="147449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4272" extrusionOk="0">
                    <a:moveTo>
                      <a:pt x="143" y="0"/>
                    </a:moveTo>
                    <a:cubicBezTo>
                      <a:pt x="64" y="0"/>
                      <a:pt x="0" y="113"/>
                      <a:pt x="78" y="165"/>
                    </a:cubicBezTo>
                    <a:cubicBezTo>
                      <a:pt x="945" y="999"/>
                      <a:pt x="1046" y="2467"/>
                      <a:pt x="1312" y="3568"/>
                    </a:cubicBezTo>
                    <a:cubicBezTo>
                      <a:pt x="1346" y="3601"/>
                      <a:pt x="1379" y="3634"/>
                      <a:pt x="1412" y="3634"/>
                    </a:cubicBezTo>
                    <a:cubicBezTo>
                      <a:pt x="2580" y="3901"/>
                      <a:pt x="3781" y="4101"/>
                      <a:pt x="4982" y="4268"/>
                    </a:cubicBezTo>
                    <a:cubicBezTo>
                      <a:pt x="4992" y="4271"/>
                      <a:pt x="5001" y="4272"/>
                      <a:pt x="5010" y="4272"/>
                    </a:cubicBezTo>
                    <a:cubicBezTo>
                      <a:pt x="5119" y="4272"/>
                      <a:pt x="5138" y="4099"/>
                      <a:pt x="5015" y="4068"/>
                    </a:cubicBezTo>
                    <a:lnTo>
                      <a:pt x="5048" y="4068"/>
                    </a:lnTo>
                    <a:cubicBezTo>
                      <a:pt x="4348" y="3968"/>
                      <a:pt x="3647" y="3834"/>
                      <a:pt x="2947" y="3734"/>
                    </a:cubicBezTo>
                    <a:cubicBezTo>
                      <a:pt x="2547" y="3668"/>
                      <a:pt x="2180" y="3568"/>
                      <a:pt x="1779" y="3501"/>
                    </a:cubicBezTo>
                    <a:cubicBezTo>
                      <a:pt x="1379" y="3434"/>
                      <a:pt x="1412" y="3034"/>
                      <a:pt x="1346" y="2734"/>
                    </a:cubicBezTo>
                    <a:cubicBezTo>
                      <a:pt x="1146" y="1800"/>
                      <a:pt x="945" y="699"/>
                      <a:pt x="212" y="32"/>
                    </a:cubicBezTo>
                    <a:cubicBezTo>
                      <a:pt x="189" y="10"/>
                      <a:pt x="166" y="0"/>
                      <a:pt x="1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8" name="Google Shape;2608;p17"/>
              <p:cNvSpPr/>
              <p:nvPr/>
            </p:nvSpPr>
            <p:spPr>
              <a:xfrm>
                <a:off x="355736" y="4345272"/>
                <a:ext cx="266285" cy="163602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4740" extrusionOk="0">
                    <a:moveTo>
                      <a:pt x="146" y="1"/>
                    </a:moveTo>
                    <a:cubicBezTo>
                      <a:pt x="76" y="1"/>
                      <a:pt x="0" y="94"/>
                      <a:pt x="76" y="170"/>
                    </a:cubicBezTo>
                    <a:cubicBezTo>
                      <a:pt x="1143" y="1437"/>
                      <a:pt x="1677" y="3005"/>
                      <a:pt x="2144" y="4606"/>
                    </a:cubicBezTo>
                    <a:cubicBezTo>
                      <a:pt x="2144" y="4639"/>
                      <a:pt x="2210" y="4673"/>
                      <a:pt x="2244" y="4673"/>
                    </a:cubicBezTo>
                    <a:cubicBezTo>
                      <a:pt x="4045" y="4739"/>
                      <a:pt x="5813" y="4739"/>
                      <a:pt x="7614" y="4739"/>
                    </a:cubicBezTo>
                    <a:cubicBezTo>
                      <a:pt x="7714" y="4706"/>
                      <a:pt x="7714" y="4539"/>
                      <a:pt x="7614" y="4506"/>
                    </a:cubicBezTo>
                    <a:lnTo>
                      <a:pt x="4579" y="4506"/>
                    </a:lnTo>
                    <a:cubicBezTo>
                      <a:pt x="4145" y="4506"/>
                      <a:pt x="3678" y="4473"/>
                      <a:pt x="3244" y="4473"/>
                    </a:cubicBezTo>
                    <a:cubicBezTo>
                      <a:pt x="2577" y="4473"/>
                      <a:pt x="2310" y="4473"/>
                      <a:pt x="2110" y="3772"/>
                    </a:cubicBezTo>
                    <a:cubicBezTo>
                      <a:pt x="1743" y="2404"/>
                      <a:pt x="1110" y="1137"/>
                      <a:pt x="209" y="36"/>
                    </a:cubicBezTo>
                    <a:cubicBezTo>
                      <a:pt x="192" y="11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9" name="Google Shape;2609;p17"/>
              <p:cNvSpPr/>
              <p:nvPr/>
            </p:nvSpPr>
            <p:spPr>
              <a:xfrm>
                <a:off x="225509" y="4482436"/>
                <a:ext cx="344358" cy="209990"/>
              </a:xfrm>
              <a:custGeom>
                <a:avLst/>
                <a:gdLst/>
                <a:ahLst/>
                <a:cxnLst/>
                <a:rect l="l" t="t" r="r" b="b"/>
                <a:pathLst>
                  <a:path w="9977" h="6084" extrusionOk="0">
                    <a:moveTo>
                      <a:pt x="175" y="1"/>
                    </a:moveTo>
                    <a:cubicBezTo>
                      <a:pt x="86" y="1"/>
                      <a:pt x="1" y="120"/>
                      <a:pt x="79" y="198"/>
                    </a:cubicBezTo>
                    <a:cubicBezTo>
                      <a:pt x="1514" y="1866"/>
                      <a:pt x="2014" y="4068"/>
                      <a:pt x="2881" y="6036"/>
                    </a:cubicBezTo>
                    <a:cubicBezTo>
                      <a:pt x="2881" y="6059"/>
                      <a:pt x="2915" y="6083"/>
                      <a:pt x="2946" y="6083"/>
                    </a:cubicBezTo>
                    <a:cubicBezTo>
                      <a:pt x="2959" y="6083"/>
                      <a:pt x="2971" y="6079"/>
                      <a:pt x="2981" y="6069"/>
                    </a:cubicBezTo>
                    <a:cubicBezTo>
                      <a:pt x="5250" y="5602"/>
                      <a:pt x="7585" y="5869"/>
                      <a:pt x="9853" y="5369"/>
                    </a:cubicBezTo>
                    <a:cubicBezTo>
                      <a:pt x="9976" y="5338"/>
                      <a:pt x="9957" y="5165"/>
                      <a:pt x="9848" y="5165"/>
                    </a:cubicBezTo>
                    <a:cubicBezTo>
                      <a:pt x="9839" y="5165"/>
                      <a:pt x="9830" y="5166"/>
                      <a:pt x="9819" y="5169"/>
                    </a:cubicBezTo>
                    <a:cubicBezTo>
                      <a:pt x="8519" y="5402"/>
                      <a:pt x="7251" y="5536"/>
                      <a:pt x="5950" y="5536"/>
                    </a:cubicBezTo>
                    <a:cubicBezTo>
                      <a:pt x="5350" y="5569"/>
                      <a:pt x="4749" y="5602"/>
                      <a:pt x="4149" y="5669"/>
                    </a:cubicBezTo>
                    <a:cubicBezTo>
                      <a:pt x="3869" y="5700"/>
                      <a:pt x="3619" y="5774"/>
                      <a:pt x="3400" y="5774"/>
                    </a:cubicBezTo>
                    <a:cubicBezTo>
                      <a:pt x="3150" y="5774"/>
                      <a:pt x="2942" y="5676"/>
                      <a:pt x="2781" y="5302"/>
                    </a:cubicBezTo>
                    <a:cubicBezTo>
                      <a:pt x="2047" y="3467"/>
                      <a:pt x="1514" y="1533"/>
                      <a:pt x="246" y="32"/>
                    </a:cubicBezTo>
                    <a:cubicBezTo>
                      <a:pt x="224" y="10"/>
                      <a:pt x="199" y="1"/>
                      <a:pt x="17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0" name="Google Shape;2610;p17"/>
              <p:cNvSpPr/>
              <p:nvPr/>
            </p:nvSpPr>
            <p:spPr>
              <a:xfrm>
                <a:off x="87200" y="4614705"/>
                <a:ext cx="406986" cy="247911"/>
              </a:xfrm>
              <a:custGeom>
                <a:avLst/>
                <a:gdLst/>
                <a:ahLst/>
                <a:cxnLst/>
                <a:rect l="l" t="t" r="r" b="b"/>
                <a:pathLst>
                  <a:path w="11389" h="6937" extrusionOk="0">
                    <a:moveTo>
                      <a:pt x="162" y="0"/>
                    </a:moveTo>
                    <a:cubicBezTo>
                      <a:pt x="84" y="0"/>
                      <a:pt x="1" y="87"/>
                      <a:pt x="47" y="157"/>
                    </a:cubicBezTo>
                    <a:cubicBezTo>
                      <a:pt x="648" y="1491"/>
                      <a:pt x="1382" y="2758"/>
                      <a:pt x="2015" y="4093"/>
                    </a:cubicBezTo>
                    <a:cubicBezTo>
                      <a:pt x="2349" y="4727"/>
                      <a:pt x="2682" y="5394"/>
                      <a:pt x="2983" y="6061"/>
                    </a:cubicBezTo>
                    <a:cubicBezTo>
                      <a:pt x="3083" y="6328"/>
                      <a:pt x="3316" y="6595"/>
                      <a:pt x="3583" y="6761"/>
                    </a:cubicBezTo>
                    <a:cubicBezTo>
                      <a:pt x="3887" y="6872"/>
                      <a:pt x="4214" y="6937"/>
                      <a:pt x="4545" y="6937"/>
                    </a:cubicBezTo>
                    <a:cubicBezTo>
                      <a:pt x="4613" y="6937"/>
                      <a:pt x="4682" y="6934"/>
                      <a:pt x="4751" y="6928"/>
                    </a:cubicBezTo>
                    <a:cubicBezTo>
                      <a:pt x="5451" y="6928"/>
                      <a:pt x="6152" y="6895"/>
                      <a:pt x="6852" y="6895"/>
                    </a:cubicBezTo>
                    <a:cubicBezTo>
                      <a:pt x="8320" y="6895"/>
                      <a:pt x="9754" y="6828"/>
                      <a:pt x="11222" y="6828"/>
                    </a:cubicBezTo>
                    <a:cubicBezTo>
                      <a:pt x="11389" y="6828"/>
                      <a:pt x="11389" y="6628"/>
                      <a:pt x="11222" y="6628"/>
                    </a:cubicBezTo>
                    <a:cubicBezTo>
                      <a:pt x="10021" y="6628"/>
                      <a:pt x="8854" y="6661"/>
                      <a:pt x="7686" y="6695"/>
                    </a:cubicBezTo>
                    <a:lnTo>
                      <a:pt x="5718" y="6695"/>
                    </a:lnTo>
                    <a:cubicBezTo>
                      <a:pt x="5493" y="6718"/>
                      <a:pt x="5269" y="6729"/>
                      <a:pt x="5046" y="6729"/>
                    </a:cubicBezTo>
                    <a:cubicBezTo>
                      <a:pt x="4639" y="6729"/>
                      <a:pt x="4238" y="6693"/>
                      <a:pt x="3850" y="6628"/>
                    </a:cubicBezTo>
                    <a:cubicBezTo>
                      <a:pt x="3350" y="6494"/>
                      <a:pt x="3183" y="6027"/>
                      <a:pt x="3016" y="5594"/>
                    </a:cubicBezTo>
                    <a:cubicBezTo>
                      <a:pt x="2716" y="4960"/>
                      <a:pt x="2382" y="4360"/>
                      <a:pt x="2082" y="3692"/>
                    </a:cubicBezTo>
                    <a:cubicBezTo>
                      <a:pt x="1482" y="2492"/>
                      <a:pt x="814" y="1291"/>
                      <a:pt x="247" y="57"/>
                    </a:cubicBezTo>
                    <a:cubicBezTo>
                      <a:pt x="227" y="16"/>
                      <a:pt x="195" y="0"/>
                      <a:pt x="16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1" name="Google Shape;2611;p17"/>
              <p:cNvSpPr/>
              <p:nvPr/>
            </p:nvSpPr>
            <p:spPr>
              <a:xfrm>
                <a:off x="13240" y="4693946"/>
                <a:ext cx="386225" cy="335073"/>
              </a:xfrm>
              <a:custGeom>
                <a:avLst/>
                <a:gdLst/>
                <a:ahLst/>
                <a:cxnLst/>
                <a:rect l="l" t="t" r="r" b="b"/>
                <a:pathLst>
                  <a:path w="11190" h="9708" extrusionOk="0">
                    <a:moveTo>
                      <a:pt x="151" y="1"/>
                    </a:moveTo>
                    <a:cubicBezTo>
                      <a:pt x="80" y="1"/>
                      <a:pt x="1" y="79"/>
                      <a:pt x="25" y="175"/>
                    </a:cubicBezTo>
                    <a:cubicBezTo>
                      <a:pt x="392" y="942"/>
                      <a:pt x="625" y="1743"/>
                      <a:pt x="792" y="2543"/>
                    </a:cubicBezTo>
                    <a:cubicBezTo>
                      <a:pt x="1025" y="3510"/>
                      <a:pt x="1326" y="4478"/>
                      <a:pt x="1593" y="5412"/>
                    </a:cubicBezTo>
                    <a:cubicBezTo>
                      <a:pt x="1793" y="6046"/>
                      <a:pt x="1993" y="6646"/>
                      <a:pt x="2126" y="7280"/>
                    </a:cubicBezTo>
                    <a:cubicBezTo>
                      <a:pt x="2226" y="7647"/>
                      <a:pt x="2293" y="8180"/>
                      <a:pt x="2627" y="8414"/>
                    </a:cubicBezTo>
                    <a:cubicBezTo>
                      <a:pt x="3094" y="8681"/>
                      <a:pt x="3627" y="8848"/>
                      <a:pt x="4161" y="8948"/>
                    </a:cubicBezTo>
                    <a:cubicBezTo>
                      <a:pt x="4995" y="9114"/>
                      <a:pt x="5829" y="9315"/>
                      <a:pt x="6663" y="9448"/>
                    </a:cubicBezTo>
                    <a:cubicBezTo>
                      <a:pt x="7520" y="9623"/>
                      <a:pt x="8377" y="9708"/>
                      <a:pt x="9233" y="9708"/>
                    </a:cubicBezTo>
                    <a:cubicBezTo>
                      <a:pt x="9844" y="9708"/>
                      <a:pt x="10455" y="9665"/>
                      <a:pt x="11066" y="9581"/>
                    </a:cubicBezTo>
                    <a:cubicBezTo>
                      <a:pt x="11189" y="9551"/>
                      <a:pt x="11142" y="9378"/>
                      <a:pt x="11029" y="9378"/>
                    </a:cubicBezTo>
                    <a:cubicBezTo>
                      <a:pt x="11019" y="9378"/>
                      <a:pt x="11009" y="9379"/>
                      <a:pt x="10999" y="9381"/>
                    </a:cubicBezTo>
                    <a:lnTo>
                      <a:pt x="10999" y="9348"/>
                    </a:lnTo>
                    <a:cubicBezTo>
                      <a:pt x="10374" y="9443"/>
                      <a:pt x="9749" y="9488"/>
                      <a:pt x="9129" y="9488"/>
                    </a:cubicBezTo>
                    <a:cubicBezTo>
                      <a:pt x="8226" y="9488"/>
                      <a:pt x="7333" y="9392"/>
                      <a:pt x="6463" y="9215"/>
                    </a:cubicBezTo>
                    <a:cubicBezTo>
                      <a:pt x="5796" y="9081"/>
                      <a:pt x="5128" y="8948"/>
                      <a:pt x="4461" y="8781"/>
                    </a:cubicBezTo>
                    <a:cubicBezTo>
                      <a:pt x="3794" y="8614"/>
                      <a:pt x="2727" y="8547"/>
                      <a:pt x="2493" y="7780"/>
                    </a:cubicBezTo>
                    <a:cubicBezTo>
                      <a:pt x="2326" y="7313"/>
                      <a:pt x="2260" y="6813"/>
                      <a:pt x="2126" y="6312"/>
                    </a:cubicBezTo>
                    <a:cubicBezTo>
                      <a:pt x="1926" y="5612"/>
                      <a:pt x="1659" y="4911"/>
                      <a:pt x="1459" y="4211"/>
                    </a:cubicBezTo>
                    <a:cubicBezTo>
                      <a:pt x="1092" y="2843"/>
                      <a:pt x="859" y="1309"/>
                      <a:pt x="225" y="41"/>
                    </a:cubicBezTo>
                    <a:cubicBezTo>
                      <a:pt x="206" y="13"/>
                      <a:pt x="179" y="1"/>
                      <a:pt x="15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2" name="Google Shape;2612;p17"/>
            <p:cNvGrpSpPr/>
            <p:nvPr/>
          </p:nvGrpSpPr>
          <p:grpSpPr>
            <a:xfrm>
              <a:off x="-22453" y="4050638"/>
              <a:ext cx="191215" cy="563460"/>
              <a:chOff x="114197" y="3383775"/>
              <a:chExt cx="191215" cy="563460"/>
            </a:xfrm>
          </p:grpSpPr>
          <p:sp>
            <p:nvSpPr>
              <p:cNvPr id="2613" name="Google Shape;2613;p17"/>
              <p:cNvSpPr/>
              <p:nvPr/>
            </p:nvSpPr>
            <p:spPr>
              <a:xfrm>
                <a:off x="195999" y="3383775"/>
                <a:ext cx="46078" cy="56346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325" extrusionOk="0">
                    <a:moveTo>
                      <a:pt x="512" y="0"/>
                    </a:moveTo>
                    <a:cubicBezTo>
                      <a:pt x="448" y="0"/>
                      <a:pt x="380" y="57"/>
                      <a:pt x="400" y="140"/>
                    </a:cubicBezTo>
                    <a:cubicBezTo>
                      <a:pt x="801" y="1441"/>
                      <a:pt x="934" y="2808"/>
                      <a:pt x="867" y="4176"/>
                    </a:cubicBezTo>
                    <a:cubicBezTo>
                      <a:pt x="801" y="5510"/>
                      <a:pt x="467" y="6811"/>
                      <a:pt x="300" y="8146"/>
                    </a:cubicBezTo>
                    <a:cubicBezTo>
                      <a:pt x="0" y="10881"/>
                      <a:pt x="367" y="13549"/>
                      <a:pt x="901" y="16251"/>
                    </a:cubicBezTo>
                    <a:cubicBezTo>
                      <a:pt x="914" y="16302"/>
                      <a:pt x="951" y="16324"/>
                      <a:pt x="990" y="16324"/>
                    </a:cubicBezTo>
                    <a:cubicBezTo>
                      <a:pt x="1053" y="16324"/>
                      <a:pt x="1122" y="16267"/>
                      <a:pt x="1101" y="16185"/>
                    </a:cubicBezTo>
                    <a:cubicBezTo>
                      <a:pt x="534" y="13316"/>
                      <a:pt x="167" y="10447"/>
                      <a:pt x="601" y="7512"/>
                    </a:cubicBezTo>
                    <a:cubicBezTo>
                      <a:pt x="1001" y="4977"/>
                      <a:pt x="1334" y="2608"/>
                      <a:pt x="601" y="73"/>
                    </a:cubicBezTo>
                    <a:cubicBezTo>
                      <a:pt x="588" y="22"/>
                      <a:pt x="551" y="0"/>
                      <a:pt x="51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4" name="Google Shape;2614;p17"/>
              <p:cNvSpPr/>
              <p:nvPr/>
            </p:nvSpPr>
            <p:spPr>
              <a:xfrm>
                <a:off x="151094" y="3416807"/>
                <a:ext cx="82457" cy="82457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89" extrusionOk="0">
                    <a:moveTo>
                      <a:pt x="766" y="230"/>
                    </a:moveTo>
                    <a:cubicBezTo>
                      <a:pt x="814" y="230"/>
                      <a:pt x="861" y="237"/>
                      <a:pt x="901" y="250"/>
                    </a:cubicBezTo>
                    <a:cubicBezTo>
                      <a:pt x="1168" y="317"/>
                      <a:pt x="1368" y="617"/>
                      <a:pt x="1535" y="851"/>
                    </a:cubicBezTo>
                    <a:cubicBezTo>
                      <a:pt x="1761" y="1218"/>
                      <a:pt x="1939" y="1609"/>
                      <a:pt x="2029" y="2044"/>
                    </a:cubicBezTo>
                    <a:lnTo>
                      <a:pt x="2029" y="2044"/>
                    </a:lnTo>
                    <a:cubicBezTo>
                      <a:pt x="1777" y="1920"/>
                      <a:pt x="1529" y="1762"/>
                      <a:pt x="1301" y="1585"/>
                    </a:cubicBezTo>
                    <a:cubicBezTo>
                      <a:pt x="901" y="1351"/>
                      <a:pt x="567" y="984"/>
                      <a:pt x="401" y="551"/>
                    </a:cubicBezTo>
                    <a:cubicBezTo>
                      <a:pt x="347" y="337"/>
                      <a:pt x="571" y="230"/>
                      <a:pt x="766" y="230"/>
                    </a:cubicBezTo>
                    <a:close/>
                    <a:moveTo>
                      <a:pt x="689" y="1"/>
                    </a:moveTo>
                    <a:cubicBezTo>
                      <a:pt x="529" y="1"/>
                      <a:pt x="379" y="71"/>
                      <a:pt x="267" y="250"/>
                    </a:cubicBezTo>
                    <a:cubicBezTo>
                      <a:pt x="0" y="684"/>
                      <a:pt x="501" y="1184"/>
                      <a:pt x="801" y="1451"/>
                    </a:cubicBezTo>
                    <a:cubicBezTo>
                      <a:pt x="1163" y="1814"/>
                      <a:pt x="1580" y="2094"/>
                      <a:pt x="2077" y="2317"/>
                    </a:cubicBezTo>
                    <a:lnTo>
                      <a:pt x="2077" y="2317"/>
                    </a:lnTo>
                    <a:cubicBezTo>
                      <a:pt x="2097" y="2352"/>
                      <a:pt x="2149" y="2373"/>
                      <a:pt x="2197" y="2373"/>
                    </a:cubicBezTo>
                    <a:cubicBezTo>
                      <a:pt x="2200" y="2373"/>
                      <a:pt x="2203" y="2373"/>
                      <a:pt x="2206" y="2373"/>
                    </a:cubicBezTo>
                    <a:lnTo>
                      <a:pt x="2206" y="2373"/>
                    </a:lnTo>
                    <a:cubicBezTo>
                      <a:pt x="2215" y="2377"/>
                      <a:pt x="2225" y="2381"/>
                      <a:pt x="2235" y="2385"/>
                    </a:cubicBezTo>
                    <a:cubicBezTo>
                      <a:pt x="2243" y="2388"/>
                      <a:pt x="2250" y="2389"/>
                      <a:pt x="2257" y="2389"/>
                    </a:cubicBezTo>
                    <a:cubicBezTo>
                      <a:pt x="2341" y="2389"/>
                      <a:pt x="2388" y="2225"/>
                      <a:pt x="2281" y="2159"/>
                    </a:cubicBezTo>
                    <a:lnTo>
                      <a:pt x="2281" y="2159"/>
                    </a:lnTo>
                    <a:cubicBezTo>
                      <a:pt x="2167" y="1542"/>
                      <a:pt x="1909" y="986"/>
                      <a:pt x="1535" y="517"/>
                    </a:cubicBezTo>
                    <a:cubicBezTo>
                      <a:pt x="1358" y="274"/>
                      <a:pt x="1004" y="1"/>
                      <a:pt x="68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5" name="Google Shape;2615;p17"/>
              <p:cNvSpPr/>
              <p:nvPr/>
            </p:nvSpPr>
            <p:spPr>
              <a:xfrm>
                <a:off x="216121" y="3493258"/>
                <a:ext cx="89291" cy="8011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321" extrusionOk="0">
                    <a:moveTo>
                      <a:pt x="1886" y="204"/>
                    </a:moveTo>
                    <a:cubicBezTo>
                      <a:pt x="2152" y="204"/>
                      <a:pt x="2119" y="671"/>
                      <a:pt x="2052" y="804"/>
                    </a:cubicBezTo>
                    <a:cubicBezTo>
                      <a:pt x="1886" y="1037"/>
                      <a:pt x="1685" y="1238"/>
                      <a:pt x="1419" y="1371"/>
                    </a:cubicBezTo>
                    <a:cubicBezTo>
                      <a:pt x="1158" y="1567"/>
                      <a:pt x="855" y="1706"/>
                      <a:pt x="555" y="1862"/>
                    </a:cubicBezTo>
                    <a:lnTo>
                      <a:pt x="555" y="1862"/>
                    </a:lnTo>
                    <a:cubicBezTo>
                      <a:pt x="670" y="1609"/>
                      <a:pt x="808" y="1357"/>
                      <a:pt x="985" y="1104"/>
                    </a:cubicBezTo>
                    <a:cubicBezTo>
                      <a:pt x="1152" y="837"/>
                      <a:pt x="1485" y="237"/>
                      <a:pt x="1886" y="204"/>
                    </a:cubicBezTo>
                    <a:close/>
                    <a:moveTo>
                      <a:pt x="1880" y="0"/>
                    </a:moveTo>
                    <a:cubicBezTo>
                      <a:pt x="1568" y="0"/>
                      <a:pt x="1249" y="419"/>
                      <a:pt x="1085" y="637"/>
                    </a:cubicBezTo>
                    <a:cubicBezTo>
                      <a:pt x="730" y="1056"/>
                      <a:pt x="469" y="1507"/>
                      <a:pt x="271" y="2018"/>
                    </a:cubicBezTo>
                    <a:lnTo>
                      <a:pt x="271" y="2018"/>
                    </a:lnTo>
                    <a:cubicBezTo>
                      <a:pt x="208" y="2056"/>
                      <a:pt x="145" y="2096"/>
                      <a:pt x="84" y="2138"/>
                    </a:cubicBezTo>
                    <a:cubicBezTo>
                      <a:pt x="0" y="2194"/>
                      <a:pt x="57" y="2321"/>
                      <a:pt x="156" y="2321"/>
                    </a:cubicBezTo>
                    <a:cubicBezTo>
                      <a:pt x="176" y="2321"/>
                      <a:pt x="196" y="2316"/>
                      <a:pt x="218" y="2305"/>
                    </a:cubicBezTo>
                    <a:cubicBezTo>
                      <a:pt x="785" y="1938"/>
                      <a:pt x="1419" y="1705"/>
                      <a:pt x="1919" y="1271"/>
                    </a:cubicBezTo>
                    <a:cubicBezTo>
                      <a:pt x="2253" y="1004"/>
                      <a:pt x="2586" y="370"/>
                      <a:pt x="2086" y="70"/>
                    </a:cubicBezTo>
                    <a:cubicBezTo>
                      <a:pt x="2019" y="21"/>
                      <a:pt x="1949" y="0"/>
                      <a:pt x="1880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6" name="Google Shape;2616;p17"/>
              <p:cNvSpPr/>
              <p:nvPr/>
            </p:nvSpPr>
            <p:spPr>
              <a:xfrm>
                <a:off x="148782" y="3541269"/>
                <a:ext cx="72585" cy="79834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313" extrusionOk="0">
                    <a:moveTo>
                      <a:pt x="1015" y="229"/>
                    </a:moveTo>
                    <a:cubicBezTo>
                      <a:pt x="1124" y="229"/>
                      <a:pt x="1240" y="268"/>
                      <a:pt x="1301" y="314"/>
                    </a:cubicBezTo>
                    <a:cubicBezTo>
                      <a:pt x="1468" y="514"/>
                      <a:pt x="1602" y="714"/>
                      <a:pt x="1668" y="981"/>
                    </a:cubicBezTo>
                    <a:cubicBezTo>
                      <a:pt x="1791" y="1319"/>
                      <a:pt x="1857" y="1685"/>
                      <a:pt x="1893" y="2053"/>
                    </a:cubicBezTo>
                    <a:lnTo>
                      <a:pt x="1893" y="2053"/>
                    </a:lnTo>
                    <a:cubicBezTo>
                      <a:pt x="1706" y="1884"/>
                      <a:pt x="1542" y="1711"/>
                      <a:pt x="1402" y="1514"/>
                    </a:cubicBezTo>
                    <a:cubicBezTo>
                      <a:pt x="1068" y="1214"/>
                      <a:pt x="868" y="847"/>
                      <a:pt x="768" y="447"/>
                    </a:cubicBezTo>
                    <a:cubicBezTo>
                      <a:pt x="768" y="284"/>
                      <a:pt x="886" y="229"/>
                      <a:pt x="1015" y="229"/>
                    </a:cubicBezTo>
                    <a:close/>
                    <a:moveTo>
                      <a:pt x="2102" y="2148"/>
                    </a:moveTo>
                    <a:cubicBezTo>
                      <a:pt x="2102" y="2151"/>
                      <a:pt x="2102" y="2153"/>
                      <a:pt x="2102" y="2156"/>
                    </a:cubicBezTo>
                    <a:lnTo>
                      <a:pt x="2102" y="2156"/>
                    </a:lnTo>
                    <a:cubicBezTo>
                      <a:pt x="2102" y="2165"/>
                      <a:pt x="2102" y="2173"/>
                      <a:pt x="2102" y="2182"/>
                    </a:cubicBezTo>
                    <a:lnTo>
                      <a:pt x="2102" y="2148"/>
                    </a:lnTo>
                    <a:close/>
                    <a:moveTo>
                      <a:pt x="1064" y="1"/>
                    </a:moveTo>
                    <a:cubicBezTo>
                      <a:pt x="972" y="1"/>
                      <a:pt x="873" y="25"/>
                      <a:pt x="768" y="80"/>
                    </a:cubicBezTo>
                    <a:cubicBezTo>
                      <a:pt x="1" y="514"/>
                      <a:pt x="1535" y="2015"/>
                      <a:pt x="1869" y="2282"/>
                    </a:cubicBezTo>
                    <a:cubicBezTo>
                      <a:pt x="1891" y="2304"/>
                      <a:pt x="1914" y="2313"/>
                      <a:pt x="1937" y="2313"/>
                    </a:cubicBezTo>
                    <a:cubicBezTo>
                      <a:pt x="1979" y="2313"/>
                      <a:pt x="2016" y="2282"/>
                      <a:pt x="2031" y="2245"/>
                    </a:cubicBezTo>
                    <a:lnTo>
                      <a:pt x="2031" y="2245"/>
                    </a:lnTo>
                    <a:cubicBezTo>
                      <a:pt x="2068" y="2235"/>
                      <a:pt x="2099" y="2205"/>
                      <a:pt x="2102" y="2156"/>
                    </a:cubicBezTo>
                    <a:lnTo>
                      <a:pt x="2102" y="2156"/>
                    </a:lnTo>
                    <a:cubicBezTo>
                      <a:pt x="2093" y="1596"/>
                      <a:pt x="1799" y="1"/>
                      <a:pt x="106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7" name="Google Shape;2617;p17"/>
              <p:cNvSpPr/>
              <p:nvPr/>
            </p:nvSpPr>
            <p:spPr>
              <a:xfrm>
                <a:off x="202212" y="3644643"/>
                <a:ext cx="74415" cy="70066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030" extrusionOk="0">
                    <a:moveTo>
                      <a:pt x="1638" y="240"/>
                    </a:moveTo>
                    <a:cubicBezTo>
                      <a:pt x="1712" y="240"/>
                      <a:pt x="1766" y="308"/>
                      <a:pt x="1788" y="421"/>
                    </a:cubicBezTo>
                    <a:cubicBezTo>
                      <a:pt x="1855" y="688"/>
                      <a:pt x="1755" y="988"/>
                      <a:pt x="1521" y="1155"/>
                    </a:cubicBezTo>
                    <a:cubicBezTo>
                      <a:pt x="1156" y="1436"/>
                      <a:pt x="766" y="1622"/>
                      <a:pt x="333" y="1754"/>
                    </a:cubicBezTo>
                    <a:lnTo>
                      <a:pt x="333" y="1754"/>
                    </a:lnTo>
                    <a:cubicBezTo>
                      <a:pt x="626" y="1181"/>
                      <a:pt x="1022" y="670"/>
                      <a:pt x="1521" y="287"/>
                    </a:cubicBezTo>
                    <a:cubicBezTo>
                      <a:pt x="1564" y="255"/>
                      <a:pt x="1603" y="240"/>
                      <a:pt x="1638" y="240"/>
                    </a:cubicBezTo>
                    <a:close/>
                    <a:moveTo>
                      <a:pt x="1633" y="0"/>
                    </a:moveTo>
                    <a:cubicBezTo>
                      <a:pt x="1287" y="0"/>
                      <a:pt x="1000" y="475"/>
                      <a:pt x="821" y="654"/>
                    </a:cubicBezTo>
                    <a:cubicBezTo>
                      <a:pt x="526" y="1015"/>
                      <a:pt x="263" y="1439"/>
                      <a:pt x="64" y="1834"/>
                    </a:cubicBezTo>
                    <a:lnTo>
                      <a:pt x="64" y="1834"/>
                    </a:lnTo>
                    <a:cubicBezTo>
                      <a:pt x="0" y="1882"/>
                      <a:pt x="25" y="2022"/>
                      <a:pt x="121" y="2026"/>
                    </a:cubicBezTo>
                    <a:lnTo>
                      <a:pt x="121" y="2026"/>
                    </a:lnTo>
                    <a:cubicBezTo>
                      <a:pt x="130" y="2028"/>
                      <a:pt x="138" y="2029"/>
                      <a:pt x="147" y="2029"/>
                    </a:cubicBezTo>
                    <a:cubicBezTo>
                      <a:pt x="170" y="2029"/>
                      <a:pt x="192" y="2021"/>
                      <a:pt x="209" y="2003"/>
                    </a:cubicBezTo>
                    <a:lnTo>
                      <a:pt x="209" y="2003"/>
                    </a:lnTo>
                    <a:cubicBezTo>
                      <a:pt x="766" y="1811"/>
                      <a:pt x="1434" y="1639"/>
                      <a:pt x="1822" y="1155"/>
                    </a:cubicBezTo>
                    <a:cubicBezTo>
                      <a:pt x="2022" y="921"/>
                      <a:pt x="2155" y="187"/>
                      <a:pt x="1755" y="21"/>
                    </a:cubicBezTo>
                    <a:cubicBezTo>
                      <a:pt x="1713" y="7"/>
                      <a:pt x="1673" y="0"/>
                      <a:pt x="163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8" name="Google Shape;2618;p17"/>
              <p:cNvSpPr/>
              <p:nvPr/>
            </p:nvSpPr>
            <p:spPr>
              <a:xfrm>
                <a:off x="114197" y="3708842"/>
                <a:ext cx="92294" cy="66752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1934" extrusionOk="0">
                    <a:moveTo>
                      <a:pt x="1339" y="198"/>
                    </a:moveTo>
                    <a:cubicBezTo>
                      <a:pt x="1837" y="198"/>
                      <a:pt x="2374" y="1349"/>
                      <a:pt x="2433" y="1729"/>
                    </a:cubicBezTo>
                    <a:lnTo>
                      <a:pt x="2433" y="1729"/>
                    </a:lnTo>
                    <a:cubicBezTo>
                      <a:pt x="1798" y="1688"/>
                      <a:pt x="408" y="1053"/>
                      <a:pt x="1069" y="329"/>
                    </a:cubicBezTo>
                    <a:cubicBezTo>
                      <a:pt x="1156" y="237"/>
                      <a:pt x="1247" y="198"/>
                      <a:pt x="1339" y="198"/>
                    </a:cubicBezTo>
                    <a:close/>
                    <a:moveTo>
                      <a:pt x="1344" y="0"/>
                    </a:moveTo>
                    <a:cubicBezTo>
                      <a:pt x="1200" y="0"/>
                      <a:pt x="1051" y="59"/>
                      <a:pt x="902" y="195"/>
                    </a:cubicBezTo>
                    <a:cubicBezTo>
                      <a:pt x="0" y="1033"/>
                      <a:pt x="1713" y="1933"/>
                      <a:pt x="2462" y="1933"/>
                    </a:cubicBezTo>
                    <a:cubicBezTo>
                      <a:pt x="2488" y="1933"/>
                      <a:pt x="2513" y="1932"/>
                      <a:pt x="2537" y="1930"/>
                    </a:cubicBezTo>
                    <a:cubicBezTo>
                      <a:pt x="2632" y="1930"/>
                      <a:pt x="2673" y="1865"/>
                      <a:pt x="2659" y="1809"/>
                    </a:cubicBezTo>
                    <a:lnTo>
                      <a:pt x="2659" y="1809"/>
                    </a:lnTo>
                    <a:cubicBezTo>
                      <a:pt x="2666" y="1796"/>
                      <a:pt x="2670" y="1781"/>
                      <a:pt x="2670" y="1763"/>
                    </a:cubicBezTo>
                    <a:cubicBezTo>
                      <a:pt x="2588" y="1242"/>
                      <a:pt x="2010" y="0"/>
                      <a:pt x="134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9" name="Google Shape;2619;p17"/>
            <p:cNvGrpSpPr/>
            <p:nvPr/>
          </p:nvGrpSpPr>
          <p:grpSpPr>
            <a:xfrm rot="-820414">
              <a:off x="-93823" y="4052283"/>
              <a:ext cx="584197" cy="414004"/>
              <a:chOff x="357531" y="3743933"/>
              <a:chExt cx="584172" cy="413986"/>
            </a:xfrm>
          </p:grpSpPr>
          <p:sp>
            <p:nvSpPr>
              <p:cNvPr id="2620" name="Google Shape;2620;p17"/>
              <p:cNvSpPr/>
              <p:nvPr/>
            </p:nvSpPr>
            <p:spPr>
              <a:xfrm>
                <a:off x="357531" y="3755645"/>
                <a:ext cx="477034" cy="402274"/>
              </a:xfrm>
              <a:custGeom>
                <a:avLst/>
                <a:gdLst/>
                <a:ahLst/>
                <a:cxnLst/>
                <a:rect l="l" t="t" r="r" b="b"/>
                <a:pathLst>
                  <a:path w="13821" h="11655" extrusionOk="0">
                    <a:moveTo>
                      <a:pt x="13703" y="1"/>
                    </a:moveTo>
                    <a:cubicBezTo>
                      <a:pt x="13665" y="1"/>
                      <a:pt x="13625" y="23"/>
                      <a:pt x="13600" y="74"/>
                    </a:cubicBezTo>
                    <a:cubicBezTo>
                      <a:pt x="13200" y="1575"/>
                      <a:pt x="12633" y="3009"/>
                      <a:pt x="11932" y="4410"/>
                    </a:cubicBezTo>
                    <a:cubicBezTo>
                      <a:pt x="11198" y="5978"/>
                      <a:pt x="10131" y="7345"/>
                      <a:pt x="8763" y="8413"/>
                    </a:cubicBezTo>
                    <a:cubicBezTo>
                      <a:pt x="6850" y="9820"/>
                      <a:pt x="4130" y="11464"/>
                      <a:pt x="1584" y="11464"/>
                    </a:cubicBezTo>
                    <a:cubicBezTo>
                      <a:pt x="1111" y="11464"/>
                      <a:pt x="645" y="11407"/>
                      <a:pt x="190" y="11282"/>
                    </a:cubicBezTo>
                    <a:cubicBezTo>
                      <a:pt x="180" y="11279"/>
                      <a:pt x="170" y="11278"/>
                      <a:pt x="161" y="11278"/>
                    </a:cubicBezTo>
                    <a:cubicBezTo>
                      <a:pt x="48" y="11278"/>
                      <a:pt x="0" y="11451"/>
                      <a:pt x="124" y="11482"/>
                    </a:cubicBezTo>
                    <a:cubicBezTo>
                      <a:pt x="580" y="11601"/>
                      <a:pt x="1046" y="11655"/>
                      <a:pt x="1516" y="11655"/>
                    </a:cubicBezTo>
                    <a:cubicBezTo>
                      <a:pt x="4071" y="11655"/>
                      <a:pt x="6752" y="10060"/>
                      <a:pt x="8696" y="8680"/>
                    </a:cubicBezTo>
                    <a:cubicBezTo>
                      <a:pt x="10031" y="7712"/>
                      <a:pt x="11131" y="6445"/>
                      <a:pt x="11865" y="4977"/>
                    </a:cubicBezTo>
                    <a:cubicBezTo>
                      <a:pt x="12699" y="3443"/>
                      <a:pt x="13366" y="1808"/>
                      <a:pt x="13800" y="140"/>
                    </a:cubicBezTo>
                    <a:cubicBezTo>
                      <a:pt x="13821" y="58"/>
                      <a:pt x="13765" y="1"/>
                      <a:pt x="1370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1" name="Google Shape;2621;p17"/>
              <p:cNvSpPr/>
              <p:nvPr/>
            </p:nvSpPr>
            <p:spPr>
              <a:xfrm>
                <a:off x="668480" y="3818980"/>
                <a:ext cx="261729" cy="94365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2734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355" y="1508"/>
                      <a:pt x="1622" y="2275"/>
                      <a:pt x="2890" y="2608"/>
                    </a:cubicBezTo>
                    <a:cubicBezTo>
                      <a:pt x="3209" y="2696"/>
                      <a:pt x="3515" y="2733"/>
                      <a:pt x="3810" y="2733"/>
                    </a:cubicBezTo>
                    <a:cubicBezTo>
                      <a:pt x="5089" y="2733"/>
                      <a:pt x="6186" y="2039"/>
                      <a:pt x="7460" y="1741"/>
                    </a:cubicBezTo>
                    <a:cubicBezTo>
                      <a:pt x="7583" y="1710"/>
                      <a:pt x="7564" y="1537"/>
                      <a:pt x="7455" y="1537"/>
                    </a:cubicBezTo>
                    <a:cubicBezTo>
                      <a:pt x="7446" y="1537"/>
                      <a:pt x="7436" y="1538"/>
                      <a:pt x="7426" y="1541"/>
                    </a:cubicBezTo>
                    <a:cubicBezTo>
                      <a:pt x="6172" y="1839"/>
                      <a:pt x="5079" y="2539"/>
                      <a:pt x="3787" y="2539"/>
                    </a:cubicBezTo>
                    <a:cubicBezTo>
                      <a:pt x="3635" y="2539"/>
                      <a:pt x="3481" y="2529"/>
                      <a:pt x="3323" y="2508"/>
                    </a:cubicBezTo>
                    <a:cubicBezTo>
                      <a:pt x="1989" y="2275"/>
                      <a:pt x="555" y="1474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2" name="Google Shape;2622;p17"/>
              <p:cNvSpPr/>
              <p:nvPr/>
            </p:nvSpPr>
            <p:spPr>
              <a:xfrm>
                <a:off x="771508" y="3797132"/>
                <a:ext cx="133367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3250" extrusionOk="0">
                    <a:moveTo>
                      <a:pt x="3706" y="0"/>
                    </a:moveTo>
                    <a:cubicBezTo>
                      <a:pt x="3695" y="0"/>
                      <a:pt x="3685" y="2"/>
                      <a:pt x="3674" y="6"/>
                    </a:cubicBezTo>
                    <a:lnTo>
                      <a:pt x="3641" y="6"/>
                    </a:lnTo>
                    <a:cubicBezTo>
                      <a:pt x="2273" y="806"/>
                      <a:pt x="1039" y="1840"/>
                      <a:pt x="71" y="3108"/>
                    </a:cubicBezTo>
                    <a:cubicBezTo>
                      <a:pt x="1" y="3179"/>
                      <a:pt x="80" y="3249"/>
                      <a:pt x="156" y="3249"/>
                    </a:cubicBezTo>
                    <a:cubicBezTo>
                      <a:pt x="188" y="3249"/>
                      <a:pt x="219" y="3237"/>
                      <a:pt x="238" y="3208"/>
                    </a:cubicBezTo>
                    <a:cubicBezTo>
                      <a:pt x="1206" y="1974"/>
                      <a:pt x="2406" y="973"/>
                      <a:pt x="3774" y="206"/>
                    </a:cubicBezTo>
                    <a:cubicBezTo>
                      <a:pt x="3863" y="116"/>
                      <a:pt x="3793" y="0"/>
                      <a:pt x="370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3" name="Google Shape;2623;p17"/>
              <p:cNvSpPr/>
              <p:nvPr/>
            </p:nvSpPr>
            <p:spPr>
              <a:xfrm>
                <a:off x="716974" y="3773144"/>
                <a:ext cx="62024" cy="134644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3901" extrusionOk="0">
                    <a:moveTo>
                      <a:pt x="105" y="0"/>
                    </a:moveTo>
                    <a:cubicBezTo>
                      <a:pt x="50" y="0"/>
                      <a:pt x="0" y="34"/>
                      <a:pt x="17" y="100"/>
                    </a:cubicBezTo>
                    <a:cubicBezTo>
                      <a:pt x="117" y="834"/>
                      <a:pt x="317" y="1535"/>
                      <a:pt x="617" y="2202"/>
                    </a:cubicBezTo>
                    <a:cubicBezTo>
                      <a:pt x="818" y="2836"/>
                      <a:pt x="1118" y="3403"/>
                      <a:pt x="1551" y="3870"/>
                    </a:cubicBezTo>
                    <a:cubicBezTo>
                      <a:pt x="1581" y="3892"/>
                      <a:pt x="1610" y="3901"/>
                      <a:pt x="1637" y="3901"/>
                    </a:cubicBezTo>
                    <a:cubicBezTo>
                      <a:pt x="1732" y="3901"/>
                      <a:pt x="1796" y="3788"/>
                      <a:pt x="1718" y="3736"/>
                    </a:cubicBezTo>
                    <a:cubicBezTo>
                      <a:pt x="1251" y="3303"/>
                      <a:pt x="984" y="2569"/>
                      <a:pt x="751" y="1968"/>
                    </a:cubicBezTo>
                    <a:cubicBezTo>
                      <a:pt x="484" y="1368"/>
                      <a:pt x="317" y="734"/>
                      <a:pt x="217" y="100"/>
                    </a:cubicBezTo>
                    <a:cubicBezTo>
                      <a:pt x="217" y="34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4" name="Google Shape;2624;p17"/>
              <p:cNvSpPr/>
              <p:nvPr/>
            </p:nvSpPr>
            <p:spPr>
              <a:xfrm>
                <a:off x="903288" y="3860606"/>
                <a:ext cx="38415" cy="25438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737" extrusionOk="0">
                    <a:moveTo>
                      <a:pt x="491" y="0"/>
                    </a:moveTo>
                    <a:cubicBezTo>
                      <a:pt x="0" y="0"/>
                      <a:pt x="0" y="736"/>
                      <a:pt x="491" y="736"/>
                    </a:cubicBezTo>
                    <a:cubicBezTo>
                      <a:pt x="502" y="736"/>
                      <a:pt x="512" y="736"/>
                      <a:pt x="523" y="735"/>
                    </a:cubicBezTo>
                    <a:lnTo>
                      <a:pt x="590" y="735"/>
                    </a:lnTo>
                    <a:cubicBezTo>
                      <a:pt x="601" y="736"/>
                      <a:pt x="611" y="736"/>
                      <a:pt x="622" y="736"/>
                    </a:cubicBezTo>
                    <a:cubicBezTo>
                      <a:pt x="1113" y="736"/>
                      <a:pt x="1113" y="0"/>
                      <a:pt x="622" y="0"/>
                    </a:cubicBezTo>
                    <a:cubicBezTo>
                      <a:pt x="611" y="0"/>
                      <a:pt x="601" y="1"/>
                      <a:pt x="590" y="1"/>
                    </a:cubicBezTo>
                    <a:lnTo>
                      <a:pt x="523" y="1"/>
                    </a:lnTo>
                    <a:cubicBezTo>
                      <a:pt x="512" y="1"/>
                      <a:pt x="502" y="0"/>
                      <a:pt x="49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5" name="Google Shape;2625;p17"/>
              <p:cNvSpPr/>
              <p:nvPr/>
            </p:nvSpPr>
            <p:spPr>
              <a:xfrm>
                <a:off x="885261" y="3789841"/>
                <a:ext cx="32893" cy="2447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09" extrusionOk="0">
                    <a:moveTo>
                      <a:pt x="612" y="1"/>
                    </a:moveTo>
                    <a:cubicBezTo>
                      <a:pt x="597" y="1"/>
                      <a:pt x="583" y="2"/>
                      <a:pt x="567" y="4"/>
                    </a:cubicBezTo>
                    <a:lnTo>
                      <a:pt x="500" y="4"/>
                    </a:lnTo>
                    <a:cubicBezTo>
                      <a:pt x="0" y="4"/>
                      <a:pt x="0" y="705"/>
                      <a:pt x="500" y="705"/>
                    </a:cubicBezTo>
                    <a:lnTo>
                      <a:pt x="567" y="705"/>
                    </a:lnTo>
                    <a:cubicBezTo>
                      <a:pt x="583" y="708"/>
                      <a:pt x="597" y="709"/>
                      <a:pt x="612" y="709"/>
                    </a:cubicBezTo>
                    <a:cubicBezTo>
                      <a:pt x="953" y="709"/>
                      <a:pt x="953" y="1"/>
                      <a:pt x="61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6" name="Google Shape;2626;p17"/>
              <p:cNvSpPr/>
              <p:nvPr/>
            </p:nvSpPr>
            <p:spPr>
              <a:xfrm>
                <a:off x="813914" y="3743933"/>
                <a:ext cx="34584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735" extrusionOk="0">
                    <a:moveTo>
                      <a:pt x="468" y="0"/>
                    </a:moveTo>
                    <a:cubicBezTo>
                      <a:pt x="1" y="0"/>
                      <a:pt x="1" y="734"/>
                      <a:pt x="468" y="734"/>
                    </a:cubicBezTo>
                    <a:lnTo>
                      <a:pt x="534" y="734"/>
                    </a:lnTo>
                    <a:cubicBezTo>
                      <a:pt x="1001" y="734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7" name="Google Shape;2627;p17"/>
              <p:cNvSpPr/>
              <p:nvPr/>
            </p:nvSpPr>
            <p:spPr>
              <a:xfrm>
                <a:off x="692226" y="3759303"/>
                <a:ext cx="34550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35" extrusionOk="0">
                    <a:moveTo>
                      <a:pt x="467" y="1"/>
                    </a:moveTo>
                    <a:cubicBezTo>
                      <a:pt x="0" y="1"/>
                      <a:pt x="0" y="735"/>
                      <a:pt x="467" y="735"/>
                    </a:cubicBezTo>
                    <a:lnTo>
                      <a:pt x="534" y="735"/>
                    </a:lnTo>
                    <a:cubicBezTo>
                      <a:pt x="1001" y="735"/>
                      <a:pt x="1001" y="1"/>
                      <a:pt x="5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8" name="Google Shape;2628;p17"/>
              <p:cNvSpPr/>
              <p:nvPr/>
            </p:nvSpPr>
            <p:spPr>
              <a:xfrm>
                <a:off x="649600" y="3807659"/>
                <a:ext cx="36897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35" extrusionOk="0">
                    <a:moveTo>
                      <a:pt x="468" y="1"/>
                    </a:moveTo>
                    <a:cubicBezTo>
                      <a:pt x="1" y="1"/>
                      <a:pt x="1" y="735"/>
                      <a:pt x="468" y="735"/>
                    </a:cubicBezTo>
                    <a:lnTo>
                      <a:pt x="601" y="735"/>
                    </a:lnTo>
                    <a:cubicBezTo>
                      <a:pt x="1068" y="735"/>
                      <a:pt x="1068" y="1"/>
                      <a:pt x="6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29" name="Google Shape;2629;p17"/>
            <p:cNvGrpSpPr/>
            <p:nvPr/>
          </p:nvGrpSpPr>
          <p:grpSpPr>
            <a:xfrm>
              <a:off x="395516" y="4840024"/>
              <a:ext cx="971395" cy="384362"/>
              <a:chOff x="1928754" y="4491924"/>
              <a:chExt cx="971395" cy="384362"/>
            </a:xfrm>
          </p:grpSpPr>
          <p:sp>
            <p:nvSpPr>
              <p:cNvPr id="2630" name="Google Shape;2630;p17"/>
              <p:cNvSpPr/>
              <p:nvPr/>
            </p:nvSpPr>
            <p:spPr>
              <a:xfrm>
                <a:off x="1929030" y="4491924"/>
                <a:ext cx="971119" cy="384292"/>
              </a:xfrm>
              <a:custGeom>
                <a:avLst/>
                <a:gdLst/>
                <a:ahLst/>
                <a:cxnLst/>
                <a:rect l="l" t="t" r="r" b="b"/>
                <a:pathLst>
                  <a:path w="28136" h="11134" extrusionOk="0">
                    <a:moveTo>
                      <a:pt x="19627" y="262"/>
                    </a:moveTo>
                    <a:cubicBezTo>
                      <a:pt x="21916" y="262"/>
                      <a:pt x="24139" y="1115"/>
                      <a:pt x="26201" y="2031"/>
                    </a:cubicBezTo>
                    <a:cubicBezTo>
                      <a:pt x="26635" y="2198"/>
                      <a:pt x="27035" y="2398"/>
                      <a:pt x="27402" y="2665"/>
                    </a:cubicBezTo>
                    <a:cubicBezTo>
                      <a:pt x="27502" y="2732"/>
                      <a:pt x="27969" y="2965"/>
                      <a:pt x="27769" y="3165"/>
                    </a:cubicBezTo>
                    <a:cubicBezTo>
                      <a:pt x="27535" y="3399"/>
                      <a:pt x="27269" y="3632"/>
                      <a:pt x="27002" y="3832"/>
                    </a:cubicBezTo>
                    <a:cubicBezTo>
                      <a:pt x="26068" y="4500"/>
                      <a:pt x="25067" y="5100"/>
                      <a:pt x="24033" y="5634"/>
                    </a:cubicBezTo>
                    <a:cubicBezTo>
                      <a:pt x="21865" y="6935"/>
                      <a:pt x="19863" y="8302"/>
                      <a:pt x="17462" y="9170"/>
                    </a:cubicBezTo>
                    <a:cubicBezTo>
                      <a:pt x="14439" y="10300"/>
                      <a:pt x="11119" y="10935"/>
                      <a:pt x="7835" y="10935"/>
                    </a:cubicBezTo>
                    <a:cubicBezTo>
                      <a:pt x="6080" y="10935"/>
                      <a:pt x="4335" y="10754"/>
                      <a:pt x="2651" y="10370"/>
                    </a:cubicBezTo>
                    <a:cubicBezTo>
                      <a:pt x="1830" y="10181"/>
                      <a:pt x="1039" y="9962"/>
                      <a:pt x="278" y="9656"/>
                    </a:cubicBezTo>
                    <a:lnTo>
                      <a:pt x="278" y="9656"/>
                    </a:lnTo>
                    <a:cubicBezTo>
                      <a:pt x="1028" y="9285"/>
                      <a:pt x="1491" y="8562"/>
                      <a:pt x="2084" y="7969"/>
                    </a:cubicBezTo>
                    <a:cubicBezTo>
                      <a:pt x="3018" y="7068"/>
                      <a:pt x="3985" y="6234"/>
                      <a:pt x="5019" y="5434"/>
                    </a:cubicBezTo>
                    <a:cubicBezTo>
                      <a:pt x="5987" y="4600"/>
                      <a:pt x="7021" y="3866"/>
                      <a:pt x="8088" y="3199"/>
                    </a:cubicBezTo>
                    <a:cubicBezTo>
                      <a:pt x="9289" y="2498"/>
                      <a:pt x="10590" y="2098"/>
                      <a:pt x="11891" y="1564"/>
                    </a:cubicBezTo>
                    <a:cubicBezTo>
                      <a:pt x="14293" y="597"/>
                      <a:pt x="16894" y="297"/>
                      <a:pt x="19496" y="263"/>
                    </a:cubicBezTo>
                    <a:cubicBezTo>
                      <a:pt x="19540" y="263"/>
                      <a:pt x="19584" y="262"/>
                      <a:pt x="19627" y="262"/>
                    </a:cubicBezTo>
                    <a:close/>
                    <a:moveTo>
                      <a:pt x="19044" y="1"/>
                    </a:moveTo>
                    <a:cubicBezTo>
                      <a:pt x="17372" y="1"/>
                      <a:pt x="15674" y="258"/>
                      <a:pt x="14126" y="630"/>
                    </a:cubicBezTo>
                    <a:cubicBezTo>
                      <a:pt x="12658" y="1030"/>
                      <a:pt x="11224" y="1531"/>
                      <a:pt x="9856" y="2165"/>
                    </a:cubicBezTo>
                    <a:cubicBezTo>
                      <a:pt x="8589" y="2665"/>
                      <a:pt x="7354" y="3332"/>
                      <a:pt x="6287" y="4166"/>
                    </a:cubicBezTo>
                    <a:cubicBezTo>
                      <a:pt x="5153" y="5000"/>
                      <a:pt x="4052" y="5867"/>
                      <a:pt x="3018" y="6801"/>
                    </a:cubicBezTo>
                    <a:cubicBezTo>
                      <a:pt x="2551" y="7201"/>
                      <a:pt x="2051" y="7668"/>
                      <a:pt x="1617" y="8135"/>
                    </a:cubicBezTo>
                    <a:cubicBezTo>
                      <a:pt x="1183" y="8602"/>
                      <a:pt x="783" y="9203"/>
                      <a:pt x="116" y="9470"/>
                    </a:cubicBezTo>
                    <a:cubicBezTo>
                      <a:pt x="70" y="9500"/>
                      <a:pt x="66" y="9558"/>
                      <a:pt x="88" y="9605"/>
                    </a:cubicBezTo>
                    <a:lnTo>
                      <a:pt x="88" y="9605"/>
                    </a:lnTo>
                    <a:cubicBezTo>
                      <a:pt x="8" y="9636"/>
                      <a:pt x="0" y="9776"/>
                      <a:pt x="82" y="9803"/>
                    </a:cubicBezTo>
                    <a:lnTo>
                      <a:pt x="116" y="9803"/>
                    </a:lnTo>
                    <a:cubicBezTo>
                      <a:pt x="2539" y="10736"/>
                      <a:pt x="5101" y="11134"/>
                      <a:pt x="7673" y="11134"/>
                    </a:cubicBezTo>
                    <a:cubicBezTo>
                      <a:pt x="10163" y="11134"/>
                      <a:pt x="12664" y="10760"/>
                      <a:pt x="15060" y="10137"/>
                    </a:cubicBezTo>
                    <a:cubicBezTo>
                      <a:pt x="17562" y="9503"/>
                      <a:pt x="19930" y="8502"/>
                      <a:pt x="22098" y="7135"/>
                    </a:cubicBezTo>
                    <a:cubicBezTo>
                      <a:pt x="23166" y="6468"/>
                      <a:pt x="24233" y="5800"/>
                      <a:pt x="25300" y="5167"/>
                    </a:cubicBezTo>
                    <a:cubicBezTo>
                      <a:pt x="26335" y="4600"/>
                      <a:pt x="27269" y="3932"/>
                      <a:pt x="28102" y="3165"/>
                    </a:cubicBezTo>
                    <a:cubicBezTo>
                      <a:pt x="28136" y="3099"/>
                      <a:pt x="28136" y="3032"/>
                      <a:pt x="28102" y="2998"/>
                    </a:cubicBezTo>
                    <a:cubicBezTo>
                      <a:pt x="27469" y="2398"/>
                      <a:pt x="26701" y="1931"/>
                      <a:pt x="25868" y="1631"/>
                    </a:cubicBezTo>
                    <a:cubicBezTo>
                      <a:pt x="24733" y="1164"/>
                      <a:pt x="23599" y="764"/>
                      <a:pt x="22465" y="430"/>
                    </a:cubicBezTo>
                    <a:cubicBezTo>
                      <a:pt x="21378" y="127"/>
                      <a:pt x="20217" y="1"/>
                      <a:pt x="1904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1" name="Google Shape;2631;p17"/>
              <p:cNvSpPr/>
              <p:nvPr/>
            </p:nvSpPr>
            <p:spPr>
              <a:xfrm>
                <a:off x="1928754" y="4596368"/>
                <a:ext cx="964492" cy="232908"/>
              </a:xfrm>
              <a:custGeom>
                <a:avLst/>
                <a:gdLst/>
                <a:ahLst/>
                <a:cxnLst/>
                <a:rect l="l" t="t" r="r" b="b"/>
                <a:pathLst>
                  <a:path w="27944" h="6748" extrusionOk="0">
                    <a:moveTo>
                      <a:pt x="27142" y="1"/>
                    </a:moveTo>
                    <a:cubicBezTo>
                      <a:pt x="25158" y="1"/>
                      <a:pt x="23155" y="133"/>
                      <a:pt x="21206" y="373"/>
                    </a:cubicBezTo>
                    <a:cubicBezTo>
                      <a:pt x="18770" y="706"/>
                      <a:pt x="16435" y="1574"/>
                      <a:pt x="14100" y="2241"/>
                    </a:cubicBezTo>
                    <a:cubicBezTo>
                      <a:pt x="9397" y="3608"/>
                      <a:pt x="4827" y="5243"/>
                      <a:pt x="124" y="6544"/>
                    </a:cubicBezTo>
                    <a:cubicBezTo>
                      <a:pt x="1" y="6575"/>
                      <a:pt x="20" y="6748"/>
                      <a:pt x="155" y="6748"/>
                    </a:cubicBezTo>
                    <a:cubicBezTo>
                      <a:pt x="166" y="6748"/>
                      <a:pt x="178" y="6747"/>
                      <a:pt x="191" y="6744"/>
                    </a:cubicBezTo>
                    <a:cubicBezTo>
                      <a:pt x="4760" y="5510"/>
                      <a:pt x="9264" y="3842"/>
                      <a:pt x="13834" y="2541"/>
                    </a:cubicBezTo>
                    <a:cubicBezTo>
                      <a:pt x="16102" y="1907"/>
                      <a:pt x="18303" y="1107"/>
                      <a:pt x="20638" y="673"/>
                    </a:cubicBezTo>
                    <a:cubicBezTo>
                      <a:pt x="22665" y="359"/>
                      <a:pt x="24716" y="192"/>
                      <a:pt x="26770" y="192"/>
                    </a:cubicBezTo>
                    <a:cubicBezTo>
                      <a:pt x="27117" y="192"/>
                      <a:pt x="27464" y="196"/>
                      <a:pt x="27810" y="206"/>
                    </a:cubicBezTo>
                    <a:cubicBezTo>
                      <a:pt x="27944" y="206"/>
                      <a:pt x="27944" y="6"/>
                      <a:pt x="27810" y="6"/>
                    </a:cubicBezTo>
                    <a:cubicBezTo>
                      <a:pt x="27588" y="2"/>
                      <a:pt x="27365" y="1"/>
                      <a:pt x="2714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2" name="Google Shape;2632;p17"/>
              <p:cNvSpPr/>
              <p:nvPr/>
            </p:nvSpPr>
            <p:spPr>
              <a:xfrm>
                <a:off x="2644534" y="4512219"/>
                <a:ext cx="126049" cy="175786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5093" extrusionOk="0">
                    <a:moveTo>
                      <a:pt x="1951" y="1"/>
                    </a:moveTo>
                    <a:cubicBezTo>
                      <a:pt x="1919" y="1"/>
                      <a:pt x="1888" y="13"/>
                      <a:pt x="1869" y="42"/>
                    </a:cubicBezTo>
                    <a:cubicBezTo>
                      <a:pt x="1435" y="676"/>
                      <a:pt x="1035" y="1343"/>
                      <a:pt x="601" y="1977"/>
                    </a:cubicBezTo>
                    <a:cubicBezTo>
                      <a:pt x="501" y="2144"/>
                      <a:pt x="1" y="2744"/>
                      <a:pt x="167" y="3011"/>
                    </a:cubicBezTo>
                    <a:cubicBezTo>
                      <a:pt x="868" y="4078"/>
                      <a:pt x="2436" y="4379"/>
                      <a:pt x="3436" y="5079"/>
                    </a:cubicBezTo>
                    <a:cubicBezTo>
                      <a:pt x="3455" y="5088"/>
                      <a:pt x="3473" y="5092"/>
                      <a:pt x="3490" y="5092"/>
                    </a:cubicBezTo>
                    <a:cubicBezTo>
                      <a:pt x="3593" y="5092"/>
                      <a:pt x="3651" y="4936"/>
                      <a:pt x="3536" y="4879"/>
                    </a:cubicBezTo>
                    <a:cubicBezTo>
                      <a:pt x="2602" y="4245"/>
                      <a:pt x="1435" y="3945"/>
                      <a:pt x="601" y="3178"/>
                    </a:cubicBezTo>
                    <a:cubicBezTo>
                      <a:pt x="101" y="2744"/>
                      <a:pt x="801" y="2044"/>
                      <a:pt x="1068" y="1677"/>
                    </a:cubicBezTo>
                    <a:cubicBezTo>
                      <a:pt x="1435" y="1210"/>
                      <a:pt x="1702" y="643"/>
                      <a:pt x="2035" y="142"/>
                    </a:cubicBezTo>
                    <a:cubicBezTo>
                      <a:pt x="2106" y="71"/>
                      <a:pt x="2027" y="1"/>
                      <a:pt x="195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3" name="Google Shape;2633;p17"/>
              <p:cNvSpPr/>
              <p:nvPr/>
            </p:nvSpPr>
            <p:spPr>
              <a:xfrm>
                <a:off x="2466089" y="4498413"/>
                <a:ext cx="159184" cy="277260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033" extrusionOk="0">
                    <a:moveTo>
                      <a:pt x="2020" y="0"/>
                    </a:moveTo>
                    <a:cubicBezTo>
                      <a:pt x="1976" y="0"/>
                      <a:pt x="1928" y="22"/>
                      <a:pt x="1902" y="75"/>
                    </a:cubicBezTo>
                    <a:cubicBezTo>
                      <a:pt x="1601" y="1043"/>
                      <a:pt x="1234" y="1977"/>
                      <a:pt x="801" y="2877"/>
                    </a:cubicBezTo>
                    <a:cubicBezTo>
                      <a:pt x="534" y="3378"/>
                      <a:pt x="0" y="4178"/>
                      <a:pt x="234" y="4779"/>
                    </a:cubicBezTo>
                    <a:cubicBezTo>
                      <a:pt x="434" y="5379"/>
                      <a:pt x="1234" y="5879"/>
                      <a:pt x="1701" y="6213"/>
                    </a:cubicBezTo>
                    <a:cubicBezTo>
                      <a:pt x="2535" y="6913"/>
                      <a:pt x="3569" y="7280"/>
                      <a:pt x="4370" y="8014"/>
                    </a:cubicBezTo>
                    <a:cubicBezTo>
                      <a:pt x="4389" y="8027"/>
                      <a:pt x="4410" y="8032"/>
                      <a:pt x="4431" y="8032"/>
                    </a:cubicBezTo>
                    <a:cubicBezTo>
                      <a:pt x="4522" y="8032"/>
                      <a:pt x="4612" y="7929"/>
                      <a:pt x="4503" y="7847"/>
                    </a:cubicBezTo>
                    <a:lnTo>
                      <a:pt x="4537" y="7847"/>
                    </a:lnTo>
                    <a:cubicBezTo>
                      <a:pt x="3870" y="7247"/>
                      <a:pt x="3036" y="7013"/>
                      <a:pt x="2369" y="6446"/>
                    </a:cubicBezTo>
                    <a:cubicBezTo>
                      <a:pt x="1668" y="6013"/>
                      <a:pt x="1001" y="5446"/>
                      <a:pt x="467" y="4779"/>
                    </a:cubicBezTo>
                    <a:cubicBezTo>
                      <a:pt x="67" y="4245"/>
                      <a:pt x="968" y="2977"/>
                      <a:pt x="1234" y="2477"/>
                    </a:cubicBezTo>
                    <a:cubicBezTo>
                      <a:pt x="1601" y="1710"/>
                      <a:pt x="1868" y="909"/>
                      <a:pt x="2102" y="109"/>
                    </a:cubicBezTo>
                    <a:cubicBezTo>
                      <a:pt x="2142" y="49"/>
                      <a:pt x="2086" y="0"/>
                      <a:pt x="20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4" name="Google Shape;2634;p17"/>
              <p:cNvSpPr/>
              <p:nvPr/>
            </p:nvSpPr>
            <p:spPr>
              <a:xfrm>
                <a:off x="2278395" y="4553155"/>
                <a:ext cx="153593" cy="289720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8394" extrusionOk="0">
                    <a:moveTo>
                      <a:pt x="971" y="1"/>
                    </a:moveTo>
                    <a:cubicBezTo>
                      <a:pt x="905" y="1"/>
                      <a:pt x="822" y="87"/>
                      <a:pt x="868" y="157"/>
                    </a:cubicBezTo>
                    <a:cubicBezTo>
                      <a:pt x="1168" y="891"/>
                      <a:pt x="701" y="1825"/>
                      <a:pt x="501" y="2525"/>
                    </a:cubicBezTo>
                    <a:cubicBezTo>
                      <a:pt x="268" y="3159"/>
                      <a:pt x="1" y="3893"/>
                      <a:pt x="68" y="4560"/>
                    </a:cubicBezTo>
                    <a:cubicBezTo>
                      <a:pt x="168" y="5294"/>
                      <a:pt x="768" y="5427"/>
                      <a:pt x="1335" y="5828"/>
                    </a:cubicBezTo>
                    <a:cubicBezTo>
                      <a:pt x="1836" y="6228"/>
                      <a:pt x="2303" y="6662"/>
                      <a:pt x="2736" y="7162"/>
                    </a:cubicBezTo>
                    <a:cubicBezTo>
                      <a:pt x="3170" y="7596"/>
                      <a:pt x="3770" y="7896"/>
                      <a:pt x="4204" y="8363"/>
                    </a:cubicBezTo>
                    <a:cubicBezTo>
                      <a:pt x="4226" y="8385"/>
                      <a:pt x="4250" y="8394"/>
                      <a:pt x="4275" y="8394"/>
                    </a:cubicBezTo>
                    <a:cubicBezTo>
                      <a:pt x="4364" y="8394"/>
                      <a:pt x="4449" y="8275"/>
                      <a:pt x="4371" y="8196"/>
                    </a:cubicBezTo>
                    <a:cubicBezTo>
                      <a:pt x="4037" y="7896"/>
                      <a:pt x="3670" y="7596"/>
                      <a:pt x="3303" y="7329"/>
                    </a:cubicBezTo>
                    <a:cubicBezTo>
                      <a:pt x="2803" y="6929"/>
                      <a:pt x="2336" y="6495"/>
                      <a:pt x="1902" y="6028"/>
                    </a:cubicBezTo>
                    <a:cubicBezTo>
                      <a:pt x="1602" y="5761"/>
                      <a:pt x="1269" y="5528"/>
                      <a:pt x="935" y="5327"/>
                    </a:cubicBezTo>
                    <a:cubicBezTo>
                      <a:pt x="301" y="4994"/>
                      <a:pt x="234" y="4527"/>
                      <a:pt x="335" y="3893"/>
                    </a:cubicBezTo>
                    <a:cubicBezTo>
                      <a:pt x="501" y="2726"/>
                      <a:pt x="1569" y="1224"/>
                      <a:pt x="1035" y="57"/>
                    </a:cubicBezTo>
                    <a:cubicBezTo>
                      <a:pt x="1025" y="17"/>
                      <a:pt x="1000" y="1"/>
                      <a:pt x="97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5" name="Google Shape;2635;p17"/>
              <p:cNvSpPr/>
              <p:nvPr/>
            </p:nvSpPr>
            <p:spPr>
              <a:xfrm>
                <a:off x="2091908" y="4660808"/>
                <a:ext cx="148933" cy="215478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6243" extrusionOk="0">
                    <a:moveTo>
                      <a:pt x="791" y="1"/>
                    </a:moveTo>
                    <a:cubicBezTo>
                      <a:pt x="750" y="1"/>
                      <a:pt x="713" y="23"/>
                      <a:pt x="701" y="74"/>
                    </a:cubicBezTo>
                    <a:cubicBezTo>
                      <a:pt x="500" y="1008"/>
                      <a:pt x="0" y="2509"/>
                      <a:pt x="400" y="3443"/>
                    </a:cubicBezTo>
                    <a:cubicBezTo>
                      <a:pt x="634" y="4010"/>
                      <a:pt x="1268" y="4310"/>
                      <a:pt x="1768" y="4577"/>
                    </a:cubicBezTo>
                    <a:cubicBezTo>
                      <a:pt x="2602" y="5010"/>
                      <a:pt x="3403" y="5544"/>
                      <a:pt x="4103" y="6211"/>
                    </a:cubicBezTo>
                    <a:cubicBezTo>
                      <a:pt x="4117" y="6233"/>
                      <a:pt x="4137" y="6242"/>
                      <a:pt x="4157" y="6242"/>
                    </a:cubicBezTo>
                    <a:cubicBezTo>
                      <a:pt x="4230" y="6242"/>
                      <a:pt x="4315" y="6123"/>
                      <a:pt x="4236" y="6045"/>
                    </a:cubicBezTo>
                    <a:cubicBezTo>
                      <a:pt x="3736" y="5578"/>
                      <a:pt x="3202" y="5144"/>
                      <a:pt x="2635" y="4777"/>
                    </a:cubicBezTo>
                    <a:cubicBezTo>
                      <a:pt x="2002" y="4477"/>
                      <a:pt x="1401" y="4110"/>
                      <a:pt x="834" y="3709"/>
                    </a:cubicBezTo>
                    <a:cubicBezTo>
                      <a:pt x="33" y="3009"/>
                      <a:pt x="701" y="1041"/>
                      <a:pt x="934" y="140"/>
                    </a:cubicBezTo>
                    <a:cubicBezTo>
                      <a:pt x="934" y="58"/>
                      <a:pt x="858" y="1"/>
                      <a:pt x="79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36" name="Google Shape;2636;p17"/>
            <p:cNvGrpSpPr/>
            <p:nvPr/>
          </p:nvGrpSpPr>
          <p:grpSpPr>
            <a:xfrm>
              <a:off x="287292" y="3972850"/>
              <a:ext cx="1187845" cy="1134825"/>
              <a:chOff x="287292" y="3972850"/>
              <a:chExt cx="1187845" cy="1134825"/>
            </a:xfrm>
          </p:grpSpPr>
          <p:sp>
            <p:nvSpPr>
              <p:cNvPr id="2637" name="Google Shape;2637;p17"/>
              <p:cNvSpPr/>
              <p:nvPr/>
            </p:nvSpPr>
            <p:spPr>
              <a:xfrm>
                <a:off x="287292" y="3972850"/>
                <a:ext cx="1094614" cy="1134825"/>
              </a:xfrm>
              <a:custGeom>
                <a:avLst/>
                <a:gdLst/>
                <a:ahLst/>
                <a:cxnLst/>
                <a:rect l="l" t="t" r="r" b="b"/>
                <a:pathLst>
                  <a:path w="31714" h="32879" extrusionOk="0">
                    <a:moveTo>
                      <a:pt x="31578" y="0"/>
                    </a:moveTo>
                    <a:cubicBezTo>
                      <a:pt x="31534" y="0"/>
                      <a:pt x="31494" y="27"/>
                      <a:pt x="31480" y="85"/>
                    </a:cubicBezTo>
                    <a:cubicBezTo>
                      <a:pt x="30779" y="4055"/>
                      <a:pt x="28077" y="7057"/>
                      <a:pt x="24675" y="9058"/>
                    </a:cubicBezTo>
                    <a:cubicBezTo>
                      <a:pt x="23040" y="10026"/>
                      <a:pt x="21272" y="10759"/>
                      <a:pt x="19571" y="11593"/>
                    </a:cubicBezTo>
                    <a:cubicBezTo>
                      <a:pt x="18037" y="12394"/>
                      <a:pt x="16669" y="13428"/>
                      <a:pt x="15435" y="14629"/>
                    </a:cubicBezTo>
                    <a:cubicBezTo>
                      <a:pt x="13000" y="16964"/>
                      <a:pt x="11132" y="19799"/>
                      <a:pt x="9230" y="22568"/>
                    </a:cubicBezTo>
                    <a:cubicBezTo>
                      <a:pt x="8230" y="24002"/>
                      <a:pt x="7196" y="25403"/>
                      <a:pt x="6195" y="26838"/>
                    </a:cubicBezTo>
                    <a:cubicBezTo>
                      <a:pt x="4994" y="28572"/>
                      <a:pt x="3760" y="30207"/>
                      <a:pt x="2059" y="31441"/>
                    </a:cubicBezTo>
                    <a:cubicBezTo>
                      <a:pt x="1978" y="31495"/>
                      <a:pt x="2027" y="31635"/>
                      <a:pt x="2102" y="31635"/>
                    </a:cubicBezTo>
                    <a:cubicBezTo>
                      <a:pt x="2120" y="31635"/>
                      <a:pt x="2139" y="31627"/>
                      <a:pt x="2159" y="31608"/>
                    </a:cubicBezTo>
                    <a:cubicBezTo>
                      <a:pt x="3560" y="30574"/>
                      <a:pt x="4760" y="29306"/>
                      <a:pt x="5761" y="27872"/>
                    </a:cubicBezTo>
                    <a:cubicBezTo>
                      <a:pt x="6829" y="26371"/>
                      <a:pt x="7896" y="24836"/>
                      <a:pt x="8963" y="23335"/>
                    </a:cubicBezTo>
                    <a:cubicBezTo>
                      <a:pt x="11065" y="20300"/>
                      <a:pt x="13100" y="17197"/>
                      <a:pt x="15768" y="14629"/>
                    </a:cubicBezTo>
                    <a:cubicBezTo>
                      <a:pt x="17169" y="13328"/>
                      <a:pt x="18737" y="12260"/>
                      <a:pt x="20472" y="11427"/>
                    </a:cubicBezTo>
                    <a:cubicBezTo>
                      <a:pt x="22273" y="10593"/>
                      <a:pt x="24041" y="9659"/>
                      <a:pt x="25775" y="8625"/>
                    </a:cubicBezTo>
                    <a:cubicBezTo>
                      <a:pt x="28227" y="7017"/>
                      <a:pt x="30211" y="4765"/>
                      <a:pt x="31202" y="2050"/>
                    </a:cubicBezTo>
                    <a:lnTo>
                      <a:pt x="31202" y="2050"/>
                    </a:lnTo>
                    <a:cubicBezTo>
                      <a:pt x="30323" y="5527"/>
                      <a:pt x="27839" y="8112"/>
                      <a:pt x="24608" y="9925"/>
                    </a:cubicBezTo>
                    <a:cubicBezTo>
                      <a:pt x="22907" y="10859"/>
                      <a:pt x="21072" y="11527"/>
                      <a:pt x="19371" y="12494"/>
                    </a:cubicBezTo>
                    <a:cubicBezTo>
                      <a:pt x="17770" y="13495"/>
                      <a:pt x="16335" y="14762"/>
                      <a:pt x="15101" y="16197"/>
                    </a:cubicBezTo>
                    <a:cubicBezTo>
                      <a:pt x="12166" y="19432"/>
                      <a:pt x="9797" y="23102"/>
                      <a:pt x="7429" y="26737"/>
                    </a:cubicBezTo>
                    <a:cubicBezTo>
                      <a:pt x="6462" y="28172"/>
                      <a:pt x="5261" y="29406"/>
                      <a:pt x="3893" y="30507"/>
                    </a:cubicBezTo>
                    <a:cubicBezTo>
                      <a:pt x="2859" y="31341"/>
                      <a:pt x="1525" y="32475"/>
                      <a:pt x="124" y="32675"/>
                    </a:cubicBezTo>
                    <a:cubicBezTo>
                      <a:pt x="1" y="32706"/>
                      <a:pt x="48" y="32879"/>
                      <a:pt x="161" y="32879"/>
                    </a:cubicBezTo>
                    <a:cubicBezTo>
                      <a:pt x="171" y="32879"/>
                      <a:pt x="180" y="32878"/>
                      <a:pt x="191" y="32875"/>
                    </a:cubicBezTo>
                    <a:lnTo>
                      <a:pt x="224" y="32875"/>
                    </a:lnTo>
                    <a:cubicBezTo>
                      <a:pt x="1425" y="32708"/>
                      <a:pt x="2559" y="31808"/>
                      <a:pt x="3493" y="31074"/>
                    </a:cubicBezTo>
                    <a:cubicBezTo>
                      <a:pt x="4861" y="30040"/>
                      <a:pt x="6095" y="28839"/>
                      <a:pt x="7162" y="27505"/>
                    </a:cubicBezTo>
                    <a:cubicBezTo>
                      <a:pt x="8530" y="25703"/>
                      <a:pt x="9664" y="23702"/>
                      <a:pt x="10898" y="21867"/>
                    </a:cubicBezTo>
                    <a:cubicBezTo>
                      <a:pt x="12299" y="19866"/>
                      <a:pt x="13800" y="17931"/>
                      <a:pt x="15401" y="16130"/>
                    </a:cubicBezTo>
                    <a:cubicBezTo>
                      <a:pt x="16836" y="14529"/>
                      <a:pt x="18537" y="13161"/>
                      <a:pt x="20438" y="12160"/>
                    </a:cubicBezTo>
                    <a:cubicBezTo>
                      <a:pt x="22240" y="11260"/>
                      <a:pt x="24108" y="10526"/>
                      <a:pt x="25842" y="9458"/>
                    </a:cubicBezTo>
                    <a:cubicBezTo>
                      <a:pt x="29194" y="7367"/>
                      <a:pt x="31391" y="4120"/>
                      <a:pt x="31708" y="178"/>
                    </a:cubicBezTo>
                    <a:lnTo>
                      <a:pt x="31708" y="178"/>
                    </a:lnTo>
                    <a:cubicBezTo>
                      <a:pt x="31710" y="169"/>
                      <a:pt x="31711" y="160"/>
                      <a:pt x="31713" y="152"/>
                    </a:cubicBezTo>
                    <a:lnTo>
                      <a:pt x="31710" y="151"/>
                    </a:lnTo>
                    <a:lnTo>
                      <a:pt x="31710" y="151"/>
                    </a:lnTo>
                    <a:cubicBezTo>
                      <a:pt x="31711" y="140"/>
                      <a:pt x="31712" y="129"/>
                      <a:pt x="31713" y="118"/>
                    </a:cubicBezTo>
                    <a:cubicBezTo>
                      <a:pt x="31694" y="44"/>
                      <a:pt x="31633" y="0"/>
                      <a:pt x="315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8" name="Google Shape;2638;p17"/>
              <p:cNvSpPr/>
              <p:nvPr/>
            </p:nvSpPr>
            <p:spPr>
              <a:xfrm>
                <a:off x="476919" y="4940801"/>
                <a:ext cx="420257" cy="59401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1721" extrusionOk="0">
                    <a:moveTo>
                      <a:pt x="11297" y="0"/>
                    </a:moveTo>
                    <a:cubicBezTo>
                      <a:pt x="10747" y="0"/>
                      <a:pt x="9919" y="147"/>
                      <a:pt x="9707" y="195"/>
                    </a:cubicBezTo>
                    <a:cubicBezTo>
                      <a:pt x="7606" y="295"/>
                      <a:pt x="5538" y="561"/>
                      <a:pt x="3503" y="728"/>
                    </a:cubicBezTo>
                    <a:cubicBezTo>
                      <a:pt x="2335" y="828"/>
                      <a:pt x="1068" y="762"/>
                      <a:pt x="0" y="1129"/>
                    </a:cubicBezTo>
                    <a:lnTo>
                      <a:pt x="0" y="1262"/>
                    </a:lnTo>
                    <a:cubicBezTo>
                      <a:pt x="165" y="1256"/>
                      <a:pt x="331" y="1254"/>
                      <a:pt x="497" y="1254"/>
                    </a:cubicBezTo>
                    <a:cubicBezTo>
                      <a:pt x="2347" y="1254"/>
                      <a:pt x="4268" y="1570"/>
                      <a:pt x="6105" y="1662"/>
                    </a:cubicBezTo>
                    <a:cubicBezTo>
                      <a:pt x="6539" y="1695"/>
                      <a:pt x="7009" y="1720"/>
                      <a:pt x="7490" y="1720"/>
                    </a:cubicBezTo>
                    <a:cubicBezTo>
                      <a:pt x="8486" y="1720"/>
                      <a:pt x="9531" y="1611"/>
                      <a:pt x="10408" y="1229"/>
                    </a:cubicBezTo>
                    <a:cubicBezTo>
                      <a:pt x="10741" y="1162"/>
                      <a:pt x="12176" y="528"/>
                      <a:pt x="11775" y="94"/>
                    </a:cubicBezTo>
                    <a:cubicBezTo>
                      <a:pt x="11707" y="26"/>
                      <a:pt x="11526" y="0"/>
                      <a:pt x="1129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9" name="Google Shape;2639;p17"/>
              <p:cNvSpPr/>
              <p:nvPr/>
            </p:nvSpPr>
            <p:spPr>
              <a:xfrm>
                <a:off x="551749" y="4800116"/>
                <a:ext cx="429472" cy="87530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2536" extrusionOk="0">
                    <a:moveTo>
                      <a:pt x="10794" y="0"/>
                    </a:moveTo>
                    <a:cubicBezTo>
                      <a:pt x="10722" y="0"/>
                      <a:pt x="10659" y="1"/>
                      <a:pt x="10608" y="1"/>
                    </a:cubicBezTo>
                    <a:cubicBezTo>
                      <a:pt x="7272" y="68"/>
                      <a:pt x="3403" y="501"/>
                      <a:pt x="367" y="2036"/>
                    </a:cubicBezTo>
                    <a:lnTo>
                      <a:pt x="1" y="2536"/>
                    </a:lnTo>
                    <a:cubicBezTo>
                      <a:pt x="1356" y="1824"/>
                      <a:pt x="2918" y="1713"/>
                      <a:pt x="4478" y="1713"/>
                    </a:cubicBezTo>
                    <a:cubicBezTo>
                      <a:pt x="5183" y="1713"/>
                      <a:pt x="5887" y="1735"/>
                      <a:pt x="6572" y="1735"/>
                    </a:cubicBezTo>
                    <a:cubicBezTo>
                      <a:pt x="7873" y="1735"/>
                      <a:pt x="9207" y="1602"/>
                      <a:pt x="10508" y="1402"/>
                    </a:cubicBezTo>
                    <a:cubicBezTo>
                      <a:pt x="10908" y="1335"/>
                      <a:pt x="12443" y="1102"/>
                      <a:pt x="12376" y="468"/>
                    </a:cubicBezTo>
                    <a:cubicBezTo>
                      <a:pt x="12347" y="26"/>
                      <a:pt x="11330" y="0"/>
                      <a:pt x="107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0" name="Google Shape;2640;p17"/>
              <p:cNvSpPr/>
              <p:nvPr/>
            </p:nvSpPr>
            <p:spPr>
              <a:xfrm>
                <a:off x="634828" y="4650444"/>
                <a:ext cx="438686" cy="120941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3504" extrusionOk="0">
                    <a:moveTo>
                      <a:pt x="8753" y="0"/>
                    </a:moveTo>
                    <a:cubicBezTo>
                      <a:pt x="5897" y="0"/>
                      <a:pt x="2246" y="1619"/>
                      <a:pt x="67" y="3336"/>
                    </a:cubicBezTo>
                    <a:lnTo>
                      <a:pt x="0" y="3503"/>
                    </a:lnTo>
                    <a:cubicBezTo>
                      <a:pt x="1953" y="2495"/>
                      <a:pt x="4144" y="1963"/>
                      <a:pt x="6348" y="1963"/>
                    </a:cubicBezTo>
                    <a:cubicBezTo>
                      <a:pt x="6478" y="1963"/>
                      <a:pt x="6608" y="1965"/>
                      <a:pt x="6738" y="1969"/>
                    </a:cubicBezTo>
                    <a:cubicBezTo>
                      <a:pt x="7268" y="1969"/>
                      <a:pt x="7957" y="2020"/>
                      <a:pt x="8650" y="2020"/>
                    </a:cubicBezTo>
                    <a:cubicBezTo>
                      <a:pt x="9442" y="2020"/>
                      <a:pt x="10239" y="1953"/>
                      <a:pt x="10808" y="1669"/>
                    </a:cubicBezTo>
                    <a:cubicBezTo>
                      <a:pt x="12709" y="735"/>
                      <a:pt x="9640" y="1"/>
                      <a:pt x="8840" y="1"/>
                    </a:cubicBezTo>
                    <a:cubicBezTo>
                      <a:pt x="8811" y="0"/>
                      <a:pt x="8782" y="0"/>
                      <a:pt x="875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1" name="Google Shape;2641;p17"/>
              <p:cNvSpPr/>
              <p:nvPr/>
            </p:nvSpPr>
            <p:spPr>
              <a:xfrm>
                <a:off x="734818" y="4527686"/>
                <a:ext cx="368450" cy="94019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2724" extrusionOk="0">
                    <a:moveTo>
                      <a:pt x="7155" y="0"/>
                    </a:moveTo>
                    <a:cubicBezTo>
                      <a:pt x="6253" y="0"/>
                      <a:pt x="5357" y="149"/>
                      <a:pt x="4504" y="455"/>
                    </a:cubicBezTo>
                    <a:cubicBezTo>
                      <a:pt x="3069" y="889"/>
                      <a:pt x="1535" y="1423"/>
                      <a:pt x="334" y="2323"/>
                    </a:cubicBezTo>
                    <a:lnTo>
                      <a:pt x="0" y="2723"/>
                    </a:lnTo>
                    <a:cubicBezTo>
                      <a:pt x="2169" y="1222"/>
                      <a:pt x="4604" y="1556"/>
                      <a:pt x="7139" y="1423"/>
                    </a:cubicBezTo>
                    <a:cubicBezTo>
                      <a:pt x="8039" y="1356"/>
                      <a:pt x="10675" y="555"/>
                      <a:pt x="8573" y="122"/>
                    </a:cubicBezTo>
                    <a:cubicBezTo>
                      <a:pt x="8103" y="41"/>
                      <a:pt x="7628" y="0"/>
                      <a:pt x="71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2" name="Google Shape;2642;p17"/>
              <p:cNvSpPr/>
              <p:nvPr/>
            </p:nvSpPr>
            <p:spPr>
              <a:xfrm>
                <a:off x="894831" y="4446919"/>
                <a:ext cx="249890" cy="53119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1539" extrusionOk="0">
                    <a:moveTo>
                      <a:pt x="1166" y="0"/>
                    </a:moveTo>
                    <a:cubicBezTo>
                      <a:pt x="902" y="0"/>
                      <a:pt x="636" y="9"/>
                      <a:pt x="368" y="27"/>
                    </a:cubicBezTo>
                    <a:lnTo>
                      <a:pt x="335" y="27"/>
                    </a:lnTo>
                    <a:lnTo>
                      <a:pt x="1" y="160"/>
                    </a:lnTo>
                    <a:cubicBezTo>
                      <a:pt x="735" y="193"/>
                      <a:pt x="1402" y="360"/>
                      <a:pt x="2069" y="694"/>
                    </a:cubicBezTo>
                    <a:cubicBezTo>
                      <a:pt x="2711" y="955"/>
                      <a:pt x="4233" y="1538"/>
                      <a:pt x="5357" y="1538"/>
                    </a:cubicBezTo>
                    <a:cubicBezTo>
                      <a:pt x="5811" y="1538"/>
                      <a:pt x="6199" y="1443"/>
                      <a:pt x="6439" y="1194"/>
                    </a:cubicBezTo>
                    <a:cubicBezTo>
                      <a:pt x="7239" y="393"/>
                      <a:pt x="3937" y="193"/>
                      <a:pt x="3303" y="160"/>
                    </a:cubicBezTo>
                    <a:cubicBezTo>
                      <a:pt x="2595" y="62"/>
                      <a:pt x="1887" y="0"/>
                      <a:pt x="116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3" name="Google Shape;2643;p17"/>
              <p:cNvSpPr/>
              <p:nvPr/>
            </p:nvSpPr>
            <p:spPr>
              <a:xfrm>
                <a:off x="998481" y="4381030"/>
                <a:ext cx="216479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1837" extrusionOk="0">
                    <a:moveTo>
                      <a:pt x="100" y="1"/>
                    </a:moveTo>
                    <a:lnTo>
                      <a:pt x="0" y="101"/>
                    </a:lnTo>
                    <a:cubicBezTo>
                      <a:pt x="528" y="352"/>
                      <a:pt x="3825" y="1837"/>
                      <a:pt x="5415" y="1837"/>
                    </a:cubicBezTo>
                    <a:cubicBezTo>
                      <a:pt x="5934" y="1837"/>
                      <a:pt x="6271" y="1679"/>
                      <a:pt x="6271" y="1268"/>
                    </a:cubicBezTo>
                    <a:cubicBezTo>
                      <a:pt x="6271" y="68"/>
                      <a:pt x="1001" y="168"/>
                      <a:pt x="1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4" name="Google Shape;2644;p17"/>
              <p:cNvSpPr/>
              <p:nvPr/>
            </p:nvSpPr>
            <p:spPr>
              <a:xfrm>
                <a:off x="1119354" y="4323458"/>
                <a:ext cx="181964" cy="65510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1898" extrusionOk="0">
                    <a:moveTo>
                      <a:pt x="301" y="1"/>
                    </a:moveTo>
                    <a:lnTo>
                      <a:pt x="1" y="168"/>
                    </a:lnTo>
                    <a:cubicBezTo>
                      <a:pt x="804" y="722"/>
                      <a:pt x="2298" y="1897"/>
                      <a:pt x="3450" y="1897"/>
                    </a:cubicBezTo>
                    <a:cubicBezTo>
                      <a:pt x="3685" y="1897"/>
                      <a:pt x="3906" y="1849"/>
                      <a:pt x="4104" y="1736"/>
                    </a:cubicBezTo>
                    <a:cubicBezTo>
                      <a:pt x="5271" y="1068"/>
                      <a:pt x="2703" y="535"/>
                      <a:pt x="2102" y="401"/>
                    </a:cubicBezTo>
                    <a:cubicBezTo>
                      <a:pt x="1502" y="234"/>
                      <a:pt x="868" y="134"/>
                      <a:pt x="30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5" name="Google Shape;2645;p17"/>
              <p:cNvSpPr/>
              <p:nvPr/>
            </p:nvSpPr>
            <p:spPr>
              <a:xfrm>
                <a:off x="1195357" y="4256118"/>
                <a:ext cx="232218" cy="46112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1336" extrusionOk="0">
                    <a:moveTo>
                      <a:pt x="4577" y="0"/>
                    </a:moveTo>
                    <a:cubicBezTo>
                      <a:pt x="2946" y="0"/>
                      <a:pt x="882" y="248"/>
                      <a:pt x="400" y="518"/>
                    </a:cubicBezTo>
                    <a:cubicBezTo>
                      <a:pt x="367" y="584"/>
                      <a:pt x="167" y="718"/>
                      <a:pt x="134" y="751"/>
                    </a:cubicBezTo>
                    <a:lnTo>
                      <a:pt x="0" y="851"/>
                    </a:lnTo>
                    <a:cubicBezTo>
                      <a:pt x="596" y="966"/>
                      <a:pt x="2628" y="1336"/>
                      <a:pt x="4297" y="1336"/>
                    </a:cubicBezTo>
                    <a:cubicBezTo>
                      <a:pt x="5526" y="1336"/>
                      <a:pt x="6558" y="1135"/>
                      <a:pt x="6672" y="484"/>
                    </a:cubicBezTo>
                    <a:cubicBezTo>
                      <a:pt x="6728" y="132"/>
                      <a:pt x="5768" y="0"/>
                      <a:pt x="457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6" name="Google Shape;2646;p17"/>
              <p:cNvSpPr/>
              <p:nvPr/>
            </p:nvSpPr>
            <p:spPr>
              <a:xfrm>
                <a:off x="1282853" y="4128791"/>
                <a:ext cx="192284" cy="8649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2506" extrusionOk="0">
                    <a:moveTo>
                      <a:pt x="5012" y="1"/>
                    </a:moveTo>
                    <a:cubicBezTo>
                      <a:pt x="3872" y="1"/>
                      <a:pt x="1375" y="1431"/>
                      <a:pt x="200" y="2072"/>
                    </a:cubicBezTo>
                    <a:lnTo>
                      <a:pt x="0" y="2505"/>
                    </a:lnTo>
                    <a:cubicBezTo>
                      <a:pt x="768" y="2505"/>
                      <a:pt x="1535" y="2439"/>
                      <a:pt x="2269" y="2305"/>
                    </a:cubicBezTo>
                    <a:cubicBezTo>
                      <a:pt x="3303" y="2105"/>
                      <a:pt x="5438" y="1538"/>
                      <a:pt x="5571" y="304"/>
                    </a:cubicBezTo>
                    <a:cubicBezTo>
                      <a:pt x="5498" y="90"/>
                      <a:pt x="5297" y="1"/>
                      <a:pt x="501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7" name="Google Shape;2647;p17"/>
              <p:cNvSpPr/>
              <p:nvPr/>
            </p:nvSpPr>
            <p:spPr>
              <a:xfrm>
                <a:off x="1240261" y="4033287"/>
                <a:ext cx="73966" cy="162428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4706" extrusionOk="0">
                    <a:moveTo>
                      <a:pt x="1043" y="0"/>
                    </a:moveTo>
                    <a:cubicBezTo>
                      <a:pt x="1030" y="0"/>
                      <a:pt x="1015" y="1"/>
                      <a:pt x="1001" y="2"/>
                    </a:cubicBezTo>
                    <a:cubicBezTo>
                      <a:pt x="0" y="102"/>
                      <a:pt x="567" y="4105"/>
                      <a:pt x="667" y="4705"/>
                    </a:cubicBezTo>
                    <a:lnTo>
                      <a:pt x="834" y="4472"/>
                    </a:lnTo>
                    <a:cubicBezTo>
                      <a:pt x="1131" y="3879"/>
                      <a:pt x="2143" y="0"/>
                      <a:pt x="10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8" name="Google Shape;2648;p17"/>
              <p:cNvSpPr/>
              <p:nvPr/>
            </p:nvSpPr>
            <p:spPr>
              <a:xfrm>
                <a:off x="1172335" y="4076707"/>
                <a:ext cx="67581" cy="17658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5116" extrusionOk="0">
                    <a:moveTo>
                      <a:pt x="900" y="1"/>
                    </a:moveTo>
                    <a:cubicBezTo>
                      <a:pt x="841" y="1"/>
                      <a:pt x="774" y="15"/>
                      <a:pt x="701" y="45"/>
                    </a:cubicBezTo>
                    <a:cubicBezTo>
                      <a:pt x="0" y="378"/>
                      <a:pt x="234" y="2547"/>
                      <a:pt x="334" y="3047"/>
                    </a:cubicBezTo>
                    <a:cubicBezTo>
                      <a:pt x="534" y="3714"/>
                      <a:pt x="600" y="4381"/>
                      <a:pt x="534" y="5048"/>
                    </a:cubicBezTo>
                    <a:lnTo>
                      <a:pt x="600" y="5115"/>
                    </a:lnTo>
                    <a:cubicBezTo>
                      <a:pt x="695" y="4578"/>
                      <a:pt x="1957" y="1"/>
                      <a:pt x="9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9" name="Google Shape;2649;p17"/>
              <p:cNvSpPr/>
              <p:nvPr/>
            </p:nvSpPr>
            <p:spPr>
              <a:xfrm>
                <a:off x="1061782" y="4151260"/>
                <a:ext cx="89463" cy="156112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4523" extrusionOk="0">
                    <a:moveTo>
                      <a:pt x="1299" y="1"/>
                    </a:moveTo>
                    <a:cubicBezTo>
                      <a:pt x="1248" y="1"/>
                      <a:pt x="1193" y="7"/>
                      <a:pt x="1135" y="20"/>
                    </a:cubicBezTo>
                    <a:cubicBezTo>
                      <a:pt x="1" y="320"/>
                      <a:pt x="1302" y="3556"/>
                      <a:pt x="1302" y="4390"/>
                    </a:cubicBezTo>
                    <a:lnTo>
                      <a:pt x="1335" y="4523"/>
                    </a:lnTo>
                    <a:cubicBezTo>
                      <a:pt x="1624" y="3913"/>
                      <a:pt x="2592" y="1"/>
                      <a:pt x="129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0" name="Google Shape;2650;p17"/>
              <p:cNvSpPr/>
              <p:nvPr/>
            </p:nvSpPr>
            <p:spPr>
              <a:xfrm>
                <a:off x="982362" y="4176767"/>
                <a:ext cx="79627" cy="16860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4885" extrusionOk="0">
                    <a:moveTo>
                      <a:pt x="1216" y="1"/>
                    </a:moveTo>
                    <a:cubicBezTo>
                      <a:pt x="1151" y="1"/>
                      <a:pt x="1080" y="16"/>
                      <a:pt x="1001" y="48"/>
                    </a:cubicBezTo>
                    <a:cubicBezTo>
                      <a:pt x="0" y="482"/>
                      <a:pt x="967" y="4118"/>
                      <a:pt x="1201" y="4885"/>
                    </a:cubicBezTo>
                    <a:lnTo>
                      <a:pt x="1234" y="4885"/>
                    </a:lnTo>
                    <a:cubicBezTo>
                      <a:pt x="1518" y="4255"/>
                      <a:pt x="2306" y="1"/>
                      <a:pt x="12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1" name="Google Shape;2651;p17"/>
              <p:cNvSpPr/>
              <p:nvPr/>
            </p:nvSpPr>
            <p:spPr>
              <a:xfrm>
                <a:off x="856864" y="4232924"/>
                <a:ext cx="94434" cy="159667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626" extrusionOk="0">
                    <a:moveTo>
                      <a:pt x="1516" y="0"/>
                    </a:moveTo>
                    <a:cubicBezTo>
                      <a:pt x="1377" y="0"/>
                      <a:pt x="1227" y="84"/>
                      <a:pt x="1068" y="289"/>
                    </a:cubicBezTo>
                    <a:cubicBezTo>
                      <a:pt x="0" y="1723"/>
                      <a:pt x="2202" y="3224"/>
                      <a:pt x="2302" y="4459"/>
                    </a:cubicBezTo>
                    <a:lnTo>
                      <a:pt x="2402" y="4625"/>
                    </a:lnTo>
                    <a:cubicBezTo>
                      <a:pt x="2535" y="3625"/>
                      <a:pt x="2735" y="2491"/>
                      <a:pt x="2435" y="1490"/>
                    </a:cubicBezTo>
                    <a:cubicBezTo>
                      <a:pt x="2332" y="974"/>
                      <a:pt x="1990" y="0"/>
                      <a:pt x="151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2" name="Google Shape;2652;p17"/>
              <p:cNvSpPr/>
              <p:nvPr/>
            </p:nvSpPr>
            <p:spPr>
              <a:xfrm>
                <a:off x="767055" y="4265472"/>
                <a:ext cx="99059" cy="18006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5217" extrusionOk="0">
                    <a:moveTo>
                      <a:pt x="1164" y="0"/>
                    </a:moveTo>
                    <a:cubicBezTo>
                      <a:pt x="997" y="0"/>
                      <a:pt x="827" y="146"/>
                      <a:pt x="667" y="513"/>
                    </a:cubicBezTo>
                    <a:cubicBezTo>
                      <a:pt x="0" y="2015"/>
                      <a:pt x="2235" y="3983"/>
                      <a:pt x="2702" y="5217"/>
                    </a:cubicBezTo>
                    <a:lnTo>
                      <a:pt x="2869" y="5050"/>
                    </a:lnTo>
                    <a:cubicBezTo>
                      <a:pt x="2669" y="3983"/>
                      <a:pt x="2602" y="2982"/>
                      <a:pt x="2335" y="1948"/>
                    </a:cubicBezTo>
                    <a:cubicBezTo>
                      <a:pt x="2208" y="1466"/>
                      <a:pt x="1696" y="0"/>
                      <a:pt x="116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3" name="Google Shape;2653;p17"/>
              <p:cNvSpPr/>
              <p:nvPr/>
            </p:nvSpPr>
            <p:spPr>
              <a:xfrm>
                <a:off x="662267" y="4355799"/>
                <a:ext cx="119768" cy="173784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5035" extrusionOk="0">
                    <a:moveTo>
                      <a:pt x="792" y="1"/>
                    </a:moveTo>
                    <a:cubicBezTo>
                      <a:pt x="638" y="1"/>
                      <a:pt x="502" y="106"/>
                      <a:pt x="401" y="365"/>
                    </a:cubicBezTo>
                    <a:cubicBezTo>
                      <a:pt x="1" y="1366"/>
                      <a:pt x="1002" y="2900"/>
                      <a:pt x="1602" y="3500"/>
                    </a:cubicBezTo>
                    <a:cubicBezTo>
                      <a:pt x="2069" y="4034"/>
                      <a:pt x="2936" y="4501"/>
                      <a:pt x="3270" y="5035"/>
                    </a:cubicBezTo>
                    <a:lnTo>
                      <a:pt x="3470" y="4901"/>
                    </a:lnTo>
                    <a:cubicBezTo>
                      <a:pt x="3036" y="3934"/>
                      <a:pt x="2836" y="2833"/>
                      <a:pt x="2403" y="1899"/>
                    </a:cubicBezTo>
                    <a:cubicBezTo>
                      <a:pt x="2167" y="1402"/>
                      <a:pt x="1356" y="1"/>
                      <a:pt x="7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4" name="Google Shape;2654;p17"/>
              <p:cNvSpPr/>
              <p:nvPr/>
            </p:nvSpPr>
            <p:spPr>
              <a:xfrm>
                <a:off x="562103" y="4460311"/>
                <a:ext cx="141650" cy="162532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709" extrusionOk="0">
                    <a:moveTo>
                      <a:pt x="1114" y="1"/>
                    </a:moveTo>
                    <a:cubicBezTo>
                      <a:pt x="923" y="1"/>
                      <a:pt x="758" y="122"/>
                      <a:pt x="635" y="406"/>
                    </a:cubicBezTo>
                    <a:cubicBezTo>
                      <a:pt x="1" y="1873"/>
                      <a:pt x="2836" y="4275"/>
                      <a:pt x="3970" y="4709"/>
                    </a:cubicBezTo>
                    <a:lnTo>
                      <a:pt x="4104" y="4442"/>
                    </a:lnTo>
                    <a:cubicBezTo>
                      <a:pt x="3991" y="3652"/>
                      <a:pt x="2161" y="1"/>
                      <a:pt x="111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5" name="Google Shape;2655;p17"/>
              <p:cNvSpPr/>
              <p:nvPr/>
            </p:nvSpPr>
            <p:spPr>
              <a:xfrm>
                <a:off x="448134" y="4525304"/>
                <a:ext cx="184898" cy="205780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5962" extrusionOk="0">
                    <a:moveTo>
                      <a:pt x="1992" y="1"/>
                    </a:moveTo>
                    <a:cubicBezTo>
                      <a:pt x="1867" y="1"/>
                      <a:pt x="1747" y="40"/>
                      <a:pt x="1635" y="124"/>
                    </a:cubicBezTo>
                    <a:cubicBezTo>
                      <a:pt x="0" y="1391"/>
                      <a:pt x="5037" y="4861"/>
                      <a:pt x="5204" y="5961"/>
                    </a:cubicBezTo>
                    <a:lnTo>
                      <a:pt x="5204" y="5628"/>
                    </a:lnTo>
                    <a:cubicBezTo>
                      <a:pt x="5357" y="4620"/>
                      <a:pt x="3355" y="1"/>
                      <a:pt x="19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6" name="Google Shape;2656;p17"/>
              <p:cNvSpPr/>
              <p:nvPr/>
            </p:nvSpPr>
            <p:spPr>
              <a:xfrm>
                <a:off x="410132" y="4644141"/>
                <a:ext cx="152005" cy="185968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5388" extrusionOk="0">
                    <a:moveTo>
                      <a:pt x="1294" y="0"/>
                    </a:moveTo>
                    <a:cubicBezTo>
                      <a:pt x="1085" y="0"/>
                      <a:pt x="884" y="113"/>
                      <a:pt x="701" y="384"/>
                    </a:cubicBezTo>
                    <a:cubicBezTo>
                      <a:pt x="1" y="1518"/>
                      <a:pt x="1802" y="3286"/>
                      <a:pt x="2436" y="3919"/>
                    </a:cubicBezTo>
                    <a:cubicBezTo>
                      <a:pt x="2969" y="4420"/>
                      <a:pt x="3637" y="4853"/>
                      <a:pt x="4170" y="5387"/>
                    </a:cubicBezTo>
                    <a:lnTo>
                      <a:pt x="4270" y="5254"/>
                    </a:lnTo>
                    <a:cubicBezTo>
                      <a:pt x="4404" y="4486"/>
                      <a:pt x="3703" y="3386"/>
                      <a:pt x="3436" y="2652"/>
                    </a:cubicBezTo>
                    <a:cubicBezTo>
                      <a:pt x="3220" y="2084"/>
                      <a:pt x="2191" y="0"/>
                      <a:pt x="12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7" name="Google Shape;2657;p17"/>
              <p:cNvSpPr/>
              <p:nvPr/>
            </p:nvSpPr>
            <p:spPr>
              <a:xfrm>
                <a:off x="387214" y="4767361"/>
                <a:ext cx="108171" cy="15946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4620" extrusionOk="0">
                    <a:moveTo>
                      <a:pt x="574" y="1"/>
                    </a:moveTo>
                    <a:cubicBezTo>
                      <a:pt x="227" y="1"/>
                      <a:pt x="0" y="301"/>
                      <a:pt x="164" y="916"/>
                    </a:cubicBezTo>
                    <a:cubicBezTo>
                      <a:pt x="498" y="2351"/>
                      <a:pt x="2433" y="3285"/>
                      <a:pt x="2866" y="4619"/>
                    </a:cubicBezTo>
                    <a:lnTo>
                      <a:pt x="3100" y="4319"/>
                    </a:lnTo>
                    <a:cubicBezTo>
                      <a:pt x="3133" y="3452"/>
                      <a:pt x="2666" y="2818"/>
                      <a:pt x="2332" y="2017"/>
                    </a:cubicBezTo>
                    <a:cubicBezTo>
                      <a:pt x="2099" y="1383"/>
                      <a:pt x="1732" y="816"/>
                      <a:pt x="1298" y="349"/>
                    </a:cubicBezTo>
                    <a:cubicBezTo>
                      <a:pt x="1054" y="118"/>
                      <a:pt x="791" y="1"/>
                      <a:pt x="57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8" name="Google Shape;2658;p17"/>
              <p:cNvSpPr/>
              <p:nvPr/>
            </p:nvSpPr>
            <p:spPr>
              <a:xfrm>
                <a:off x="1353437" y="4158681"/>
                <a:ext cx="76417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976" extrusionOk="0">
                    <a:moveTo>
                      <a:pt x="2019" y="1"/>
                    </a:moveTo>
                    <a:cubicBezTo>
                      <a:pt x="2010" y="1"/>
                      <a:pt x="2000" y="2"/>
                      <a:pt x="1992" y="5"/>
                    </a:cubicBezTo>
                    <a:cubicBezTo>
                      <a:pt x="1391" y="338"/>
                      <a:pt x="757" y="572"/>
                      <a:pt x="124" y="772"/>
                    </a:cubicBezTo>
                    <a:cubicBezTo>
                      <a:pt x="0" y="803"/>
                      <a:pt x="19" y="976"/>
                      <a:pt x="128" y="976"/>
                    </a:cubicBezTo>
                    <a:cubicBezTo>
                      <a:pt x="137" y="976"/>
                      <a:pt x="147" y="975"/>
                      <a:pt x="157" y="972"/>
                    </a:cubicBezTo>
                    <a:cubicBezTo>
                      <a:pt x="824" y="772"/>
                      <a:pt x="1491" y="505"/>
                      <a:pt x="2092" y="205"/>
                    </a:cubicBezTo>
                    <a:cubicBezTo>
                      <a:pt x="2213" y="144"/>
                      <a:pt x="2113" y="1"/>
                      <a:pt x="201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9" name="Google Shape;2659;p17"/>
              <p:cNvSpPr/>
              <p:nvPr/>
            </p:nvSpPr>
            <p:spPr>
              <a:xfrm>
                <a:off x="1289756" y="4270511"/>
                <a:ext cx="89843" cy="16153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68" extrusionOk="0">
                    <a:moveTo>
                      <a:pt x="2469" y="1"/>
                    </a:moveTo>
                    <a:cubicBezTo>
                      <a:pt x="1702" y="134"/>
                      <a:pt x="901" y="201"/>
                      <a:pt x="134" y="234"/>
                    </a:cubicBezTo>
                    <a:cubicBezTo>
                      <a:pt x="0" y="234"/>
                      <a:pt x="0" y="468"/>
                      <a:pt x="134" y="468"/>
                    </a:cubicBezTo>
                    <a:cubicBezTo>
                      <a:pt x="901" y="434"/>
                      <a:pt x="1702" y="334"/>
                      <a:pt x="2469" y="234"/>
                    </a:cubicBezTo>
                    <a:cubicBezTo>
                      <a:pt x="2602" y="234"/>
                      <a:pt x="2602" y="1"/>
                      <a:pt x="246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0" name="Google Shape;2660;p17"/>
              <p:cNvSpPr/>
              <p:nvPr/>
            </p:nvSpPr>
            <p:spPr>
              <a:xfrm>
                <a:off x="1267873" y="4065559"/>
                <a:ext cx="10389" cy="628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821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lnTo>
                      <a:pt x="34" y="68"/>
                    </a:lnTo>
                    <a:lnTo>
                      <a:pt x="34" y="68"/>
                    </a:lnTo>
                    <a:cubicBezTo>
                      <a:pt x="1" y="635"/>
                      <a:pt x="34" y="1202"/>
                      <a:pt x="101" y="1736"/>
                    </a:cubicBezTo>
                    <a:cubicBezTo>
                      <a:pt x="101" y="1794"/>
                      <a:pt x="139" y="1820"/>
                      <a:pt x="182" y="1820"/>
                    </a:cubicBezTo>
                    <a:cubicBezTo>
                      <a:pt x="238" y="1820"/>
                      <a:pt x="301" y="1777"/>
                      <a:pt x="301" y="1702"/>
                    </a:cubicBezTo>
                    <a:cubicBezTo>
                      <a:pt x="234" y="1168"/>
                      <a:pt x="201" y="635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1" name="Google Shape;2661;p17"/>
              <p:cNvSpPr/>
              <p:nvPr/>
            </p:nvSpPr>
            <p:spPr>
              <a:xfrm>
                <a:off x="1190731" y="4102456"/>
                <a:ext cx="11563" cy="598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34" extrusionOk="0">
                    <a:moveTo>
                      <a:pt x="210" y="1"/>
                    </a:moveTo>
                    <a:cubicBezTo>
                      <a:pt x="170" y="1"/>
                      <a:pt x="134" y="29"/>
                      <a:pt x="134" y="99"/>
                    </a:cubicBezTo>
                    <a:cubicBezTo>
                      <a:pt x="34" y="600"/>
                      <a:pt x="1" y="1134"/>
                      <a:pt x="34" y="1634"/>
                    </a:cubicBezTo>
                    <a:cubicBezTo>
                      <a:pt x="34" y="1701"/>
                      <a:pt x="76" y="1734"/>
                      <a:pt x="122" y="1734"/>
                    </a:cubicBezTo>
                    <a:cubicBezTo>
                      <a:pt x="168" y="1734"/>
                      <a:pt x="218" y="1701"/>
                      <a:pt x="234" y="1634"/>
                    </a:cubicBezTo>
                    <a:cubicBezTo>
                      <a:pt x="234" y="1134"/>
                      <a:pt x="268" y="633"/>
                      <a:pt x="334" y="133"/>
                    </a:cubicBezTo>
                    <a:cubicBezTo>
                      <a:pt x="334" y="55"/>
                      <a:pt x="267" y="1"/>
                      <a:pt x="21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2" name="Google Shape;2662;p17"/>
              <p:cNvSpPr/>
              <p:nvPr/>
            </p:nvSpPr>
            <p:spPr>
              <a:xfrm>
                <a:off x="1100923" y="4173799"/>
                <a:ext cx="8111" cy="5905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11" extrusionOk="0">
                    <a:moveTo>
                      <a:pt x="101" y="1"/>
                    </a:moveTo>
                    <a:cubicBezTo>
                      <a:pt x="51" y="1"/>
                      <a:pt x="1" y="34"/>
                      <a:pt x="1" y="101"/>
                    </a:cubicBezTo>
                    <a:cubicBezTo>
                      <a:pt x="34" y="601"/>
                      <a:pt x="1" y="1101"/>
                      <a:pt x="1" y="1635"/>
                    </a:cubicBezTo>
                    <a:cubicBezTo>
                      <a:pt x="18" y="1685"/>
                      <a:pt x="68" y="1710"/>
                      <a:pt x="113" y="1710"/>
                    </a:cubicBezTo>
                    <a:cubicBezTo>
                      <a:pt x="159" y="1710"/>
                      <a:pt x="201" y="1685"/>
                      <a:pt x="201" y="1635"/>
                    </a:cubicBezTo>
                    <a:cubicBezTo>
                      <a:pt x="201" y="1101"/>
                      <a:pt x="234" y="601"/>
                      <a:pt x="201" y="101"/>
                    </a:cubicBezTo>
                    <a:cubicBezTo>
                      <a:pt x="201" y="34"/>
                      <a:pt x="151" y="1"/>
                      <a:pt x="1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3" name="Google Shape;2663;p17"/>
              <p:cNvSpPr/>
              <p:nvPr/>
            </p:nvSpPr>
            <p:spPr>
              <a:xfrm>
                <a:off x="1168158" y="4353279"/>
                <a:ext cx="68306" cy="22159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642" extrusionOk="0">
                    <a:moveTo>
                      <a:pt x="158" y="1"/>
                    </a:moveTo>
                    <a:cubicBezTo>
                      <a:pt x="45" y="1"/>
                      <a:pt x="0" y="174"/>
                      <a:pt x="154" y="204"/>
                    </a:cubicBezTo>
                    <a:cubicBezTo>
                      <a:pt x="688" y="371"/>
                      <a:pt x="1255" y="471"/>
                      <a:pt x="1822" y="638"/>
                    </a:cubicBezTo>
                    <a:cubicBezTo>
                      <a:pt x="1830" y="641"/>
                      <a:pt x="1837" y="642"/>
                      <a:pt x="1845" y="642"/>
                    </a:cubicBezTo>
                    <a:cubicBezTo>
                      <a:pt x="1931" y="642"/>
                      <a:pt x="1979" y="469"/>
                      <a:pt x="1856" y="438"/>
                    </a:cubicBezTo>
                    <a:cubicBezTo>
                      <a:pt x="1322" y="271"/>
                      <a:pt x="755" y="138"/>
                      <a:pt x="188" y="4"/>
                    </a:cubicBezTo>
                    <a:cubicBezTo>
                      <a:pt x="178" y="2"/>
                      <a:pt x="168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4" name="Google Shape;2664;p17"/>
              <p:cNvSpPr/>
              <p:nvPr/>
            </p:nvSpPr>
            <p:spPr>
              <a:xfrm>
                <a:off x="1101302" y="4409712"/>
                <a:ext cx="77590" cy="1984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575" extrusionOk="0">
                    <a:moveTo>
                      <a:pt x="128" y="0"/>
                    </a:moveTo>
                    <a:cubicBezTo>
                      <a:pt x="19" y="0"/>
                      <a:pt x="0" y="173"/>
                      <a:pt x="123" y="204"/>
                    </a:cubicBezTo>
                    <a:cubicBezTo>
                      <a:pt x="757" y="271"/>
                      <a:pt x="1424" y="404"/>
                      <a:pt x="2058" y="571"/>
                    </a:cubicBezTo>
                    <a:cubicBezTo>
                      <a:pt x="2068" y="573"/>
                      <a:pt x="2078" y="575"/>
                      <a:pt x="2087" y="575"/>
                    </a:cubicBezTo>
                    <a:cubicBezTo>
                      <a:pt x="2200" y="575"/>
                      <a:pt x="2248" y="401"/>
                      <a:pt x="2125" y="371"/>
                    </a:cubicBezTo>
                    <a:cubicBezTo>
                      <a:pt x="1491" y="204"/>
                      <a:pt x="824" y="70"/>
                      <a:pt x="157" y="4"/>
                    </a:cubicBezTo>
                    <a:cubicBezTo>
                      <a:pt x="146" y="1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5" name="Google Shape;2665;p17"/>
              <p:cNvSpPr/>
              <p:nvPr/>
            </p:nvSpPr>
            <p:spPr>
              <a:xfrm>
                <a:off x="1015739" y="4470839"/>
                <a:ext cx="71412" cy="13841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01" extrusionOk="0">
                    <a:moveTo>
                      <a:pt x="134" y="1"/>
                    </a:moveTo>
                    <a:cubicBezTo>
                      <a:pt x="0" y="1"/>
                      <a:pt x="0" y="201"/>
                      <a:pt x="134" y="201"/>
                    </a:cubicBezTo>
                    <a:cubicBezTo>
                      <a:pt x="734" y="301"/>
                      <a:pt x="1335" y="368"/>
                      <a:pt x="1969" y="401"/>
                    </a:cubicBezTo>
                    <a:cubicBezTo>
                      <a:pt x="2062" y="401"/>
                      <a:pt x="2068" y="198"/>
                      <a:pt x="1987" y="198"/>
                    </a:cubicBezTo>
                    <a:cubicBezTo>
                      <a:pt x="1981" y="198"/>
                      <a:pt x="1975" y="199"/>
                      <a:pt x="1969" y="201"/>
                    </a:cubicBezTo>
                    <a:cubicBezTo>
                      <a:pt x="1335" y="167"/>
                      <a:pt x="734" y="10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6" name="Google Shape;2666;p17"/>
              <p:cNvSpPr/>
              <p:nvPr/>
            </p:nvSpPr>
            <p:spPr>
              <a:xfrm>
                <a:off x="933178" y="4542907"/>
                <a:ext cx="65820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686" extrusionOk="0">
                    <a:moveTo>
                      <a:pt x="1777" y="1"/>
                    </a:moveTo>
                    <a:cubicBezTo>
                      <a:pt x="1761" y="1"/>
                      <a:pt x="1744" y="5"/>
                      <a:pt x="1725" y="14"/>
                    </a:cubicBezTo>
                    <a:cubicBezTo>
                      <a:pt x="1192" y="181"/>
                      <a:pt x="658" y="281"/>
                      <a:pt x="124" y="481"/>
                    </a:cubicBezTo>
                    <a:cubicBezTo>
                      <a:pt x="1" y="512"/>
                      <a:pt x="48" y="685"/>
                      <a:pt x="135" y="685"/>
                    </a:cubicBezTo>
                    <a:cubicBezTo>
                      <a:pt x="142" y="685"/>
                      <a:pt x="150" y="684"/>
                      <a:pt x="158" y="681"/>
                    </a:cubicBezTo>
                    <a:cubicBezTo>
                      <a:pt x="691" y="481"/>
                      <a:pt x="1258" y="381"/>
                      <a:pt x="1792" y="214"/>
                    </a:cubicBezTo>
                    <a:cubicBezTo>
                      <a:pt x="1907" y="157"/>
                      <a:pt x="1873" y="1"/>
                      <a:pt x="177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7" name="Google Shape;2667;p17"/>
              <p:cNvSpPr/>
              <p:nvPr/>
            </p:nvSpPr>
            <p:spPr>
              <a:xfrm>
                <a:off x="1019673" y="4213561"/>
                <a:ext cx="11079" cy="581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84" extrusionOk="0">
                    <a:moveTo>
                      <a:pt x="120" y="0"/>
                    </a:moveTo>
                    <a:cubicBezTo>
                      <a:pt x="60" y="0"/>
                      <a:pt x="0" y="52"/>
                      <a:pt x="20" y="149"/>
                    </a:cubicBezTo>
                    <a:cubicBezTo>
                      <a:pt x="87" y="616"/>
                      <a:pt x="120" y="1117"/>
                      <a:pt x="53" y="1584"/>
                    </a:cubicBezTo>
                    <a:cubicBezTo>
                      <a:pt x="53" y="1651"/>
                      <a:pt x="112" y="1684"/>
                      <a:pt x="170" y="1684"/>
                    </a:cubicBezTo>
                    <a:cubicBezTo>
                      <a:pt x="228" y="1684"/>
                      <a:pt x="287" y="1651"/>
                      <a:pt x="287" y="1584"/>
                    </a:cubicBezTo>
                    <a:cubicBezTo>
                      <a:pt x="320" y="1083"/>
                      <a:pt x="287" y="583"/>
                      <a:pt x="220" y="83"/>
                    </a:cubicBezTo>
                    <a:cubicBezTo>
                      <a:pt x="206" y="27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8" name="Google Shape;2668;p17"/>
              <p:cNvSpPr/>
              <p:nvPr/>
            </p:nvSpPr>
            <p:spPr>
              <a:xfrm>
                <a:off x="900941" y="4277138"/>
                <a:ext cx="30097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466" extrusionOk="0">
                    <a:moveTo>
                      <a:pt x="133" y="1"/>
                    </a:moveTo>
                    <a:cubicBezTo>
                      <a:pt x="60" y="1"/>
                      <a:pt x="1" y="71"/>
                      <a:pt x="24" y="142"/>
                    </a:cubicBezTo>
                    <a:cubicBezTo>
                      <a:pt x="258" y="542"/>
                      <a:pt x="458" y="976"/>
                      <a:pt x="658" y="1410"/>
                    </a:cubicBezTo>
                    <a:cubicBezTo>
                      <a:pt x="668" y="1450"/>
                      <a:pt x="693" y="1466"/>
                      <a:pt x="721" y="1466"/>
                    </a:cubicBezTo>
                    <a:cubicBezTo>
                      <a:pt x="788" y="1466"/>
                      <a:pt x="871" y="1380"/>
                      <a:pt x="825" y="1310"/>
                    </a:cubicBezTo>
                    <a:cubicBezTo>
                      <a:pt x="658" y="876"/>
                      <a:pt x="458" y="442"/>
                      <a:pt x="224" y="42"/>
                    </a:cubicBezTo>
                    <a:cubicBezTo>
                      <a:pt x="195" y="13"/>
                      <a:pt x="16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9" name="Google Shape;2669;p17"/>
              <p:cNvSpPr/>
              <p:nvPr/>
            </p:nvSpPr>
            <p:spPr>
              <a:xfrm>
                <a:off x="806058" y="4310515"/>
                <a:ext cx="36344" cy="58158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685" extrusionOk="0">
                    <a:moveTo>
                      <a:pt x="156" y="1"/>
                    </a:moveTo>
                    <a:cubicBezTo>
                      <a:pt x="80" y="1"/>
                      <a:pt x="0" y="72"/>
                      <a:pt x="71" y="142"/>
                    </a:cubicBezTo>
                    <a:cubicBezTo>
                      <a:pt x="338" y="643"/>
                      <a:pt x="605" y="1110"/>
                      <a:pt x="805" y="1644"/>
                    </a:cubicBezTo>
                    <a:cubicBezTo>
                      <a:pt x="825" y="1673"/>
                      <a:pt x="856" y="1685"/>
                      <a:pt x="888" y="1685"/>
                    </a:cubicBezTo>
                    <a:cubicBezTo>
                      <a:pt x="966" y="1685"/>
                      <a:pt x="1052" y="1614"/>
                      <a:pt x="1005" y="1543"/>
                    </a:cubicBezTo>
                    <a:cubicBezTo>
                      <a:pt x="772" y="1010"/>
                      <a:pt x="505" y="509"/>
                      <a:pt x="238" y="42"/>
                    </a:cubicBezTo>
                    <a:cubicBezTo>
                      <a:pt x="218" y="13"/>
                      <a:pt x="187" y="1"/>
                      <a:pt x="15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0" name="Google Shape;2670;p17"/>
              <p:cNvSpPr/>
              <p:nvPr/>
            </p:nvSpPr>
            <p:spPr>
              <a:xfrm>
                <a:off x="606732" y="4521438"/>
                <a:ext cx="55984" cy="51807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01" extrusionOk="0">
                    <a:moveTo>
                      <a:pt x="146" y="0"/>
                    </a:moveTo>
                    <a:cubicBezTo>
                      <a:pt x="75" y="0"/>
                      <a:pt x="0" y="94"/>
                      <a:pt x="75" y="169"/>
                    </a:cubicBezTo>
                    <a:cubicBezTo>
                      <a:pt x="476" y="636"/>
                      <a:pt x="943" y="1070"/>
                      <a:pt x="1410" y="1470"/>
                    </a:cubicBezTo>
                    <a:cubicBezTo>
                      <a:pt x="1431" y="1492"/>
                      <a:pt x="1455" y="1501"/>
                      <a:pt x="1477" y="1501"/>
                    </a:cubicBezTo>
                    <a:cubicBezTo>
                      <a:pt x="1557" y="1501"/>
                      <a:pt x="1621" y="1382"/>
                      <a:pt x="1543" y="1303"/>
                    </a:cubicBezTo>
                    <a:cubicBezTo>
                      <a:pt x="1076" y="936"/>
                      <a:pt x="642" y="503"/>
                      <a:pt x="209" y="36"/>
                    </a:cubicBezTo>
                    <a:cubicBezTo>
                      <a:pt x="192" y="11"/>
                      <a:pt x="169" y="0"/>
                      <a:pt x="14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1" name="Google Shape;2671;p17"/>
              <p:cNvSpPr/>
              <p:nvPr/>
            </p:nvSpPr>
            <p:spPr>
              <a:xfrm>
                <a:off x="697472" y="4402671"/>
                <a:ext cx="45802" cy="6806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972" extrusionOk="0">
                    <a:moveTo>
                      <a:pt x="156" y="0"/>
                    </a:moveTo>
                    <a:cubicBezTo>
                      <a:pt x="90" y="0"/>
                      <a:pt x="0" y="79"/>
                      <a:pt x="48" y="174"/>
                    </a:cubicBezTo>
                    <a:cubicBezTo>
                      <a:pt x="348" y="775"/>
                      <a:pt x="749" y="1342"/>
                      <a:pt x="1082" y="1909"/>
                    </a:cubicBezTo>
                    <a:cubicBezTo>
                      <a:pt x="1116" y="1953"/>
                      <a:pt x="1156" y="1972"/>
                      <a:pt x="1193" y="1972"/>
                    </a:cubicBezTo>
                    <a:cubicBezTo>
                      <a:pt x="1268" y="1972"/>
                      <a:pt x="1327" y="1898"/>
                      <a:pt x="1282" y="1809"/>
                    </a:cubicBezTo>
                    <a:cubicBezTo>
                      <a:pt x="949" y="1242"/>
                      <a:pt x="515" y="675"/>
                      <a:pt x="215" y="41"/>
                    </a:cubicBezTo>
                    <a:cubicBezTo>
                      <a:pt x="206" y="13"/>
                      <a:pt x="183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2" name="Google Shape;2672;p17"/>
              <p:cNvSpPr/>
              <p:nvPr/>
            </p:nvSpPr>
            <p:spPr>
              <a:xfrm>
                <a:off x="859142" y="4679243"/>
                <a:ext cx="97574" cy="13979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405" extrusionOk="0">
                    <a:moveTo>
                      <a:pt x="134" y="0"/>
                    </a:moveTo>
                    <a:cubicBezTo>
                      <a:pt x="1" y="0"/>
                      <a:pt x="1" y="200"/>
                      <a:pt x="134" y="200"/>
                    </a:cubicBezTo>
                    <a:cubicBezTo>
                      <a:pt x="968" y="234"/>
                      <a:pt x="1802" y="267"/>
                      <a:pt x="2636" y="401"/>
                    </a:cubicBezTo>
                    <a:cubicBezTo>
                      <a:pt x="2646" y="403"/>
                      <a:pt x="2656" y="404"/>
                      <a:pt x="2665" y="404"/>
                    </a:cubicBezTo>
                    <a:cubicBezTo>
                      <a:pt x="2779" y="404"/>
                      <a:pt x="2826" y="231"/>
                      <a:pt x="2703" y="200"/>
                    </a:cubicBezTo>
                    <a:cubicBezTo>
                      <a:pt x="1836" y="67"/>
                      <a:pt x="1002" y="0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3" name="Google Shape;2673;p17"/>
              <p:cNvSpPr/>
              <p:nvPr/>
            </p:nvSpPr>
            <p:spPr>
              <a:xfrm>
                <a:off x="806541" y="4825899"/>
                <a:ext cx="95262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526" extrusionOk="0">
                    <a:moveTo>
                      <a:pt x="2099" y="1"/>
                    </a:moveTo>
                    <a:cubicBezTo>
                      <a:pt x="1419" y="1"/>
                      <a:pt x="761" y="102"/>
                      <a:pt x="124" y="288"/>
                    </a:cubicBezTo>
                    <a:cubicBezTo>
                      <a:pt x="1" y="350"/>
                      <a:pt x="20" y="525"/>
                      <a:pt x="129" y="525"/>
                    </a:cubicBezTo>
                    <a:cubicBezTo>
                      <a:pt x="138" y="525"/>
                      <a:pt x="147" y="524"/>
                      <a:pt x="157" y="521"/>
                    </a:cubicBezTo>
                    <a:cubicBezTo>
                      <a:pt x="798" y="308"/>
                      <a:pt x="1459" y="201"/>
                      <a:pt x="2126" y="201"/>
                    </a:cubicBezTo>
                    <a:cubicBezTo>
                      <a:pt x="2292" y="201"/>
                      <a:pt x="2459" y="208"/>
                      <a:pt x="2626" y="221"/>
                    </a:cubicBezTo>
                    <a:cubicBezTo>
                      <a:pt x="2759" y="221"/>
                      <a:pt x="2759" y="21"/>
                      <a:pt x="2626" y="21"/>
                    </a:cubicBezTo>
                    <a:cubicBezTo>
                      <a:pt x="2449" y="7"/>
                      <a:pt x="2273" y="1"/>
                      <a:pt x="209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4" name="Google Shape;2674;p17"/>
              <p:cNvSpPr/>
              <p:nvPr/>
            </p:nvSpPr>
            <p:spPr>
              <a:xfrm>
                <a:off x="699474" y="4963615"/>
                <a:ext cx="106755" cy="19743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572" extrusionOk="0">
                    <a:moveTo>
                      <a:pt x="2992" y="1"/>
                    </a:moveTo>
                    <a:cubicBezTo>
                      <a:pt x="2025" y="34"/>
                      <a:pt x="1058" y="134"/>
                      <a:pt x="124" y="367"/>
                    </a:cubicBezTo>
                    <a:cubicBezTo>
                      <a:pt x="0" y="398"/>
                      <a:pt x="48" y="571"/>
                      <a:pt x="161" y="571"/>
                    </a:cubicBezTo>
                    <a:cubicBezTo>
                      <a:pt x="170" y="571"/>
                      <a:pt x="180" y="570"/>
                      <a:pt x="190" y="568"/>
                    </a:cubicBezTo>
                    <a:cubicBezTo>
                      <a:pt x="1091" y="367"/>
                      <a:pt x="2025" y="234"/>
                      <a:pt x="2992" y="201"/>
                    </a:cubicBezTo>
                    <a:cubicBezTo>
                      <a:pt x="3092" y="167"/>
                      <a:pt x="3092" y="1"/>
                      <a:pt x="299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5" name="Google Shape;2675;p17"/>
              <p:cNvSpPr/>
              <p:nvPr/>
            </p:nvSpPr>
            <p:spPr>
              <a:xfrm>
                <a:off x="517786" y="4574385"/>
                <a:ext cx="71239" cy="66269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1920" extrusionOk="0">
                    <a:moveTo>
                      <a:pt x="140" y="1"/>
                    </a:moveTo>
                    <a:cubicBezTo>
                      <a:pt x="63" y="1"/>
                      <a:pt x="0" y="95"/>
                      <a:pt x="51" y="170"/>
                    </a:cubicBezTo>
                    <a:cubicBezTo>
                      <a:pt x="618" y="803"/>
                      <a:pt x="1218" y="1370"/>
                      <a:pt x="1852" y="1904"/>
                    </a:cubicBezTo>
                    <a:cubicBezTo>
                      <a:pt x="1868" y="1915"/>
                      <a:pt x="1885" y="1920"/>
                      <a:pt x="1902" y="1920"/>
                    </a:cubicBezTo>
                    <a:cubicBezTo>
                      <a:pt x="1988" y="1920"/>
                      <a:pt x="2064" y="1793"/>
                      <a:pt x="1952" y="1737"/>
                    </a:cubicBezTo>
                    <a:cubicBezTo>
                      <a:pt x="1318" y="1204"/>
                      <a:pt x="751" y="637"/>
                      <a:pt x="217" y="36"/>
                    </a:cubicBezTo>
                    <a:cubicBezTo>
                      <a:pt x="192" y="11"/>
                      <a:pt x="165" y="1"/>
                      <a:pt x="14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6" name="Google Shape;2676;p17"/>
              <p:cNvSpPr/>
              <p:nvPr/>
            </p:nvSpPr>
            <p:spPr>
              <a:xfrm>
                <a:off x="458005" y="4696224"/>
                <a:ext cx="63163" cy="74277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2152" extrusionOk="0">
                    <a:moveTo>
                      <a:pt x="165" y="1"/>
                    </a:moveTo>
                    <a:cubicBezTo>
                      <a:pt x="87" y="1"/>
                      <a:pt x="1" y="71"/>
                      <a:pt x="48" y="142"/>
                    </a:cubicBezTo>
                    <a:cubicBezTo>
                      <a:pt x="548" y="809"/>
                      <a:pt x="1115" y="1443"/>
                      <a:pt x="1582" y="2110"/>
                    </a:cubicBezTo>
                    <a:cubicBezTo>
                      <a:pt x="1612" y="2140"/>
                      <a:pt x="1647" y="2152"/>
                      <a:pt x="1680" y="2152"/>
                    </a:cubicBezTo>
                    <a:cubicBezTo>
                      <a:pt x="1760" y="2152"/>
                      <a:pt x="1830" y="2081"/>
                      <a:pt x="1783" y="2010"/>
                    </a:cubicBezTo>
                    <a:cubicBezTo>
                      <a:pt x="1282" y="1310"/>
                      <a:pt x="715" y="709"/>
                      <a:pt x="248" y="42"/>
                    </a:cubicBezTo>
                    <a:cubicBezTo>
                      <a:pt x="229" y="13"/>
                      <a:pt x="198" y="1"/>
                      <a:pt x="16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7" name="Google Shape;2677;p17"/>
              <p:cNvSpPr/>
              <p:nvPr/>
            </p:nvSpPr>
            <p:spPr>
              <a:xfrm>
                <a:off x="413446" y="4798701"/>
                <a:ext cx="49012" cy="74277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152" extrusionOk="0">
                    <a:moveTo>
                      <a:pt x="156" y="0"/>
                    </a:moveTo>
                    <a:cubicBezTo>
                      <a:pt x="80" y="0"/>
                      <a:pt x="1" y="71"/>
                      <a:pt x="71" y="142"/>
                    </a:cubicBezTo>
                    <a:cubicBezTo>
                      <a:pt x="472" y="776"/>
                      <a:pt x="872" y="1409"/>
                      <a:pt x="1206" y="2110"/>
                    </a:cubicBezTo>
                    <a:cubicBezTo>
                      <a:pt x="1225" y="2139"/>
                      <a:pt x="1253" y="2151"/>
                      <a:pt x="1282" y="2151"/>
                    </a:cubicBezTo>
                    <a:cubicBezTo>
                      <a:pt x="1350" y="2151"/>
                      <a:pt x="1419" y="2081"/>
                      <a:pt x="1372" y="2010"/>
                    </a:cubicBezTo>
                    <a:cubicBezTo>
                      <a:pt x="1039" y="1309"/>
                      <a:pt x="672" y="676"/>
                      <a:pt x="238" y="42"/>
                    </a:cubicBezTo>
                    <a:cubicBezTo>
                      <a:pt x="219" y="13"/>
                      <a:pt x="188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78" name="Google Shape;2678;p17"/>
            <p:cNvGrpSpPr/>
            <p:nvPr/>
          </p:nvGrpSpPr>
          <p:grpSpPr>
            <a:xfrm>
              <a:off x="698404" y="4536073"/>
              <a:ext cx="744185" cy="310361"/>
              <a:chOff x="698404" y="4536073"/>
              <a:chExt cx="744185" cy="310361"/>
            </a:xfrm>
          </p:grpSpPr>
          <p:sp>
            <p:nvSpPr>
              <p:cNvPr id="2679" name="Google Shape;2679;p17"/>
              <p:cNvSpPr/>
              <p:nvPr/>
            </p:nvSpPr>
            <p:spPr>
              <a:xfrm>
                <a:off x="698404" y="4575835"/>
                <a:ext cx="689717" cy="270599"/>
              </a:xfrm>
              <a:custGeom>
                <a:avLst/>
                <a:gdLst/>
                <a:ahLst/>
                <a:cxnLst/>
                <a:rect l="l" t="t" r="r" b="b"/>
                <a:pathLst>
                  <a:path w="19983" h="7840" extrusionOk="0">
                    <a:moveTo>
                      <a:pt x="19859" y="0"/>
                    </a:moveTo>
                    <a:cubicBezTo>
                      <a:pt x="19841" y="0"/>
                      <a:pt x="19821" y="8"/>
                      <a:pt x="19802" y="28"/>
                    </a:cubicBezTo>
                    <a:cubicBezTo>
                      <a:pt x="19001" y="528"/>
                      <a:pt x="18334" y="1162"/>
                      <a:pt x="17567" y="1695"/>
                    </a:cubicBezTo>
                    <a:cubicBezTo>
                      <a:pt x="16733" y="2229"/>
                      <a:pt x="15866" y="2629"/>
                      <a:pt x="14932" y="2930"/>
                    </a:cubicBezTo>
                    <a:cubicBezTo>
                      <a:pt x="12797" y="3563"/>
                      <a:pt x="10629" y="4030"/>
                      <a:pt x="8427" y="4331"/>
                    </a:cubicBezTo>
                    <a:cubicBezTo>
                      <a:pt x="6559" y="4631"/>
                      <a:pt x="4558" y="4731"/>
                      <a:pt x="2790" y="5465"/>
                    </a:cubicBezTo>
                    <a:cubicBezTo>
                      <a:pt x="1756" y="5932"/>
                      <a:pt x="355" y="6532"/>
                      <a:pt x="21" y="7700"/>
                    </a:cubicBezTo>
                    <a:cubicBezTo>
                      <a:pt x="1" y="7782"/>
                      <a:pt x="69" y="7839"/>
                      <a:pt x="132" y="7839"/>
                    </a:cubicBezTo>
                    <a:cubicBezTo>
                      <a:pt x="172" y="7839"/>
                      <a:pt x="209" y="7817"/>
                      <a:pt x="221" y="7766"/>
                    </a:cubicBezTo>
                    <a:cubicBezTo>
                      <a:pt x="622" y="6332"/>
                      <a:pt x="2857" y="5565"/>
                      <a:pt x="4158" y="5231"/>
                    </a:cubicBezTo>
                    <a:cubicBezTo>
                      <a:pt x="6059" y="4731"/>
                      <a:pt x="8127" y="4631"/>
                      <a:pt x="10095" y="4264"/>
                    </a:cubicBezTo>
                    <a:cubicBezTo>
                      <a:pt x="11996" y="3997"/>
                      <a:pt x="13898" y="3530"/>
                      <a:pt x="15732" y="2863"/>
                    </a:cubicBezTo>
                    <a:cubicBezTo>
                      <a:pt x="17367" y="2262"/>
                      <a:pt x="18501" y="1128"/>
                      <a:pt x="19902" y="194"/>
                    </a:cubicBezTo>
                    <a:cubicBezTo>
                      <a:pt x="19983" y="141"/>
                      <a:pt x="19933" y="0"/>
                      <a:pt x="1985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0" name="Google Shape;2680;p17"/>
              <p:cNvSpPr/>
              <p:nvPr/>
            </p:nvSpPr>
            <p:spPr>
              <a:xfrm>
                <a:off x="1244437" y="4664884"/>
                <a:ext cx="116316" cy="61748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789" extrusionOk="0">
                    <a:moveTo>
                      <a:pt x="151" y="1"/>
                    </a:moveTo>
                    <a:cubicBezTo>
                      <a:pt x="53" y="1"/>
                      <a:pt x="1" y="127"/>
                      <a:pt x="113" y="183"/>
                    </a:cubicBezTo>
                    <a:cubicBezTo>
                      <a:pt x="1080" y="750"/>
                      <a:pt x="2114" y="1284"/>
                      <a:pt x="3148" y="1784"/>
                    </a:cubicBezTo>
                    <a:cubicBezTo>
                      <a:pt x="3160" y="1787"/>
                      <a:pt x="3172" y="1788"/>
                      <a:pt x="3183" y="1788"/>
                    </a:cubicBezTo>
                    <a:cubicBezTo>
                      <a:pt x="3298" y="1788"/>
                      <a:pt x="3370" y="1645"/>
                      <a:pt x="3248" y="1584"/>
                    </a:cubicBezTo>
                    <a:cubicBezTo>
                      <a:pt x="2214" y="1083"/>
                      <a:pt x="1213" y="583"/>
                      <a:pt x="213" y="16"/>
                    </a:cubicBezTo>
                    <a:cubicBezTo>
                      <a:pt x="191" y="5"/>
                      <a:pt x="170" y="1"/>
                      <a:pt x="15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1" name="Google Shape;2681;p17"/>
              <p:cNvSpPr/>
              <p:nvPr/>
            </p:nvSpPr>
            <p:spPr>
              <a:xfrm>
                <a:off x="1289756" y="4685766"/>
                <a:ext cx="146241" cy="95745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2774" extrusionOk="0">
                    <a:moveTo>
                      <a:pt x="743" y="240"/>
                    </a:moveTo>
                    <a:cubicBezTo>
                      <a:pt x="1994" y="240"/>
                      <a:pt x="3641" y="689"/>
                      <a:pt x="3670" y="2080"/>
                    </a:cubicBezTo>
                    <a:cubicBezTo>
                      <a:pt x="3670" y="2446"/>
                      <a:pt x="3425" y="2561"/>
                      <a:pt x="3117" y="2561"/>
                    </a:cubicBezTo>
                    <a:cubicBezTo>
                      <a:pt x="2724" y="2561"/>
                      <a:pt x="2226" y="2373"/>
                      <a:pt x="2002" y="2280"/>
                    </a:cubicBezTo>
                    <a:cubicBezTo>
                      <a:pt x="1192" y="1858"/>
                      <a:pt x="602" y="1122"/>
                      <a:pt x="355" y="255"/>
                    </a:cubicBezTo>
                    <a:lnTo>
                      <a:pt x="355" y="255"/>
                    </a:lnTo>
                    <a:cubicBezTo>
                      <a:pt x="478" y="245"/>
                      <a:pt x="608" y="240"/>
                      <a:pt x="743" y="240"/>
                    </a:cubicBezTo>
                    <a:close/>
                    <a:moveTo>
                      <a:pt x="778" y="0"/>
                    </a:moveTo>
                    <a:cubicBezTo>
                      <a:pt x="564" y="0"/>
                      <a:pt x="349" y="15"/>
                      <a:pt x="134" y="45"/>
                    </a:cubicBezTo>
                    <a:cubicBezTo>
                      <a:pt x="0" y="45"/>
                      <a:pt x="0" y="278"/>
                      <a:pt x="134" y="278"/>
                    </a:cubicBezTo>
                    <a:cubicBezTo>
                      <a:pt x="137" y="278"/>
                      <a:pt x="140" y="278"/>
                      <a:pt x="143" y="277"/>
                    </a:cubicBezTo>
                    <a:lnTo>
                      <a:pt x="143" y="277"/>
                    </a:lnTo>
                    <a:cubicBezTo>
                      <a:pt x="416" y="1264"/>
                      <a:pt x="1111" y="2084"/>
                      <a:pt x="2035" y="2513"/>
                    </a:cubicBezTo>
                    <a:cubicBezTo>
                      <a:pt x="2339" y="2627"/>
                      <a:pt x="2730" y="2774"/>
                      <a:pt x="3084" y="2774"/>
                    </a:cubicBezTo>
                    <a:cubicBezTo>
                      <a:pt x="3351" y="2774"/>
                      <a:pt x="3598" y="2690"/>
                      <a:pt x="3770" y="2447"/>
                    </a:cubicBezTo>
                    <a:cubicBezTo>
                      <a:pt x="4237" y="1779"/>
                      <a:pt x="3436" y="879"/>
                      <a:pt x="2936" y="545"/>
                    </a:cubicBezTo>
                    <a:cubicBezTo>
                      <a:pt x="2261" y="182"/>
                      <a:pt x="1526" y="0"/>
                      <a:pt x="7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2" name="Google Shape;2682;p17"/>
              <p:cNvSpPr/>
              <p:nvPr/>
            </p:nvSpPr>
            <p:spPr>
              <a:xfrm>
                <a:off x="1291551" y="4536073"/>
                <a:ext cx="151038" cy="110103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3190" extrusionOk="0">
                    <a:moveTo>
                      <a:pt x="3028" y="210"/>
                    </a:moveTo>
                    <a:cubicBezTo>
                      <a:pt x="3454" y="210"/>
                      <a:pt x="3785" y="428"/>
                      <a:pt x="3785" y="1079"/>
                    </a:cubicBezTo>
                    <a:cubicBezTo>
                      <a:pt x="3785" y="2432"/>
                      <a:pt x="1440" y="2954"/>
                      <a:pt x="306" y="2981"/>
                    </a:cubicBezTo>
                    <a:lnTo>
                      <a:pt x="306" y="2981"/>
                    </a:lnTo>
                    <a:cubicBezTo>
                      <a:pt x="703" y="2188"/>
                      <a:pt x="642" y="1309"/>
                      <a:pt x="1483" y="779"/>
                    </a:cubicBezTo>
                    <a:cubicBezTo>
                      <a:pt x="1865" y="524"/>
                      <a:pt x="2516" y="210"/>
                      <a:pt x="3028" y="210"/>
                    </a:cubicBezTo>
                    <a:close/>
                    <a:moveTo>
                      <a:pt x="3015" y="0"/>
                    </a:moveTo>
                    <a:cubicBezTo>
                      <a:pt x="2689" y="0"/>
                      <a:pt x="2343" y="97"/>
                      <a:pt x="2083" y="212"/>
                    </a:cubicBezTo>
                    <a:cubicBezTo>
                      <a:pt x="1550" y="412"/>
                      <a:pt x="1083" y="746"/>
                      <a:pt x="716" y="1180"/>
                    </a:cubicBezTo>
                    <a:cubicBezTo>
                      <a:pt x="329" y="1695"/>
                      <a:pt x="378" y="2397"/>
                      <a:pt x="81" y="2986"/>
                    </a:cubicBezTo>
                    <a:lnTo>
                      <a:pt x="81" y="2986"/>
                    </a:lnTo>
                    <a:cubicBezTo>
                      <a:pt x="19" y="3005"/>
                      <a:pt x="1" y="3079"/>
                      <a:pt x="27" y="3130"/>
                    </a:cubicBezTo>
                    <a:lnTo>
                      <a:pt x="27" y="3130"/>
                    </a:lnTo>
                    <a:cubicBezTo>
                      <a:pt x="43" y="3165"/>
                      <a:pt x="88" y="3189"/>
                      <a:pt x="133" y="3189"/>
                    </a:cubicBezTo>
                    <a:cubicBezTo>
                      <a:pt x="147" y="3189"/>
                      <a:pt x="160" y="3187"/>
                      <a:pt x="173" y="3182"/>
                    </a:cubicBezTo>
                    <a:lnTo>
                      <a:pt x="173" y="3182"/>
                    </a:lnTo>
                    <a:cubicBezTo>
                      <a:pt x="182" y="3182"/>
                      <a:pt x="192" y="3182"/>
                      <a:pt x="202" y="3182"/>
                    </a:cubicBezTo>
                    <a:cubicBezTo>
                      <a:pt x="1543" y="3182"/>
                      <a:pt x="4376" y="2441"/>
                      <a:pt x="3951" y="679"/>
                    </a:cubicBezTo>
                    <a:cubicBezTo>
                      <a:pt x="3838" y="167"/>
                      <a:pt x="3444" y="0"/>
                      <a:pt x="301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3" name="Google Shape;2683;p17"/>
              <p:cNvSpPr/>
              <p:nvPr/>
            </p:nvSpPr>
            <p:spPr>
              <a:xfrm>
                <a:off x="1195840" y="4664781"/>
                <a:ext cx="18673" cy="51531"/>
              </a:xfrm>
              <a:custGeom>
                <a:avLst/>
                <a:gdLst/>
                <a:ahLst/>
                <a:cxnLst/>
                <a:rect l="l" t="t" r="r" b="b"/>
                <a:pathLst>
                  <a:path w="541" h="1493" extrusionOk="0">
                    <a:moveTo>
                      <a:pt x="113" y="1"/>
                    </a:moveTo>
                    <a:cubicBezTo>
                      <a:pt x="56" y="1"/>
                      <a:pt x="1" y="44"/>
                      <a:pt x="20" y="119"/>
                    </a:cubicBezTo>
                    <a:cubicBezTo>
                      <a:pt x="120" y="553"/>
                      <a:pt x="220" y="986"/>
                      <a:pt x="320" y="1420"/>
                    </a:cubicBezTo>
                    <a:cubicBezTo>
                      <a:pt x="332" y="1471"/>
                      <a:pt x="370" y="1493"/>
                      <a:pt x="409" y="1493"/>
                    </a:cubicBezTo>
                    <a:cubicBezTo>
                      <a:pt x="472" y="1493"/>
                      <a:pt x="540" y="1436"/>
                      <a:pt x="520" y="1353"/>
                    </a:cubicBezTo>
                    <a:lnTo>
                      <a:pt x="220" y="86"/>
                    </a:lnTo>
                    <a:cubicBezTo>
                      <a:pt x="205" y="27"/>
                      <a:pt x="158" y="1"/>
                      <a:pt x="11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4" name="Google Shape;2684;p17"/>
              <p:cNvSpPr/>
              <p:nvPr/>
            </p:nvSpPr>
            <p:spPr>
              <a:xfrm>
                <a:off x="1161255" y="4681348"/>
                <a:ext cx="18707" cy="4531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13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39"/>
                    </a:cubicBezTo>
                    <a:cubicBezTo>
                      <a:pt x="121" y="506"/>
                      <a:pt x="221" y="873"/>
                      <a:pt x="321" y="1240"/>
                    </a:cubicBezTo>
                    <a:cubicBezTo>
                      <a:pt x="334" y="1291"/>
                      <a:pt x="371" y="1313"/>
                      <a:pt x="410" y="1313"/>
                    </a:cubicBezTo>
                    <a:cubicBezTo>
                      <a:pt x="473" y="1313"/>
                      <a:pt x="542" y="1256"/>
                      <a:pt x="521" y="1174"/>
                    </a:cubicBezTo>
                    <a:cubicBezTo>
                      <a:pt x="421" y="807"/>
                      <a:pt x="321" y="440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5" name="Google Shape;2685;p17"/>
              <p:cNvSpPr/>
              <p:nvPr/>
            </p:nvSpPr>
            <p:spPr>
              <a:xfrm>
                <a:off x="1127845" y="4681348"/>
                <a:ext cx="18707" cy="48287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99" extrusionOk="0">
                    <a:moveTo>
                      <a:pt x="133" y="0"/>
                    </a:moveTo>
                    <a:cubicBezTo>
                      <a:pt x="69" y="0"/>
                      <a:pt x="1" y="57"/>
                      <a:pt x="21" y="139"/>
                    </a:cubicBezTo>
                    <a:cubicBezTo>
                      <a:pt x="122" y="540"/>
                      <a:pt x="188" y="940"/>
                      <a:pt x="322" y="1340"/>
                    </a:cubicBezTo>
                    <a:cubicBezTo>
                      <a:pt x="335" y="1380"/>
                      <a:pt x="374" y="1399"/>
                      <a:pt x="414" y="1399"/>
                    </a:cubicBezTo>
                    <a:cubicBezTo>
                      <a:pt x="477" y="1399"/>
                      <a:pt x="542" y="1354"/>
                      <a:pt x="522" y="1274"/>
                    </a:cubicBezTo>
                    <a:cubicBezTo>
                      <a:pt x="422" y="873"/>
                      <a:pt x="322" y="473"/>
                      <a:pt x="222" y="73"/>
                    </a:cubicBezTo>
                    <a:cubicBezTo>
                      <a:pt x="209" y="22"/>
                      <a:pt x="172" y="0"/>
                      <a:pt x="13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86" name="Google Shape;2686;p17"/>
            <p:cNvGrpSpPr/>
            <p:nvPr/>
          </p:nvGrpSpPr>
          <p:grpSpPr>
            <a:xfrm>
              <a:off x="1480868" y="4370675"/>
              <a:ext cx="111726" cy="84079"/>
              <a:chOff x="1480868" y="4370675"/>
              <a:chExt cx="111726" cy="84079"/>
            </a:xfrm>
          </p:grpSpPr>
          <p:sp>
            <p:nvSpPr>
              <p:cNvPr id="2687" name="Google Shape;2687;p17"/>
              <p:cNvSpPr/>
              <p:nvPr/>
            </p:nvSpPr>
            <p:spPr>
              <a:xfrm>
                <a:off x="1559183" y="440405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8" name="Google Shape;2688;p17"/>
              <p:cNvSpPr/>
              <p:nvPr/>
            </p:nvSpPr>
            <p:spPr>
              <a:xfrm>
                <a:off x="1480868" y="4430559"/>
                <a:ext cx="32272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35" y="701"/>
                      <a:pt x="935" y="0"/>
                      <a:pt x="4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9" name="Google Shape;2689;p17"/>
              <p:cNvSpPr/>
              <p:nvPr/>
            </p:nvSpPr>
            <p:spPr>
              <a:xfrm>
                <a:off x="1500438" y="4370675"/>
                <a:ext cx="32272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5" extrusionOk="0">
                    <a:moveTo>
                      <a:pt x="468" y="1"/>
                    </a:moveTo>
                    <a:cubicBezTo>
                      <a:pt x="1" y="1"/>
                      <a:pt x="1" y="734"/>
                      <a:pt x="468" y="734"/>
                    </a:cubicBezTo>
                    <a:cubicBezTo>
                      <a:pt x="935" y="734"/>
                      <a:pt x="935" y="1"/>
                      <a:pt x="46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90" name="Google Shape;2690;p17"/>
            <p:cNvGrpSpPr/>
            <p:nvPr/>
          </p:nvGrpSpPr>
          <p:grpSpPr>
            <a:xfrm>
              <a:off x="497557" y="3828541"/>
              <a:ext cx="111692" cy="96747"/>
              <a:chOff x="511469" y="3533641"/>
              <a:chExt cx="111692" cy="96747"/>
            </a:xfrm>
          </p:grpSpPr>
          <p:sp>
            <p:nvSpPr>
              <p:cNvPr id="2691" name="Google Shape;2691;p17"/>
              <p:cNvSpPr/>
              <p:nvPr/>
            </p:nvSpPr>
            <p:spPr>
              <a:xfrm>
                <a:off x="589750" y="3606193"/>
                <a:ext cx="33411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1" extrusionOk="0">
                    <a:moveTo>
                      <a:pt x="501" y="0"/>
                    </a:moveTo>
                    <a:cubicBezTo>
                      <a:pt x="0" y="0"/>
                      <a:pt x="0" y="701"/>
                      <a:pt x="501" y="701"/>
                    </a:cubicBezTo>
                    <a:cubicBezTo>
                      <a:pt x="968" y="701"/>
                      <a:pt x="968" y="0"/>
                      <a:pt x="5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>
                <a:off x="511469" y="3592387"/>
                <a:ext cx="32272" cy="2533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4" extrusionOk="0">
                    <a:moveTo>
                      <a:pt x="467" y="0"/>
                    </a:moveTo>
                    <a:cubicBezTo>
                      <a:pt x="0" y="0"/>
                      <a:pt x="0" y="734"/>
                      <a:pt x="467" y="734"/>
                    </a:cubicBezTo>
                    <a:cubicBezTo>
                      <a:pt x="934" y="734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>
                <a:off x="543707" y="353364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94" name="Google Shape;2694;p17"/>
            <p:cNvSpPr/>
            <p:nvPr/>
          </p:nvSpPr>
          <p:spPr>
            <a:xfrm>
              <a:off x="1061766" y="3978292"/>
              <a:ext cx="40314" cy="33411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17"/>
            <p:cNvSpPr/>
            <p:nvPr/>
          </p:nvSpPr>
          <p:spPr>
            <a:xfrm>
              <a:off x="1494708" y="4854236"/>
              <a:ext cx="43765" cy="33411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7"/>
            <p:cNvSpPr/>
            <p:nvPr/>
          </p:nvSpPr>
          <p:spPr>
            <a:xfrm>
              <a:off x="57151" y="3854560"/>
              <a:ext cx="40348" cy="33411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7"/>
            <p:cNvSpPr/>
            <p:nvPr/>
          </p:nvSpPr>
          <p:spPr>
            <a:xfrm>
              <a:off x="1269199" y="3888297"/>
              <a:ext cx="66787" cy="49529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7"/>
            <p:cNvSpPr/>
            <p:nvPr/>
          </p:nvSpPr>
          <p:spPr>
            <a:xfrm>
              <a:off x="264691" y="3846498"/>
              <a:ext cx="65648" cy="49529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225497" y="3653137"/>
              <a:ext cx="63266" cy="61644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7"/>
            <p:cNvSpPr/>
            <p:nvPr/>
          </p:nvSpPr>
          <p:spPr>
            <a:xfrm>
              <a:off x="821979" y="3987329"/>
              <a:ext cx="64405" cy="6236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1" name="Google Shape;2701;p17"/>
          <p:cNvGrpSpPr/>
          <p:nvPr/>
        </p:nvGrpSpPr>
        <p:grpSpPr>
          <a:xfrm>
            <a:off x="1051537" y="66398"/>
            <a:ext cx="456003" cy="435089"/>
            <a:chOff x="1169653" y="125998"/>
            <a:chExt cx="342002" cy="326317"/>
          </a:xfrm>
        </p:grpSpPr>
        <p:sp>
          <p:nvSpPr>
            <p:cNvPr id="2702" name="Google Shape;2702;p17"/>
            <p:cNvSpPr/>
            <p:nvPr/>
          </p:nvSpPr>
          <p:spPr>
            <a:xfrm>
              <a:off x="1466917" y="183995"/>
              <a:ext cx="44738" cy="33870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17"/>
            <p:cNvSpPr/>
            <p:nvPr/>
          </p:nvSpPr>
          <p:spPr>
            <a:xfrm>
              <a:off x="1169653" y="402723"/>
              <a:ext cx="66509" cy="49592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7"/>
            <p:cNvSpPr/>
            <p:nvPr/>
          </p:nvSpPr>
          <p:spPr>
            <a:xfrm>
              <a:off x="1294123" y="125998"/>
              <a:ext cx="71327" cy="65785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5" name="Google Shape;2705;p17"/>
          <p:cNvGrpSpPr/>
          <p:nvPr/>
        </p:nvGrpSpPr>
        <p:grpSpPr>
          <a:xfrm>
            <a:off x="-653448" y="0"/>
            <a:ext cx="2100287" cy="2596835"/>
            <a:chOff x="-490086" y="0"/>
            <a:chExt cx="1575215" cy="1947626"/>
          </a:xfrm>
        </p:grpSpPr>
        <p:grpSp>
          <p:nvGrpSpPr>
            <p:cNvPr id="2706" name="Google Shape;2706;p17"/>
            <p:cNvGrpSpPr/>
            <p:nvPr/>
          </p:nvGrpSpPr>
          <p:grpSpPr>
            <a:xfrm rot="554175">
              <a:off x="-377986" y="98660"/>
              <a:ext cx="1351016" cy="1505965"/>
              <a:chOff x="-257414" y="402406"/>
              <a:chExt cx="1351063" cy="1506018"/>
            </a:xfrm>
          </p:grpSpPr>
          <p:sp>
            <p:nvSpPr>
              <p:cNvPr id="2707" name="Google Shape;2707;p17"/>
              <p:cNvSpPr/>
              <p:nvPr/>
            </p:nvSpPr>
            <p:spPr>
              <a:xfrm rot="-1607166">
                <a:off x="-67853" y="674286"/>
                <a:ext cx="971941" cy="1072682"/>
              </a:xfrm>
              <a:custGeom>
                <a:avLst/>
                <a:gdLst/>
                <a:ahLst/>
                <a:cxnLst/>
                <a:rect l="l" t="t" r="r" b="b"/>
                <a:pathLst>
                  <a:path w="26831" h="29612" extrusionOk="0">
                    <a:moveTo>
                      <a:pt x="26707" y="0"/>
                    </a:moveTo>
                    <a:cubicBezTo>
                      <a:pt x="26675" y="0"/>
                      <a:pt x="26642" y="15"/>
                      <a:pt x="26619" y="48"/>
                    </a:cubicBezTo>
                    <a:cubicBezTo>
                      <a:pt x="22750" y="6553"/>
                      <a:pt x="16512" y="10523"/>
                      <a:pt x="10641" y="15026"/>
                    </a:cubicBezTo>
                    <a:cubicBezTo>
                      <a:pt x="8039" y="16961"/>
                      <a:pt x="5638" y="19196"/>
                      <a:pt x="3503" y="21664"/>
                    </a:cubicBezTo>
                    <a:cubicBezTo>
                      <a:pt x="1668" y="23899"/>
                      <a:pt x="100" y="26567"/>
                      <a:pt x="0" y="29536"/>
                    </a:cubicBezTo>
                    <a:cubicBezTo>
                      <a:pt x="17" y="29586"/>
                      <a:pt x="67" y="29611"/>
                      <a:pt x="117" y="29611"/>
                    </a:cubicBezTo>
                    <a:cubicBezTo>
                      <a:pt x="167" y="29611"/>
                      <a:pt x="217" y="29586"/>
                      <a:pt x="234" y="29536"/>
                    </a:cubicBezTo>
                    <a:lnTo>
                      <a:pt x="201" y="29536"/>
                    </a:lnTo>
                    <a:cubicBezTo>
                      <a:pt x="334" y="26201"/>
                      <a:pt x="2302" y="23265"/>
                      <a:pt x="4470" y="20863"/>
                    </a:cubicBezTo>
                    <a:cubicBezTo>
                      <a:pt x="6672" y="18495"/>
                      <a:pt x="9140" y="16327"/>
                      <a:pt x="11775" y="14425"/>
                    </a:cubicBezTo>
                    <a:cubicBezTo>
                      <a:pt x="17379" y="10256"/>
                      <a:pt x="23150" y="6286"/>
                      <a:pt x="26786" y="149"/>
                    </a:cubicBezTo>
                    <a:cubicBezTo>
                      <a:pt x="26831" y="60"/>
                      <a:pt x="26771" y="0"/>
                      <a:pt x="2670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 rot="-1607166">
                <a:off x="194048" y="1107334"/>
                <a:ext cx="168879" cy="20590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5684" extrusionOk="0">
                    <a:moveTo>
                      <a:pt x="2273" y="237"/>
                    </a:moveTo>
                    <a:cubicBezTo>
                      <a:pt x="4324" y="237"/>
                      <a:pt x="2563" y="4503"/>
                      <a:pt x="1962" y="5485"/>
                    </a:cubicBezTo>
                    <a:lnTo>
                      <a:pt x="1962" y="5485"/>
                    </a:lnTo>
                    <a:cubicBezTo>
                      <a:pt x="1385" y="4390"/>
                      <a:pt x="293" y="271"/>
                      <a:pt x="2226" y="238"/>
                    </a:cubicBezTo>
                    <a:cubicBezTo>
                      <a:pt x="2242" y="237"/>
                      <a:pt x="2258" y="237"/>
                      <a:pt x="2273" y="237"/>
                    </a:cubicBezTo>
                    <a:close/>
                    <a:moveTo>
                      <a:pt x="2238" y="0"/>
                    </a:moveTo>
                    <a:cubicBezTo>
                      <a:pt x="1" y="0"/>
                      <a:pt x="1202" y="4560"/>
                      <a:pt x="1792" y="5642"/>
                    </a:cubicBezTo>
                    <a:cubicBezTo>
                      <a:pt x="1812" y="5671"/>
                      <a:pt x="1843" y="5683"/>
                      <a:pt x="1875" y="5683"/>
                    </a:cubicBezTo>
                    <a:cubicBezTo>
                      <a:pt x="1902" y="5683"/>
                      <a:pt x="1930" y="5675"/>
                      <a:pt x="1953" y="5661"/>
                    </a:cubicBezTo>
                    <a:lnTo>
                      <a:pt x="1953" y="5661"/>
                    </a:lnTo>
                    <a:cubicBezTo>
                      <a:pt x="1974" y="5675"/>
                      <a:pt x="2001" y="5683"/>
                      <a:pt x="2028" y="5683"/>
                    </a:cubicBezTo>
                    <a:cubicBezTo>
                      <a:pt x="2062" y="5683"/>
                      <a:pt x="2097" y="5671"/>
                      <a:pt x="2126" y="5642"/>
                    </a:cubicBezTo>
                    <a:cubicBezTo>
                      <a:pt x="2760" y="4674"/>
                      <a:pt x="4661" y="205"/>
                      <a:pt x="2360" y="4"/>
                    </a:cubicBezTo>
                    <a:cubicBezTo>
                      <a:pt x="2318" y="2"/>
                      <a:pt x="2277" y="0"/>
                      <a:pt x="223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 rot="-1607166">
                <a:off x="381260" y="1117082"/>
                <a:ext cx="197134" cy="81542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251" extrusionOk="0">
                    <a:moveTo>
                      <a:pt x="2615" y="0"/>
                    </a:moveTo>
                    <a:cubicBezTo>
                      <a:pt x="1708" y="0"/>
                      <a:pt x="779" y="170"/>
                      <a:pt x="371" y="311"/>
                    </a:cubicBezTo>
                    <a:cubicBezTo>
                      <a:pt x="256" y="368"/>
                      <a:pt x="290" y="525"/>
                      <a:pt x="386" y="525"/>
                    </a:cubicBezTo>
                    <a:cubicBezTo>
                      <a:pt x="402" y="525"/>
                      <a:pt x="419" y="521"/>
                      <a:pt x="438" y="511"/>
                    </a:cubicBezTo>
                    <a:cubicBezTo>
                      <a:pt x="969" y="323"/>
                      <a:pt x="1764" y="161"/>
                      <a:pt x="2534" y="161"/>
                    </a:cubicBezTo>
                    <a:cubicBezTo>
                      <a:pt x="3263" y="161"/>
                      <a:pt x="3969" y="306"/>
                      <a:pt x="4407" y="711"/>
                    </a:cubicBezTo>
                    <a:cubicBezTo>
                      <a:pt x="5441" y="1679"/>
                      <a:pt x="3473" y="2046"/>
                      <a:pt x="2906" y="2046"/>
                    </a:cubicBezTo>
                    <a:cubicBezTo>
                      <a:pt x="1872" y="2046"/>
                      <a:pt x="771" y="1212"/>
                      <a:pt x="238" y="378"/>
                    </a:cubicBezTo>
                    <a:cubicBezTo>
                      <a:pt x="218" y="338"/>
                      <a:pt x="185" y="322"/>
                      <a:pt x="153" y="322"/>
                    </a:cubicBezTo>
                    <a:cubicBezTo>
                      <a:pt x="78" y="322"/>
                      <a:pt x="1" y="408"/>
                      <a:pt x="71" y="478"/>
                    </a:cubicBezTo>
                    <a:cubicBezTo>
                      <a:pt x="705" y="1445"/>
                      <a:pt x="1739" y="2112"/>
                      <a:pt x="2906" y="2246"/>
                    </a:cubicBezTo>
                    <a:cubicBezTo>
                      <a:pt x="2955" y="2249"/>
                      <a:pt x="3009" y="2250"/>
                      <a:pt x="3068" y="2250"/>
                    </a:cubicBezTo>
                    <a:cubicBezTo>
                      <a:pt x="3655" y="2250"/>
                      <a:pt x="4686" y="2085"/>
                      <a:pt x="4808" y="1479"/>
                    </a:cubicBezTo>
                    <a:cubicBezTo>
                      <a:pt x="5059" y="321"/>
                      <a:pt x="3858" y="0"/>
                      <a:pt x="261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17"/>
              <p:cNvSpPr/>
              <p:nvPr/>
            </p:nvSpPr>
            <p:spPr>
              <a:xfrm rot="-1607166">
                <a:off x="366768" y="850057"/>
                <a:ext cx="96683" cy="20072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541" extrusionOk="0">
                    <a:moveTo>
                      <a:pt x="1846" y="191"/>
                    </a:moveTo>
                    <a:cubicBezTo>
                      <a:pt x="2498" y="191"/>
                      <a:pt x="2392" y="1971"/>
                      <a:pt x="2336" y="2369"/>
                    </a:cubicBezTo>
                    <a:cubicBezTo>
                      <a:pt x="2140" y="3446"/>
                      <a:pt x="1657" y="4458"/>
                      <a:pt x="981" y="5313"/>
                    </a:cubicBezTo>
                    <a:lnTo>
                      <a:pt x="981" y="5313"/>
                    </a:lnTo>
                    <a:cubicBezTo>
                      <a:pt x="980" y="5300"/>
                      <a:pt x="975" y="5286"/>
                      <a:pt x="968" y="5271"/>
                    </a:cubicBezTo>
                    <a:cubicBezTo>
                      <a:pt x="401" y="3837"/>
                      <a:pt x="1" y="1502"/>
                      <a:pt x="1435" y="368"/>
                    </a:cubicBezTo>
                    <a:cubicBezTo>
                      <a:pt x="1597" y="245"/>
                      <a:pt x="1733" y="191"/>
                      <a:pt x="1846" y="191"/>
                    </a:cubicBezTo>
                    <a:close/>
                    <a:moveTo>
                      <a:pt x="1895" y="0"/>
                    </a:moveTo>
                    <a:cubicBezTo>
                      <a:pt x="1886" y="0"/>
                      <a:pt x="1877" y="0"/>
                      <a:pt x="1869" y="1"/>
                    </a:cubicBezTo>
                    <a:cubicBezTo>
                      <a:pt x="1235" y="34"/>
                      <a:pt x="734" y="735"/>
                      <a:pt x="501" y="1302"/>
                    </a:cubicBezTo>
                    <a:cubicBezTo>
                      <a:pt x="1" y="2536"/>
                      <a:pt x="301" y="4137"/>
                      <a:pt x="768" y="5338"/>
                    </a:cubicBezTo>
                    <a:cubicBezTo>
                      <a:pt x="793" y="5389"/>
                      <a:pt x="838" y="5411"/>
                      <a:pt x="880" y="5411"/>
                    </a:cubicBezTo>
                    <a:cubicBezTo>
                      <a:pt x="890" y="5411"/>
                      <a:pt x="900" y="5409"/>
                      <a:pt x="910" y="5407"/>
                    </a:cubicBezTo>
                    <a:lnTo>
                      <a:pt x="910" y="5407"/>
                    </a:lnTo>
                    <a:cubicBezTo>
                      <a:pt x="883" y="5473"/>
                      <a:pt x="945" y="5540"/>
                      <a:pt x="1005" y="5540"/>
                    </a:cubicBezTo>
                    <a:cubicBezTo>
                      <a:pt x="1028" y="5540"/>
                      <a:pt x="1051" y="5530"/>
                      <a:pt x="1068" y="5505"/>
                    </a:cubicBezTo>
                    <a:cubicBezTo>
                      <a:pt x="1935" y="4471"/>
                      <a:pt x="2436" y="3236"/>
                      <a:pt x="2602" y="1902"/>
                    </a:cubicBezTo>
                    <a:cubicBezTo>
                      <a:pt x="2635" y="1473"/>
                      <a:pt x="2668" y="0"/>
                      <a:pt x="189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 rot="-1607166">
                <a:off x="495136" y="830587"/>
                <a:ext cx="167466" cy="90887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2509" extrusionOk="0">
                    <a:moveTo>
                      <a:pt x="3229" y="196"/>
                    </a:moveTo>
                    <a:cubicBezTo>
                      <a:pt x="3393" y="196"/>
                      <a:pt x="3557" y="212"/>
                      <a:pt x="3722" y="249"/>
                    </a:cubicBezTo>
                    <a:cubicBezTo>
                      <a:pt x="4489" y="449"/>
                      <a:pt x="4456" y="1250"/>
                      <a:pt x="4022" y="1717"/>
                    </a:cubicBezTo>
                    <a:cubicBezTo>
                      <a:pt x="3722" y="2050"/>
                      <a:pt x="3288" y="2250"/>
                      <a:pt x="2821" y="2317"/>
                    </a:cubicBezTo>
                    <a:cubicBezTo>
                      <a:pt x="2761" y="2323"/>
                      <a:pt x="2700" y="2327"/>
                      <a:pt x="2638" y="2327"/>
                    </a:cubicBezTo>
                    <a:cubicBezTo>
                      <a:pt x="1805" y="2327"/>
                      <a:pt x="937" y="1748"/>
                      <a:pt x="291" y="1262"/>
                    </a:cubicBezTo>
                    <a:lnTo>
                      <a:pt x="291" y="1262"/>
                    </a:lnTo>
                    <a:cubicBezTo>
                      <a:pt x="301" y="1260"/>
                      <a:pt x="310" y="1256"/>
                      <a:pt x="320" y="1250"/>
                    </a:cubicBezTo>
                    <a:cubicBezTo>
                      <a:pt x="1212" y="847"/>
                      <a:pt x="2203" y="196"/>
                      <a:pt x="3229" y="196"/>
                    </a:cubicBezTo>
                    <a:close/>
                    <a:moveTo>
                      <a:pt x="3144" y="0"/>
                    </a:moveTo>
                    <a:cubicBezTo>
                      <a:pt x="3042" y="0"/>
                      <a:pt x="2945" y="6"/>
                      <a:pt x="2855" y="15"/>
                    </a:cubicBezTo>
                    <a:cubicBezTo>
                      <a:pt x="1921" y="149"/>
                      <a:pt x="1054" y="682"/>
                      <a:pt x="220" y="1083"/>
                    </a:cubicBezTo>
                    <a:cubicBezTo>
                      <a:pt x="174" y="1105"/>
                      <a:pt x="160" y="1140"/>
                      <a:pt x="164" y="1172"/>
                    </a:cubicBezTo>
                    <a:lnTo>
                      <a:pt x="164" y="1172"/>
                    </a:lnTo>
                    <a:cubicBezTo>
                      <a:pt x="158" y="1170"/>
                      <a:pt x="151" y="1169"/>
                      <a:pt x="145" y="1169"/>
                    </a:cubicBezTo>
                    <a:cubicBezTo>
                      <a:pt x="62" y="1169"/>
                      <a:pt x="0" y="1326"/>
                      <a:pt x="86" y="1383"/>
                    </a:cubicBezTo>
                    <a:cubicBezTo>
                      <a:pt x="823" y="1922"/>
                      <a:pt x="1729" y="2509"/>
                      <a:pt x="2681" y="2509"/>
                    </a:cubicBezTo>
                    <a:cubicBezTo>
                      <a:pt x="2849" y="2509"/>
                      <a:pt x="3018" y="2490"/>
                      <a:pt x="3188" y="2450"/>
                    </a:cubicBezTo>
                    <a:cubicBezTo>
                      <a:pt x="3889" y="2284"/>
                      <a:pt x="4623" y="1650"/>
                      <a:pt x="4556" y="916"/>
                    </a:cubicBezTo>
                    <a:cubicBezTo>
                      <a:pt x="4527" y="200"/>
                      <a:pt x="3761" y="0"/>
                      <a:pt x="314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 rot="-1607166">
                <a:off x="480383" y="596024"/>
                <a:ext cx="88243" cy="163337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509" extrusionOk="0">
                    <a:moveTo>
                      <a:pt x="850" y="224"/>
                    </a:moveTo>
                    <a:cubicBezTo>
                      <a:pt x="942" y="224"/>
                      <a:pt x="1047" y="250"/>
                      <a:pt x="1168" y="308"/>
                    </a:cubicBezTo>
                    <a:cubicBezTo>
                      <a:pt x="2435" y="942"/>
                      <a:pt x="1501" y="3177"/>
                      <a:pt x="1168" y="4111"/>
                    </a:cubicBezTo>
                    <a:cubicBezTo>
                      <a:pt x="1167" y="4114"/>
                      <a:pt x="1166" y="4118"/>
                      <a:pt x="1165" y="4121"/>
                    </a:cubicBezTo>
                    <a:lnTo>
                      <a:pt x="1165" y="4121"/>
                    </a:lnTo>
                    <a:cubicBezTo>
                      <a:pt x="665" y="3521"/>
                      <a:pt x="354" y="2795"/>
                      <a:pt x="234" y="2043"/>
                    </a:cubicBezTo>
                    <a:cubicBezTo>
                      <a:pt x="204" y="1517"/>
                      <a:pt x="201" y="224"/>
                      <a:pt x="850" y="224"/>
                    </a:cubicBezTo>
                    <a:close/>
                    <a:moveTo>
                      <a:pt x="855" y="0"/>
                    </a:moveTo>
                    <a:cubicBezTo>
                      <a:pt x="815" y="0"/>
                      <a:pt x="775" y="3"/>
                      <a:pt x="734" y="8"/>
                    </a:cubicBezTo>
                    <a:cubicBezTo>
                      <a:pt x="133" y="75"/>
                      <a:pt x="67" y="1109"/>
                      <a:pt x="33" y="1542"/>
                    </a:cubicBezTo>
                    <a:cubicBezTo>
                      <a:pt x="0" y="2710"/>
                      <a:pt x="500" y="3611"/>
                      <a:pt x="1201" y="4478"/>
                    </a:cubicBezTo>
                    <a:cubicBezTo>
                      <a:pt x="1223" y="4500"/>
                      <a:pt x="1246" y="4509"/>
                      <a:pt x="1268" y="4509"/>
                    </a:cubicBezTo>
                    <a:cubicBezTo>
                      <a:pt x="1349" y="4509"/>
                      <a:pt x="1420" y="4389"/>
                      <a:pt x="1368" y="4311"/>
                    </a:cubicBezTo>
                    <a:lnTo>
                      <a:pt x="1334" y="4311"/>
                    </a:lnTo>
                    <a:cubicBezTo>
                      <a:pt x="1309" y="4284"/>
                      <a:pt x="1284" y="4257"/>
                      <a:pt x="1259" y="4229"/>
                    </a:cubicBezTo>
                    <a:lnTo>
                      <a:pt x="1259" y="4229"/>
                    </a:lnTo>
                    <a:cubicBezTo>
                      <a:pt x="1260" y="4229"/>
                      <a:pt x="1261" y="4229"/>
                      <a:pt x="1261" y="4229"/>
                    </a:cubicBezTo>
                    <a:cubicBezTo>
                      <a:pt x="1306" y="4229"/>
                      <a:pt x="1353" y="4203"/>
                      <a:pt x="1368" y="4144"/>
                    </a:cubicBezTo>
                    <a:cubicBezTo>
                      <a:pt x="1768" y="3310"/>
                      <a:pt x="1968" y="2376"/>
                      <a:pt x="2001" y="1442"/>
                    </a:cubicBezTo>
                    <a:cubicBezTo>
                      <a:pt x="2001" y="811"/>
                      <a:pt x="1553" y="0"/>
                      <a:pt x="8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3" name="Google Shape;2713;p17"/>
              <p:cNvSpPr/>
              <p:nvPr/>
            </p:nvSpPr>
            <p:spPr>
              <a:xfrm rot="-1607166">
                <a:off x="533986" y="427815"/>
                <a:ext cx="154715" cy="17619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864" extrusionOk="0">
                    <a:moveTo>
                      <a:pt x="2628" y="0"/>
                    </a:moveTo>
                    <a:cubicBezTo>
                      <a:pt x="1906" y="0"/>
                      <a:pt x="1301" y="822"/>
                      <a:pt x="935" y="1357"/>
                    </a:cubicBezTo>
                    <a:cubicBezTo>
                      <a:pt x="401" y="2258"/>
                      <a:pt x="1" y="3626"/>
                      <a:pt x="468" y="4626"/>
                    </a:cubicBezTo>
                    <a:cubicBezTo>
                      <a:pt x="487" y="4656"/>
                      <a:pt x="515" y="4668"/>
                      <a:pt x="544" y="4668"/>
                    </a:cubicBezTo>
                    <a:cubicBezTo>
                      <a:pt x="615" y="4668"/>
                      <a:pt x="691" y="4597"/>
                      <a:pt x="668" y="4526"/>
                    </a:cubicBezTo>
                    <a:cubicBezTo>
                      <a:pt x="67" y="3259"/>
                      <a:pt x="1068" y="357"/>
                      <a:pt x="2636" y="223"/>
                    </a:cubicBezTo>
                    <a:cubicBezTo>
                      <a:pt x="2650" y="222"/>
                      <a:pt x="2664" y="222"/>
                      <a:pt x="2678" y="222"/>
                    </a:cubicBezTo>
                    <a:cubicBezTo>
                      <a:pt x="3191" y="222"/>
                      <a:pt x="3575" y="801"/>
                      <a:pt x="3770" y="1191"/>
                    </a:cubicBezTo>
                    <a:cubicBezTo>
                      <a:pt x="3970" y="1791"/>
                      <a:pt x="3737" y="2425"/>
                      <a:pt x="3436" y="2925"/>
                    </a:cubicBezTo>
                    <a:cubicBezTo>
                      <a:pt x="2922" y="3825"/>
                      <a:pt x="1819" y="4663"/>
                      <a:pt x="755" y="4663"/>
                    </a:cubicBezTo>
                    <a:cubicBezTo>
                      <a:pt x="715" y="4663"/>
                      <a:pt x="674" y="4662"/>
                      <a:pt x="634" y="4660"/>
                    </a:cubicBezTo>
                    <a:cubicBezTo>
                      <a:pt x="501" y="4660"/>
                      <a:pt x="501" y="4860"/>
                      <a:pt x="634" y="4860"/>
                    </a:cubicBezTo>
                    <a:cubicBezTo>
                      <a:pt x="675" y="4862"/>
                      <a:pt x="715" y="4863"/>
                      <a:pt x="755" y="4863"/>
                    </a:cubicBezTo>
                    <a:cubicBezTo>
                      <a:pt x="1978" y="4863"/>
                      <a:pt x="3122" y="3892"/>
                      <a:pt x="3703" y="2858"/>
                    </a:cubicBezTo>
                    <a:cubicBezTo>
                      <a:pt x="4270" y="1924"/>
                      <a:pt x="4137" y="590"/>
                      <a:pt x="3036" y="90"/>
                    </a:cubicBezTo>
                    <a:cubicBezTo>
                      <a:pt x="2897" y="28"/>
                      <a:pt x="2760" y="0"/>
                      <a:pt x="262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4" name="Google Shape;2714;p17"/>
              <p:cNvSpPr/>
              <p:nvPr/>
            </p:nvSpPr>
            <p:spPr>
              <a:xfrm rot="-1607166">
                <a:off x="381802" y="1552966"/>
                <a:ext cx="44737" cy="3387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935" extrusionOk="0">
                    <a:moveTo>
                      <a:pt x="601" y="0"/>
                    </a:moveTo>
                    <a:cubicBezTo>
                      <a:pt x="0" y="0"/>
                      <a:pt x="0" y="934"/>
                      <a:pt x="601" y="934"/>
                    </a:cubicBezTo>
                    <a:cubicBezTo>
                      <a:pt x="1235" y="901"/>
                      <a:pt x="1235" y="0"/>
                      <a:pt x="6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15" name="Google Shape;2715;p17"/>
            <p:cNvSpPr/>
            <p:nvPr/>
          </p:nvSpPr>
          <p:spPr>
            <a:xfrm>
              <a:off x="102705" y="1883073"/>
              <a:ext cx="67596" cy="6455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16" name="Google Shape;2716;p17"/>
          <p:cNvGrpSpPr/>
          <p:nvPr/>
        </p:nvGrpSpPr>
        <p:grpSpPr>
          <a:xfrm>
            <a:off x="9511252" y="4649670"/>
            <a:ext cx="3307848" cy="2443289"/>
            <a:chOff x="7133439" y="3487252"/>
            <a:chExt cx="2480886" cy="1832467"/>
          </a:xfrm>
        </p:grpSpPr>
        <p:sp>
          <p:nvSpPr>
            <p:cNvPr id="2717" name="Google Shape;2717;p17"/>
            <p:cNvSpPr/>
            <p:nvPr/>
          </p:nvSpPr>
          <p:spPr>
            <a:xfrm>
              <a:off x="7903254" y="4693877"/>
              <a:ext cx="64082" cy="50787"/>
            </a:xfrm>
            <a:custGeom>
              <a:avLst/>
              <a:gdLst/>
              <a:ahLst/>
              <a:cxnLst/>
              <a:rect l="l" t="t" r="r" b="b"/>
              <a:pathLst>
                <a:path w="1769" h="1402" extrusionOk="0">
                  <a:moveTo>
                    <a:pt x="868" y="1"/>
                  </a:moveTo>
                  <a:cubicBezTo>
                    <a:pt x="0" y="68"/>
                    <a:pt x="0" y="1335"/>
                    <a:pt x="868" y="1402"/>
                  </a:cubicBezTo>
                  <a:cubicBezTo>
                    <a:pt x="1768" y="1335"/>
                    <a:pt x="1768" y="68"/>
                    <a:pt x="8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7133439" y="4871614"/>
              <a:ext cx="143813" cy="143994"/>
            </a:xfrm>
            <a:custGeom>
              <a:avLst/>
              <a:gdLst/>
              <a:ahLst/>
              <a:cxnLst/>
              <a:rect l="l" t="t" r="r" b="b"/>
              <a:pathLst>
                <a:path w="3970" h="3975" extrusionOk="0">
                  <a:moveTo>
                    <a:pt x="940" y="0"/>
                  </a:moveTo>
                  <a:cubicBezTo>
                    <a:pt x="848" y="0"/>
                    <a:pt x="746" y="22"/>
                    <a:pt x="634" y="70"/>
                  </a:cubicBezTo>
                  <a:cubicBezTo>
                    <a:pt x="0" y="337"/>
                    <a:pt x="100" y="1371"/>
                    <a:pt x="167" y="1905"/>
                  </a:cubicBezTo>
                  <a:cubicBezTo>
                    <a:pt x="234" y="2572"/>
                    <a:pt x="400" y="3239"/>
                    <a:pt x="734" y="3873"/>
                  </a:cubicBezTo>
                  <a:cubicBezTo>
                    <a:pt x="755" y="3937"/>
                    <a:pt x="819" y="3974"/>
                    <a:pt x="888" y="3974"/>
                  </a:cubicBezTo>
                  <a:cubicBezTo>
                    <a:pt x="926" y="3974"/>
                    <a:pt x="965" y="3963"/>
                    <a:pt x="1001" y="3939"/>
                  </a:cubicBezTo>
                  <a:lnTo>
                    <a:pt x="1234" y="3939"/>
                  </a:lnTo>
                  <a:cubicBezTo>
                    <a:pt x="1668" y="3739"/>
                    <a:pt x="2068" y="3472"/>
                    <a:pt x="2402" y="3139"/>
                  </a:cubicBezTo>
                  <a:cubicBezTo>
                    <a:pt x="2835" y="2738"/>
                    <a:pt x="3970" y="1771"/>
                    <a:pt x="3236" y="1204"/>
                  </a:cubicBezTo>
                  <a:cubicBezTo>
                    <a:pt x="3133" y="1120"/>
                    <a:pt x="3012" y="1086"/>
                    <a:pt x="2885" y="1086"/>
                  </a:cubicBezTo>
                  <a:cubicBezTo>
                    <a:pt x="2558" y="1086"/>
                    <a:pt x="2194" y="1312"/>
                    <a:pt x="2001" y="1504"/>
                  </a:cubicBezTo>
                  <a:cubicBezTo>
                    <a:pt x="1801" y="1671"/>
                    <a:pt x="1635" y="1871"/>
                    <a:pt x="1501" y="2071"/>
                  </a:cubicBezTo>
                  <a:cubicBezTo>
                    <a:pt x="1568" y="1738"/>
                    <a:pt x="1635" y="1404"/>
                    <a:pt x="1635" y="1071"/>
                  </a:cubicBezTo>
                  <a:cubicBezTo>
                    <a:pt x="1635" y="594"/>
                    <a:pt x="1423" y="0"/>
                    <a:pt x="94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19" name="Google Shape;2719;p17"/>
            <p:cNvGrpSpPr/>
            <p:nvPr/>
          </p:nvGrpSpPr>
          <p:grpSpPr>
            <a:xfrm rot="-1253440">
              <a:off x="8393308" y="3636190"/>
              <a:ext cx="1048937" cy="1158529"/>
              <a:chOff x="8231925" y="3292177"/>
              <a:chExt cx="1048895" cy="1158482"/>
            </a:xfrm>
          </p:grpSpPr>
          <p:sp>
            <p:nvSpPr>
              <p:cNvPr id="2720" name="Google Shape;2720;p17"/>
              <p:cNvSpPr/>
              <p:nvPr/>
            </p:nvSpPr>
            <p:spPr>
              <a:xfrm>
                <a:off x="8308758" y="3292177"/>
                <a:ext cx="972062" cy="1073347"/>
              </a:xfrm>
              <a:custGeom>
                <a:avLst/>
                <a:gdLst/>
                <a:ahLst/>
                <a:cxnLst/>
                <a:rect l="l" t="t" r="r" b="b"/>
                <a:pathLst>
                  <a:path w="26834" h="29630" extrusionOk="0">
                    <a:moveTo>
                      <a:pt x="26729" y="0"/>
                    </a:moveTo>
                    <a:cubicBezTo>
                      <a:pt x="26675" y="0"/>
                      <a:pt x="26617" y="34"/>
                      <a:pt x="26600" y="101"/>
                    </a:cubicBezTo>
                    <a:lnTo>
                      <a:pt x="26633" y="101"/>
                    </a:lnTo>
                    <a:cubicBezTo>
                      <a:pt x="26533" y="3436"/>
                      <a:pt x="24532" y="6338"/>
                      <a:pt x="22364" y="8740"/>
                    </a:cubicBezTo>
                    <a:cubicBezTo>
                      <a:pt x="20162" y="11142"/>
                      <a:pt x="17727" y="13277"/>
                      <a:pt x="15058" y="15178"/>
                    </a:cubicBezTo>
                    <a:cubicBezTo>
                      <a:pt x="9454" y="19348"/>
                      <a:pt x="3684" y="23317"/>
                      <a:pt x="48" y="29488"/>
                    </a:cubicBezTo>
                    <a:cubicBezTo>
                      <a:pt x="1" y="29559"/>
                      <a:pt x="70" y="29630"/>
                      <a:pt x="150" y="29630"/>
                    </a:cubicBezTo>
                    <a:cubicBezTo>
                      <a:pt x="184" y="29630"/>
                      <a:pt x="219" y="29618"/>
                      <a:pt x="248" y="29588"/>
                    </a:cubicBezTo>
                    <a:cubicBezTo>
                      <a:pt x="4084" y="23084"/>
                      <a:pt x="10322" y="19081"/>
                      <a:pt x="16193" y="14611"/>
                    </a:cubicBezTo>
                    <a:cubicBezTo>
                      <a:pt x="18794" y="12643"/>
                      <a:pt x="21196" y="10441"/>
                      <a:pt x="23331" y="7939"/>
                    </a:cubicBezTo>
                    <a:cubicBezTo>
                      <a:pt x="25166" y="5738"/>
                      <a:pt x="26733" y="3036"/>
                      <a:pt x="26834" y="101"/>
                    </a:cubicBezTo>
                    <a:cubicBezTo>
                      <a:pt x="26834" y="34"/>
                      <a:pt x="26784" y="0"/>
                      <a:pt x="2672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1" name="Google Shape;2721;p17"/>
              <p:cNvSpPr/>
              <p:nvPr/>
            </p:nvSpPr>
            <p:spPr>
              <a:xfrm>
                <a:off x="8834893" y="3788934"/>
                <a:ext cx="170040" cy="205504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5673" extrusionOk="0">
                    <a:moveTo>
                      <a:pt x="2701" y="220"/>
                    </a:moveTo>
                    <a:cubicBezTo>
                      <a:pt x="3278" y="1286"/>
                      <a:pt x="4369" y="5435"/>
                      <a:pt x="2469" y="5468"/>
                    </a:cubicBezTo>
                    <a:cubicBezTo>
                      <a:pt x="2461" y="5468"/>
                      <a:pt x="2453" y="5468"/>
                      <a:pt x="2445" y="5468"/>
                    </a:cubicBezTo>
                    <a:cubicBezTo>
                      <a:pt x="357" y="5468"/>
                      <a:pt x="2099" y="1203"/>
                      <a:pt x="2701" y="220"/>
                    </a:cubicBezTo>
                    <a:close/>
                    <a:moveTo>
                      <a:pt x="2657" y="1"/>
                    </a:moveTo>
                    <a:cubicBezTo>
                      <a:pt x="2625" y="1"/>
                      <a:pt x="2591" y="20"/>
                      <a:pt x="2569" y="64"/>
                    </a:cubicBezTo>
                    <a:cubicBezTo>
                      <a:pt x="1902" y="1031"/>
                      <a:pt x="1" y="5501"/>
                      <a:pt x="2302" y="5668"/>
                    </a:cubicBezTo>
                    <a:cubicBezTo>
                      <a:pt x="2345" y="5671"/>
                      <a:pt x="2387" y="5672"/>
                      <a:pt x="2427" y="5672"/>
                    </a:cubicBezTo>
                    <a:cubicBezTo>
                      <a:pt x="4693" y="5672"/>
                      <a:pt x="3459" y="1146"/>
                      <a:pt x="2869" y="64"/>
                    </a:cubicBezTo>
                    <a:cubicBezTo>
                      <a:pt x="2847" y="20"/>
                      <a:pt x="2810" y="1"/>
                      <a:pt x="2773" y="1"/>
                    </a:cubicBezTo>
                    <a:cubicBezTo>
                      <a:pt x="2751" y="1"/>
                      <a:pt x="2729" y="8"/>
                      <a:pt x="2710" y="19"/>
                    </a:cubicBezTo>
                    <a:lnTo>
                      <a:pt x="2710" y="19"/>
                    </a:lnTo>
                    <a:cubicBezTo>
                      <a:pt x="2695" y="8"/>
                      <a:pt x="2676" y="1"/>
                      <a:pt x="265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2" name="Google Shape;2722;p17"/>
              <p:cNvSpPr/>
              <p:nvPr/>
            </p:nvSpPr>
            <p:spPr>
              <a:xfrm>
                <a:off x="8618846" y="3806757"/>
                <a:ext cx="196050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2265" extrusionOk="0">
                    <a:moveTo>
                      <a:pt x="2425" y="237"/>
                    </a:moveTo>
                    <a:cubicBezTo>
                      <a:pt x="2450" y="237"/>
                      <a:pt x="2474" y="238"/>
                      <a:pt x="2496" y="239"/>
                    </a:cubicBezTo>
                    <a:cubicBezTo>
                      <a:pt x="3463" y="239"/>
                      <a:pt x="4489" y="969"/>
                      <a:pt x="5054" y="1746"/>
                    </a:cubicBezTo>
                    <a:lnTo>
                      <a:pt x="5054" y="1746"/>
                    </a:lnTo>
                    <a:cubicBezTo>
                      <a:pt x="5044" y="1740"/>
                      <a:pt x="5032" y="1736"/>
                      <a:pt x="5020" y="1736"/>
                    </a:cubicBezTo>
                    <a:cubicBezTo>
                      <a:pt x="5012" y="1736"/>
                      <a:pt x="5005" y="1738"/>
                      <a:pt x="4997" y="1740"/>
                    </a:cubicBezTo>
                    <a:cubicBezTo>
                      <a:pt x="4435" y="1934"/>
                      <a:pt x="3603" y="2109"/>
                      <a:pt x="2811" y="2109"/>
                    </a:cubicBezTo>
                    <a:cubicBezTo>
                      <a:pt x="2100" y="2109"/>
                      <a:pt x="1420" y="1968"/>
                      <a:pt x="995" y="1573"/>
                    </a:cubicBezTo>
                    <a:cubicBezTo>
                      <a:pt x="0" y="643"/>
                      <a:pt x="1782" y="237"/>
                      <a:pt x="2425" y="237"/>
                    </a:cubicBezTo>
                    <a:close/>
                    <a:moveTo>
                      <a:pt x="2335" y="1"/>
                    </a:moveTo>
                    <a:cubicBezTo>
                      <a:pt x="1748" y="1"/>
                      <a:pt x="716" y="169"/>
                      <a:pt x="594" y="806"/>
                    </a:cubicBezTo>
                    <a:cubicBezTo>
                      <a:pt x="347" y="1947"/>
                      <a:pt x="1509" y="2264"/>
                      <a:pt x="2733" y="2264"/>
                    </a:cubicBezTo>
                    <a:cubicBezTo>
                      <a:pt x="3656" y="2264"/>
                      <a:pt x="4615" y="2084"/>
                      <a:pt x="5031" y="1940"/>
                    </a:cubicBezTo>
                    <a:cubicBezTo>
                      <a:pt x="5099" y="1923"/>
                      <a:pt x="5115" y="1862"/>
                      <a:pt x="5101" y="1812"/>
                    </a:cubicBezTo>
                    <a:lnTo>
                      <a:pt x="5101" y="1812"/>
                    </a:lnTo>
                    <a:cubicBezTo>
                      <a:pt x="5123" y="1843"/>
                      <a:pt x="5144" y="1875"/>
                      <a:pt x="5164" y="1907"/>
                    </a:cubicBezTo>
                    <a:cubicBezTo>
                      <a:pt x="5184" y="1936"/>
                      <a:pt x="5215" y="1948"/>
                      <a:pt x="5247" y="1948"/>
                    </a:cubicBezTo>
                    <a:cubicBezTo>
                      <a:pt x="5325" y="1948"/>
                      <a:pt x="5411" y="1878"/>
                      <a:pt x="5364" y="1807"/>
                    </a:cubicBezTo>
                    <a:cubicBezTo>
                      <a:pt x="4697" y="806"/>
                      <a:pt x="3663" y="172"/>
                      <a:pt x="2496" y="6"/>
                    </a:cubicBezTo>
                    <a:cubicBezTo>
                      <a:pt x="2447" y="3"/>
                      <a:pt x="2394" y="1"/>
                      <a:pt x="233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3" name="Google Shape;2723;p17"/>
              <p:cNvSpPr/>
              <p:nvPr/>
            </p:nvSpPr>
            <p:spPr>
              <a:xfrm>
                <a:off x="8631923" y="3961692"/>
                <a:ext cx="96685" cy="200578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537" extrusionOk="0">
                    <a:moveTo>
                      <a:pt x="1693" y="248"/>
                    </a:moveTo>
                    <a:cubicBezTo>
                      <a:pt x="1695" y="253"/>
                      <a:pt x="1698" y="259"/>
                      <a:pt x="1701" y="265"/>
                    </a:cubicBezTo>
                    <a:cubicBezTo>
                      <a:pt x="2268" y="1733"/>
                      <a:pt x="2668" y="4068"/>
                      <a:pt x="1234" y="5169"/>
                    </a:cubicBezTo>
                    <a:cubicBezTo>
                      <a:pt x="1072" y="5292"/>
                      <a:pt x="936" y="5345"/>
                      <a:pt x="823" y="5345"/>
                    </a:cubicBezTo>
                    <a:cubicBezTo>
                      <a:pt x="172" y="5345"/>
                      <a:pt x="281" y="3565"/>
                      <a:pt x="367" y="3167"/>
                    </a:cubicBezTo>
                    <a:cubicBezTo>
                      <a:pt x="563" y="2088"/>
                      <a:pt x="1016" y="1073"/>
                      <a:pt x="1693" y="248"/>
                    </a:cubicBezTo>
                    <a:close/>
                    <a:moveTo>
                      <a:pt x="1655" y="1"/>
                    </a:moveTo>
                    <a:cubicBezTo>
                      <a:pt x="1635" y="1"/>
                      <a:pt x="1615" y="10"/>
                      <a:pt x="1601" y="32"/>
                    </a:cubicBezTo>
                    <a:cubicBezTo>
                      <a:pt x="734" y="1066"/>
                      <a:pt x="233" y="2333"/>
                      <a:pt x="66" y="3668"/>
                    </a:cubicBezTo>
                    <a:cubicBezTo>
                      <a:pt x="33" y="4096"/>
                      <a:pt x="1" y="5536"/>
                      <a:pt x="774" y="5536"/>
                    </a:cubicBezTo>
                    <a:cubicBezTo>
                      <a:pt x="782" y="5536"/>
                      <a:pt x="791" y="5536"/>
                      <a:pt x="800" y="5536"/>
                    </a:cubicBezTo>
                    <a:cubicBezTo>
                      <a:pt x="1434" y="5536"/>
                      <a:pt x="1934" y="4802"/>
                      <a:pt x="2168" y="4268"/>
                    </a:cubicBezTo>
                    <a:cubicBezTo>
                      <a:pt x="2668" y="3001"/>
                      <a:pt x="2368" y="1433"/>
                      <a:pt x="1901" y="199"/>
                    </a:cubicBezTo>
                    <a:cubicBezTo>
                      <a:pt x="1875" y="159"/>
                      <a:pt x="1828" y="140"/>
                      <a:pt x="1784" y="140"/>
                    </a:cubicBezTo>
                    <a:cubicBezTo>
                      <a:pt x="1778" y="140"/>
                      <a:pt x="1771" y="141"/>
                      <a:pt x="1764" y="142"/>
                    </a:cubicBezTo>
                    <a:lnTo>
                      <a:pt x="1764" y="142"/>
                    </a:lnTo>
                    <a:cubicBezTo>
                      <a:pt x="1775" y="73"/>
                      <a:pt x="1711" y="1"/>
                      <a:pt x="165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4" name="Google Shape;2724;p17"/>
              <p:cNvSpPr/>
              <p:nvPr/>
            </p:nvSpPr>
            <p:spPr>
              <a:xfrm>
                <a:off x="8418013" y="4009473"/>
                <a:ext cx="167432" cy="90961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2511" extrusionOk="0">
                    <a:moveTo>
                      <a:pt x="2038" y="197"/>
                    </a:moveTo>
                    <a:cubicBezTo>
                      <a:pt x="2856" y="197"/>
                      <a:pt x="3680" y="767"/>
                      <a:pt x="4310" y="1244"/>
                    </a:cubicBezTo>
                    <a:lnTo>
                      <a:pt x="4310" y="1244"/>
                    </a:lnTo>
                    <a:cubicBezTo>
                      <a:pt x="4308" y="1245"/>
                      <a:pt x="4306" y="1246"/>
                      <a:pt x="4304" y="1248"/>
                    </a:cubicBezTo>
                    <a:cubicBezTo>
                      <a:pt x="3393" y="1646"/>
                      <a:pt x="2409" y="2312"/>
                      <a:pt x="1414" y="2312"/>
                    </a:cubicBezTo>
                    <a:cubicBezTo>
                      <a:pt x="1243" y="2312"/>
                      <a:pt x="1072" y="2293"/>
                      <a:pt x="901" y="2249"/>
                    </a:cubicBezTo>
                    <a:cubicBezTo>
                      <a:pt x="134" y="2082"/>
                      <a:pt x="167" y="1248"/>
                      <a:pt x="568" y="781"/>
                    </a:cubicBezTo>
                    <a:cubicBezTo>
                      <a:pt x="901" y="447"/>
                      <a:pt x="1335" y="247"/>
                      <a:pt x="1802" y="214"/>
                    </a:cubicBezTo>
                    <a:cubicBezTo>
                      <a:pt x="1881" y="203"/>
                      <a:pt x="1959" y="197"/>
                      <a:pt x="2038" y="197"/>
                    </a:cubicBezTo>
                    <a:close/>
                    <a:moveTo>
                      <a:pt x="1882" y="1"/>
                    </a:moveTo>
                    <a:cubicBezTo>
                      <a:pt x="1733" y="1"/>
                      <a:pt x="1584" y="15"/>
                      <a:pt x="1435" y="47"/>
                    </a:cubicBezTo>
                    <a:cubicBezTo>
                      <a:pt x="734" y="214"/>
                      <a:pt x="1" y="848"/>
                      <a:pt x="34" y="1615"/>
                    </a:cubicBezTo>
                    <a:cubicBezTo>
                      <a:pt x="89" y="2297"/>
                      <a:pt x="791" y="2511"/>
                      <a:pt x="1374" y="2511"/>
                    </a:cubicBezTo>
                    <a:cubicBezTo>
                      <a:pt x="1503" y="2511"/>
                      <a:pt x="1626" y="2500"/>
                      <a:pt x="1735" y="2482"/>
                    </a:cubicBezTo>
                    <a:cubicBezTo>
                      <a:pt x="2702" y="2349"/>
                      <a:pt x="3536" y="1815"/>
                      <a:pt x="4404" y="1415"/>
                    </a:cubicBezTo>
                    <a:cubicBezTo>
                      <a:pt x="4442" y="1402"/>
                      <a:pt x="4451" y="1365"/>
                      <a:pt x="4442" y="1328"/>
                    </a:cubicBezTo>
                    <a:lnTo>
                      <a:pt x="4442" y="1328"/>
                    </a:lnTo>
                    <a:cubicBezTo>
                      <a:pt x="4450" y="1329"/>
                      <a:pt x="4457" y="1330"/>
                      <a:pt x="4464" y="1330"/>
                    </a:cubicBezTo>
                    <a:cubicBezTo>
                      <a:pt x="4564" y="1330"/>
                      <a:pt x="4621" y="1199"/>
                      <a:pt x="4537" y="1114"/>
                    </a:cubicBezTo>
                    <a:cubicBezTo>
                      <a:pt x="3787" y="595"/>
                      <a:pt x="2837" y="1"/>
                      <a:pt x="188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5" name="Google Shape;2725;p17"/>
              <p:cNvSpPr/>
              <p:nvPr/>
            </p:nvSpPr>
            <p:spPr>
              <a:xfrm>
                <a:off x="8415586" y="4175421"/>
                <a:ext cx="88244" cy="162324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481" extrusionOk="0">
                    <a:moveTo>
                      <a:pt x="1272" y="384"/>
                    </a:moveTo>
                    <a:cubicBezTo>
                      <a:pt x="1777" y="960"/>
                      <a:pt x="2112" y="1688"/>
                      <a:pt x="2202" y="2471"/>
                    </a:cubicBezTo>
                    <a:cubicBezTo>
                      <a:pt x="2261" y="2967"/>
                      <a:pt x="2243" y="4256"/>
                      <a:pt x="1588" y="4256"/>
                    </a:cubicBezTo>
                    <a:cubicBezTo>
                      <a:pt x="1495" y="4256"/>
                      <a:pt x="1389" y="4230"/>
                      <a:pt x="1268" y="4172"/>
                    </a:cubicBezTo>
                    <a:cubicBezTo>
                      <a:pt x="1" y="3572"/>
                      <a:pt x="935" y="1304"/>
                      <a:pt x="1268" y="403"/>
                    </a:cubicBezTo>
                    <a:cubicBezTo>
                      <a:pt x="1270" y="396"/>
                      <a:pt x="1271" y="390"/>
                      <a:pt x="1272" y="384"/>
                    </a:cubicBezTo>
                    <a:close/>
                    <a:moveTo>
                      <a:pt x="1157" y="1"/>
                    </a:moveTo>
                    <a:cubicBezTo>
                      <a:pt x="1081" y="1"/>
                      <a:pt x="1018" y="94"/>
                      <a:pt x="1068" y="169"/>
                    </a:cubicBezTo>
                    <a:lnTo>
                      <a:pt x="1102" y="203"/>
                    </a:lnTo>
                    <a:cubicBezTo>
                      <a:pt x="1122" y="223"/>
                      <a:pt x="1141" y="243"/>
                      <a:pt x="1161" y="264"/>
                    </a:cubicBezTo>
                    <a:lnTo>
                      <a:pt x="1161" y="264"/>
                    </a:lnTo>
                    <a:cubicBezTo>
                      <a:pt x="1160" y="263"/>
                      <a:pt x="1158" y="263"/>
                      <a:pt x="1157" y="263"/>
                    </a:cubicBezTo>
                    <a:cubicBezTo>
                      <a:pt x="1118" y="263"/>
                      <a:pt x="1081" y="285"/>
                      <a:pt x="1068" y="336"/>
                    </a:cubicBezTo>
                    <a:cubicBezTo>
                      <a:pt x="668" y="1203"/>
                      <a:pt x="468" y="2104"/>
                      <a:pt x="434" y="3038"/>
                    </a:cubicBezTo>
                    <a:cubicBezTo>
                      <a:pt x="434" y="3670"/>
                      <a:pt x="883" y="4480"/>
                      <a:pt x="1581" y="4480"/>
                    </a:cubicBezTo>
                    <a:cubicBezTo>
                      <a:pt x="1621" y="4480"/>
                      <a:pt x="1661" y="4478"/>
                      <a:pt x="1702" y="4472"/>
                    </a:cubicBezTo>
                    <a:cubicBezTo>
                      <a:pt x="2336" y="4406"/>
                      <a:pt x="2369" y="3405"/>
                      <a:pt x="2403" y="2938"/>
                    </a:cubicBezTo>
                    <a:cubicBezTo>
                      <a:pt x="2436" y="1804"/>
                      <a:pt x="1936" y="903"/>
                      <a:pt x="1235" y="36"/>
                    </a:cubicBezTo>
                    <a:cubicBezTo>
                      <a:pt x="1210" y="11"/>
                      <a:pt x="1183" y="1"/>
                      <a:pt x="115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6" name="Google Shape;2726;p17"/>
              <p:cNvSpPr/>
              <p:nvPr/>
            </p:nvSpPr>
            <p:spPr>
              <a:xfrm>
                <a:off x="8231925" y="4274461"/>
                <a:ext cx="154717" cy="176198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864" extrusionOk="0">
                    <a:moveTo>
                      <a:pt x="3516" y="1"/>
                    </a:moveTo>
                    <a:cubicBezTo>
                      <a:pt x="2293" y="1"/>
                      <a:pt x="1149" y="972"/>
                      <a:pt x="568" y="2005"/>
                    </a:cubicBezTo>
                    <a:cubicBezTo>
                      <a:pt x="1" y="2939"/>
                      <a:pt x="134" y="4274"/>
                      <a:pt x="1268" y="4774"/>
                    </a:cubicBezTo>
                    <a:cubicBezTo>
                      <a:pt x="1402" y="4836"/>
                      <a:pt x="1535" y="4864"/>
                      <a:pt x="1665" y="4864"/>
                    </a:cubicBezTo>
                    <a:cubicBezTo>
                      <a:pt x="2374" y="4864"/>
                      <a:pt x="2998" y="4042"/>
                      <a:pt x="3336" y="3506"/>
                    </a:cubicBezTo>
                    <a:cubicBezTo>
                      <a:pt x="3870" y="2606"/>
                      <a:pt x="4270" y="1238"/>
                      <a:pt x="3803" y="237"/>
                    </a:cubicBezTo>
                    <a:cubicBezTo>
                      <a:pt x="3784" y="209"/>
                      <a:pt x="3757" y="197"/>
                      <a:pt x="3730" y="197"/>
                    </a:cubicBezTo>
                    <a:cubicBezTo>
                      <a:pt x="3661" y="197"/>
                      <a:pt x="3589" y="275"/>
                      <a:pt x="3636" y="371"/>
                    </a:cubicBezTo>
                    <a:lnTo>
                      <a:pt x="3603" y="371"/>
                    </a:lnTo>
                    <a:cubicBezTo>
                      <a:pt x="4204" y="1605"/>
                      <a:pt x="3236" y="4540"/>
                      <a:pt x="1635" y="4641"/>
                    </a:cubicBezTo>
                    <a:cubicBezTo>
                      <a:pt x="1620" y="4641"/>
                      <a:pt x="1605" y="4642"/>
                      <a:pt x="1590" y="4642"/>
                    </a:cubicBezTo>
                    <a:cubicBezTo>
                      <a:pt x="1079" y="4642"/>
                      <a:pt x="696" y="4095"/>
                      <a:pt x="534" y="3673"/>
                    </a:cubicBezTo>
                    <a:cubicBezTo>
                      <a:pt x="301" y="3073"/>
                      <a:pt x="534" y="2439"/>
                      <a:pt x="834" y="1939"/>
                    </a:cubicBezTo>
                    <a:cubicBezTo>
                      <a:pt x="1349" y="1039"/>
                      <a:pt x="2452" y="200"/>
                      <a:pt x="3516" y="200"/>
                    </a:cubicBezTo>
                    <a:cubicBezTo>
                      <a:pt x="3556" y="200"/>
                      <a:pt x="3596" y="202"/>
                      <a:pt x="3636" y="204"/>
                    </a:cubicBezTo>
                    <a:cubicBezTo>
                      <a:pt x="3770" y="204"/>
                      <a:pt x="3770" y="4"/>
                      <a:pt x="3636" y="4"/>
                    </a:cubicBezTo>
                    <a:cubicBezTo>
                      <a:pt x="3596" y="2"/>
                      <a:pt x="3556" y="1"/>
                      <a:pt x="35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27" name="Google Shape;2727;p17"/>
            <p:cNvGrpSpPr/>
            <p:nvPr/>
          </p:nvGrpSpPr>
          <p:grpSpPr>
            <a:xfrm rot="2700000" flipH="1">
              <a:off x="8159393" y="4829632"/>
              <a:ext cx="408102" cy="405131"/>
              <a:chOff x="233409" y="90004"/>
              <a:chExt cx="408106" cy="405134"/>
            </a:xfrm>
          </p:grpSpPr>
          <p:sp>
            <p:nvSpPr>
              <p:cNvPr id="2728" name="Google Shape;2728;p17"/>
              <p:cNvSpPr/>
              <p:nvPr/>
            </p:nvSpPr>
            <p:spPr>
              <a:xfrm rot="7807411">
                <a:off x="246987" y="202898"/>
                <a:ext cx="343996" cy="19547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5396" extrusionOk="0">
                    <a:moveTo>
                      <a:pt x="162" y="0"/>
                    </a:moveTo>
                    <a:cubicBezTo>
                      <a:pt x="84" y="0"/>
                      <a:pt x="0" y="86"/>
                      <a:pt x="47" y="156"/>
                    </a:cubicBezTo>
                    <a:cubicBezTo>
                      <a:pt x="748" y="1491"/>
                      <a:pt x="1515" y="2692"/>
                      <a:pt x="2949" y="3292"/>
                    </a:cubicBezTo>
                    <a:cubicBezTo>
                      <a:pt x="3916" y="3692"/>
                      <a:pt x="5051" y="3692"/>
                      <a:pt x="6018" y="3892"/>
                    </a:cubicBezTo>
                    <a:cubicBezTo>
                      <a:pt x="7219" y="4093"/>
                      <a:pt x="8353" y="4593"/>
                      <a:pt x="9254" y="5360"/>
                    </a:cubicBezTo>
                    <a:cubicBezTo>
                      <a:pt x="9279" y="5385"/>
                      <a:pt x="9308" y="5396"/>
                      <a:pt x="9336" y="5396"/>
                    </a:cubicBezTo>
                    <a:cubicBezTo>
                      <a:pt x="9420" y="5396"/>
                      <a:pt x="9495" y="5302"/>
                      <a:pt x="9420" y="5227"/>
                    </a:cubicBezTo>
                    <a:cubicBezTo>
                      <a:pt x="7919" y="3993"/>
                      <a:pt x="6185" y="3659"/>
                      <a:pt x="4317" y="3392"/>
                    </a:cubicBezTo>
                    <a:cubicBezTo>
                      <a:pt x="2249" y="3125"/>
                      <a:pt x="1181" y="1791"/>
                      <a:pt x="247" y="56"/>
                    </a:cubicBezTo>
                    <a:cubicBezTo>
                      <a:pt x="227" y="16"/>
                      <a:pt x="195" y="0"/>
                      <a:pt x="16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9" name="Google Shape;2729;p17"/>
              <p:cNvSpPr/>
              <p:nvPr/>
            </p:nvSpPr>
            <p:spPr>
              <a:xfrm rot="7807411">
                <a:off x="420325" y="157602"/>
                <a:ext cx="203877" cy="140084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867" extrusionOk="0">
                    <a:moveTo>
                      <a:pt x="5492" y="1"/>
                    </a:moveTo>
                    <a:cubicBezTo>
                      <a:pt x="5456" y="1"/>
                      <a:pt x="5427" y="22"/>
                      <a:pt x="5427" y="73"/>
                    </a:cubicBezTo>
                    <a:cubicBezTo>
                      <a:pt x="5227" y="1341"/>
                      <a:pt x="4927" y="2475"/>
                      <a:pt x="3759" y="3142"/>
                    </a:cubicBezTo>
                    <a:cubicBezTo>
                      <a:pt x="3055" y="3494"/>
                      <a:pt x="2299" y="3666"/>
                      <a:pt x="1540" y="3666"/>
                    </a:cubicBezTo>
                    <a:cubicBezTo>
                      <a:pt x="1077" y="3666"/>
                      <a:pt x="612" y="3602"/>
                      <a:pt x="157" y="3476"/>
                    </a:cubicBezTo>
                    <a:cubicBezTo>
                      <a:pt x="149" y="3473"/>
                      <a:pt x="142" y="3472"/>
                      <a:pt x="134" y="3472"/>
                    </a:cubicBezTo>
                    <a:cubicBezTo>
                      <a:pt x="48" y="3472"/>
                      <a:pt x="0" y="3645"/>
                      <a:pt x="123" y="3676"/>
                    </a:cubicBezTo>
                    <a:cubicBezTo>
                      <a:pt x="591" y="3802"/>
                      <a:pt x="1074" y="3866"/>
                      <a:pt x="1556" y="3866"/>
                    </a:cubicBezTo>
                    <a:cubicBezTo>
                      <a:pt x="2345" y="3866"/>
                      <a:pt x="3134" y="3694"/>
                      <a:pt x="3859" y="3342"/>
                    </a:cubicBezTo>
                    <a:cubicBezTo>
                      <a:pt x="5127" y="2742"/>
                      <a:pt x="5427" y="1374"/>
                      <a:pt x="5627" y="140"/>
                    </a:cubicBezTo>
                    <a:cubicBezTo>
                      <a:pt x="5627" y="58"/>
                      <a:pt x="5551" y="1"/>
                      <a:pt x="54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0" name="Google Shape;2730;p17"/>
              <p:cNvSpPr/>
              <p:nvPr/>
            </p:nvSpPr>
            <p:spPr>
              <a:xfrm rot="7807411">
                <a:off x="507243" y="205308"/>
                <a:ext cx="10904" cy="12599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478" extrusionOk="0">
                    <a:moveTo>
                      <a:pt x="134" y="0"/>
                    </a:moveTo>
                    <a:cubicBezTo>
                      <a:pt x="84" y="0"/>
                      <a:pt x="34" y="33"/>
                      <a:pt x="34" y="100"/>
                    </a:cubicBezTo>
                    <a:cubicBezTo>
                      <a:pt x="1" y="1201"/>
                      <a:pt x="67" y="2302"/>
                      <a:pt x="101" y="3402"/>
                    </a:cubicBezTo>
                    <a:cubicBezTo>
                      <a:pt x="101" y="3452"/>
                      <a:pt x="142" y="3477"/>
                      <a:pt x="188" y="3477"/>
                    </a:cubicBezTo>
                    <a:cubicBezTo>
                      <a:pt x="234" y="3477"/>
                      <a:pt x="284" y="3452"/>
                      <a:pt x="301" y="3402"/>
                    </a:cubicBezTo>
                    <a:cubicBezTo>
                      <a:pt x="301" y="2302"/>
                      <a:pt x="201" y="1201"/>
                      <a:pt x="234" y="100"/>
                    </a:cubicBezTo>
                    <a:cubicBezTo>
                      <a:pt x="234" y="33"/>
                      <a:pt x="184" y="0"/>
                      <a:pt x="13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1" name="Google Shape;2731;p17"/>
              <p:cNvSpPr/>
              <p:nvPr/>
            </p:nvSpPr>
            <p:spPr>
              <a:xfrm rot="7807411">
                <a:off x="459446" y="175597"/>
                <a:ext cx="124362" cy="50571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1396" extrusionOk="0">
                    <a:moveTo>
                      <a:pt x="164" y="1"/>
                    </a:moveTo>
                    <a:cubicBezTo>
                      <a:pt x="77" y="1"/>
                      <a:pt x="1" y="132"/>
                      <a:pt x="113" y="216"/>
                    </a:cubicBezTo>
                    <a:cubicBezTo>
                      <a:pt x="1014" y="883"/>
                      <a:pt x="2181" y="1050"/>
                      <a:pt x="3249" y="1384"/>
                    </a:cubicBezTo>
                    <a:cubicBezTo>
                      <a:pt x="3265" y="1392"/>
                      <a:pt x="3281" y="1396"/>
                      <a:pt x="3295" y="1396"/>
                    </a:cubicBezTo>
                    <a:cubicBezTo>
                      <a:pt x="3396" y="1396"/>
                      <a:pt x="3432" y="1213"/>
                      <a:pt x="3315" y="1184"/>
                    </a:cubicBezTo>
                    <a:cubicBezTo>
                      <a:pt x="2281" y="850"/>
                      <a:pt x="1114" y="683"/>
                      <a:pt x="213" y="16"/>
                    </a:cubicBezTo>
                    <a:cubicBezTo>
                      <a:pt x="197" y="6"/>
                      <a:pt x="180" y="1"/>
                      <a:pt x="16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2" name="Google Shape;2732;p17"/>
              <p:cNvSpPr/>
              <p:nvPr/>
            </p:nvSpPr>
            <p:spPr>
              <a:xfrm rot="7807411">
                <a:off x="577433" y="226308"/>
                <a:ext cx="41116" cy="30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34" extrusionOk="0">
                    <a:moveTo>
                      <a:pt x="568" y="0"/>
                    </a:moveTo>
                    <a:cubicBezTo>
                      <a:pt x="1" y="0"/>
                      <a:pt x="1" y="834"/>
                      <a:pt x="568" y="834"/>
                    </a:cubicBezTo>
                    <a:cubicBezTo>
                      <a:pt x="1135" y="834"/>
                      <a:pt x="1135" y="0"/>
                      <a:pt x="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3" name="Google Shape;2733;p17"/>
              <p:cNvSpPr/>
              <p:nvPr/>
            </p:nvSpPr>
            <p:spPr>
              <a:xfrm rot="7807411">
                <a:off x="538149" y="290914"/>
                <a:ext cx="42347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835" extrusionOk="0">
                    <a:moveTo>
                      <a:pt x="568" y="0"/>
                    </a:moveTo>
                    <a:cubicBezTo>
                      <a:pt x="1" y="0"/>
                      <a:pt x="1" y="834"/>
                      <a:pt x="568" y="834"/>
                    </a:cubicBezTo>
                    <a:lnTo>
                      <a:pt x="634" y="834"/>
                    </a:lnTo>
                    <a:cubicBezTo>
                      <a:pt x="1168" y="834"/>
                      <a:pt x="1168" y="0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4" name="Google Shape;2734;p17"/>
              <p:cNvSpPr/>
              <p:nvPr/>
            </p:nvSpPr>
            <p:spPr>
              <a:xfrm rot="7807411">
                <a:off x="501282" y="329396"/>
                <a:ext cx="30248" cy="3263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901" extrusionOk="0">
                    <a:moveTo>
                      <a:pt x="401" y="0"/>
                    </a:moveTo>
                    <a:cubicBezTo>
                      <a:pt x="167" y="0"/>
                      <a:pt x="1" y="200"/>
                      <a:pt x="1" y="434"/>
                    </a:cubicBezTo>
                    <a:lnTo>
                      <a:pt x="1" y="501"/>
                    </a:lnTo>
                    <a:cubicBezTo>
                      <a:pt x="1" y="767"/>
                      <a:pt x="209" y="901"/>
                      <a:pt x="417" y="901"/>
                    </a:cubicBezTo>
                    <a:cubicBezTo>
                      <a:pt x="626" y="901"/>
                      <a:pt x="834" y="767"/>
                      <a:pt x="834" y="501"/>
                    </a:cubicBezTo>
                    <a:lnTo>
                      <a:pt x="834" y="434"/>
                    </a:lnTo>
                    <a:cubicBezTo>
                      <a:pt x="834" y="200"/>
                      <a:pt x="634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5" name="Google Shape;2735;p17"/>
              <p:cNvSpPr/>
              <p:nvPr/>
            </p:nvSpPr>
            <p:spPr>
              <a:xfrm rot="7807411">
                <a:off x="558587" y="149883"/>
                <a:ext cx="30248" cy="36298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02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lnTo>
                      <a:pt x="0" y="601"/>
                    </a:lnTo>
                    <a:cubicBezTo>
                      <a:pt x="0" y="868"/>
                      <a:pt x="209" y="1001"/>
                      <a:pt x="417" y="1001"/>
                    </a:cubicBezTo>
                    <a:cubicBezTo>
                      <a:pt x="626" y="1001"/>
                      <a:pt x="834" y="868"/>
                      <a:pt x="834" y="601"/>
                    </a:cubicBezTo>
                    <a:lnTo>
                      <a:pt x="834" y="434"/>
                    </a:lnTo>
                    <a:cubicBezTo>
                      <a:pt x="834" y="201"/>
                      <a:pt x="634" y="1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6" name="Google Shape;2736;p17"/>
              <p:cNvSpPr/>
              <p:nvPr/>
            </p:nvSpPr>
            <p:spPr>
              <a:xfrm rot="7807411">
                <a:off x="516086" y="100346"/>
                <a:ext cx="41116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35" extrusionOk="0">
                    <a:moveTo>
                      <a:pt x="567" y="1"/>
                    </a:moveTo>
                    <a:cubicBezTo>
                      <a:pt x="0" y="1"/>
                      <a:pt x="0" y="835"/>
                      <a:pt x="567" y="835"/>
                    </a:cubicBezTo>
                    <a:cubicBezTo>
                      <a:pt x="1134" y="835"/>
                      <a:pt x="1134" y="1"/>
                      <a:pt x="5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737" name="Google Shape;2737;p17"/>
          <p:cNvSpPr txBox="1">
            <a:spLocks noGrp="1"/>
          </p:cNvSpPr>
          <p:nvPr>
            <p:ph type="title" idx="6"/>
          </p:nvPr>
        </p:nvSpPr>
        <p:spPr>
          <a:xfrm>
            <a:off x="747800" y="502733"/>
            <a:ext cx="106964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079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p18"/>
          <p:cNvSpPr/>
          <p:nvPr/>
        </p:nvSpPr>
        <p:spPr>
          <a:xfrm flipH="1">
            <a:off x="340151" y="1987371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0" name="Google Shape;2740;p18"/>
          <p:cNvSpPr txBox="1">
            <a:spLocks noGrp="1"/>
          </p:cNvSpPr>
          <p:nvPr>
            <p:ph type="subTitle" idx="1"/>
          </p:nvPr>
        </p:nvSpPr>
        <p:spPr>
          <a:xfrm>
            <a:off x="1896231" y="2289133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41" name="Google Shape;2741;p18"/>
          <p:cNvSpPr txBox="1">
            <a:spLocks noGrp="1"/>
          </p:cNvSpPr>
          <p:nvPr>
            <p:ph type="subTitle" idx="2"/>
          </p:nvPr>
        </p:nvSpPr>
        <p:spPr>
          <a:xfrm>
            <a:off x="7328969" y="2289133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42" name="Google Shape;2742;p18"/>
          <p:cNvSpPr txBox="1">
            <a:spLocks noGrp="1"/>
          </p:cNvSpPr>
          <p:nvPr>
            <p:ph type="subTitle" idx="3"/>
          </p:nvPr>
        </p:nvSpPr>
        <p:spPr>
          <a:xfrm>
            <a:off x="1896231" y="4659671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43" name="Google Shape;2743;p18"/>
          <p:cNvSpPr txBox="1">
            <a:spLocks noGrp="1"/>
          </p:cNvSpPr>
          <p:nvPr>
            <p:ph type="subTitle" idx="4"/>
          </p:nvPr>
        </p:nvSpPr>
        <p:spPr>
          <a:xfrm>
            <a:off x="7328969" y="4659671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44" name="Google Shape;2744;p18"/>
          <p:cNvSpPr txBox="1">
            <a:spLocks noGrp="1"/>
          </p:cNvSpPr>
          <p:nvPr>
            <p:ph type="subTitle" idx="5"/>
          </p:nvPr>
        </p:nvSpPr>
        <p:spPr>
          <a:xfrm>
            <a:off x="2556400" y="996967"/>
            <a:ext cx="70792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67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745" name="Google Shape;2745;p18"/>
          <p:cNvSpPr txBox="1">
            <a:spLocks noGrp="1"/>
          </p:cNvSpPr>
          <p:nvPr>
            <p:ph type="title"/>
          </p:nvPr>
        </p:nvSpPr>
        <p:spPr>
          <a:xfrm>
            <a:off x="747800" y="502733"/>
            <a:ext cx="106964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46" name="Google Shape;2746;p18"/>
          <p:cNvSpPr/>
          <p:nvPr/>
        </p:nvSpPr>
        <p:spPr>
          <a:xfrm>
            <a:off x="-1154433" y="-304933"/>
            <a:ext cx="10956364" cy="643981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747" name="Google Shape;2747;p18"/>
          <p:cNvSpPr/>
          <p:nvPr/>
        </p:nvSpPr>
        <p:spPr>
          <a:xfrm>
            <a:off x="8193267" y="-2236766"/>
            <a:ext cx="8069583" cy="3272700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748" name="Google Shape;2748;p18"/>
          <p:cNvSpPr/>
          <p:nvPr/>
        </p:nvSpPr>
        <p:spPr>
          <a:xfrm>
            <a:off x="3573739" y="6176256"/>
            <a:ext cx="9227500" cy="1159133"/>
          </a:xfrm>
          <a:custGeom>
            <a:avLst/>
            <a:gdLst/>
            <a:ahLst/>
            <a:cxnLst/>
            <a:rect l="l" t="t" r="r" b="b"/>
            <a:pathLst>
              <a:path w="276825" h="34774" extrusionOk="0">
                <a:moveTo>
                  <a:pt x="27416" y="7421"/>
                </a:moveTo>
                <a:cubicBezTo>
                  <a:pt x="38878" y="5643"/>
                  <a:pt x="67218" y="20254"/>
                  <a:pt x="85914" y="21213"/>
                </a:cubicBezTo>
                <a:cubicBezTo>
                  <a:pt x="104610" y="22172"/>
                  <a:pt x="120144" y="14034"/>
                  <a:pt x="139590" y="13177"/>
                </a:cubicBezTo>
                <a:cubicBezTo>
                  <a:pt x="159036" y="12320"/>
                  <a:pt x="183517" y="18266"/>
                  <a:pt x="202588" y="16070"/>
                </a:cubicBezTo>
                <a:cubicBezTo>
                  <a:pt x="221659" y="13874"/>
                  <a:pt x="241641" y="65"/>
                  <a:pt x="254014" y="0"/>
                </a:cubicBezTo>
                <a:cubicBezTo>
                  <a:pt x="266387" y="-65"/>
                  <a:pt x="276967" y="10330"/>
                  <a:pt x="276824" y="15678"/>
                </a:cubicBezTo>
                <a:cubicBezTo>
                  <a:pt x="276681" y="21026"/>
                  <a:pt x="255914" y="28981"/>
                  <a:pt x="253157" y="32089"/>
                </a:cubicBezTo>
                <a:cubicBezTo>
                  <a:pt x="250400" y="35197"/>
                  <a:pt x="299618" y="34360"/>
                  <a:pt x="260282" y="34325"/>
                </a:cubicBezTo>
                <a:cubicBezTo>
                  <a:pt x="220946" y="34290"/>
                  <a:pt x="55954" y="36364"/>
                  <a:pt x="17143" y="31880"/>
                </a:cubicBezTo>
                <a:cubicBezTo>
                  <a:pt x="-21668" y="27396"/>
                  <a:pt x="15954" y="9199"/>
                  <a:pt x="27416" y="74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749" name="Google Shape;2749;p18"/>
          <p:cNvSpPr/>
          <p:nvPr/>
        </p:nvSpPr>
        <p:spPr>
          <a:xfrm>
            <a:off x="-658773" y="6017295"/>
            <a:ext cx="7259433" cy="1440967"/>
          </a:xfrm>
          <a:custGeom>
            <a:avLst/>
            <a:gdLst/>
            <a:ahLst/>
            <a:cxnLst/>
            <a:rect l="l" t="t" r="r" b="b"/>
            <a:pathLst>
              <a:path w="217783" h="43229" extrusionOk="0">
                <a:moveTo>
                  <a:pt x="11664" y="10067"/>
                </a:moveTo>
                <a:cubicBezTo>
                  <a:pt x="15049" y="3401"/>
                  <a:pt x="26252" y="-1332"/>
                  <a:pt x="37050" y="337"/>
                </a:cubicBezTo>
                <a:cubicBezTo>
                  <a:pt x="47848" y="2007"/>
                  <a:pt x="66964" y="16555"/>
                  <a:pt x="76451" y="20084"/>
                </a:cubicBezTo>
                <a:cubicBezTo>
                  <a:pt x="85938" y="23613"/>
                  <a:pt x="86712" y="22184"/>
                  <a:pt x="93971" y="21511"/>
                </a:cubicBezTo>
                <a:cubicBezTo>
                  <a:pt x="101230" y="20838"/>
                  <a:pt x="109641" y="15704"/>
                  <a:pt x="120006" y="16047"/>
                </a:cubicBezTo>
                <a:cubicBezTo>
                  <a:pt x="130371" y="16390"/>
                  <a:pt x="143854" y="20414"/>
                  <a:pt x="156162" y="23568"/>
                </a:cubicBezTo>
                <a:cubicBezTo>
                  <a:pt x="168470" y="26722"/>
                  <a:pt x="185584" y="31999"/>
                  <a:pt x="193853" y="34971"/>
                </a:cubicBezTo>
                <a:cubicBezTo>
                  <a:pt x="202122" y="37943"/>
                  <a:pt x="235296" y="40505"/>
                  <a:pt x="205777" y="41399"/>
                </a:cubicBezTo>
                <a:cubicBezTo>
                  <a:pt x="176259" y="42293"/>
                  <a:pt x="49094" y="45558"/>
                  <a:pt x="16742" y="40336"/>
                </a:cubicBezTo>
                <a:cubicBezTo>
                  <a:pt x="-15610" y="35114"/>
                  <a:pt x="8279" y="16734"/>
                  <a:pt x="11664" y="1006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750" name="Google Shape;2750;p18"/>
          <p:cNvSpPr/>
          <p:nvPr/>
        </p:nvSpPr>
        <p:spPr>
          <a:xfrm rot="1121245" flipH="1">
            <a:off x="9037543" y="6553266"/>
            <a:ext cx="439072" cy="380028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51" name="Google Shape;2751;p18"/>
          <p:cNvGrpSpPr/>
          <p:nvPr/>
        </p:nvGrpSpPr>
        <p:grpSpPr>
          <a:xfrm flipH="1">
            <a:off x="58847" y="6018554"/>
            <a:ext cx="1031251" cy="1002181"/>
            <a:chOff x="8197580" y="4205811"/>
            <a:chExt cx="998242" cy="969977"/>
          </a:xfrm>
        </p:grpSpPr>
        <p:sp>
          <p:nvSpPr>
            <p:cNvPr id="2752" name="Google Shape;2752;p18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8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8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8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8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8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8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8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8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8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8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8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8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8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8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8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8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9" name="Google Shape;2769;p18"/>
          <p:cNvGrpSpPr/>
          <p:nvPr/>
        </p:nvGrpSpPr>
        <p:grpSpPr>
          <a:xfrm flipH="1">
            <a:off x="11069608" y="-170939"/>
            <a:ext cx="1214365" cy="1180168"/>
            <a:chOff x="-36607" y="-28910"/>
            <a:chExt cx="999532" cy="971385"/>
          </a:xfrm>
        </p:grpSpPr>
        <p:sp>
          <p:nvSpPr>
            <p:cNvPr id="2770" name="Google Shape;2770;p18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8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8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18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8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18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18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18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8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8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8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8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8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8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8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8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8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7" name="Google Shape;2787;p18"/>
          <p:cNvGrpSpPr/>
          <p:nvPr/>
        </p:nvGrpSpPr>
        <p:grpSpPr>
          <a:xfrm rot="2700000" flipH="1">
            <a:off x="4198637" y="6326169"/>
            <a:ext cx="507860" cy="859328"/>
            <a:chOff x="4966680" y="4437444"/>
            <a:chExt cx="491575" cy="831771"/>
          </a:xfrm>
        </p:grpSpPr>
        <p:sp>
          <p:nvSpPr>
            <p:cNvPr id="2788" name="Google Shape;2788;p18"/>
            <p:cNvSpPr/>
            <p:nvPr/>
          </p:nvSpPr>
          <p:spPr>
            <a:xfrm rot="5400000">
              <a:off x="4784418" y="4619705"/>
              <a:ext cx="813410" cy="448886"/>
            </a:xfrm>
            <a:custGeom>
              <a:avLst/>
              <a:gdLst/>
              <a:ahLst/>
              <a:cxnLst/>
              <a:rect l="l" t="t" r="r" b="b"/>
              <a:pathLst>
                <a:path w="19093" h="10536" extrusionOk="0">
                  <a:moveTo>
                    <a:pt x="15063" y="1"/>
                  </a:moveTo>
                  <a:cubicBezTo>
                    <a:pt x="12675" y="1"/>
                    <a:pt x="10187" y="934"/>
                    <a:pt x="8207" y="2037"/>
                  </a:cubicBezTo>
                  <a:cubicBezTo>
                    <a:pt x="4938" y="3871"/>
                    <a:pt x="2803" y="7073"/>
                    <a:pt x="68" y="9509"/>
                  </a:cubicBezTo>
                  <a:cubicBezTo>
                    <a:pt x="1" y="9575"/>
                    <a:pt x="34" y="9675"/>
                    <a:pt x="101" y="9675"/>
                  </a:cubicBezTo>
                  <a:cubicBezTo>
                    <a:pt x="1631" y="10268"/>
                    <a:pt x="3274" y="10536"/>
                    <a:pt x="4930" y="10536"/>
                  </a:cubicBezTo>
                  <a:cubicBezTo>
                    <a:pt x="7283" y="10536"/>
                    <a:pt x="9662" y="9995"/>
                    <a:pt x="11776" y="9075"/>
                  </a:cubicBezTo>
                  <a:cubicBezTo>
                    <a:pt x="13544" y="8374"/>
                    <a:pt x="15112" y="7207"/>
                    <a:pt x="16346" y="5739"/>
                  </a:cubicBezTo>
                  <a:cubicBezTo>
                    <a:pt x="17547" y="4271"/>
                    <a:pt x="18247" y="2437"/>
                    <a:pt x="19048" y="736"/>
                  </a:cubicBezTo>
                  <a:cubicBezTo>
                    <a:pt x="19092" y="647"/>
                    <a:pt x="19018" y="573"/>
                    <a:pt x="18954" y="573"/>
                  </a:cubicBezTo>
                  <a:cubicBezTo>
                    <a:pt x="18922" y="573"/>
                    <a:pt x="18892" y="591"/>
                    <a:pt x="18881" y="636"/>
                  </a:cubicBezTo>
                  <a:cubicBezTo>
                    <a:pt x="18247" y="2103"/>
                    <a:pt x="17547" y="3504"/>
                    <a:pt x="16713" y="4872"/>
                  </a:cubicBezTo>
                  <a:cubicBezTo>
                    <a:pt x="15712" y="6373"/>
                    <a:pt x="14378" y="7574"/>
                    <a:pt x="12777" y="8374"/>
                  </a:cubicBezTo>
                  <a:cubicBezTo>
                    <a:pt x="10373" y="9636"/>
                    <a:pt x="7714" y="10303"/>
                    <a:pt x="5043" y="10303"/>
                  </a:cubicBezTo>
                  <a:cubicBezTo>
                    <a:pt x="3971" y="10303"/>
                    <a:pt x="2896" y="10195"/>
                    <a:pt x="1836" y="9976"/>
                  </a:cubicBezTo>
                  <a:cubicBezTo>
                    <a:pt x="1435" y="9909"/>
                    <a:pt x="1035" y="9775"/>
                    <a:pt x="635" y="9642"/>
                  </a:cubicBezTo>
                  <a:cubicBezTo>
                    <a:pt x="101" y="9475"/>
                    <a:pt x="768" y="9142"/>
                    <a:pt x="1002" y="8941"/>
                  </a:cubicBezTo>
                  <a:cubicBezTo>
                    <a:pt x="1635" y="8308"/>
                    <a:pt x="2269" y="7641"/>
                    <a:pt x="2870" y="6973"/>
                  </a:cubicBezTo>
                  <a:cubicBezTo>
                    <a:pt x="4137" y="5539"/>
                    <a:pt x="5538" y="4238"/>
                    <a:pt x="7006" y="3037"/>
                  </a:cubicBezTo>
                  <a:cubicBezTo>
                    <a:pt x="9143" y="1448"/>
                    <a:pt x="12195" y="184"/>
                    <a:pt x="15035" y="184"/>
                  </a:cubicBezTo>
                  <a:cubicBezTo>
                    <a:pt x="15831" y="184"/>
                    <a:pt x="16609" y="283"/>
                    <a:pt x="17347" y="502"/>
                  </a:cubicBezTo>
                  <a:cubicBezTo>
                    <a:pt x="17361" y="511"/>
                    <a:pt x="17374" y="516"/>
                    <a:pt x="17386" y="516"/>
                  </a:cubicBezTo>
                  <a:cubicBezTo>
                    <a:pt x="17462" y="516"/>
                    <a:pt x="17495" y="359"/>
                    <a:pt x="17380" y="302"/>
                  </a:cubicBezTo>
                  <a:lnTo>
                    <a:pt x="17380" y="335"/>
                  </a:lnTo>
                  <a:cubicBezTo>
                    <a:pt x="16633" y="103"/>
                    <a:pt x="15854" y="1"/>
                    <a:pt x="1506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8"/>
            <p:cNvSpPr/>
            <p:nvPr/>
          </p:nvSpPr>
          <p:spPr>
            <a:xfrm rot="5400000">
              <a:off x="4816221" y="4627182"/>
              <a:ext cx="831771" cy="452295"/>
            </a:xfrm>
            <a:custGeom>
              <a:avLst/>
              <a:gdLst/>
              <a:ahLst/>
              <a:cxnLst/>
              <a:rect l="l" t="t" r="r" b="b"/>
              <a:pathLst>
                <a:path w="19524" h="10616" extrusionOk="0">
                  <a:moveTo>
                    <a:pt x="19378" y="1"/>
                  </a:moveTo>
                  <a:cubicBezTo>
                    <a:pt x="19354" y="1"/>
                    <a:pt x="19331" y="11"/>
                    <a:pt x="19315" y="36"/>
                  </a:cubicBezTo>
                  <a:cubicBezTo>
                    <a:pt x="16980" y="2772"/>
                    <a:pt x="14178" y="5073"/>
                    <a:pt x="10976" y="6741"/>
                  </a:cubicBezTo>
                  <a:cubicBezTo>
                    <a:pt x="9274" y="7642"/>
                    <a:pt x="7473" y="8309"/>
                    <a:pt x="5705" y="9043"/>
                  </a:cubicBezTo>
                  <a:cubicBezTo>
                    <a:pt x="4047" y="9731"/>
                    <a:pt x="2300" y="10420"/>
                    <a:pt x="493" y="10420"/>
                  </a:cubicBezTo>
                  <a:cubicBezTo>
                    <a:pt x="374" y="10420"/>
                    <a:pt x="254" y="10417"/>
                    <a:pt x="134" y="10410"/>
                  </a:cubicBezTo>
                  <a:cubicBezTo>
                    <a:pt x="1" y="10410"/>
                    <a:pt x="1" y="10611"/>
                    <a:pt x="134" y="10611"/>
                  </a:cubicBezTo>
                  <a:cubicBezTo>
                    <a:pt x="225" y="10614"/>
                    <a:pt x="316" y="10615"/>
                    <a:pt x="407" y="10615"/>
                  </a:cubicBezTo>
                  <a:cubicBezTo>
                    <a:pt x="2178" y="10615"/>
                    <a:pt x="3887" y="10009"/>
                    <a:pt x="5505" y="9343"/>
                  </a:cubicBezTo>
                  <a:cubicBezTo>
                    <a:pt x="7206" y="8676"/>
                    <a:pt x="8974" y="7975"/>
                    <a:pt x="10642" y="7175"/>
                  </a:cubicBezTo>
                  <a:cubicBezTo>
                    <a:pt x="14011" y="5474"/>
                    <a:pt x="17013" y="3072"/>
                    <a:pt x="19448" y="170"/>
                  </a:cubicBezTo>
                  <a:cubicBezTo>
                    <a:pt x="19523" y="95"/>
                    <a:pt x="19448" y="1"/>
                    <a:pt x="1937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8"/>
            <p:cNvSpPr/>
            <p:nvPr/>
          </p:nvSpPr>
          <p:spPr>
            <a:xfrm rot="5400000">
              <a:off x="4979542" y="4581202"/>
              <a:ext cx="173009" cy="184820"/>
            </a:xfrm>
            <a:custGeom>
              <a:avLst/>
              <a:gdLst/>
              <a:ahLst/>
              <a:cxnLst/>
              <a:rect l="l" t="t" r="r" b="b"/>
              <a:pathLst>
                <a:path w="4061" h="4338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cubicBezTo>
                    <a:pt x="457" y="305"/>
                    <a:pt x="3827" y="1405"/>
                    <a:pt x="3760" y="1505"/>
                  </a:cubicBezTo>
                  <a:cubicBezTo>
                    <a:pt x="3393" y="2406"/>
                    <a:pt x="3059" y="3273"/>
                    <a:pt x="2659" y="4174"/>
                  </a:cubicBezTo>
                  <a:cubicBezTo>
                    <a:pt x="2637" y="4263"/>
                    <a:pt x="2704" y="4337"/>
                    <a:pt x="2770" y="4337"/>
                  </a:cubicBezTo>
                  <a:cubicBezTo>
                    <a:pt x="2804" y="4337"/>
                    <a:pt x="2837" y="4319"/>
                    <a:pt x="2859" y="4274"/>
                  </a:cubicBezTo>
                  <a:cubicBezTo>
                    <a:pt x="3259" y="3307"/>
                    <a:pt x="3660" y="2339"/>
                    <a:pt x="4027" y="1405"/>
                  </a:cubicBezTo>
                  <a:cubicBezTo>
                    <a:pt x="4060" y="1339"/>
                    <a:pt x="4027" y="1272"/>
                    <a:pt x="3960" y="1272"/>
                  </a:cubicBezTo>
                  <a:lnTo>
                    <a:pt x="191" y="4"/>
                  </a:lnTo>
                  <a:cubicBezTo>
                    <a:pt x="180" y="2"/>
                    <a:pt x="171" y="1"/>
                    <a:pt x="16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8"/>
            <p:cNvSpPr/>
            <p:nvPr/>
          </p:nvSpPr>
          <p:spPr>
            <a:xfrm rot="5400000">
              <a:off x="5048621" y="4713760"/>
              <a:ext cx="228179" cy="270968"/>
            </a:xfrm>
            <a:custGeom>
              <a:avLst/>
              <a:gdLst/>
              <a:ahLst/>
              <a:cxnLst/>
              <a:rect l="l" t="t" r="r" b="b"/>
              <a:pathLst>
                <a:path w="5356" h="6360" extrusionOk="0">
                  <a:moveTo>
                    <a:pt x="138" y="0"/>
                  </a:moveTo>
                  <a:cubicBezTo>
                    <a:pt x="58" y="0"/>
                    <a:pt x="1" y="131"/>
                    <a:pt x="85" y="216"/>
                  </a:cubicBezTo>
                  <a:cubicBezTo>
                    <a:pt x="1286" y="949"/>
                    <a:pt x="2753" y="1183"/>
                    <a:pt x="3954" y="1917"/>
                  </a:cubicBezTo>
                  <a:cubicBezTo>
                    <a:pt x="5355" y="2751"/>
                    <a:pt x="4955" y="4852"/>
                    <a:pt x="4655" y="6220"/>
                  </a:cubicBezTo>
                  <a:cubicBezTo>
                    <a:pt x="4634" y="6302"/>
                    <a:pt x="4703" y="6359"/>
                    <a:pt x="4766" y="6359"/>
                  </a:cubicBezTo>
                  <a:cubicBezTo>
                    <a:pt x="4805" y="6359"/>
                    <a:pt x="4842" y="6338"/>
                    <a:pt x="4855" y="6287"/>
                  </a:cubicBezTo>
                  <a:cubicBezTo>
                    <a:pt x="4988" y="5519"/>
                    <a:pt x="5055" y="4752"/>
                    <a:pt x="5088" y="3985"/>
                  </a:cubicBezTo>
                  <a:cubicBezTo>
                    <a:pt x="5155" y="3451"/>
                    <a:pt x="5155" y="2784"/>
                    <a:pt x="4788" y="2350"/>
                  </a:cubicBezTo>
                  <a:cubicBezTo>
                    <a:pt x="3621" y="1016"/>
                    <a:pt x="1619" y="916"/>
                    <a:pt x="185" y="15"/>
                  </a:cubicBezTo>
                  <a:cubicBezTo>
                    <a:pt x="169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8"/>
            <p:cNvSpPr/>
            <p:nvPr/>
          </p:nvSpPr>
          <p:spPr>
            <a:xfrm rot="5400000">
              <a:off x="5181693" y="4916488"/>
              <a:ext cx="194566" cy="230578"/>
            </a:xfrm>
            <a:custGeom>
              <a:avLst/>
              <a:gdLst/>
              <a:ahLst/>
              <a:cxnLst/>
              <a:rect l="l" t="t" r="r" b="b"/>
              <a:pathLst>
                <a:path w="4567" h="5412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cubicBezTo>
                    <a:pt x="910" y="936"/>
                    <a:pt x="1977" y="1303"/>
                    <a:pt x="3045" y="1670"/>
                  </a:cubicBezTo>
                  <a:cubicBezTo>
                    <a:pt x="3345" y="1803"/>
                    <a:pt x="3612" y="1937"/>
                    <a:pt x="3912" y="2070"/>
                  </a:cubicBezTo>
                  <a:cubicBezTo>
                    <a:pt x="4212" y="2237"/>
                    <a:pt x="4079" y="3038"/>
                    <a:pt x="4079" y="3304"/>
                  </a:cubicBezTo>
                  <a:cubicBezTo>
                    <a:pt x="4112" y="3972"/>
                    <a:pt x="4179" y="4672"/>
                    <a:pt x="4345" y="5339"/>
                  </a:cubicBezTo>
                  <a:cubicBezTo>
                    <a:pt x="4358" y="5390"/>
                    <a:pt x="4395" y="5412"/>
                    <a:pt x="4434" y="5412"/>
                  </a:cubicBezTo>
                  <a:cubicBezTo>
                    <a:pt x="4498" y="5412"/>
                    <a:pt x="4566" y="5355"/>
                    <a:pt x="4546" y="5273"/>
                  </a:cubicBezTo>
                  <a:cubicBezTo>
                    <a:pt x="4345" y="4238"/>
                    <a:pt x="4245" y="3171"/>
                    <a:pt x="4279" y="2104"/>
                  </a:cubicBezTo>
                  <a:cubicBezTo>
                    <a:pt x="4279" y="2070"/>
                    <a:pt x="4279" y="2037"/>
                    <a:pt x="4245" y="2004"/>
                  </a:cubicBezTo>
                  <a:cubicBezTo>
                    <a:pt x="2911" y="1270"/>
                    <a:pt x="1343" y="1070"/>
                    <a:pt x="209" y="35"/>
                  </a:cubicBezTo>
                  <a:cubicBezTo>
                    <a:pt x="184" y="10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93" name="Google Shape;2793;p18"/>
          <p:cNvGrpSpPr/>
          <p:nvPr/>
        </p:nvGrpSpPr>
        <p:grpSpPr>
          <a:xfrm rot="-2506008" flipH="1">
            <a:off x="7056013" y="6359537"/>
            <a:ext cx="684905" cy="856609"/>
            <a:chOff x="3291645" y="4438907"/>
            <a:chExt cx="662976" cy="829031"/>
          </a:xfrm>
        </p:grpSpPr>
        <p:sp>
          <p:nvSpPr>
            <p:cNvPr id="2794" name="Google Shape;2794;p18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8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8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8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8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8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8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8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8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8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04" name="Google Shape;2804;p18"/>
          <p:cNvGrpSpPr/>
          <p:nvPr/>
        </p:nvGrpSpPr>
        <p:grpSpPr>
          <a:xfrm flipH="1">
            <a:off x="3104069" y="6491559"/>
            <a:ext cx="654265" cy="761448"/>
            <a:chOff x="7255010" y="4438892"/>
            <a:chExt cx="633323" cy="736981"/>
          </a:xfrm>
        </p:grpSpPr>
        <p:sp>
          <p:nvSpPr>
            <p:cNvPr id="2805" name="Google Shape;2805;p18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8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8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8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8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8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8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12" name="Google Shape;2812;p18"/>
          <p:cNvGrpSpPr/>
          <p:nvPr/>
        </p:nvGrpSpPr>
        <p:grpSpPr>
          <a:xfrm flipH="1">
            <a:off x="5772317" y="6541301"/>
            <a:ext cx="381417" cy="403963"/>
            <a:chOff x="4174996" y="4517026"/>
            <a:chExt cx="645448" cy="683601"/>
          </a:xfrm>
        </p:grpSpPr>
        <p:sp>
          <p:nvSpPr>
            <p:cNvPr id="2813" name="Google Shape;2813;p18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8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8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8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17" name="Google Shape;2817;p18"/>
          <p:cNvSpPr/>
          <p:nvPr/>
        </p:nvSpPr>
        <p:spPr>
          <a:xfrm rot="-5400000" flipH="1">
            <a:off x="5281340" y="6546475"/>
            <a:ext cx="316805" cy="282711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18" name="Google Shape;2818;p18"/>
          <p:cNvGrpSpPr/>
          <p:nvPr/>
        </p:nvGrpSpPr>
        <p:grpSpPr>
          <a:xfrm>
            <a:off x="8353612" y="-325631"/>
            <a:ext cx="1291640" cy="1013081"/>
            <a:chOff x="2246497" y="-36012"/>
            <a:chExt cx="829747" cy="650802"/>
          </a:xfrm>
        </p:grpSpPr>
        <p:sp>
          <p:nvSpPr>
            <p:cNvPr id="2819" name="Google Shape;2819;p18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8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8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8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8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8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8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8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7" name="Google Shape;2827;p18"/>
          <p:cNvGrpSpPr/>
          <p:nvPr/>
        </p:nvGrpSpPr>
        <p:grpSpPr>
          <a:xfrm flipH="1">
            <a:off x="10051278" y="-170942"/>
            <a:ext cx="768980" cy="896521"/>
            <a:chOff x="1258903" y="17252"/>
            <a:chExt cx="632940" cy="737918"/>
          </a:xfrm>
        </p:grpSpPr>
        <p:sp>
          <p:nvSpPr>
            <p:cNvPr id="2828" name="Google Shape;2828;p18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8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8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8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8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8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8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5" name="Google Shape;2835;p18"/>
          <p:cNvGrpSpPr/>
          <p:nvPr/>
        </p:nvGrpSpPr>
        <p:grpSpPr>
          <a:xfrm rot="-152649" flipH="1">
            <a:off x="1668055" y="6451549"/>
            <a:ext cx="858051" cy="672552"/>
            <a:chOff x="6116480" y="4524652"/>
            <a:chExt cx="830410" cy="650968"/>
          </a:xfrm>
        </p:grpSpPr>
        <p:sp>
          <p:nvSpPr>
            <p:cNvPr id="2836" name="Google Shape;2836;p18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8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8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8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8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8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8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8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4" name="Google Shape;2844;p18"/>
          <p:cNvGrpSpPr/>
          <p:nvPr/>
        </p:nvGrpSpPr>
        <p:grpSpPr>
          <a:xfrm rot="6830268" flipH="1">
            <a:off x="10768302" y="6234225"/>
            <a:ext cx="1157215" cy="907233"/>
            <a:chOff x="6116480" y="4524652"/>
            <a:chExt cx="830410" cy="650968"/>
          </a:xfrm>
        </p:grpSpPr>
        <p:sp>
          <p:nvSpPr>
            <p:cNvPr id="2845" name="Google Shape;2845;p18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8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8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8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18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18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8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8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3" name="Google Shape;2853;p18"/>
          <p:cNvSpPr/>
          <p:nvPr/>
        </p:nvSpPr>
        <p:spPr>
          <a:xfrm rot="-10128810" flipH="1">
            <a:off x="128195" y="873129"/>
            <a:ext cx="517595" cy="447988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54" name="Google Shape;2854;p18"/>
          <p:cNvGrpSpPr/>
          <p:nvPr/>
        </p:nvGrpSpPr>
        <p:grpSpPr>
          <a:xfrm rot="10350091" flipH="1">
            <a:off x="62424" y="-428029"/>
            <a:ext cx="807427" cy="1009772"/>
            <a:chOff x="3291645" y="4438907"/>
            <a:chExt cx="662976" cy="829031"/>
          </a:xfrm>
        </p:grpSpPr>
        <p:sp>
          <p:nvSpPr>
            <p:cNvPr id="2855" name="Google Shape;2855;p18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8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8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8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8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8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8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8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8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8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25675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6" name="Google Shape;2866;p19"/>
          <p:cNvSpPr txBox="1">
            <a:spLocks noGrp="1"/>
          </p:cNvSpPr>
          <p:nvPr>
            <p:ph type="ctrTitle"/>
          </p:nvPr>
        </p:nvSpPr>
        <p:spPr>
          <a:xfrm>
            <a:off x="2638637" y="20303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67" name="Google Shape;2867;p19"/>
          <p:cNvSpPr txBox="1">
            <a:spLocks noGrp="1"/>
          </p:cNvSpPr>
          <p:nvPr>
            <p:ph type="subTitle" idx="1"/>
          </p:nvPr>
        </p:nvSpPr>
        <p:spPr>
          <a:xfrm>
            <a:off x="2638633" y="2528500"/>
            <a:ext cx="3242800" cy="1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867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868" name="Google Shape;2868;p19"/>
          <p:cNvSpPr txBox="1">
            <a:spLocks noGrp="1"/>
          </p:cNvSpPr>
          <p:nvPr>
            <p:ph type="ctrTitle" idx="2"/>
          </p:nvPr>
        </p:nvSpPr>
        <p:spPr>
          <a:xfrm>
            <a:off x="7903339" y="20303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69" name="Google Shape;2869;p19"/>
          <p:cNvSpPr txBox="1">
            <a:spLocks noGrp="1"/>
          </p:cNvSpPr>
          <p:nvPr>
            <p:ph type="subTitle" idx="3"/>
          </p:nvPr>
        </p:nvSpPr>
        <p:spPr>
          <a:xfrm>
            <a:off x="7903333" y="2528500"/>
            <a:ext cx="3242800" cy="1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867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870" name="Google Shape;2870;p19"/>
          <p:cNvSpPr txBox="1">
            <a:spLocks noGrp="1"/>
          </p:cNvSpPr>
          <p:nvPr>
            <p:ph type="ctrTitle" idx="4"/>
          </p:nvPr>
        </p:nvSpPr>
        <p:spPr>
          <a:xfrm>
            <a:off x="2638637" y="40984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71" name="Google Shape;2871;p19"/>
          <p:cNvSpPr txBox="1">
            <a:spLocks noGrp="1"/>
          </p:cNvSpPr>
          <p:nvPr>
            <p:ph type="subTitle" idx="5"/>
          </p:nvPr>
        </p:nvSpPr>
        <p:spPr>
          <a:xfrm>
            <a:off x="2638633" y="4589833"/>
            <a:ext cx="3242800" cy="1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867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872" name="Google Shape;2872;p19"/>
          <p:cNvSpPr txBox="1">
            <a:spLocks noGrp="1"/>
          </p:cNvSpPr>
          <p:nvPr>
            <p:ph type="ctrTitle" idx="6"/>
          </p:nvPr>
        </p:nvSpPr>
        <p:spPr>
          <a:xfrm>
            <a:off x="7903339" y="40984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73" name="Google Shape;2873;p19"/>
          <p:cNvSpPr txBox="1">
            <a:spLocks noGrp="1"/>
          </p:cNvSpPr>
          <p:nvPr>
            <p:ph type="subTitle" idx="7"/>
          </p:nvPr>
        </p:nvSpPr>
        <p:spPr>
          <a:xfrm>
            <a:off x="7903333" y="4589835"/>
            <a:ext cx="3242800" cy="1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867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874" name="Google Shape;2874;p19"/>
          <p:cNvSpPr txBox="1">
            <a:spLocks noGrp="1"/>
          </p:cNvSpPr>
          <p:nvPr>
            <p:ph type="title" idx="8"/>
          </p:nvPr>
        </p:nvSpPr>
        <p:spPr>
          <a:xfrm>
            <a:off x="747800" y="502733"/>
            <a:ext cx="106964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75" name="Google Shape;2875;p19"/>
          <p:cNvSpPr/>
          <p:nvPr/>
        </p:nvSpPr>
        <p:spPr>
          <a:xfrm>
            <a:off x="678431" y="6037438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19"/>
          <p:cNvSpPr/>
          <p:nvPr/>
        </p:nvSpPr>
        <p:spPr>
          <a:xfrm flipH="1">
            <a:off x="2289574" y="-39516"/>
            <a:ext cx="10956364" cy="643981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877" name="Google Shape;2877;p19"/>
          <p:cNvSpPr/>
          <p:nvPr/>
        </p:nvSpPr>
        <p:spPr>
          <a:xfrm flipH="1">
            <a:off x="-3878569" y="-1871199"/>
            <a:ext cx="7168429" cy="2907140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878" name="Google Shape;2878;p19"/>
          <p:cNvSpPr/>
          <p:nvPr/>
        </p:nvSpPr>
        <p:spPr>
          <a:xfrm flipH="1">
            <a:off x="-1614146" y="5992330"/>
            <a:ext cx="9898775" cy="1234409"/>
          </a:xfrm>
          <a:custGeom>
            <a:avLst/>
            <a:gdLst/>
            <a:ahLst/>
            <a:cxnLst/>
            <a:rect l="l" t="t" r="r" b="b"/>
            <a:pathLst>
              <a:path w="326944" h="40771" extrusionOk="0">
                <a:moveTo>
                  <a:pt x="31085" y="17280"/>
                </a:moveTo>
                <a:cubicBezTo>
                  <a:pt x="44597" y="15184"/>
                  <a:pt x="79533" y="25471"/>
                  <a:pt x="101877" y="25214"/>
                </a:cubicBezTo>
                <a:cubicBezTo>
                  <a:pt x="124222" y="24958"/>
                  <a:pt x="142229" y="16752"/>
                  <a:pt x="165152" y="15741"/>
                </a:cubicBezTo>
                <a:cubicBezTo>
                  <a:pt x="188075" y="14731"/>
                  <a:pt x="216935" y="21740"/>
                  <a:pt x="239416" y="19151"/>
                </a:cubicBezTo>
                <a:cubicBezTo>
                  <a:pt x="261897" y="16562"/>
                  <a:pt x="293261" y="-2161"/>
                  <a:pt x="300039" y="207"/>
                </a:cubicBezTo>
                <a:cubicBezTo>
                  <a:pt x="306818" y="2575"/>
                  <a:pt x="280256" y="27054"/>
                  <a:pt x="280087" y="33359"/>
                </a:cubicBezTo>
                <a:cubicBezTo>
                  <a:pt x="279919" y="39664"/>
                  <a:pt x="294471" y="36816"/>
                  <a:pt x="299028" y="38035"/>
                </a:cubicBezTo>
                <a:cubicBezTo>
                  <a:pt x="303585" y="39254"/>
                  <a:pt x="353797" y="40712"/>
                  <a:pt x="307427" y="40671"/>
                </a:cubicBezTo>
                <a:cubicBezTo>
                  <a:pt x="261057" y="40630"/>
                  <a:pt x="66865" y="41687"/>
                  <a:pt x="20808" y="37788"/>
                </a:cubicBezTo>
                <a:cubicBezTo>
                  <a:pt x="-25249" y="33890"/>
                  <a:pt x="17574" y="19376"/>
                  <a:pt x="31085" y="17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879" name="Google Shape;2879;p19"/>
          <p:cNvSpPr/>
          <p:nvPr/>
        </p:nvSpPr>
        <p:spPr>
          <a:xfrm flipH="1">
            <a:off x="5058559" y="5740867"/>
            <a:ext cx="7704140" cy="1494215"/>
          </a:xfrm>
          <a:custGeom>
            <a:avLst/>
            <a:gdLst/>
            <a:ahLst/>
            <a:cxnLst/>
            <a:rect l="l" t="t" r="r" b="b"/>
            <a:pathLst>
              <a:path w="254458" h="49352" extrusionOk="0">
                <a:moveTo>
                  <a:pt x="19228" y="10274"/>
                </a:moveTo>
                <a:cubicBezTo>
                  <a:pt x="25886" y="2698"/>
                  <a:pt x="45941" y="-1483"/>
                  <a:pt x="57372" y="483"/>
                </a:cubicBezTo>
                <a:cubicBezTo>
                  <a:pt x="68803" y="2449"/>
                  <a:pt x="80045" y="17765"/>
                  <a:pt x="87812" y="22069"/>
                </a:cubicBezTo>
                <a:cubicBezTo>
                  <a:pt x="95579" y="26373"/>
                  <a:pt x="95419" y="27102"/>
                  <a:pt x="103976" y="26309"/>
                </a:cubicBezTo>
                <a:cubicBezTo>
                  <a:pt x="112533" y="25516"/>
                  <a:pt x="126400" y="16426"/>
                  <a:pt x="139156" y="17310"/>
                </a:cubicBezTo>
                <a:cubicBezTo>
                  <a:pt x="151912" y="18194"/>
                  <a:pt x="166004" y="27895"/>
                  <a:pt x="180513" y="31613"/>
                </a:cubicBezTo>
                <a:cubicBezTo>
                  <a:pt x="195022" y="35331"/>
                  <a:pt x="216250" y="37021"/>
                  <a:pt x="226209" y="39618"/>
                </a:cubicBezTo>
                <a:cubicBezTo>
                  <a:pt x="236168" y="42215"/>
                  <a:pt x="275062" y="46142"/>
                  <a:pt x="240265" y="47196"/>
                </a:cubicBezTo>
                <a:cubicBezTo>
                  <a:pt x="205468" y="48250"/>
                  <a:pt x="54266" y="52096"/>
                  <a:pt x="17426" y="45942"/>
                </a:cubicBezTo>
                <a:cubicBezTo>
                  <a:pt x="-19413" y="39788"/>
                  <a:pt x="12570" y="17851"/>
                  <a:pt x="19228" y="1027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880" name="Google Shape;2880;p19"/>
          <p:cNvSpPr/>
          <p:nvPr/>
        </p:nvSpPr>
        <p:spPr>
          <a:xfrm rot="-1121176">
            <a:off x="2632673" y="6447992"/>
            <a:ext cx="390736" cy="338195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1" name="Google Shape;2881;p19"/>
          <p:cNvGrpSpPr/>
          <p:nvPr/>
        </p:nvGrpSpPr>
        <p:grpSpPr>
          <a:xfrm>
            <a:off x="11245269" y="6037431"/>
            <a:ext cx="946732" cy="920056"/>
            <a:chOff x="8197580" y="4205811"/>
            <a:chExt cx="998242" cy="969977"/>
          </a:xfrm>
        </p:grpSpPr>
        <p:sp>
          <p:nvSpPr>
            <p:cNvPr id="2882" name="Google Shape;2882;p19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9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9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19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19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19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19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9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9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9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9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9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9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9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19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19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9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9" name="Google Shape;2899;p19"/>
          <p:cNvGrpSpPr/>
          <p:nvPr/>
        </p:nvGrpSpPr>
        <p:grpSpPr>
          <a:xfrm>
            <a:off x="-136245" y="-168308"/>
            <a:ext cx="1078696" cy="1048319"/>
            <a:chOff x="-36607" y="-28910"/>
            <a:chExt cx="999532" cy="971385"/>
          </a:xfrm>
        </p:grpSpPr>
        <p:sp>
          <p:nvSpPr>
            <p:cNvPr id="2900" name="Google Shape;2900;p19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9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9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9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9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19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19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9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9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9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9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9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9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9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9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9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9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7" name="Google Shape;2917;p19"/>
          <p:cNvGrpSpPr/>
          <p:nvPr/>
        </p:nvGrpSpPr>
        <p:grpSpPr>
          <a:xfrm rot="1291617">
            <a:off x="3868519" y="6340050"/>
            <a:ext cx="733309" cy="917044"/>
            <a:chOff x="3291645" y="4438907"/>
            <a:chExt cx="662976" cy="829031"/>
          </a:xfrm>
        </p:grpSpPr>
        <p:sp>
          <p:nvSpPr>
            <p:cNvPr id="2918" name="Google Shape;2918;p19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9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9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9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9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9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9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19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19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9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8" name="Google Shape;2928;p19"/>
          <p:cNvGrpSpPr/>
          <p:nvPr/>
        </p:nvGrpSpPr>
        <p:grpSpPr>
          <a:xfrm>
            <a:off x="8401858" y="6335198"/>
            <a:ext cx="373492" cy="434623"/>
            <a:chOff x="7255010" y="4438892"/>
            <a:chExt cx="633323" cy="736981"/>
          </a:xfrm>
        </p:grpSpPr>
        <p:sp>
          <p:nvSpPr>
            <p:cNvPr id="2929" name="Google Shape;2929;p19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9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9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9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9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9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9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36" name="Google Shape;2936;p19"/>
          <p:cNvGrpSpPr/>
          <p:nvPr/>
        </p:nvGrpSpPr>
        <p:grpSpPr>
          <a:xfrm>
            <a:off x="5305579" y="6237928"/>
            <a:ext cx="713952" cy="756245"/>
            <a:chOff x="4174996" y="4517026"/>
            <a:chExt cx="645448" cy="683601"/>
          </a:xfrm>
        </p:grpSpPr>
        <p:sp>
          <p:nvSpPr>
            <p:cNvPr id="2937" name="Google Shape;2937;p19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9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9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9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41" name="Google Shape;2941;p19"/>
          <p:cNvSpPr/>
          <p:nvPr/>
        </p:nvSpPr>
        <p:spPr>
          <a:xfrm rot="2493606">
            <a:off x="6575802" y="6258638"/>
            <a:ext cx="373479" cy="333277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42" name="Google Shape;2942;p19"/>
          <p:cNvGrpSpPr/>
          <p:nvPr/>
        </p:nvGrpSpPr>
        <p:grpSpPr>
          <a:xfrm rot="1799723" flipH="1">
            <a:off x="-258640" y="1211916"/>
            <a:ext cx="891384" cy="699145"/>
            <a:chOff x="2246497" y="-36012"/>
            <a:chExt cx="829747" cy="650802"/>
          </a:xfrm>
        </p:grpSpPr>
        <p:sp>
          <p:nvSpPr>
            <p:cNvPr id="2943" name="Google Shape;2943;p19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9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9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9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9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9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9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9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1" name="Google Shape;2951;p19"/>
          <p:cNvGrpSpPr/>
          <p:nvPr/>
        </p:nvGrpSpPr>
        <p:grpSpPr>
          <a:xfrm>
            <a:off x="1392501" y="-8422"/>
            <a:ext cx="447024" cy="521167"/>
            <a:chOff x="1258903" y="17252"/>
            <a:chExt cx="632940" cy="737918"/>
          </a:xfrm>
        </p:grpSpPr>
        <p:sp>
          <p:nvSpPr>
            <p:cNvPr id="2952" name="Google Shape;2952;p19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19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19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9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19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19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9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9" name="Google Shape;2959;p19"/>
          <p:cNvGrpSpPr/>
          <p:nvPr/>
        </p:nvGrpSpPr>
        <p:grpSpPr>
          <a:xfrm rot="-6734554">
            <a:off x="836727" y="6145785"/>
            <a:ext cx="1239051" cy="971385"/>
            <a:chOff x="6116480" y="4524652"/>
            <a:chExt cx="830410" cy="650968"/>
          </a:xfrm>
        </p:grpSpPr>
        <p:sp>
          <p:nvSpPr>
            <p:cNvPr id="2960" name="Google Shape;2960;p19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9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9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9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9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9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9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9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68" name="Google Shape;2968;p19"/>
          <p:cNvSpPr/>
          <p:nvPr/>
        </p:nvSpPr>
        <p:spPr>
          <a:xfrm rot="10128894">
            <a:off x="11773936" y="1075638"/>
            <a:ext cx="389101" cy="336781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69" name="Google Shape;2969;p19"/>
          <p:cNvGrpSpPr/>
          <p:nvPr/>
        </p:nvGrpSpPr>
        <p:grpSpPr>
          <a:xfrm rot="-8817145">
            <a:off x="6453733" y="-414893"/>
            <a:ext cx="752127" cy="940604"/>
            <a:chOff x="3291645" y="4438907"/>
            <a:chExt cx="662976" cy="829031"/>
          </a:xfrm>
        </p:grpSpPr>
        <p:sp>
          <p:nvSpPr>
            <p:cNvPr id="2970" name="Google Shape;2970;p19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9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9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9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19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19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9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9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9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9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80" name="Google Shape;2980;p19"/>
          <p:cNvGrpSpPr/>
          <p:nvPr/>
        </p:nvGrpSpPr>
        <p:grpSpPr>
          <a:xfrm rot="10800000">
            <a:off x="8289547" y="-128237"/>
            <a:ext cx="500524" cy="530201"/>
            <a:chOff x="4174996" y="4517026"/>
            <a:chExt cx="645448" cy="683601"/>
          </a:xfrm>
        </p:grpSpPr>
        <p:sp>
          <p:nvSpPr>
            <p:cNvPr id="2981" name="Google Shape;2981;p19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9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9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9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85" name="Google Shape;2985;p19"/>
          <p:cNvSpPr/>
          <p:nvPr/>
        </p:nvSpPr>
        <p:spPr>
          <a:xfrm rot="-5400000">
            <a:off x="5073999" y="112551"/>
            <a:ext cx="312904" cy="279231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6" name="Google Shape;2986;p19"/>
          <p:cNvSpPr/>
          <p:nvPr/>
        </p:nvSpPr>
        <p:spPr>
          <a:xfrm rot="10800000">
            <a:off x="9724034" y="115819"/>
            <a:ext cx="373481" cy="333285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7" name="Google Shape;2987;p19"/>
          <p:cNvGrpSpPr/>
          <p:nvPr/>
        </p:nvGrpSpPr>
        <p:grpSpPr>
          <a:xfrm rot="9117171">
            <a:off x="11212201" y="-3949"/>
            <a:ext cx="1148663" cy="900527"/>
            <a:chOff x="6116480" y="4524652"/>
            <a:chExt cx="830410" cy="650968"/>
          </a:xfrm>
        </p:grpSpPr>
        <p:sp>
          <p:nvSpPr>
            <p:cNvPr id="2988" name="Google Shape;2988;p19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9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9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9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9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9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9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9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08886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7" name="Google Shape;2997;p20"/>
          <p:cNvSpPr txBox="1">
            <a:spLocks noGrp="1"/>
          </p:cNvSpPr>
          <p:nvPr>
            <p:ph type="ctrTitle"/>
          </p:nvPr>
        </p:nvSpPr>
        <p:spPr>
          <a:xfrm>
            <a:off x="1335051" y="20303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98" name="Google Shape;2998;p20"/>
          <p:cNvSpPr txBox="1">
            <a:spLocks noGrp="1"/>
          </p:cNvSpPr>
          <p:nvPr>
            <p:ph type="subTitle" idx="1"/>
          </p:nvPr>
        </p:nvSpPr>
        <p:spPr>
          <a:xfrm>
            <a:off x="1335101" y="2528500"/>
            <a:ext cx="2429200" cy="1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867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999" name="Google Shape;2999;p20"/>
          <p:cNvSpPr txBox="1">
            <a:spLocks noGrp="1"/>
          </p:cNvSpPr>
          <p:nvPr>
            <p:ph type="ctrTitle" idx="2"/>
          </p:nvPr>
        </p:nvSpPr>
        <p:spPr>
          <a:xfrm>
            <a:off x="8427755" y="20303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00" name="Google Shape;3000;p20"/>
          <p:cNvSpPr txBox="1">
            <a:spLocks noGrp="1"/>
          </p:cNvSpPr>
          <p:nvPr>
            <p:ph type="subTitle" idx="3"/>
          </p:nvPr>
        </p:nvSpPr>
        <p:spPr>
          <a:xfrm>
            <a:off x="8427737" y="2528500"/>
            <a:ext cx="2429200" cy="1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867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001" name="Google Shape;3001;p20"/>
          <p:cNvSpPr txBox="1">
            <a:spLocks noGrp="1"/>
          </p:cNvSpPr>
          <p:nvPr>
            <p:ph type="ctrTitle" idx="4"/>
          </p:nvPr>
        </p:nvSpPr>
        <p:spPr>
          <a:xfrm>
            <a:off x="1335051" y="40984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02" name="Google Shape;3002;p20"/>
          <p:cNvSpPr txBox="1">
            <a:spLocks noGrp="1"/>
          </p:cNvSpPr>
          <p:nvPr>
            <p:ph type="subTitle" idx="5"/>
          </p:nvPr>
        </p:nvSpPr>
        <p:spPr>
          <a:xfrm>
            <a:off x="1335101" y="4589833"/>
            <a:ext cx="2429200" cy="1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867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003" name="Google Shape;3003;p20"/>
          <p:cNvSpPr txBox="1">
            <a:spLocks noGrp="1"/>
          </p:cNvSpPr>
          <p:nvPr>
            <p:ph type="ctrTitle" idx="6"/>
          </p:nvPr>
        </p:nvSpPr>
        <p:spPr>
          <a:xfrm>
            <a:off x="8427755" y="40984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04" name="Google Shape;3004;p20"/>
          <p:cNvSpPr txBox="1">
            <a:spLocks noGrp="1"/>
          </p:cNvSpPr>
          <p:nvPr>
            <p:ph type="subTitle" idx="7"/>
          </p:nvPr>
        </p:nvSpPr>
        <p:spPr>
          <a:xfrm>
            <a:off x="8427737" y="4589833"/>
            <a:ext cx="2429200" cy="1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867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005" name="Google Shape;3005;p20"/>
          <p:cNvSpPr txBox="1">
            <a:spLocks noGrp="1"/>
          </p:cNvSpPr>
          <p:nvPr>
            <p:ph type="title" idx="8"/>
          </p:nvPr>
        </p:nvSpPr>
        <p:spPr>
          <a:xfrm>
            <a:off x="747800" y="502733"/>
            <a:ext cx="106964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06" name="Google Shape;3006;p20"/>
          <p:cNvSpPr/>
          <p:nvPr/>
        </p:nvSpPr>
        <p:spPr>
          <a:xfrm>
            <a:off x="678431" y="6037438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7" name="Google Shape;3007;p20"/>
          <p:cNvSpPr/>
          <p:nvPr/>
        </p:nvSpPr>
        <p:spPr>
          <a:xfrm flipH="1">
            <a:off x="2289574" y="-39516"/>
            <a:ext cx="10956364" cy="643981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008" name="Google Shape;3008;p20"/>
          <p:cNvSpPr/>
          <p:nvPr/>
        </p:nvSpPr>
        <p:spPr>
          <a:xfrm flipH="1">
            <a:off x="-3878569" y="-1871199"/>
            <a:ext cx="7168429" cy="2907140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009" name="Google Shape;3009;p20"/>
          <p:cNvSpPr/>
          <p:nvPr/>
        </p:nvSpPr>
        <p:spPr>
          <a:xfrm flipH="1">
            <a:off x="-1614146" y="5992330"/>
            <a:ext cx="9898775" cy="1234409"/>
          </a:xfrm>
          <a:custGeom>
            <a:avLst/>
            <a:gdLst/>
            <a:ahLst/>
            <a:cxnLst/>
            <a:rect l="l" t="t" r="r" b="b"/>
            <a:pathLst>
              <a:path w="326944" h="40771" extrusionOk="0">
                <a:moveTo>
                  <a:pt x="31085" y="17280"/>
                </a:moveTo>
                <a:cubicBezTo>
                  <a:pt x="44597" y="15184"/>
                  <a:pt x="79533" y="25471"/>
                  <a:pt x="101877" y="25214"/>
                </a:cubicBezTo>
                <a:cubicBezTo>
                  <a:pt x="124222" y="24958"/>
                  <a:pt x="142229" y="16752"/>
                  <a:pt x="165152" y="15741"/>
                </a:cubicBezTo>
                <a:cubicBezTo>
                  <a:pt x="188075" y="14731"/>
                  <a:pt x="216935" y="21740"/>
                  <a:pt x="239416" y="19151"/>
                </a:cubicBezTo>
                <a:cubicBezTo>
                  <a:pt x="261897" y="16562"/>
                  <a:pt x="293261" y="-2161"/>
                  <a:pt x="300039" y="207"/>
                </a:cubicBezTo>
                <a:cubicBezTo>
                  <a:pt x="306818" y="2575"/>
                  <a:pt x="280256" y="27054"/>
                  <a:pt x="280087" y="33359"/>
                </a:cubicBezTo>
                <a:cubicBezTo>
                  <a:pt x="279919" y="39664"/>
                  <a:pt x="294471" y="36816"/>
                  <a:pt x="299028" y="38035"/>
                </a:cubicBezTo>
                <a:cubicBezTo>
                  <a:pt x="303585" y="39254"/>
                  <a:pt x="353797" y="40712"/>
                  <a:pt x="307427" y="40671"/>
                </a:cubicBezTo>
                <a:cubicBezTo>
                  <a:pt x="261057" y="40630"/>
                  <a:pt x="66865" y="41687"/>
                  <a:pt x="20808" y="37788"/>
                </a:cubicBezTo>
                <a:cubicBezTo>
                  <a:pt x="-25249" y="33890"/>
                  <a:pt x="17574" y="19376"/>
                  <a:pt x="31085" y="17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010" name="Google Shape;3010;p20"/>
          <p:cNvSpPr/>
          <p:nvPr/>
        </p:nvSpPr>
        <p:spPr>
          <a:xfrm flipH="1">
            <a:off x="5058559" y="5740867"/>
            <a:ext cx="7704140" cy="1494215"/>
          </a:xfrm>
          <a:custGeom>
            <a:avLst/>
            <a:gdLst/>
            <a:ahLst/>
            <a:cxnLst/>
            <a:rect l="l" t="t" r="r" b="b"/>
            <a:pathLst>
              <a:path w="254458" h="49352" extrusionOk="0">
                <a:moveTo>
                  <a:pt x="19228" y="10274"/>
                </a:moveTo>
                <a:cubicBezTo>
                  <a:pt x="25886" y="2698"/>
                  <a:pt x="45941" y="-1483"/>
                  <a:pt x="57372" y="483"/>
                </a:cubicBezTo>
                <a:cubicBezTo>
                  <a:pt x="68803" y="2449"/>
                  <a:pt x="80045" y="17765"/>
                  <a:pt x="87812" y="22069"/>
                </a:cubicBezTo>
                <a:cubicBezTo>
                  <a:pt x="95579" y="26373"/>
                  <a:pt x="95419" y="27102"/>
                  <a:pt x="103976" y="26309"/>
                </a:cubicBezTo>
                <a:cubicBezTo>
                  <a:pt x="112533" y="25516"/>
                  <a:pt x="126400" y="16426"/>
                  <a:pt x="139156" y="17310"/>
                </a:cubicBezTo>
                <a:cubicBezTo>
                  <a:pt x="151912" y="18194"/>
                  <a:pt x="166004" y="27895"/>
                  <a:pt x="180513" y="31613"/>
                </a:cubicBezTo>
                <a:cubicBezTo>
                  <a:pt x="195022" y="35331"/>
                  <a:pt x="216250" y="37021"/>
                  <a:pt x="226209" y="39618"/>
                </a:cubicBezTo>
                <a:cubicBezTo>
                  <a:pt x="236168" y="42215"/>
                  <a:pt x="275062" y="46142"/>
                  <a:pt x="240265" y="47196"/>
                </a:cubicBezTo>
                <a:cubicBezTo>
                  <a:pt x="205468" y="48250"/>
                  <a:pt x="54266" y="52096"/>
                  <a:pt x="17426" y="45942"/>
                </a:cubicBezTo>
                <a:cubicBezTo>
                  <a:pt x="-19413" y="39788"/>
                  <a:pt x="12570" y="17851"/>
                  <a:pt x="19228" y="1027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011" name="Google Shape;3011;p20"/>
          <p:cNvSpPr/>
          <p:nvPr/>
        </p:nvSpPr>
        <p:spPr>
          <a:xfrm rot="-1121176">
            <a:off x="2632673" y="6447992"/>
            <a:ext cx="390736" cy="338195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12" name="Google Shape;3012;p20"/>
          <p:cNvGrpSpPr/>
          <p:nvPr/>
        </p:nvGrpSpPr>
        <p:grpSpPr>
          <a:xfrm>
            <a:off x="11245269" y="6037431"/>
            <a:ext cx="946732" cy="920056"/>
            <a:chOff x="8197580" y="4205811"/>
            <a:chExt cx="998242" cy="969977"/>
          </a:xfrm>
        </p:grpSpPr>
        <p:sp>
          <p:nvSpPr>
            <p:cNvPr id="3013" name="Google Shape;3013;p20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20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20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20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20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20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20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20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20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20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20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20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20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20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20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20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20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30" name="Google Shape;3030;p20"/>
          <p:cNvGrpSpPr/>
          <p:nvPr/>
        </p:nvGrpSpPr>
        <p:grpSpPr>
          <a:xfrm>
            <a:off x="-136245" y="-168308"/>
            <a:ext cx="1078696" cy="1048319"/>
            <a:chOff x="-36607" y="-28910"/>
            <a:chExt cx="999532" cy="971385"/>
          </a:xfrm>
        </p:grpSpPr>
        <p:sp>
          <p:nvSpPr>
            <p:cNvPr id="3031" name="Google Shape;3031;p20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20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20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20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20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20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0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0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0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0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20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20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20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20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0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20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20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8" name="Google Shape;3048;p20"/>
          <p:cNvGrpSpPr/>
          <p:nvPr/>
        </p:nvGrpSpPr>
        <p:grpSpPr>
          <a:xfrm rot="1291617">
            <a:off x="3868519" y="6340050"/>
            <a:ext cx="733309" cy="917044"/>
            <a:chOff x="3291645" y="4438907"/>
            <a:chExt cx="662976" cy="829031"/>
          </a:xfrm>
        </p:grpSpPr>
        <p:sp>
          <p:nvSpPr>
            <p:cNvPr id="3049" name="Google Shape;3049;p20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0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0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0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0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0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0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0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0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0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9" name="Google Shape;3059;p20"/>
          <p:cNvGrpSpPr/>
          <p:nvPr/>
        </p:nvGrpSpPr>
        <p:grpSpPr>
          <a:xfrm>
            <a:off x="8401858" y="6335198"/>
            <a:ext cx="373492" cy="434623"/>
            <a:chOff x="7255010" y="4438892"/>
            <a:chExt cx="633323" cy="736981"/>
          </a:xfrm>
        </p:grpSpPr>
        <p:sp>
          <p:nvSpPr>
            <p:cNvPr id="3060" name="Google Shape;3060;p20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0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0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0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20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20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20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67" name="Google Shape;3067;p20"/>
          <p:cNvGrpSpPr/>
          <p:nvPr/>
        </p:nvGrpSpPr>
        <p:grpSpPr>
          <a:xfrm>
            <a:off x="5305579" y="6237928"/>
            <a:ext cx="713952" cy="756245"/>
            <a:chOff x="4174996" y="4517026"/>
            <a:chExt cx="645448" cy="683601"/>
          </a:xfrm>
        </p:grpSpPr>
        <p:sp>
          <p:nvSpPr>
            <p:cNvPr id="3068" name="Google Shape;3068;p20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20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20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20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2" name="Google Shape;3072;p20"/>
          <p:cNvSpPr/>
          <p:nvPr/>
        </p:nvSpPr>
        <p:spPr>
          <a:xfrm rot="2493606">
            <a:off x="6575802" y="6258638"/>
            <a:ext cx="373479" cy="333277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73" name="Google Shape;3073;p20"/>
          <p:cNvGrpSpPr/>
          <p:nvPr/>
        </p:nvGrpSpPr>
        <p:grpSpPr>
          <a:xfrm rot="1799723" flipH="1">
            <a:off x="-258640" y="1211916"/>
            <a:ext cx="891384" cy="699145"/>
            <a:chOff x="2246497" y="-36012"/>
            <a:chExt cx="829747" cy="650802"/>
          </a:xfrm>
        </p:grpSpPr>
        <p:sp>
          <p:nvSpPr>
            <p:cNvPr id="3074" name="Google Shape;3074;p20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20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20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20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20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20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20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20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82" name="Google Shape;3082;p20"/>
          <p:cNvGrpSpPr/>
          <p:nvPr/>
        </p:nvGrpSpPr>
        <p:grpSpPr>
          <a:xfrm>
            <a:off x="1392501" y="-8422"/>
            <a:ext cx="447024" cy="521167"/>
            <a:chOff x="1258903" y="17252"/>
            <a:chExt cx="632940" cy="737918"/>
          </a:xfrm>
        </p:grpSpPr>
        <p:sp>
          <p:nvSpPr>
            <p:cNvPr id="3083" name="Google Shape;3083;p20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20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20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20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20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20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20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90" name="Google Shape;3090;p20"/>
          <p:cNvGrpSpPr/>
          <p:nvPr/>
        </p:nvGrpSpPr>
        <p:grpSpPr>
          <a:xfrm rot="-6734554">
            <a:off x="836727" y="6145785"/>
            <a:ext cx="1239051" cy="971385"/>
            <a:chOff x="6116480" y="4524652"/>
            <a:chExt cx="830410" cy="650968"/>
          </a:xfrm>
        </p:grpSpPr>
        <p:sp>
          <p:nvSpPr>
            <p:cNvPr id="3091" name="Google Shape;3091;p20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20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20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20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20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20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20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20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9" name="Google Shape;3099;p20"/>
          <p:cNvSpPr/>
          <p:nvPr/>
        </p:nvSpPr>
        <p:spPr>
          <a:xfrm rot="10128894">
            <a:off x="11773936" y="1075638"/>
            <a:ext cx="389101" cy="336781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00" name="Google Shape;3100;p20"/>
          <p:cNvGrpSpPr/>
          <p:nvPr/>
        </p:nvGrpSpPr>
        <p:grpSpPr>
          <a:xfrm rot="-8817145">
            <a:off x="6453733" y="-414893"/>
            <a:ext cx="752127" cy="940604"/>
            <a:chOff x="3291645" y="4438907"/>
            <a:chExt cx="662976" cy="829031"/>
          </a:xfrm>
        </p:grpSpPr>
        <p:sp>
          <p:nvSpPr>
            <p:cNvPr id="3101" name="Google Shape;3101;p20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20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20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20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20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20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20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20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20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20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1" name="Google Shape;3111;p20"/>
          <p:cNvGrpSpPr/>
          <p:nvPr/>
        </p:nvGrpSpPr>
        <p:grpSpPr>
          <a:xfrm rot="10800000">
            <a:off x="8289547" y="-128237"/>
            <a:ext cx="500524" cy="530201"/>
            <a:chOff x="4174996" y="4517026"/>
            <a:chExt cx="645448" cy="683601"/>
          </a:xfrm>
        </p:grpSpPr>
        <p:sp>
          <p:nvSpPr>
            <p:cNvPr id="3112" name="Google Shape;3112;p20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20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20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20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16" name="Google Shape;3116;p20"/>
          <p:cNvSpPr/>
          <p:nvPr/>
        </p:nvSpPr>
        <p:spPr>
          <a:xfrm rot="-5400000">
            <a:off x="5073999" y="112551"/>
            <a:ext cx="312904" cy="279231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20"/>
          <p:cNvSpPr/>
          <p:nvPr/>
        </p:nvSpPr>
        <p:spPr>
          <a:xfrm rot="10800000">
            <a:off x="9724034" y="115819"/>
            <a:ext cx="373481" cy="333285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18" name="Google Shape;3118;p20"/>
          <p:cNvGrpSpPr/>
          <p:nvPr/>
        </p:nvGrpSpPr>
        <p:grpSpPr>
          <a:xfrm rot="9117171">
            <a:off x="11212201" y="-3949"/>
            <a:ext cx="1148663" cy="900527"/>
            <a:chOff x="6116480" y="4524652"/>
            <a:chExt cx="830410" cy="650968"/>
          </a:xfrm>
        </p:grpSpPr>
        <p:sp>
          <p:nvSpPr>
            <p:cNvPr id="3119" name="Google Shape;3119;p20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20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20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20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20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20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20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20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64281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8" name="Google Shape;3128;p21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129" name="Google Shape;3129;p21"/>
          <p:cNvSpPr txBox="1">
            <a:spLocks noGrp="1"/>
          </p:cNvSpPr>
          <p:nvPr>
            <p:ph type="subTitle" idx="2"/>
          </p:nvPr>
        </p:nvSpPr>
        <p:spPr>
          <a:xfrm>
            <a:off x="3934200" y="3775600"/>
            <a:ext cx="4323600" cy="3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130" name="Google Shape;3130;p21"/>
          <p:cNvSpPr/>
          <p:nvPr/>
        </p:nvSpPr>
        <p:spPr>
          <a:xfrm>
            <a:off x="-1154429" y="-304921"/>
            <a:ext cx="10272233" cy="1718200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131" name="Google Shape;3131;p21"/>
          <p:cNvSpPr/>
          <p:nvPr/>
        </p:nvSpPr>
        <p:spPr>
          <a:xfrm>
            <a:off x="7674201" y="-1874299"/>
            <a:ext cx="8069583" cy="3272700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132" name="Google Shape;3132;p21"/>
          <p:cNvSpPr/>
          <p:nvPr/>
        </p:nvSpPr>
        <p:spPr>
          <a:xfrm>
            <a:off x="3512563" y="5852796"/>
            <a:ext cx="10824100" cy="1661133"/>
          </a:xfrm>
          <a:custGeom>
            <a:avLst/>
            <a:gdLst/>
            <a:ahLst/>
            <a:cxnLst/>
            <a:rect l="l" t="t" r="r" b="b"/>
            <a:pathLst>
              <a:path w="324723" h="49834" extrusionOk="0">
                <a:moveTo>
                  <a:pt x="36613" y="11080"/>
                </a:moveTo>
                <a:cubicBezTo>
                  <a:pt x="51097" y="7847"/>
                  <a:pt x="82117" y="26980"/>
                  <a:pt x="105493" y="26642"/>
                </a:cubicBezTo>
                <a:cubicBezTo>
                  <a:pt x="128869" y="26304"/>
                  <a:pt x="158980" y="10914"/>
                  <a:pt x="176867" y="9053"/>
                </a:cubicBezTo>
                <a:cubicBezTo>
                  <a:pt x="194754" y="7192"/>
                  <a:pt x="198497" y="16871"/>
                  <a:pt x="212814" y="15476"/>
                </a:cubicBezTo>
                <a:cubicBezTo>
                  <a:pt x="227131" y="14082"/>
                  <a:pt x="251925" y="-3669"/>
                  <a:pt x="262767" y="686"/>
                </a:cubicBezTo>
                <a:cubicBezTo>
                  <a:pt x="273609" y="5042"/>
                  <a:pt x="272193" y="34009"/>
                  <a:pt x="277866" y="41609"/>
                </a:cubicBezTo>
                <a:cubicBezTo>
                  <a:pt x="283539" y="49209"/>
                  <a:pt x="292250" y="45066"/>
                  <a:pt x="296807" y="46285"/>
                </a:cubicBezTo>
                <a:cubicBezTo>
                  <a:pt x="301364" y="47504"/>
                  <a:pt x="351576" y="48962"/>
                  <a:pt x="305206" y="48921"/>
                </a:cubicBezTo>
                <a:cubicBezTo>
                  <a:pt x="258836" y="48880"/>
                  <a:pt x="63353" y="52345"/>
                  <a:pt x="18587" y="46038"/>
                </a:cubicBezTo>
                <a:cubicBezTo>
                  <a:pt x="-26178" y="39731"/>
                  <a:pt x="22129" y="14313"/>
                  <a:pt x="36613" y="110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133" name="Google Shape;3133;p21"/>
          <p:cNvSpPr/>
          <p:nvPr/>
        </p:nvSpPr>
        <p:spPr>
          <a:xfrm>
            <a:off x="-1340814" y="5682940"/>
            <a:ext cx="8367267" cy="1994200"/>
          </a:xfrm>
          <a:custGeom>
            <a:avLst/>
            <a:gdLst/>
            <a:ahLst/>
            <a:cxnLst/>
            <a:rect l="l" t="t" r="r" b="b"/>
            <a:pathLst>
              <a:path w="251018" h="59826" extrusionOk="0">
                <a:moveTo>
                  <a:pt x="26820" y="6722"/>
                </a:moveTo>
                <a:cubicBezTo>
                  <a:pt x="33941" y="-2016"/>
                  <a:pt x="47154" y="-1093"/>
                  <a:pt x="56753" y="3054"/>
                </a:cubicBezTo>
                <a:cubicBezTo>
                  <a:pt x="66352" y="7202"/>
                  <a:pt x="73172" y="29576"/>
                  <a:pt x="84412" y="31607"/>
                </a:cubicBezTo>
                <a:cubicBezTo>
                  <a:pt x="95653" y="33638"/>
                  <a:pt x="112577" y="18283"/>
                  <a:pt x="124196" y="15239"/>
                </a:cubicBezTo>
                <a:cubicBezTo>
                  <a:pt x="135816" y="12195"/>
                  <a:pt x="145099" y="9933"/>
                  <a:pt x="154129" y="13345"/>
                </a:cubicBezTo>
                <a:cubicBezTo>
                  <a:pt x="163159" y="16758"/>
                  <a:pt x="166931" y="29746"/>
                  <a:pt x="178378" y="35714"/>
                </a:cubicBezTo>
                <a:cubicBezTo>
                  <a:pt x="189825" y="41683"/>
                  <a:pt x="213061" y="45653"/>
                  <a:pt x="222809" y="49156"/>
                </a:cubicBezTo>
                <a:cubicBezTo>
                  <a:pt x="232557" y="52659"/>
                  <a:pt x="271662" y="55680"/>
                  <a:pt x="236865" y="56734"/>
                </a:cubicBezTo>
                <a:cubicBezTo>
                  <a:pt x="202068" y="57788"/>
                  <a:pt x="49034" y="63815"/>
                  <a:pt x="14026" y="55480"/>
                </a:cubicBezTo>
                <a:cubicBezTo>
                  <a:pt x="-20981" y="47145"/>
                  <a:pt x="19699" y="15460"/>
                  <a:pt x="26820" y="672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134" name="Google Shape;3134;p21"/>
          <p:cNvSpPr/>
          <p:nvPr/>
        </p:nvSpPr>
        <p:spPr>
          <a:xfrm rot="1121112" flipH="1">
            <a:off x="9504846" y="6112260"/>
            <a:ext cx="517585" cy="447979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5" name="Google Shape;3135;p21"/>
          <p:cNvGrpSpPr/>
          <p:nvPr/>
        </p:nvGrpSpPr>
        <p:grpSpPr>
          <a:xfrm flipH="1">
            <a:off x="-51561" y="5808468"/>
            <a:ext cx="1215725" cy="1181432"/>
            <a:chOff x="8197580" y="4205811"/>
            <a:chExt cx="998242" cy="969977"/>
          </a:xfrm>
        </p:grpSpPr>
        <p:sp>
          <p:nvSpPr>
            <p:cNvPr id="3136" name="Google Shape;3136;p21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21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21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21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21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21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21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21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21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21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21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21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21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21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21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21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21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3" name="Google Shape;3153;p21"/>
          <p:cNvGrpSpPr/>
          <p:nvPr/>
        </p:nvGrpSpPr>
        <p:grpSpPr>
          <a:xfrm flipH="1">
            <a:off x="11069608" y="-69339"/>
            <a:ext cx="1214365" cy="1180168"/>
            <a:chOff x="-36607" y="-28910"/>
            <a:chExt cx="999532" cy="971385"/>
          </a:xfrm>
        </p:grpSpPr>
        <p:sp>
          <p:nvSpPr>
            <p:cNvPr id="3154" name="Google Shape;3154;p21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21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21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21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21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21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21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21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21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21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21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21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21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21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21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21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21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1" name="Google Shape;3171;p21"/>
          <p:cNvGrpSpPr/>
          <p:nvPr/>
        </p:nvGrpSpPr>
        <p:grpSpPr>
          <a:xfrm rot="1258738" flipH="1">
            <a:off x="4812807" y="6155837"/>
            <a:ext cx="1011267" cy="792856"/>
            <a:chOff x="6116480" y="4524652"/>
            <a:chExt cx="830410" cy="650968"/>
          </a:xfrm>
        </p:grpSpPr>
        <p:sp>
          <p:nvSpPr>
            <p:cNvPr id="3172" name="Google Shape;3172;p21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21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21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21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21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21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21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21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0" name="Google Shape;3180;p21"/>
          <p:cNvGrpSpPr/>
          <p:nvPr/>
        </p:nvGrpSpPr>
        <p:grpSpPr>
          <a:xfrm flipH="1">
            <a:off x="6660032" y="5885932"/>
            <a:ext cx="598672" cy="1013097"/>
            <a:chOff x="4966680" y="4437444"/>
            <a:chExt cx="491575" cy="831771"/>
          </a:xfrm>
        </p:grpSpPr>
        <p:sp>
          <p:nvSpPr>
            <p:cNvPr id="3181" name="Google Shape;3181;p21"/>
            <p:cNvSpPr/>
            <p:nvPr/>
          </p:nvSpPr>
          <p:spPr>
            <a:xfrm rot="5400000">
              <a:off x="4784418" y="4619705"/>
              <a:ext cx="813410" cy="448886"/>
            </a:xfrm>
            <a:custGeom>
              <a:avLst/>
              <a:gdLst/>
              <a:ahLst/>
              <a:cxnLst/>
              <a:rect l="l" t="t" r="r" b="b"/>
              <a:pathLst>
                <a:path w="19093" h="10536" extrusionOk="0">
                  <a:moveTo>
                    <a:pt x="15063" y="1"/>
                  </a:moveTo>
                  <a:cubicBezTo>
                    <a:pt x="12675" y="1"/>
                    <a:pt x="10187" y="934"/>
                    <a:pt x="8207" y="2037"/>
                  </a:cubicBezTo>
                  <a:cubicBezTo>
                    <a:pt x="4938" y="3871"/>
                    <a:pt x="2803" y="7073"/>
                    <a:pt x="68" y="9509"/>
                  </a:cubicBezTo>
                  <a:cubicBezTo>
                    <a:pt x="1" y="9575"/>
                    <a:pt x="34" y="9675"/>
                    <a:pt x="101" y="9675"/>
                  </a:cubicBezTo>
                  <a:cubicBezTo>
                    <a:pt x="1631" y="10268"/>
                    <a:pt x="3274" y="10536"/>
                    <a:pt x="4930" y="10536"/>
                  </a:cubicBezTo>
                  <a:cubicBezTo>
                    <a:pt x="7283" y="10536"/>
                    <a:pt x="9662" y="9995"/>
                    <a:pt x="11776" y="9075"/>
                  </a:cubicBezTo>
                  <a:cubicBezTo>
                    <a:pt x="13544" y="8374"/>
                    <a:pt x="15112" y="7207"/>
                    <a:pt x="16346" y="5739"/>
                  </a:cubicBezTo>
                  <a:cubicBezTo>
                    <a:pt x="17547" y="4271"/>
                    <a:pt x="18247" y="2437"/>
                    <a:pt x="19048" y="736"/>
                  </a:cubicBezTo>
                  <a:cubicBezTo>
                    <a:pt x="19092" y="647"/>
                    <a:pt x="19018" y="573"/>
                    <a:pt x="18954" y="573"/>
                  </a:cubicBezTo>
                  <a:cubicBezTo>
                    <a:pt x="18922" y="573"/>
                    <a:pt x="18892" y="591"/>
                    <a:pt x="18881" y="636"/>
                  </a:cubicBezTo>
                  <a:cubicBezTo>
                    <a:pt x="18247" y="2103"/>
                    <a:pt x="17547" y="3504"/>
                    <a:pt x="16713" y="4872"/>
                  </a:cubicBezTo>
                  <a:cubicBezTo>
                    <a:pt x="15712" y="6373"/>
                    <a:pt x="14378" y="7574"/>
                    <a:pt x="12777" y="8374"/>
                  </a:cubicBezTo>
                  <a:cubicBezTo>
                    <a:pt x="10373" y="9636"/>
                    <a:pt x="7714" y="10303"/>
                    <a:pt x="5043" y="10303"/>
                  </a:cubicBezTo>
                  <a:cubicBezTo>
                    <a:pt x="3971" y="10303"/>
                    <a:pt x="2896" y="10195"/>
                    <a:pt x="1836" y="9976"/>
                  </a:cubicBezTo>
                  <a:cubicBezTo>
                    <a:pt x="1435" y="9909"/>
                    <a:pt x="1035" y="9775"/>
                    <a:pt x="635" y="9642"/>
                  </a:cubicBezTo>
                  <a:cubicBezTo>
                    <a:pt x="101" y="9475"/>
                    <a:pt x="768" y="9142"/>
                    <a:pt x="1002" y="8941"/>
                  </a:cubicBezTo>
                  <a:cubicBezTo>
                    <a:pt x="1635" y="8308"/>
                    <a:pt x="2269" y="7641"/>
                    <a:pt x="2870" y="6973"/>
                  </a:cubicBezTo>
                  <a:cubicBezTo>
                    <a:pt x="4137" y="5539"/>
                    <a:pt x="5538" y="4238"/>
                    <a:pt x="7006" y="3037"/>
                  </a:cubicBezTo>
                  <a:cubicBezTo>
                    <a:pt x="9143" y="1448"/>
                    <a:pt x="12195" y="184"/>
                    <a:pt x="15035" y="184"/>
                  </a:cubicBezTo>
                  <a:cubicBezTo>
                    <a:pt x="15831" y="184"/>
                    <a:pt x="16609" y="283"/>
                    <a:pt x="17347" y="502"/>
                  </a:cubicBezTo>
                  <a:cubicBezTo>
                    <a:pt x="17361" y="511"/>
                    <a:pt x="17374" y="516"/>
                    <a:pt x="17386" y="516"/>
                  </a:cubicBezTo>
                  <a:cubicBezTo>
                    <a:pt x="17462" y="516"/>
                    <a:pt x="17495" y="359"/>
                    <a:pt x="17380" y="302"/>
                  </a:cubicBezTo>
                  <a:lnTo>
                    <a:pt x="17380" y="335"/>
                  </a:lnTo>
                  <a:cubicBezTo>
                    <a:pt x="16633" y="103"/>
                    <a:pt x="15854" y="1"/>
                    <a:pt x="1506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21"/>
            <p:cNvSpPr/>
            <p:nvPr/>
          </p:nvSpPr>
          <p:spPr>
            <a:xfrm rot="5400000">
              <a:off x="4816221" y="4627182"/>
              <a:ext cx="831771" cy="452295"/>
            </a:xfrm>
            <a:custGeom>
              <a:avLst/>
              <a:gdLst/>
              <a:ahLst/>
              <a:cxnLst/>
              <a:rect l="l" t="t" r="r" b="b"/>
              <a:pathLst>
                <a:path w="19524" h="10616" extrusionOk="0">
                  <a:moveTo>
                    <a:pt x="19378" y="1"/>
                  </a:moveTo>
                  <a:cubicBezTo>
                    <a:pt x="19354" y="1"/>
                    <a:pt x="19331" y="11"/>
                    <a:pt x="19315" y="36"/>
                  </a:cubicBezTo>
                  <a:cubicBezTo>
                    <a:pt x="16980" y="2772"/>
                    <a:pt x="14178" y="5073"/>
                    <a:pt x="10976" y="6741"/>
                  </a:cubicBezTo>
                  <a:cubicBezTo>
                    <a:pt x="9274" y="7642"/>
                    <a:pt x="7473" y="8309"/>
                    <a:pt x="5705" y="9043"/>
                  </a:cubicBezTo>
                  <a:cubicBezTo>
                    <a:pt x="4047" y="9731"/>
                    <a:pt x="2300" y="10420"/>
                    <a:pt x="493" y="10420"/>
                  </a:cubicBezTo>
                  <a:cubicBezTo>
                    <a:pt x="374" y="10420"/>
                    <a:pt x="254" y="10417"/>
                    <a:pt x="134" y="10410"/>
                  </a:cubicBezTo>
                  <a:cubicBezTo>
                    <a:pt x="1" y="10410"/>
                    <a:pt x="1" y="10611"/>
                    <a:pt x="134" y="10611"/>
                  </a:cubicBezTo>
                  <a:cubicBezTo>
                    <a:pt x="225" y="10614"/>
                    <a:pt x="316" y="10615"/>
                    <a:pt x="407" y="10615"/>
                  </a:cubicBezTo>
                  <a:cubicBezTo>
                    <a:pt x="2178" y="10615"/>
                    <a:pt x="3887" y="10009"/>
                    <a:pt x="5505" y="9343"/>
                  </a:cubicBezTo>
                  <a:cubicBezTo>
                    <a:pt x="7206" y="8676"/>
                    <a:pt x="8974" y="7975"/>
                    <a:pt x="10642" y="7175"/>
                  </a:cubicBezTo>
                  <a:cubicBezTo>
                    <a:pt x="14011" y="5474"/>
                    <a:pt x="17013" y="3072"/>
                    <a:pt x="19448" y="170"/>
                  </a:cubicBezTo>
                  <a:cubicBezTo>
                    <a:pt x="19523" y="95"/>
                    <a:pt x="19448" y="1"/>
                    <a:pt x="1937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21"/>
            <p:cNvSpPr/>
            <p:nvPr/>
          </p:nvSpPr>
          <p:spPr>
            <a:xfrm rot="5400000">
              <a:off x="4979542" y="4581202"/>
              <a:ext cx="173009" cy="184820"/>
            </a:xfrm>
            <a:custGeom>
              <a:avLst/>
              <a:gdLst/>
              <a:ahLst/>
              <a:cxnLst/>
              <a:rect l="l" t="t" r="r" b="b"/>
              <a:pathLst>
                <a:path w="4061" h="4338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cubicBezTo>
                    <a:pt x="457" y="305"/>
                    <a:pt x="3827" y="1405"/>
                    <a:pt x="3760" y="1505"/>
                  </a:cubicBezTo>
                  <a:cubicBezTo>
                    <a:pt x="3393" y="2406"/>
                    <a:pt x="3059" y="3273"/>
                    <a:pt x="2659" y="4174"/>
                  </a:cubicBezTo>
                  <a:cubicBezTo>
                    <a:pt x="2637" y="4263"/>
                    <a:pt x="2704" y="4337"/>
                    <a:pt x="2770" y="4337"/>
                  </a:cubicBezTo>
                  <a:cubicBezTo>
                    <a:pt x="2804" y="4337"/>
                    <a:pt x="2837" y="4319"/>
                    <a:pt x="2859" y="4274"/>
                  </a:cubicBezTo>
                  <a:cubicBezTo>
                    <a:pt x="3259" y="3307"/>
                    <a:pt x="3660" y="2339"/>
                    <a:pt x="4027" y="1405"/>
                  </a:cubicBezTo>
                  <a:cubicBezTo>
                    <a:pt x="4060" y="1339"/>
                    <a:pt x="4027" y="1272"/>
                    <a:pt x="3960" y="1272"/>
                  </a:cubicBezTo>
                  <a:lnTo>
                    <a:pt x="191" y="4"/>
                  </a:lnTo>
                  <a:cubicBezTo>
                    <a:pt x="180" y="2"/>
                    <a:pt x="171" y="1"/>
                    <a:pt x="16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21"/>
            <p:cNvSpPr/>
            <p:nvPr/>
          </p:nvSpPr>
          <p:spPr>
            <a:xfrm rot="5400000">
              <a:off x="5048621" y="4713760"/>
              <a:ext cx="228179" cy="270968"/>
            </a:xfrm>
            <a:custGeom>
              <a:avLst/>
              <a:gdLst/>
              <a:ahLst/>
              <a:cxnLst/>
              <a:rect l="l" t="t" r="r" b="b"/>
              <a:pathLst>
                <a:path w="5356" h="6360" extrusionOk="0">
                  <a:moveTo>
                    <a:pt x="138" y="0"/>
                  </a:moveTo>
                  <a:cubicBezTo>
                    <a:pt x="58" y="0"/>
                    <a:pt x="1" y="131"/>
                    <a:pt x="85" y="216"/>
                  </a:cubicBezTo>
                  <a:cubicBezTo>
                    <a:pt x="1286" y="949"/>
                    <a:pt x="2753" y="1183"/>
                    <a:pt x="3954" y="1917"/>
                  </a:cubicBezTo>
                  <a:cubicBezTo>
                    <a:pt x="5355" y="2751"/>
                    <a:pt x="4955" y="4852"/>
                    <a:pt x="4655" y="6220"/>
                  </a:cubicBezTo>
                  <a:cubicBezTo>
                    <a:pt x="4634" y="6302"/>
                    <a:pt x="4703" y="6359"/>
                    <a:pt x="4766" y="6359"/>
                  </a:cubicBezTo>
                  <a:cubicBezTo>
                    <a:pt x="4805" y="6359"/>
                    <a:pt x="4842" y="6338"/>
                    <a:pt x="4855" y="6287"/>
                  </a:cubicBezTo>
                  <a:cubicBezTo>
                    <a:pt x="4988" y="5519"/>
                    <a:pt x="5055" y="4752"/>
                    <a:pt x="5088" y="3985"/>
                  </a:cubicBezTo>
                  <a:cubicBezTo>
                    <a:pt x="5155" y="3451"/>
                    <a:pt x="5155" y="2784"/>
                    <a:pt x="4788" y="2350"/>
                  </a:cubicBezTo>
                  <a:cubicBezTo>
                    <a:pt x="3621" y="1016"/>
                    <a:pt x="1619" y="916"/>
                    <a:pt x="185" y="15"/>
                  </a:cubicBezTo>
                  <a:cubicBezTo>
                    <a:pt x="169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21"/>
            <p:cNvSpPr/>
            <p:nvPr/>
          </p:nvSpPr>
          <p:spPr>
            <a:xfrm rot="5400000">
              <a:off x="5181693" y="4916488"/>
              <a:ext cx="194566" cy="230578"/>
            </a:xfrm>
            <a:custGeom>
              <a:avLst/>
              <a:gdLst/>
              <a:ahLst/>
              <a:cxnLst/>
              <a:rect l="l" t="t" r="r" b="b"/>
              <a:pathLst>
                <a:path w="4567" h="5412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cubicBezTo>
                    <a:pt x="910" y="936"/>
                    <a:pt x="1977" y="1303"/>
                    <a:pt x="3045" y="1670"/>
                  </a:cubicBezTo>
                  <a:cubicBezTo>
                    <a:pt x="3345" y="1803"/>
                    <a:pt x="3612" y="1937"/>
                    <a:pt x="3912" y="2070"/>
                  </a:cubicBezTo>
                  <a:cubicBezTo>
                    <a:pt x="4212" y="2237"/>
                    <a:pt x="4079" y="3038"/>
                    <a:pt x="4079" y="3304"/>
                  </a:cubicBezTo>
                  <a:cubicBezTo>
                    <a:pt x="4112" y="3972"/>
                    <a:pt x="4179" y="4672"/>
                    <a:pt x="4345" y="5339"/>
                  </a:cubicBezTo>
                  <a:cubicBezTo>
                    <a:pt x="4358" y="5390"/>
                    <a:pt x="4395" y="5412"/>
                    <a:pt x="4434" y="5412"/>
                  </a:cubicBezTo>
                  <a:cubicBezTo>
                    <a:pt x="4498" y="5412"/>
                    <a:pt x="4566" y="5355"/>
                    <a:pt x="4546" y="5273"/>
                  </a:cubicBezTo>
                  <a:cubicBezTo>
                    <a:pt x="4345" y="4238"/>
                    <a:pt x="4245" y="3171"/>
                    <a:pt x="4279" y="2104"/>
                  </a:cubicBezTo>
                  <a:cubicBezTo>
                    <a:pt x="4279" y="2070"/>
                    <a:pt x="4279" y="2037"/>
                    <a:pt x="4245" y="2004"/>
                  </a:cubicBezTo>
                  <a:cubicBezTo>
                    <a:pt x="2911" y="1270"/>
                    <a:pt x="1343" y="1070"/>
                    <a:pt x="209" y="35"/>
                  </a:cubicBezTo>
                  <a:cubicBezTo>
                    <a:pt x="184" y="10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6" name="Google Shape;3186;p21"/>
          <p:cNvGrpSpPr/>
          <p:nvPr/>
        </p:nvGrpSpPr>
        <p:grpSpPr>
          <a:xfrm flipH="1">
            <a:off x="8491256" y="5887713"/>
            <a:ext cx="807416" cy="1009760"/>
            <a:chOff x="3291645" y="4438907"/>
            <a:chExt cx="662976" cy="829031"/>
          </a:xfrm>
        </p:grpSpPr>
        <p:sp>
          <p:nvSpPr>
            <p:cNvPr id="3187" name="Google Shape;3187;p21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21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21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1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1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1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1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1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1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21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7" name="Google Shape;3197;p21"/>
          <p:cNvGrpSpPr/>
          <p:nvPr/>
        </p:nvGrpSpPr>
        <p:grpSpPr>
          <a:xfrm flipH="1">
            <a:off x="3205552" y="6153261"/>
            <a:ext cx="771304" cy="897643"/>
            <a:chOff x="7255010" y="4438892"/>
            <a:chExt cx="633323" cy="736981"/>
          </a:xfrm>
        </p:grpSpPr>
        <p:sp>
          <p:nvSpPr>
            <p:cNvPr id="3198" name="Google Shape;3198;p21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21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21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21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21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21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21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05" name="Google Shape;3205;p21"/>
          <p:cNvGrpSpPr/>
          <p:nvPr/>
        </p:nvGrpSpPr>
        <p:grpSpPr>
          <a:xfrm flipH="1">
            <a:off x="7404516" y="6020996"/>
            <a:ext cx="786069" cy="832627"/>
            <a:chOff x="4174996" y="4517026"/>
            <a:chExt cx="645448" cy="683601"/>
          </a:xfrm>
        </p:grpSpPr>
        <p:sp>
          <p:nvSpPr>
            <p:cNvPr id="3206" name="Google Shape;3206;p21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21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21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21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10" name="Google Shape;3210;p21"/>
          <p:cNvSpPr/>
          <p:nvPr/>
        </p:nvSpPr>
        <p:spPr>
          <a:xfrm rot="-5400000" flipH="1">
            <a:off x="5998173" y="6117866"/>
            <a:ext cx="373481" cy="333285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11" name="Google Shape;3211;p21"/>
          <p:cNvGrpSpPr/>
          <p:nvPr/>
        </p:nvGrpSpPr>
        <p:grpSpPr>
          <a:xfrm flipH="1">
            <a:off x="8353612" y="-325631"/>
            <a:ext cx="1291640" cy="1013081"/>
            <a:chOff x="2246497" y="-36012"/>
            <a:chExt cx="829747" cy="650802"/>
          </a:xfrm>
        </p:grpSpPr>
        <p:sp>
          <p:nvSpPr>
            <p:cNvPr id="3212" name="Google Shape;3212;p21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21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21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21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6" name="Google Shape;3216;p21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7" name="Google Shape;3217;p21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21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21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0" name="Google Shape;3220;p21"/>
          <p:cNvGrpSpPr/>
          <p:nvPr/>
        </p:nvGrpSpPr>
        <p:grpSpPr>
          <a:xfrm flipH="1">
            <a:off x="7160391" y="-125731"/>
            <a:ext cx="598732" cy="1010701"/>
            <a:chOff x="3687755" y="-75325"/>
            <a:chExt cx="492810" cy="831899"/>
          </a:xfrm>
        </p:grpSpPr>
        <p:sp>
          <p:nvSpPr>
            <p:cNvPr id="3221" name="Google Shape;3221;p21"/>
            <p:cNvSpPr/>
            <p:nvPr/>
          </p:nvSpPr>
          <p:spPr>
            <a:xfrm rot="5400000">
              <a:off x="3549971" y="124574"/>
              <a:ext cx="812089" cy="449099"/>
            </a:xfrm>
            <a:custGeom>
              <a:avLst/>
              <a:gdLst/>
              <a:ahLst/>
              <a:cxnLst/>
              <a:rect l="l" t="t" r="r" b="b"/>
              <a:pathLst>
                <a:path w="19062" h="10541" extrusionOk="0">
                  <a:moveTo>
                    <a:pt x="14134" y="1"/>
                  </a:moveTo>
                  <a:cubicBezTo>
                    <a:pt x="11785" y="1"/>
                    <a:pt x="9414" y="542"/>
                    <a:pt x="7319" y="1462"/>
                  </a:cubicBezTo>
                  <a:cubicBezTo>
                    <a:pt x="5518" y="2162"/>
                    <a:pt x="3950" y="3330"/>
                    <a:pt x="2716" y="4797"/>
                  </a:cubicBezTo>
                  <a:cubicBezTo>
                    <a:pt x="1515" y="6298"/>
                    <a:pt x="815" y="8100"/>
                    <a:pt x="48" y="9834"/>
                  </a:cubicBezTo>
                  <a:cubicBezTo>
                    <a:pt x="1" y="9904"/>
                    <a:pt x="68" y="9991"/>
                    <a:pt x="136" y="9991"/>
                  </a:cubicBezTo>
                  <a:cubicBezTo>
                    <a:pt x="165" y="9991"/>
                    <a:pt x="194" y="9975"/>
                    <a:pt x="214" y="9934"/>
                  </a:cubicBezTo>
                  <a:cubicBezTo>
                    <a:pt x="815" y="8467"/>
                    <a:pt x="1549" y="7032"/>
                    <a:pt x="2349" y="5665"/>
                  </a:cubicBezTo>
                  <a:cubicBezTo>
                    <a:pt x="3350" y="4197"/>
                    <a:pt x="4718" y="2996"/>
                    <a:pt x="6319" y="2196"/>
                  </a:cubicBezTo>
                  <a:cubicBezTo>
                    <a:pt x="8707" y="906"/>
                    <a:pt x="11368" y="249"/>
                    <a:pt x="14058" y="249"/>
                  </a:cubicBezTo>
                  <a:cubicBezTo>
                    <a:pt x="15126" y="249"/>
                    <a:pt x="16198" y="353"/>
                    <a:pt x="17260" y="561"/>
                  </a:cubicBezTo>
                  <a:cubicBezTo>
                    <a:pt x="17660" y="661"/>
                    <a:pt x="18060" y="761"/>
                    <a:pt x="18461" y="895"/>
                  </a:cubicBezTo>
                  <a:cubicBezTo>
                    <a:pt x="18961" y="1061"/>
                    <a:pt x="18327" y="1395"/>
                    <a:pt x="18094" y="1628"/>
                  </a:cubicBezTo>
                  <a:cubicBezTo>
                    <a:pt x="17427" y="2229"/>
                    <a:pt x="16793" y="2896"/>
                    <a:pt x="16192" y="3563"/>
                  </a:cubicBezTo>
                  <a:cubicBezTo>
                    <a:pt x="14925" y="4998"/>
                    <a:pt x="13557" y="6298"/>
                    <a:pt x="12056" y="7499"/>
                  </a:cubicBezTo>
                  <a:cubicBezTo>
                    <a:pt x="9945" y="9089"/>
                    <a:pt x="6898" y="10353"/>
                    <a:pt x="4060" y="10353"/>
                  </a:cubicBezTo>
                  <a:cubicBezTo>
                    <a:pt x="3265" y="10353"/>
                    <a:pt x="2486" y="10253"/>
                    <a:pt x="1749" y="10034"/>
                  </a:cubicBezTo>
                  <a:cubicBezTo>
                    <a:pt x="1739" y="10032"/>
                    <a:pt x="1729" y="10031"/>
                    <a:pt x="1719" y="10031"/>
                  </a:cubicBezTo>
                  <a:cubicBezTo>
                    <a:pt x="1606" y="10031"/>
                    <a:pt x="1559" y="10204"/>
                    <a:pt x="1682" y="10235"/>
                  </a:cubicBezTo>
                  <a:lnTo>
                    <a:pt x="1682" y="10201"/>
                  </a:lnTo>
                  <a:cubicBezTo>
                    <a:pt x="2447" y="10437"/>
                    <a:pt x="3241" y="10541"/>
                    <a:pt x="4044" y="10541"/>
                  </a:cubicBezTo>
                  <a:cubicBezTo>
                    <a:pt x="6429" y="10541"/>
                    <a:pt x="8892" y="9623"/>
                    <a:pt x="10889" y="8500"/>
                  </a:cubicBezTo>
                  <a:cubicBezTo>
                    <a:pt x="14124" y="6665"/>
                    <a:pt x="16259" y="3463"/>
                    <a:pt x="18994" y="1028"/>
                  </a:cubicBezTo>
                  <a:cubicBezTo>
                    <a:pt x="19061" y="961"/>
                    <a:pt x="19028" y="861"/>
                    <a:pt x="18961" y="861"/>
                  </a:cubicBezTo>
                  <a:cubicBezTo>
                    <a:pt x="17431" y="269"/>
                    <a:pt x="15788" y="1"/>
                    <a:pt x="141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21"/>
            <p:cNvSpPr/>
            <p:nvPr/>
          </p:nvSpPr>
          <p:spPr>
            <a:xfrm rot="5400000">
              <a:off x="3498549" y="113881"/>
              <a:ext cx="831899" cy="453488"/>
            </a:xfrm>
            <a:custGeom>
              <a:avLst/>
              <a:gdLst/>
              <a:ahLst/>
              <a:cxnLst/>
              <a:rect l="l" t="t" r="r" b="b"/>
              <a:pathLst>
                <a:path w="19527" h="10644" extrusionOk="0">
                  <a:moveTo>
                    <a:pt x="19133" y="0"/>
                  </a:moveTo>
                  <a:cubicBezTo>
                    <a:pt x="17358" y="0"/>
                    <a:pt x="15645" y="636"/>
                    <a:pt x="14023" y="1273"/>
                  </a:cubicBezTo>
                  <a:cubicBezTo>
                    <a:pt x="12288" y="1940"/>
                    <a:pt x="10553" y="2640"/>
                    <a:pt x="8886" y="3474"/>
                  </a:cubicBezTo>
                  <a:cubicBezTo>
                    <a:pt x="5483" y="5142"/>
                    <a:pt x="2481" y="7544"/>
                    <a:pt x="79" y="10446"/>
                  </a:cubicBezTo>
                  <a:cubicBezTo>
                    <a:pt x="1" y="10524"/>
                    <a:pt x="66" y="10643"/>
                    <a:pt x="146" y="10643"/>
                  </a:cubicBezTo>
                  <a:cubicBezTo>
                    <a:pt x="168" y="10643"/>
                    <a:pt x="191" y="10634"/>
                    <a:pt x="213" y="10613"/>
                  </a:cubicBezTo>
                  <a:cubicBezTo>
                    <a:pt x="2514" y="7844"/>
                    <a:pt x="5350" y="5542"/>
                    <a:pt x="8552" y="3874"/>
                  </a:cubicBezTo>
                  <a:cubicBezTo>
                    <a:pt x="10253" y="2974"/>
                    <a:pt x="12054" y="2307"/>
                    <a:pt x="13822" y="1573"/>
                  </a:cubicBezTo>
                  <a:cubicBezTo>
                    <a:pt x="15512" y="871"/>
                    <a:pt x="17293" y="201"/>
                    <a:pt x="19136" y="201"/>
                  </a:cubicBezTo>
                  <a:cubicBezTo>
                    <a:pt x="19221" y="201"/>
                    <a:pt x="19307" y="202"/>
                    <a:pt x="19393" y="205"/>
                  </a:cubicBezTo>
                  <a:cubicBezTo>
                    <a:pt x="19526" y="205"/>
                    <a:pt x="19526" y="5"/>
                    <a:pt x="19393" y="5"/>
                  </a:cubicBezTo>
                  <a:cubicBezTo>
                    <a:pt x="19306" y="2"/>
                    <a:pt x="19219" y="0"/>
                    <a:pt x="19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21"/>
            <p:cNvSpPr/>
            <p:nvPr/>
          </p:nvSpPr>
          <p:spPr>
            <a:xfrm rot="5400000">
              <a:off x="3995260" y="427493"/>
              <a:ext cx="171560" cy="184480"/>
            </a:xfrm>
            <a:custGeom>
              <a:avLst/>
              <a:gdLst/>
              <a:ahLst/>
              <a:cxnLst/>
              <a:rect l="l" t="t" r="r" b="b"/>
              <a:pathLst>
                <a:path w="4027" h="4330" extrusionOk="0">
                  <a:moveTo>
                    <a:pt x="1265" y="0"/>
                  </a:moveTo>
                  <a:cubicBezTo>
                    <a:pt x="1236" y="0"/>
                    <a:pt x="1211" y="16"/>
                    <a:pt x="1201" y="56"/>
                  </a:cubicBezTo>
                  <a:cubicBezTo>
                    <a:pt x="768" y="1024"/>
                    <a:pt x="401" y="1991"/>
                    <a:pt x="0" y="2959"/>
                  </a:cubicBezTo>
                  <a:cubicBezTo>
                    <a:pt x="0" y="2992"/>
                    <a:pt x="34" y="3059"/>
                    <a:pt x="67" y="3059"/>
                  </a:cubicBezTo>
                  <a:lnTo>
                    <a:pt x="3870" y="4326"/>
                  </a:lnTo>
                  <a:cubicBezTo>
                    <a:pt x="3877" y="4329"/>
                    <a:pt x="3885" y="4330"/>
                    <a:pt x="3892" y="4330"/>
                  </a:cubicBezTo>
                  <a:cubicBezTo>
                    <a:pt x="3979" y="4330"/>
                    <a:pt x="4026" y="4157"/>
                    <a:pt x="3903" y="4126"/>
                  </a:cubicBezTo>
                  <a:cubicBezTo>
                    <a:pt x="3603" y="4026"/>
                    <a:pt x="234" y="2959"/>
                    <a:pt x="267" y="2825"/>
                  </a:cubicBezTo>
                  <a:cubicBezTo>
                    <a:pt x="634" y="1924"/>
                    <a:pt x="1001" y="1057"/>
                    <a:pt x="1368" y="157"/>
                  </a:cubicBezTo>
                  <a:cubicBezTo>
                    <a:pt x="1415" y="87"/>
                    <a:pt x="1331" y="0"/>
                    <a:pt x="126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21"/>
            <p:cNvSpPr/>
            <p:nvPr/>
          </p:nvSpPr>
          <p:spPr>
            <a:xfrm rot="5400000">
              <a:off x="3870090" y="209661"/>
              <a:ext cx="227923" cy="270073"/>
            </a:xfrm>
            <a:custGeom>
              <a:avLst/>
              <a:gdLst/>
              <a:ahLst/>
              <a:cxnLst/>
              <a:rect l="l" t="t" r="r" b="b"/>
              <a:pathLst>
                <a:path w="5350" h="6339" extrusionOk="0">
                  <a:moveTo>
                    <a:pt x="607" y="0"/>
                  </a:moveTo>
                  <a:cubicBezTo>
                    <a:pt x="562" y="0"/>
                    <a:pt x="515" y="27"/>
                    <a:pt x="501" y="85"/>
                  </a:cubicBezTo>
                  <a:cubicBezTo>
                    <a:pt x="334" y="819"/>
                    <a:pt x="267" y="1586"/>
                    <a:pt x="234" y="2354"/>
                  </a:cubicBezTo>
                  <a:cubicBezTo>
                    <a:pt x="200" y="2887"/>
                    <a:pt x="200" y="3555"/>
                    <a:pt x="567" y="3988"/>
                  </a:cubicBezTo>
                  <a:cubicBezTo>
                    <a:pt x="1702" y="5322"/>
                    <a:pt x="3703" y="5423"/>
                    <a:pt x="5137" y="6323"/>
                  </a:cubicBezTo>
                  <a:cubicBezTo>
                    <a:pt x="5153" y="6334"/>
                    <a:pt x="5171" y="6339"/>
                    <a:pt x="5187" y="6339"/>
                  </a:cubicBezTo>
                  <a:cubicBezTo>
                    <a:pt x="5274" y="6339"/>
                    <a:pt x="5349" y="6212"/>
                    <a:pt x="5237" y="6156"/>
                  </a:cubicBezTo>
                  <a:lnTo>
                    <a:pt x="5271" y="6156"/>
                  </a:lnTo>
                  <a:cubicBezTo>
                    <a:pt x="4037" y="5389"/>
                    <a:pt x="2602" y="5156"/>
                    <a:pt x="1368" y="4422"/>
                  </a:cubicBezTo>
                  <a:cubicBezTo>
                    <a:pt x="0" y="3588"/>
                    <a:pt x="401" y="1486"/>
                    <a:pt x="701" y="119"/>
                  </a:cubicBezTo>
                  <a:cubicBezTo>
                    <a:pt x="720" y="44"/>
                    <a:pt x="665" y="0"/>
                    <a:pt x="60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21"/>
            <p:cNvSpPr/>
            <p:nvPr/>
          </p:nvSpPr>
          <p:spPr>
            <a:xfrm rot="5400000">
              <a:off x="3771231" y="46045"/>
              <a:ext cx="193373" cy="231303"/>
            </a:xfrm>
            <a:custGeom>
              <a:avLst/>
              <a:gdLst/>
              <a:ahLst/>
              <a:cxnLst/>
              <a:rect l="l" t="t" r="r" b="b"/>
              <a:pathLst>
                <a:path w="4539" h="5429" extrusionOk="0">
                  <a:moveTo>
                    <a:pt x="132" y="1"/>
                  </a:moveTo>
                  <a:cubicBezTo>
                    <a:pt x="69" y="1"/>
                    <a:pt x="0" y="58"/>
                    <a:pt x="21" y="140"/>
                  </a:cubicBezTo>
                  <a:cubicBezTo>
                    <a:pt x="221" y="1174"/>
                    <a:pt x="288" y="2242"/>
                    <a:pt x="254" y="3309"/>
                  </a:cubicBezTo>
                  <a:cubicBezTo>
                    <a:pt x="254" y="3342"/>
                    <a:pt x="288" y="3376"/>
                    <a:pt x="321" y="3409"/>
                  </a:cubicBezTo>
                  <a:cubicBezTo>
                    <a:pt x="1622" y="4143"/>
                    <a:pt x="3190" y="4343"/>
                    <a:pt x="4324" y="5410"/>
                  </a:cubicBezTo>
                  <a:cubicBezTo>
                    <a:pt x="4343" y="5423"/>
                    <a:pt x="4363" y="5428"/>
                    <a:pt x="4382" y="5428"/>
                  </a:cubicBezTo>
                  <a:cubicBezTo>
                    <a:pt x="4466" y="5428"/>
                    <a:pt x="4539" y="5325"/>
                    <a:pt x="4457" y="5244"/>
                  </a:cubicBezTo>
                  <a:cubicBezTo>
                    <a:pt x="3623" y="4476"/>
                    <a:pt x="2556" y="4143"/>
                    <a:pt x="1522" y="3743"/>
                  </a:cubicBezTo>
                  <a:cubicBezTo>
                    <a:pt x="1222" y="3609"/>
                    <a:pt x="922" y="3476"/>
                    <a:pt x="621" y="3342"/>
                  </a:cubicBezTo>
                  <a:cubicBezTo>
                    <a:pt x="354" y="3176"/>
                    <a:pt x="455" y="2375"/>
                    <a:pt x="455" y="2108"/>
                  </a:cubicBezTo>
                  <a:cubicBezTo>
                    <a:pt x="455" y="1441"/>
                    <a:pt x="354" y="740"/>
                    <a:pt x="221" y="73"/>
                  </a:cubicBezTo>
                  <a:cubicBezTo>
                    <a:pt x="208" y="22"/>
                    <a:pt x="171" y="1"/>
                    <a:pt x="1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6" name="Google Shape;3226;p21"/>
          <p:cNvGrpSpPr/>
          <p:nvPr/>
        </p:nvGrpSpPr>
        <p:grpSpPr>
          <a:xfrm rot="687021" flipH="1">
            <a:off x="4905746" y="-234447"/>
            <a:ext cx="990265" cy="1228140"/>
            <a:chOff x="5192642" y="-74132"/>
            <a:chExt cx="662948" cy="822197"/>
          </a:xfrm>
        </p:grpSpPr>
        <p:sp>
          <p:nvSpPr>
            <p:cNvPr id="3227" name="Google Shape;3227;p21"/>
            <p:cNvSpPr/>
            <p:nvPr/>
          </p:nvSpPr>
          <p:spPr>
            <a:xfrm rot="5400000">
              <a:off x="5164026" y="-35873"/>
              <a:ext cx="729823" cy="653305"/>
            </a:xfrm>
            <a:custGeom>
              <a:avLst/>
              <a:gdLst/>
              <a:ahLst/>
              <a:cxnLst/>
              <a:rect l="l" t="t" r="r" b="b"/>
              <a:pathLst>
                <a:path w="17131" h="15334" extrusionOk="0">
                  <a:moveTo>
                    <a:pt x="137" y="1"/>
                  </a:moveTo>
                  <a:cubicBezTo>
                    <a:pt x="58" y="1"/>
                    <a:pt x="1" y="127"/>
                    <a:pt x="85" y="183"/>
                  </a:cubicBezTo>
                  <a:cubicBezTo>
                    <a:pt x="3454" y="1851"/>
                    <a:pt x="7323" y="2318"/>
                    <a:pt x="10559" y="4319"/>
                  </a:cubicBezTo>
                  <a:cubicBezTo>
                    <a:pt x="14195" y="6588"/>
                    <a:pt x="16330" y="11124"/>
                    <a:pt x="16930" y="15260"/>
                  </a:cubicBezTo>
                  <a:cubicBezTo>
                    <a:pt x="16943" y="15311"/>
                    <a:pt x="16975" y="15333"/>
                    <a:pt x="17010" y="15333"/>
                  </a:cubicBezTo>
                  <a:cubicBezTo>
                    <a:pt x="17066" y="15333"/>
                    <a:pt x="17130" y="15276"/>
                    <a:pt x="17130" y="15194"/>
                  </a:cubicBezTo>
                  <a:cubicBezTo>
                    <a:pt x="16530" y="11157"/>
                    <a:pt x="14528" y="7055"/>
                    <a:pt x="11226" y="4553"/>
                  </a:cubicBezTo>
                  <a:cubicBezTo>
                    <a:pt x="8024" y="2118"/>
                    <a:pt x="3721" y="1751"/>
                    <a:pt x="185" y="16"/>
                  </a:cubicBezTo>
                  <a:cubicBezTo>
                    <a:pt x="169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21"/>
            <p:cNvSpPr/>
            <p:nvPr/>
          </p:nvSpPr>
          <p:spPr>
            <a:xfrm rot="5400000">
              <a:off x="5276098" y="445961"/>
              <a:ext cx="79667" cy="221546"/>
            </a:xfrm>
            <a:custGeom>
              <a:avLst/>
              <a:gdLst/>
              <a:ahLst/>
              <a:cxnLst/>
              <a:rect l="l" t="t" r="r" b="b"/>
              <a:pathLst>
                <a:path w="1870" h="5200" extrusionOk="0">
                  <a:moveTo>
                    <a:pt x="1708" y="0"/>
                  </a:moveTo>
                  <a:cubicBezTo>
                    <a:pt x="1675" y="0"/>
                    <a:pt x="1643" y="16"/>
                    <a:pt x="1623" y="56"/>
                  </a:cubicBezTo>
                  <a:cubicBezTo>
                    <a:pt x="789" y="1624"/>
                    <a:pt x="622" y="3392"/>
                    <a:pt x="21" y="5060"/>
                  </a:cubicBezTo>
                  <a:cubicBezTo>
                    <a:pt x="1" y="5142"/>
                    <a:pt x="69" y="5199"/>
                    <a:pt x="133" y="5199"/>
                  </a:cubicBezTo>
                  <a:cubicBezTo>
                    <a:pt x="172" y="5199"/>
                    <a:pt x="209" y="5178"/>
                    <a:pt x="222" y="5127"/>
                  </a:cubicBezTo>
                  <a:lnTo>
                    <a:pt x="222" y="5093"/>
                  </a:lnTo>
                  <a:cubicBezTo>
                    <a:pt x="822" y="3459"/>
                    <a:pt x="989" y="1724"/>
                    <a:pt x="1823" y="156"/>
                  </a:cubicBezTo>
                  <a:cubicBezTo>
                    <a:pt x="1869" y="86"/>
                    <a:pt x="1786" y="0"/>
                    <a:pt x="170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21"/>
            <p:cNvSpPr/>
            <p:nvPr/>
          </p:nvSpPr>
          <p:spPr>
            <a:xfrm rot="5400000">
              <a:off x="5432243" y="558818"/>
              <a:ext cx="266436" cy="82057"/>
            </a:xfrm>
            <a:custGeom>
              <a:avLst/>
              <a:gdLst/>
              <a:ahLst/>
              <a:cxnLst/>
              <a:rect l="l" t="t" r="r" b="b"/>
              <a:pathLst>
                <a:path w="6254" h="1926" extrusionOk="0">
                  <a:moveTo>
                    <a:pt x="497" y="0"/>
                  </a:moveTo>
                  <a:cubicBezTo>
                    <a:pt x="374" y="0"/>
                    <a:pt x="253" y="3"/>
                    <a:pt x="134" y="7"/>
                  </a:cubicBezTo>
                  <a:cubicBezTo>
                    <a:pt x="1" y="7"/>
                    <a:pt x="1" y="240"/>
                    <a:pt x="134" y="240"/>
                  </a:cubicBezTo>
                  <a:cubicBezTo>
                    <a:pt x="296" y="232"/>
                    <a:pt x="462" y="227"/>
                    <a:pt x="633" y="227"/>
                  </a:cubicBezTo>
                  <a:cubicBezTo>
                    <a:pt x="2438" y="227"/>
                    <a:pt x="4697" y="720"/>
                    <a:pt x="6038" y="1908"/>
                  </a:cubicBezTo>
                  <a:cubicBezTo>
                    <a:pt x="6057" y="1920"/>
                    <a:pt x="6077" y="1926"/>
                    <a:pt x="6096" y="1926"/>
                  </a:cubicBezTo>
                  <a:cubicBezTo>
                    <a:pt x="6180" y="1926"/>
                    <a:pt x="6253" y="1823"/>
                    <a:pt x="6172" y="1741"/>
                  </a:cubicBezTo>
                  <a:cubicBezTo>
                    <a:pt x="4763" y="489"/>
                    <a:pt x="2384" y="0"/>
                    <a:pt x="49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21"/>
            <p:cNvSpPr/>
            <p:nvPr/>
          </p:nvSpPr>
          <p:spPr>
            <a:xfrm rot="5400000">
              <a:off x="5529564" y="261851"/>
              <a:ext cx="35573" cy="251881"/>
            </a:xfrm>
            <a:custGeom>
              <a:avLst/>
              <a:gdLst/>
              <a:ahLst/>
              <a:cxnLst/>
              <a:rect l="l" t="t" r="r" b="b"/>
              <a:pathLst>
                <a:path w="835" h="5912" extrusionOk="0">
                  <a:moveTo>
                    <a:pt x="548" y="1"/>
                  </a:moveTo>
                  <a:cubicBezTo>
                    <a:pt x="504" y="1"/>
                    <a:pt x="459" y="23"/>
                    <a:pt x="434" y="74"/>
                  </a:cubicBezTo>
                  <a:cubicBezTo>
                    <a:pt x="0" y="1975"/>
                    <a:pt x="501" y="3910"/>
                    <a:pt x="601" y="5811"/>
                  </a:cubicBezTo>
                  <a:cubicBezTo>
                    <a:pt x="601" y="5878"/>
                    <a:pt x="659" y="5911"/>
                    <a:pt x="718" y="5911"/>
                  </a:cubicBezTo>
                  <a:cubicBezTo>
                    <a:pt x="776" y="5911"/>
                    <a:pt x="834" y="5878"/>
                    <a:pt x="834" y="5811"/>
                  </a:cubicBezTo>
                  <a:cubicBezTo>
                    <a:pt x="701" y="3910"/>
                    <a:pt x="200" y="2042"/>
                    <a:pt x="667" y="140"/>
                  </a:cubicBezTo>
                  <a:cubicBezTo>
                    <a:pt x="688" y="58"/>
                    <a:pt x="620" y="1"/>
                    <a:pt x="54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21"/>
            <p:cNvSpPr/>
            <p:nvPr/>
          </p:nvSpPr>
          <p:spPr>
            <a:xfrm rot="5400000">
              <a:off x="5667433" y="324651"/>
              <a:ext cx="219872" cy="81205"/>
            </a:xfrm>
            <a:custGeom>
              <a:avLst/>
              <a:gdLst/>
              <a:ahLst/>
              <a:cxnLst/>
              <a:rect l="l" t="t" r="r" b="b"/>
              <a:pathLst>
                <a:path w="5161" h="1906" extrusionOk="0">
                  <a:moveTo>
                    <a:pt x="5027" y="0"/>
                  </a:moveTo>
                  <a:lnTo>
                    <a:pt x="5027" y="34"/>
                  </a:lnTo>
                  <a:cubicBezTo>
                    <a:pt x="4896" y="20"/>
                    <a:pt x="4768" y="14"/>
                    <a:pt x="4643" y="14"/>
                  </a:cubicBezTo>
                  <a:cubicBezTo>
                    <a:pt x="2941" y="14"/>
                    <a:pt x="1677" y="1205"/>
                    <a:pt x="124" y="1702"/>
                  </a:cubicBezTo>
                  <a:cubicBezTo>
                    <a:pt x="1" y="1732"/>
                    <a:pt x="20" y="1906"/>
                    <a:pt x="128" y="1906"/>
                  </a:cubicBezTo>
                  <a:cubicBezTo>
                    <a:pt x="137" y="1906"/>
                    <a:pt x="147" y="1904"/>
                    <a:pt x="157" y="1902"/>
                  </a:cubicBezTo>
                  <a:cubicBezTo>
                    <a:pt x="1708" y="1375"/>
                    <a:pt x="2970" y="213"/>
                    <a:pt x="4641" y="213"/>
                  </a:cubicBezTo>
                  <a:cubicBezTo>
                    <a:pt x="4767" y="213"/>
                    <a:pt x="4896" y="220"/>
                    <a:pt x="5027" y="234"/>
                  </a:cubicBezTo>
                  <a:cubicBezTo>
                    <a:pt x="5161" y="234"/>
                    <a:pt x="5161" y="34"/>
                    <a:pt x="502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21"/>
            <p:cNvSpPr/>
            <p:nvPr/>
          </p:nvSpPr>
          <p:spPr>
            <a:xfrm rot="5400000">
              <a:off x="5193878" y="506590"/>
              <a:ext cx="35573" cy="38046"/>
            </a:xfrm>
            <a:custGeom>
              <a:avLst/>
              <a:gdLst/>
              <a:ahLst/>
              <a:cxnLst/>
              <a:rect l="l" t="t" r="r" b="b"/>
              <a:pathLst>
                <a:path w="835" h="893" extrusionOk="0">
                  <a:moveTo>
                    <a:pt x="418" y="0"/>
                  </a:moveTo>
                  <a:cubicBezTo>
                    <a:pt x="209" y="0"/>
                    <a:pt x="1" y="142"/>
                    <a:pt x="1" y="426"/>
                  </a:cubicBezTo>
                  <a:lnTo>
                    <a:pt x="1" y="492"/>
                  </a:lnTo>
                  <a:cubicBezTo>
                    <a:pt x="34" y="726"/>
                    <a:pt x="201" y="893"/>
                    <a:pt x="435" y="893"/>
                  </a:cubicBezTo>
                  <a:cubicBezTo>
                    <a:pt x="668" y="893"/>
                    <a:pt x="835" y="692"/>
                    <a:pt x="835" y="459"/>
                  </a:cubicBezTo>
                  <a:lnTo>
                    <a:pt x="835" y="426"/>
                  </a:lnTo>
                  <a:cubicBezTo>
                    <a:pt x="835" y="142"/>
                    <a:pt x="626" y="0"/>
                    <a:pt x="41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21"/>
            <p:cNvSpPr/>
            <p:nvPr/>
          </p:nvSpPr>
          <p:spPr>
            <a:xfrm rot="5400000">
              <a:off x="5189831" y="625793"/>
              <a:ext cx="46905" cy="35575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21"/>
            <p:cNvSpPr/>
            <p:nvPr/>
          </p:nvSpPr>
          <p:spPr>
            <a:xfrm rot="5400000">
              <a:off x="5510078" y="710531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17" y="1"/>
                  </a:moveTo>
                  <a:cubicBezTo>
                    <a:pt x="209" y="1"/>
                    <a:pt x="0" y="142"/>
                    <a:pt x="0" y="426"/>
                  </a:cubicBezTo>
                  <a:lnTo>
                    <a:pt x="0" y="526"/>
                  </a:lnTo>
                  <a:cubicBezTo>
                    <a:pt x="0" y="760"/>
                    <a:pt x="167" y="926"/>
                    <a:pt x="401" y="926"/>
                  </a:cubicBezTo>
                  <a:cubicBezTo>
                    <a:pt x="634" y="926"/>
                    <a:pt x="834" y="760"/>
                    <a:pt x="834" y="526"/>
                  </a:cubicBezTo>
                  <a:lnTo>
                    <a:pt x="834" y="426"/>
                  </a:lnTo>
                  <a:cubicBezTo>
                    <a:pt x="834" y="142"/>
                    <a:pt x="626" y="1"/>
                    <a:pt x="41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21"/>
            <p:cNvSpPr/>
            <p:nvPr/>
          </p:nvSpPr>
          <p:spPr>
            <a:xfrm rot="5400000">
              <a:off x="5396584" y="380655"/>
              <a:ext cx="51166" cy="35575"/>
            </a:xfrm>
            <a:custGeom>
              <a:avLst/>
              <a:gdLst/>
              <a:ahLst/>
              <a:cxnLst/>
              <a:rect l="l" t="t" r="r" b="b"/>
              <a:pathLst>
                <a:path w="1201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67" y="834"/>
                  </a:lnTo>
                  <a:cubicBezTo>
                    <a:pt x="1201" y="834"/>
                    <a:pt x="1201" y="0"/>
                    <a:pt x="6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21"/>
            <p:cNvSpPr/>
            <p:nvPr/>
          </p:nvSpPr>
          <p:spPr>
            <a:xfrm rot="5400000">
              <a:off x="5793069" y="45314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37" name="Google Shape;3237;p21"/>
          <p:cNvGrpSpPr/>
          <p:nvPr/>
        </p:nvGrpSpPr>
        <p:grpSpPr>
          <a:xfrm flipH="1">
            <a:off x="9956011" y="-69342"/>
            <a:ext cx="768980" cy="896521"/>
            <a:chOff x="1258903" y="17252"/>
            <a:chExt cx="632940" cy="737918"/>
          </a:xfrm>
        </p:grpSpPr>
        <p:sp>
          <p:nvSpPr>
            <p:cNvPr id="3238" name="Google Shape;3238;p21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21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21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21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21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21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21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45" name="Google Shape;3245;p21"/>
          <p:cNvGrpSpPr/>
          <p:nvPr/>
        </p:nvGrpSpPr>
        <p:grpSpPr>
          <a:xfrm flipH="1">
            <a:off x="6069096" y="-216633"/>
            <a:ext cx="783816" cy="832240"/>
            <a:chOff x="4326468" y="-8012"/>
            <a:chExt cx="645151" cy="685008"/>
          </a:xfrm>
        </p:grpSpPr>
        <p:sp>
          <p:nvSpPr>
            <p:cNvPr id="3246" name="Google Shape;3246;p21"/>
            <p:cNvSpPr/>
            <p:nvPr/>
          </p:nvSpPr>
          <p:spPr>
            <a:xfrm rot="5400000">
              <a:off x="4329204" y="76972"/>
              <a:ext cx="437996" cy="274589"/>
            </a:xfrm>
            <a:custGeom>
              <a:avLst/>
              <a:gdLst/>
              <a:ahLst/>
              <a:cxnLst/>
              <a:rect l="l" t="t" r="r" b="b"/>
              <a:pathLst>
                <a:path w="10281" h="6445" extrusionOk="0">
                  <a:moveTo>
                    <a:pt x="161" y="0"/>
                  </a:moveTo>
                  <a:cubicBezTo>
                    <a:pt x="48" y="0"/>
                    <a:pt x="0" y="173"/>
                    <a:pt x="123" y="204"/>
                  </a:cubicBezTo>
                  <a:lnTo>
                    <a:pt x="123" y="238"/>
                  </a:lnTo>
                  <a:cubicBezTo>
                    <a:pt x="3793" y="1539"/>
                    <a:pt x="7529" y="3373"/>
                    <a:pt x="10064" y="6409"/>
                  </a:cubicBezTo>
                  <a:cubicBezTo>
                    <a:pt x="10089" y="6434"/>
                    <a:pt x="10116" y="6444"/>
                    <a:pt x="10142" y="6444"/>
                  </a:cubicBezTo>
                  <a:cubicBezTo>
                    <a:pt x="10218" y="6444"/>
                    <a:pt x="10281" y="6350"/>
                    <a:pt x="10231" y="6275"/>
                  </a:cubicBezTo>
                  <a:cubicBezTo>
                    <a:pt x="7629" y="3206"/>
                    <a:pt x="3893" y="1338"/>
                    <a:pt x="190" y="4"/>
                  </a:cubicBezTo>
                  <a:cubicBezTo>
                    <a:pt x="180" y="2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21"/>
            <p:cNvSpPr/>
            <p:nvPr/>
          </p:nvSpPr>
          <p:spPr>
            <a:xfrm rot="5400000">
              <a:off x="4286195" y="224699"/>
              <a:ext cx="360417" cy="279872"/>
            </a:xfrm>
            <a:custGeom>
              <a:avLst/>
              <a:gdLst/>
              <a:ahLst/>
              <a:cxnLst/>
              <a:rect l="l" t="t" r="r" b="b"/>
              <a:pathLst>
                <a:path w="8460" h="6569" extrusionOk="0">
                  <a:moveTo>
                    <a:pt x="715" y="518"/>
                  </a:moveTo>
                  <a:lnTo>
                    <a:pt x="715" y="518"/>
                  </a:lnTo>
                  <a:cubicBezTo>
                    <a:pt x="1826" y="1043"/>
                    <a:pt x="3027" y="1407"/>
                    <a:pt x="4156" y="1915"/>
                  </a:cubicBezTo>
                  <a:cubicBezTo>
                    <a:pt x="5490" y="2516"/>
                    <a:pt x="7292" y="3450"/>
                    <a:pt x="7459" y="5151"/>
                  </a:cubicBezTo>
                  <a:cubicBezTo>
                    <a:pt x="7492" y="5518"/>
                    <a:pt x="7492" y="6119"/>
                    <a:pt x="7158" y="6352"/>
                  </a:cubicBezTo>
                  <a:cubicBezTo>
                    <a:pt x="7098" y="6390"/>
                    <a:pt x="7028" y="6405"/>
                    <a:pt x="6953" y="6405"/>
                  </a:cubicBezTo>
                  <a:cubicBezTo>
                    <a:pt x="6694" y="6405"/>
                    <a:pt x="6379" y="6222"/>
                    <a:pt x="6224" y="6119"/>
                  </a:cubicBezTo>
                  <a:cubicBezTo>
                    <a:pt x="5591" y="5718"/>
                    <a:pt x="5023" y="5251"/>
                    <a:pt x="4556" y="4717"/>
                  </a:cubicBezTo>
                  <a:cubicBezTo>
                    <a:pt x="3201" y="3393"/>
                    <a:pt x="2024" y="1890"/>
                    <a:pt x="715" y="518"/>
                  </a:cubicBezTo>
                  <a:close/>
                  <a:moveTo>
                    <a:pt x="167" y="1"/>
                  </a:moveTo>
                  <a:cubicBezTo>
                    <a:pt x="63" y="1"/>
                    <a:pt x="1" y="157"/>
                    <a:pt x="87" y="214"/>
                  </a:cubicBezTo>
                  <a:lnTo>
                    <a:pt x="120" y="214"/>
                  </a:lnTo>
                  <a:cubicBezTo>
                    <a:pt x="182" y="249"/>
                    <a:pt x="245" y="282"/>
                    <a:pt x="308" y="315"/>
                  </a:cubicBezTo>
                  <a:lnTo>
                    <a:pt x="308" y="315"/>
                  </a:lnTo>
                  <a:cubicBezTo>
                    <a:pt x="283" y="356"/>
                    <a:pt x="280" y="407"/>
                    <a:pt x="320" y="448"/>
                  </a:cubicBezTo>
                  <a:cubicBezTo>
                    <a:pt x="1955" y="2116"/>
                    <a:pt x="3356" y="3950"/>
                    <a:pt x="5057" y="5518"/>
                  </a:cubicBezTo>
                  <a:cubicBezTo>
                    <a:pt x="5474" y="5891"/>
                    <a:pt x="6311" y="6569"/>
                    <a:pt x="6929" y="6569"/>
                  </a:cubicBezTo>
                  <a:cubicBezTo>
                    <a:pt x="7250" y="6569"/>
                    <a:pt x="7511" y="6386"/>
                    <a:pt x="7625" y="5885"/>
                  </a:cubicBezTo>
                  <a:cubicBezTo>
                    <a:pt x="8459" y="2249"/>
                    <a:pt x="2388" y="1215"/>
                    <a:pt x="220" y="14"/>
                  </a:cubicBezTo>
                  <a:cubicBezTo>
                    <a:pt x="201" y="5"/>
                    <a:pt x="183" y="1"/>
                    <a:pt x="1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21"/>
            <p:cNvSpPr/>
            <p:nvPr/>
          </p:nvSpPr>
          <p:spPr>
            <a:xfrm rot="5400000">
              <a:off x="4498491" y="197263"/>
              <a:ext cx="570533" cy="159982"/>
            </a:xfrm>
            <a:custGeom>
              <a:avLst/>
              <a:gdLst/>
              <a:ahLst/>
              <a:cxnLst/>
              <a:rect l="l" t="t" r="r" b="b"/>
              <a:pathLst>
                <a:path w="13392" h="3755" extrusionOk="0">
                  <a:moveTo>
                    <a:pt x="13234" y="1"/>
                  </a:moveTo>
                  <a:cubicBezTo>
                    <a:pt x="13215" y="1"/>
                    <a:pt x="13195" y="6"/>
                    <a:pt x="13176" y="18"/>
                  </a:cubicBezTo>
                  <a:cubicBezTo>
                    <a:pt x="11609" y="1453"/>
                    <a:pt x="9440" y="2087"/>
                    <a:pt x="7439" y="2520"/>
                  </a:cubicBezTo>
                  <a:cubicBezTo>
                    <a:pt x="5175" y="3023"/>
                    <a:pt x="2881" y="3527"/>
                    <a:pt x="557" y="3527"/>
                  </a:cubicBezTo>
                  <a:cubicBezTo>
                    <a:pt x="416" y="3527"/>
                    <a:pt x="275" y="3525"/>
                    <a:pt x="134" y="3521"/>
                  </a:cubicBezTo>
                  <a:cubicBezTo>
                    <a:pt x="0" y="3521"/>
                    <a:pt x="0" y="3754"/>
                    <a:pt x="134" y="3754"/>
                  </a:cubicBezTo>
                  <a:lnTo>
                    <a:pt x="134" y="3721"/>
                  </a:lnTo>
                  <a:cubicBezTo>
                    <a:pt x="277" y="3725"/>
                    <a:pt x="420" y="3727"/>
                    <a:pt x="562" y="3727"/>
                  </a:cubicBezTo>
                  <a:cubicBezTo>
                    <a:pt x="2914" y="3727"/>
                    <a:pt x="5208" y="3224"/>
                    <a:pt x="7472" y="2720"/>
                  </a:cubicBezTo>
                  <a:cubicBezTo>
                    <a:pt x="9540" y="2253"/>
                    <a:pt x="11709" y="1620"/>
                    <a:pt x="13310" y="185"/>
                  </a:cubicBezTo>
                  <a:cubicBezTo>
                    <a:pt x="13391" y="104"/>
                    <a:pt x="13318" y="1"/>
                    <a:pt x="132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21"/>
            <p:cNvSpPr/>
            <p:nvPr/>
          </p:nvSpPr>
          <p:spPr>
            <a:xfrm rot="5400000">
              <a:off x="4603632" y="309010"/>
              <a:ext cx="481792" cy="254181"/>
            </a:xfrm>
            <a:custGeom>
              <a:avLst/>
              <a:gdLst/>
              <a:ahLst/>
              <a:cxnLst/>
              <a:rect l="l" t="t" r="r" b="b"/>
              <a:pathLst>
                <a:path w="11309" h="5966" extrusionOk="0">
                  <a:moveTo>
                    <a:pt x="9634" y="238"/>
                  </a:moveTo>
                  <a:cubicBezTo>
                    <a:pt x="10276" y="238"/>
                    <a:pt x="10949" y="501"/>
                    <a:pt x="11008" y="1216"/>
                  </a:cubicBezTo>
                  <a:cubicBezTo>
                    <a:pt x="10975" y="1817"/>
                    <a:pt x="10775" y="2350"/>
                    <a:pt x="10408" y="2817"/>
                  </a:cubicBezTo>
                  <a:cubicBezTo>
                    <a:pt x="9340" y="4352"/>
                    <a:pt x="7306" y="4986"/>
                    <a:pt x="5571" y="5352"/>
                  </a:cubicBezTo>
                  <a:cubicBezTo>
                    <a:pt x="4070" y="5630"/>
                    <a:pt x="2546" y="5769"/>
                    <a:pt x="1018" y="5769"/>
                  </a:cubicBezTo>
                  <a:cubicBezTo>
                    <a:pt x="805" y="5769"/>
                    <a:pt x="593" y="5767"/>
                    <a:pt x="380" y="5761"/>
                  </a:cubicBezTo>
                  <a:lnTo>
                    <a:pt x="380" y="5761"/>
                  </a:lnTo>
                  <a:cubicBezTo>
                    <a:pt x="656" y="5582"/>
                    <a:pt x="907" y="5375"/>
                    <a:pt x="1135" y="5119"/>
                  </a:cubicBezTo>
                  <a:cubicBezTo>
                    <a:pt x="1702" y="4619"/>
                    <a:pt x="2335" y="4152"/>
                    <a:pt x="2969" y="3751"/>
                  </a:cubicBezTo>
                  <a:cubicBezTo>
                    <a:pt x="4003" y="3051"/>
                    <a:pt x="5071" y="2484"/>
                    <a:pt x="6105" y="1817"/>
                  </a:cubicBezTo>
                  <a:cubicBezTo>
                    <a:pt x="7139" y="1116"/>
                    <a:pt x="8106" y="349"/>
                    <a:pt x="9407" y="249"/>
                  </a:cubicBezTo>
                  <a:cubicBezTo>
                    <a:pt x="9481" y="242"/>
                    <a:pt x="9557" y="238"/>
                    <a:pt x="9634" y="238"/>
                  </a:cubicBezTo>
                  <a:close/>
                  <a:moveTo>
                    <a:pt x="9623" y="1"/>
                  </a:moveTo>
                  <a:cubicBezTo>
                    <a:pt x="8943" y="1"/>
                    <a:pt x="8221" y="258"/>
                    <a:pt x="7706" y="516"/>
                  </a:cubicBezTo>
                  <a:cubicBezTo>
                    <a:pt x="7105" y="849"/>
                    <a:pt x="6538" y="1216"/>
                    <a:pt x="6005" y="1616"/>
                  </a:cubicBezTo>
                  <a:cubicBezTo>
                    <a:pt x="5304" y="2083"/>
                    <a:pt x="4570" y="2517"/>
                    <a:pt x="3836" y="2951"/>
                  </a:cubicBezTo>
                  <a:cubicBezTo>
                    <a:pt x="3103" y="3384"/>
                    <a:pt x="2536" y="3785"/>
                    <a:pt x="1902" y="4218"/>
                  </a:cubicBezTo>
                  <a:cubicBezTo>
                    <a:pt x="1301" y="4685"/>
                    <a:pt x="801" y="5319"/>
                    <a:pt x="134" y="5653"/>
                  </a:cubicBezTo>
                  <a:cubicBezTo>
                    <a:pt x="84" y="5678"/>
                    <a:pt x="71" y="5721"/>
                    <a:pt x="80" y="5762"/>
                  </a:cubicBezTo>
                  <a:lnTo>
                    <a:pt x="80" y="5762"/>
                  </a:lnTo>
                  <a:cubicBezTo>
                    <a:pt x="1" y="5809"/>
                    <a:pt x="8" y="5953"/>
                    <a:pt x="100" y="5953"/>
                  </a:cubicBezTo>
                  <a:cubicBezTo>
                    <a:pt x="367" y="5961"/>
                    <a:pt x="634" y="5965"/>
                    <a:pt x="901" y="5965"/>
                  </a:cubicBezTo>
                  <a:cubicBezTo>
                    <a:pt x="2768" y="5965"/>
                    <a:pt x="4629" y="5761"/>
                    <a:pt x="6438" y="5352"/>
                  </a:cubicBezTo>
                  <a:cubicBezTo>
                    <a:pt x="8340" y="4852"/>
                    <a:pt x="10308" y="3885"/>
                    <a:pt x="11042" y="2017"/>
                  </a:cubicBezTo>
                  <a:cubicBezTo>
                    <a:pt x="11308" y="1350"/>
                    <a:pt x="11275" y="682"/>
                    <a:pt x="10675" y="282"/>
                  </a:cubicBezTo>
                  <a:cubicBezTo>
                    <a:pt x="10365" y="80"/>
                    <a:pt x="10001" y="1"/>
                    <a:pt x="962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0" name="Google Shape;3250;p21"/>
          <p:cNvSpPr/>
          <p:nvPr/>
        </p:nvSpPr>
        <p:spPr>
          <a:xfrm rot="-7832813" flipH="1">
            <a:off x="4196242" y="84229"/>
            <a:ext cx="357015" cy="293859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51" name="Google Shape;3251;p21"/>
          <p:cNvGrpSpPr/>
          <p:nvPr/>
        </p:nvGrpSpPr>
        <p:grpSpPr>
          <a:xfrm rot="4172848" flipH="1">
            <a:off x="2042650" y="6283556"/>
            <a:ext cx="1011423" cy="792896"/>
            <a:chOff x="6116480" y="4524652"/>
            <a:chExt cx="830410" cy="650968"/>
          </a:xfrm>
        </p:grpSpPr>
        <p:sp>
          <p:nvSpPr>
            <p:cNvPr id="3252" name="Google Shape;3252;p21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21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21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21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21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21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21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21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60" name="Google Shape;3260;p21"/>
          <p:cNvGrpSpPr/>
          <p:nvPr/>
        </p:nvGrpSpPr>
        <p:grpSpPr>
          <a:xfrm flipH="1">
            <a:off x="1324700" y="5919929"/>
            <a:ext cx="786069" cy="832627"/>
            <a:chOff x="4174996" y="4517026"/>
            <a:chExt cx="645448" cy="683601"/>
          </a:xfrm>
        </p:grpSpPr>
        <p:sp>
          <p:nvSpPr>
            <p:cNvPr id="3261" name="Google Shape;3261;p21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21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21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21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65" name="Google Shape;3265;p21"/>
          <p:cNvGrpSpPr/>
          <p:nvPr/>
        </p:nvGrpSpPr>
        <p:grpSpPr>
          <a:xfrm rot="4172744" flipH="1">
            <a:off x="10686005" y="5801495"/>
            <a:ext cx="1364295" cy="1069516"/>
            <a:chOff x="6116480" y="4524652"/>
            <a:chExt cx="830410" cy="650968"/>
          </a:xfrm>
        </p:grpSpPr>
        <p:sp>
          <p:nvSpPr>
            <p:cNvPr id="3266" name="Google Shape;3266;p21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21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21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21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21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21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21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21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74" name="Google Shape;3274;p21"/>
          <p:cNvSpPr/>
          <p:nvPr/>
        </p:nvSpPr>
        <p:spPr>
          <a:xfrm rot="-10128810" flipH="1">
            <a:off x="342895" y="317462"/>
            <a:ext cx="517595" cy="447988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5" name="Google Shape;3275;p21"/>
          <p:cNvGrpSpPr/>
          <p:nvPr/>
        </p:nvGrpSpPr>
        <p:grpSpPr>
          <a:xfrm rot="-10350091">
            <a:off x="3187712" y="-134383"/>
            <a:ext cx="598680" cy="1013109"/>
            <a:chOff x="4966680" y="4437444"/>
            <a:chExt cx="491575" cy="831771"/>
          </a:xfrm>
        </p:grpSpPr>
        <p:sp>
          <p:nvSpPr>
            <p:cNvPr id="3276" name="Google Shape;3276;p21"/>
            <p:cNvSpPr/>
            <p:nvPr/>
          </p:nvSpPr>
          <p:spPr>
            <a:xfrm rot="5400000">
              <a:off x="4784418" y="4619705"/>
              <a:ext cx="813410" cy="448886"/>
            </a:xfrm>
            <a:custGeom>
              <a:avLst/>
              <a:gdLst/>
              <a:ahLst/>
              <a:cxnLst/>
              <a:rect l="l" t="t" r="r" b="b"/>
              <a:pathLst>
                <a:path w="19093" h="10536" extrusionOk="0">
                  <a:moveTo>
                    <a:pt x="15063" y="1"/>
                  </a:moveTo>
                  <a:cubicBezTo>
                    <a:pt x="12675" y="1"/>
                    <a:pt x="10187" y="934"/>
                    <a:pt x="8207" y="2037"/>
                  </a:cubicBezTo>
                  <a:cubicBezTo>
                    <a:pt x="4938" y="3871"/>
                    <a:pt x="2803" y="7073"/>
                    <a:pt x="68" y="9509"/>
                  </a:cubicBezTo>
                  <a:cubicBezTo>
                    <a:pt x="1" y="9575"/>
                    <a:pt x="34" y="9675"/>
                    <a:pt x="101" y="9675"/>
                  </a:cubicBezTo>
                  <a:cubicBezTo>
                    <a:pt x="1631" y="10268"/>
                    <a:pt x="3274" y="10536"/>
                    <a:pt x="4930" y="10536"/>
                  </a:cubicBezTo>
                  <a:cubicBezTo>
                    <a:pt x="7283" y="10536"/>
                    <a:pt x="9662" y="9995"/>
                    <a:pt x="11776" y="9075"/>
                  </a:cubicBezTo>
                  <a:cubicBezTo>
                    <a:pt x="13544" y="8374"/>
                    <a:pt x="15112" y="7207"/>
                    <a:pt x="16346" y="5739"/>
                  </a:cubicBezTo>
                  <a:cubicBezTo>
                    <a:pt x="17547" y="4271"/>
                    <a:pt x="18247" y="2437"/>
                    <a:pt x="19048" y="736"/>
                  </a:cubicBezTo>
                  <a:cubicBezTo>
                    <a:pt x="19092" y="647"/>
                    <a:pt x="19018" y="573"/>
                    <a:pt x="18954" y="573"/>
                  </a:cubicBezTo>
                  <a:cubicBezTo>
                    <a:pt x="18922" y="573"/>
                    <a:pt x="18892" y="591"/>
                    <a:pt x="18881" y="636"/>
                  </a:cubicBezTo>
                  <a:cubicBezTo>
                    <a:pt x="18247" y="2103"/>
                    <a:pt x="17547" y="3504"/>
                    <a:pt x="16713" y="4872"/>
                  </a:cubicBezTo>
                  <a:cubicBezTo>
                    <a:pt x="15712" y="6373"/>
                    <a:pt x="14378" y="7574"/>
                    <a:pt x="12777" y="8374"/>
                  </a:cubicBezTo>
                  <a:cubicBezTo>
                    <a:pt x="10373" y="9636"/>
                    <a:pt x="7714" y="10303"/>
                    <a:pt x="5043" y="10303"/>
                  </a:cubicBezTo>
                  <a:cubicBezTo>
                    <a:pt x="3971" y="10303"/>
                    <a:pt x="2896" y="10195"/>
                    <a:pt x="1836" y="9976"/>
                  </a:cubicBezTo>
                  <a:cubicBezTo>
                    <a:pt x="1435" y="9909"/>
                    <a:pt x="1035" y="9775"/>
                    <a:pt x="635" y="9642"/>
                  </a:cubicBezTo>
                  <a:cubicBezTo>
                    <a:pt x="101" y="9475"/>
                    <a:pt x="768" y="9142"/>
                    <a:pt x="1002" y="8941"/>
                  </a:cubicBezTo>
                  <a:cubicBezTo>
                    <a:pt x="1635" y="8308"/>
                    <a:pt x="2269" y="7641"/>
                    <a:pt x="2870" y="6973"/>
                  </a:cubicBezTo>
                  <a:cubicBezTo>
                    <a:pt x="4137" y="5539"/>
                    <a:pt x="5538" y="4238"/>
                    <a:pt x="7006" y="3037"/>
                  </a:cubicBezTo>
                  <a:cubicBezTo>
                    <a:pt x="9143" y="1448"/>
                    <a:pt x="12195" y="184"/>
                    <a:pt x="15035" y="184"/>
                  </a:cubicBezTo>
                  <a:cubicBezTo>
                    <a:pt x="15831" y="184"/>
                    <a:pt x="16609" y="283"/>
                    <a:pt x="17347" y="502"/>
                  </a:cubicBezTo>
                  <a:cubicBezTo>
                    <a:pt x="17361" y="511"/>
                    <a:pt x="17374" y="516"/>
                    <a:pt x="17386" y="516"/>
                  </a:cubicBezTo>
                  <a:cubicBezTo>
                    <a:pt x="17462" y="516"/>
                    <a:pt x="17495" y="359"/>
                    <a:pt x="17380" y="302"/>
                  </a:cubicBezTo>
                  <a:lnTo>
                    <a:pt x="17380" y="335"/>
                  </a:lnTo>
                  <a:cubicBezTo>
                    <a:pt x="16633" y="103"/>
                    <a:pt x="15854" y="1"/>
                    <a:pt x="1506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21"/>
            <p:cNvSpPr/>
            <p:nvPr/>
          </p:nvSpPr>
          <p:spPr>
            <a:xfrm rot="5400000">
              <a:off x="4816221" y="4627182"/>
              <a:ext cx="831771" cy="452295"/>
            </a:xfrm>
            <a:custGeom>
              <a:avLst/>
              <a:gdLst/>
              <a:ahLst/>
              <a:cxnLst/>
              <a:rect l="l" t="t" r="r" b="b"/>
              <a:pathLst>
                <a:path w="19524" h="10616" extrusionOk="0">
                  <a:moveTo>
                    <a:pt x="19378" y="1"/>
                  </a:moveTo>
                  <a:cubicBezTo>
                    <a:pt x="19354" y="1"/>
                    <a:pt x="19331" y="11"/>
                    <a:pt x="19315" y="36"/>
                  </a:cubicBezTo>
                  <a:cubicBezTo>
                    <a:pt x="16980" y="2772"/>
                    <a:pt x="14178" y="5073"/>
                    <a:pt x="10976" y="6741"/>
                  </a:cubicBezTo>
                  <a:cubicBezTo>
                    <a:pt x="9274" y="7642"/>
                    <a:pt x="7473" y="8309"/>
                    <a:pt x="5705" y="9043"/>
                  </a:cubicBezTo>
                  <a:cubicBezTo>
                    <a:pt x="4047" y="9731"/>
                    <a:pt x="2300" y="10420"/>
                    <a:pt x="493" y="10420"/>
                  </a:cubicBezTo>
                  <a:cubicBezTo>
                    <a:pt x="374" y="10420"/>
                    <a:pt x="254" y="10417"/>
                    <a:pt x="134" y="10410"/>
                  </a:cubicBezTo>
                  <a:cubicBezTo>
                    <a:pt x="1" y="10410"/>
                    <a:pt x="1" y="10611"/>
                    <a:pt x="134" y="10611"/>
                  </a:cubicBezTo>
                  <a:cubicBezTo>
                    <a:pt x="225" y="10614"/>
                    <a:pt x="316" y="10615"/>
                    <a:pt x="407" y="10615"/>
                  </a:cubicBezTo>
                  <a:cubicBezTo>
                    <a:pt x="2178" y="10615"/>
                    <a:pt x="3887" y="10009"/>
                    <a:pt x="5505" y="9343"/>
                  </a:cubicBezTo>
                  <a:cubicBezTo>
                    <a:pt x="7206" y="8676"/>
                    <a:pt x="8974" y="7975"/>
                    <a:pt x="10642" y="7175"/>
                  </a:cubicBezTo>
                  <a:cubicBezTo>
                    <a:pt x="14011" y="5474"/>
                    <a:pt x="17013" y="3072"/>
                    <a:pt x="19448" y="170"/>
                  </a:cubicBezTo>
                  <a:cubicBezTo>
                    <a:pt x="19523" y="95"/>
                    <a:pt x="19448" y="1"/>
                    <a:pt x="1937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21"/>
            <p:cNvSpPr/>
            <p:nvPr/>
          </p:nvSpPr>
          <p:spPr>
            <a:xfrm rot="5400000">
              <a:off x="4979542" y="4581202"/>
              <a:ext cx="173009" cy="184820"/>
            </a:xfrm>
            <a:custGeom>
              <a:avLst/>
              <a:gdLst/>
              <a:ahLst/>
              <a:cxnLst/>
              <a:rect l="l" t="t" r="r" b="b"/>
              <a:pathLst>
                <a:path w="4061" h="4338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cubicBezTo>
                    <a:pt x="457" y="305"/>
                    <a:pt x="3827" y="1405"/>
                    <a:pt x="3760" y="1505"/>
                  </a:cubicBezTo>
                  <a:cubicBezTo>
                    <a:pt x="3393" y="2406"/>
                    <a:pt x="3059" y="3273"/>
                    <a:pt x="2659" y="4174"/>
                  </a:cubicBezTo>
                  <a:cubicBezTo>
                    <a:pt x="2637" y="4263"/>
                    <a:pt x="2704" y="4337"/>
                    <a:pt x="2770" y="4337"/>
                  </a:cubicBezTo>
                  <a:cubicBezTo>
                    <a:pt x="2804" y="4337"/>
                    <a:pt x="2837" y="4319"/>
                    <a:pt x="2859" y="4274"/>
                  </a:cubicBezTo>
                  <a:cubicBezTo>
                    <a:pt x="3259" y="3307"/>
                    <a:pt x="3660" y="2339"/>
                    <a:pt x="4027" y="1405"/>
                  </a:cubicBezTo>
                  <a:cubicBezTo>
                    <a:pt x="4060" y="1339"/>
                    <a:pt x="4027" y="1272"/>
                    <a:pt x="3960" y="1272"/>
                  </a:cubicBezTo>
                  <a:lnTo>
                    <a:pt x="191" y="4"/>
                  </a:lnTo>
                  <a:cubicBezTo>
                    <a:pt x="180" y="2"/>
                    <a:pt x="171" y="1"/>
                    <a:pt x="16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21"/>
            <p:cNvSpPr/>
            <p:nvPr/>
          </p:nvSpPr>
          <p:spPr>
            <a:xfrm rot="5400000">
              <a:off x="5048621" y="4713760"/>
              <a:ext cx="228179" cy="270968"/>
            </a:xfrm>
            <a:custGeom>
              <a:avLst/>
              <a:gdLst/>
              <a:ahLst/>
              <a:cxnLst/>
              <a:rect l="l" t="t" r="r" b="b"/>
              <a:pathLst>
                <a:path w="5356" h="6360" extrusionOk="0">
                  <a:moveTo>
                    <a:pt x="138" y="0"/>
                  </a:moveTo>
                  <a:cubicBezTo>
                    <a:pt x="58" y="0"/>
                    <a:pt x="1" y="131"/>
                    <a:pt x="85" y="216"/>
                  </a:cubicBezTo>
                  <a:cubicBezTo>
                    <a:pt x="1286" y="949"/>
                    <a:pt x="2753" y="1183"/>
                    <a:pt x="3954" y="1917"/>
                  </a:cubicBezTo>
                  <a:cubicBezTo>
                    <a:pt x="5355" y="2751"/>
                    <a:pt x="4955" y="4852"/>
                    <a:pt x="4655" y="6220"/>
                  </a:cubicBezTo>
                  <a:cubicBezTo>
                    <a:pt x="4634" y="6302"/>
                    <a:pt x="4703" y="6359"/>
                    <a:pt x="4766" y="6359"/>
                  </a:cubicBezTo>
                  <a:cubicBezTo>
                    <a:pt x="4805" y="6359"/>
                    <a:pt x="4842" y="6338"/>
                    <a:pt x="4855" y="6287"/>
                  </a:cubicBezTo>
                  <a:cubicBezTo>
                    <a:pt x="4988" y="5519"/>
                    <a:pt x="5055" y="4752"/>
                    <a:pt x="5088" y="3985"/>
                  </a:cubicBezTo>
                  <a:cubicBezTo>
                    <a:pt x="5155" y="3451"/>
                    <a:pt x="5155" y="2784"/>
                    <a:pt x="4788" y="2350"/>
                  </a:cubicBezTo>
                  <a:cubicBezTo>
                    <a:pt x="3621" y="1016"/>
                    <a:pt x="1619" y="916"/>
                    <a:pt x="185" y="15"/>
                  </a:cubicBezTo>
                  <a:cubicBezTo>
                    <a:pt x="169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21"/>
            <p:cNvSpPr/>
            <p:nvPr/>
          </p:nvSpPr>
          <p:spPr>
            <a:xfrm rot="5400000">
              <a:off x="5181693" y="4916488"/>
              <a:ext cx="194566" cy="230578"/>
            </a:xfrm>
            <a:custGeom>
              <a:avLst/>
              <a:gdLst/>
              <a:ahLst/>
              <a:cxnLst/>
              <a:rect l="l" t="t" r="r" b="b"/>
              <a:pathLst>
                <a:path w="4567" h="5412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cubicBezTo>
                    <a:pt x="910" y="936"/>
                    <a:pt x="1977" y="1303"/>
                    <a:pt x="3045" y="1670"/>
                  </a:cubicBezTo>
                  <a:cubicBezTo>
                    <a:pt x="3345" y="1803"/>
                    <a:pt x="3612" y="1937"/>
                    <a:pt x="3912" y="2070"/>
                  </a:cubicBezTo>
                  <a:cubicBezTo>
                    <a:pt x="4212" y="2237"/>
                    <a:pt x="4079" y="3038"/>
                    <a:pt x="4079" y="3304"/>
                  </a:cubicBezTo>
                  <a:cubicBezTo>
                    <a:pt x="4112" y="3972"/>
                    <a:pt x="4179" y="4672"/>
                    <a:pt x="4345" y="5339"/>
                  </a:cubicBezTo>
                  <a:cubicBezTo>
                    <a:pt x="4358" y="5390"/>
                    <a:pt x="4395" y="5412"/>
                    <a:pt x="4434" y="5412"/>
                  </a:cubicBezTo>
                  <a:cubicBezTo>
                    <a:pt x="4498" y="5412"/>
                    <a:pt x="4566" y="5355"/>
                    <a:pt x="4546" y="5273"/>
                  </a:cubicBezTo>
                  <a:cubicBezTo>
                    <a:pt x="4345" y="4238"/>
                    <a:pt x="4245" y="3171"/>
                    <a:pt x="4279" y="2104"/>
                  </a:cubicBezTo>
                  <a:cubicBezTo>
                    <a:pt x="4279" y="2070"/>
                    <a:pt x="4279" y="2037"/>
                    <a:pt x="4245" y="2004"/>
                  </a:cubicBezTo>
                  <a:cubicBezTo>
                    <a:pt x="2911" y="1270"/>
                    <a:pt x="1343" y="1070"/>
                    <a:pt x="209" y="35"/>
                  </a:cubicBezTo>
                  <a:cubicBezTo>
                    <a:pt x="184" y="10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1" name="Google Shape;3281;p21"/>
          <p:cNvGrpSpPr/>
          <p:nvPr/>
        </p:nvGrpSpPr>
        <p:grpSpPr>
          <a:xfrm rot="10350091" flipH="1">
            <a:off x="1052091" y="-132695"/>
            <a:ext cx="807427" cy="1009772"/>
            <a:chOff x="3291645" y="4438907"/>
            <a:chExt cx="662976" cy="829031"/>
          </a:xfrm>
        </p:grpSpPr>
        <p:sp>
          <p:nvSpPr>
            <p:cNvPr id="3282" name="Google Shape;3282;p21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21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21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21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21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21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21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21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21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21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92" name="Google Shape;3292;p21"/>
          <p:cNvGrpSpPr/>
          <p:nvPr/>
        </p:nvGrpSpPr>
        <p:grpSpPr>
          <a:xfrm rot="-10359941" flipH="1">
            <a:off x="2130031" y="-346606"/>
            <a:ext cx="786047" cy="832601"/>
            <a:chOff x="4174996" y="4517026"/>
            <a:chExt cx="645448" cy="683601"/>
          </a:xfrm>
        </p:grpSpPr>
        <p:sp>
          <p:nvSpPr>
            <p:cNvPr id="3293" name="Google Shape;3293;p21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21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21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21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80492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4" name="Google Shape;3424;p23"/>
          <p:cNvSpPr txBox="1">
            <a:spLocks noGrp="1"/>
          </p:cNvSpPr>
          <p:nvPr>
            <p:ph type="body" idx="1"/>
          </p:nvPr>
        </p:nvSpPr>
        <p:spPr>
          <a:xfrm>
            <a:off x="7337184" y="3220233"/>
            <a:ext cx="34044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425" name="Google Shape;3425;p23"/>
          <p:cNvSpPr txBox="1">
            <a:spLocks noGrp="1"/>
          </p:cNvSpPr>
          <p:nvPr>
            <p:ph type="title"/>
          </p:nvPr>
        </p:nvSpPr>
        <p:spPr>
          <a:xfrm>
            <a:off x="6823884" y="2144800"/>
            <a:ext cx="39172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426" name="Google Shape;3426;p23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3427" name="Google Shape;3427;p2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28" name="Google Shape;3428;p2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29" name="Google Shape;3429;p2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30" name="Google Shape;3430;p2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31" name="Google Shape;3431;p2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32" name="Google Shape;3432;p2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33" name="Google Shape;3433;p2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34" name="Google Shape;3434;p2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35" name="Google Shape;3435;p2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36" name="Google Shape;3436;p2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37" name="Google Shape;3437;p2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38" name="Google Shape;3438;p2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39" name="Google Shape;3439;p2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40" name="Google Shape;3440;p2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41" name="Google Shape;3441;p2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42" name="Google Shape;3442;p2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43" name="Google Shape;3443;p2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44" name="Google Shape;3444;p2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45" name="Google Shape;3445;p2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46" name="Google Shape;3446;p2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447" name="Google Shape;3447;p2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3448" name="Google Shape;3448;p23"/>
          <p:cNvSpPr/>
          <p:nvPr/>
        </p:nvSpPr>
        <p:spPr>
          <a:xfrm>
            <a:off x="-997295" y="-394660"/>
            <a:ext cx="6243500" cy="1642933"/>
          </a:xfrm>
          <a:custGeom>
            <a:avLst/>
            <a:gdLst/>
            <a:ahLst/>
            <a:cxnLst/>
            <a:rect l="l" t="t" r="r" b="b"/>
            <a:pathLst>
              <a:path w="187305" h="49288" extrusionOk="0">
                <a:moveTo>
                  <a:pt x="21502" y="48989"/>
                </a:moveTo>
                <a:cubicBezTo>
                  <a:pt x="27967" y="52161"/>
                  <a:pt x="39765" y="29165"/>
                  <a:pt x="48343" y="23445"/>
                </a:cubicBezTo>
                <a:cubicBezTo>
                  <a:pt x="56921" y="17725"/>
                  <a:pt x="63499" y="15174"/>
                  <a:pt x="72971" y="14669"/>
                </a:cubicBezTo>
                <a:cubicBezTo>
                  <a:pt x="82443" y="14164"/>
                  <a:pt x="94947" y="20150"/>
                  <a:pt x="105177" y="20413"/>
                </a:cubicBezTo>
                <a:cubicBezTo>
                  <a:pt x="115407" y="20676"/>
                  <a:pt x="126098" y="17748"/>
                  <a:pt x="134352" y="16246"/>
                </a:cubicBezTo>
                <a:cubicBezTo>
                  <a:pt x="142606" y="14744"/>
                  <a:pt x="146809" y="13516"/>
                  <a:pt x="154702" y="11401"/>
                </a:cubicBezTo>
                <a:cubicBezTo>
                  <a:pt x="162595" y="9287"/>
                  <a:pt x="179241" y="5204"/>
                  <a:pt x="181709" y="3559"/>
                </a:cubicBezTo>
                <a:cubicBezTo>
                  <a:pt x="184177" y="1914"/>
                  <a:pt x="198203" y="1388"/>
                  <a:pt x="169510" y="1530"/>
                </a:cubicBezTo>
                <a:cubicBezTo>
                  <a:pt x="140817" y="1672"/>
                  <a:pt x="34219" y="-3499"/>
                  <a:pt x="9551" y="4411"/>
                </a:cubicBezTo>
                <a:cubicBezTo>
                  <a:pt x="-15117" y="12321"/>
                  <a:pt x="15037" y="45817"/>
                  <a:pt x="21502" y="48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449" name="Google Shape;3449;p23"/>
          <p:cNvSpPr/>
          <p:nvPr/>
        </p:nvSpPr>
        <p:spPr>
          <a:xfrm>
            <a:off x="8368925" y="5749396"/>
            <a:ext cx="4891800" cy="1313200"/>
          </a:xfrm>
          <a:custGeom>
            <a:avLst/>
            <a:gdLst/>
            <a:ahLst/>
            <a:cxnLst/>
            <a:rect l="l" t="t" r="r" b="b"/>
            <a:pathLst>
              <a:path w="146754" h="39396" extrusionOk="0">
                <a:moveTo>
                  <a:pt x="129209" y="6733"/>
                </a:moveTo>
                <a:cubicBezTo>
                  <a:pt x="123609" y="662"/>
                  <a:pt x="113099" y="-974"/>
                  <a:pt x="105330" y="516"/>
                </a:cubicBezTo>
                <a:cubicBezTo>
                  <a:pt x="97561" y="2006"/>
                  <a:pt x="89606" y="11694"/>
                  <a:pt x="82596" y="15672"/>
                </a:cubicBezTo>
                <a:cubicBezTo>
                  <a:pt x="75587" y="19650"/>
                  <a:pt x="70730" y="22494"/>
                  <a:pt x="63273" y="24386"/>
                </a:cubicBezTo>
                <a:cubicBezTo>
                  <a:pt x="55816" y="26278"/>
                  <a:pt x="44928" y="25720"/>
                  <a:pt x="37856" y="27023"/>
                </a:cubicBezTo>
                <a:cubicBezTo>
                  <a:pt x="30784" y="28327"/>
                  <a:pt x="25061" y="30792"/>
                  <a:pt x="20841" y="32207"/>
                </a:cubicBezTo>
                <a:cubicBezTo>
                  <a:pt x="16621" y="33622"/>
                  <a:pt x="14528" y="34650"/>
                  <a:pt x="12536" y="35514"/>
                </a:cubicBezTo>
                <a:cubicBezTo>
                  <a:pt x="10544" y="36378"/>
                  <a:pt x="-12176" y="37153"/>
                  <a:pt x="8890" y="37391"/>
                </a:cubicBezTo>
                <a:cubicBezTo>
                  <a:pt x="29956" y="37629"/>
                  <a:pt x="118879" y="42054"/>
                  <a:pt x="138932" y="36944"/>
                </a:cubicBezTo>
                <a:cubicBezTo>
                  <a:pt x="158985" y="31834"/>
                  <a:pt x="134809" y="12804"/>
                  <a:pt x="129209" y="67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grpSp>
        <p:nvGrpSpPr>
          <p:cNvPr id="3450" name="Google Shape;3450;p23"/>
          <p:cNvGrpSpPr/>
          <p:nvPr/>
        </p:nvGrpSpPr>
        <p:grpSpPr>
          <a:xfrm>
            <a:off x="11302473" y="1841590"/>
            <a:ext cx="195185" cy="64397"/>
            <a:chOff x="8546813" y="1502731"/>
            <a:chExt cx="118094" cy="38963"/>
          </a:xfrm>
        </p:grpSpPr>
        <p:sp>
          <p:nvSpPr>
            <p:cNvPr id="3451" name="Google Shape;3451;p23"/>
            <p:cNvSpPr/>
            <p:nvPr/>
          </p:nvSpPr>
          <p:spPr>
            <a:xfrm>
              <a:off x="8546813" y="1502731"/>
              <a:ext cx="33956" cy="25147"/>
            </a:xfrm>
            <a:custGeom>
              <a:avLst/>
              <a:gdLst/>
              <a:ahLst/>
              <a:cxnLst/>
              <a:rect l="l" t="t" r="r" b="b"/>
              <a:pathLst>
                <a:path w="902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01" y="667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23"/>
            <p:cNvSpPr/>
            <p:nvPr/>
          </p:nvSpPr>
          <p:spPr>
            <a:xfrm>
              <a:off x="8629709" y="1516547"/>
              <a:ext cx="35198" cy="25147"/>
            </a:xfrm>
            <a:custGeom>
              <a:avLst/>
              <a:gdLst/>
              <a:ahLst/>
              <a:cxnLst/>
              <a:rect l="l" t="t" r="r" b="b"/>
              <a:pathLst>
                <a:path w="935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53" name="Google Shape;3453;p23"/>
          <p:cNvSpPr/>
          <p:nvPr/>
        </p:nvSpPr>
        <p:spPr>
          <a:xfrm>
            <a:off x="11769081" y="2030877"/>
            <a:ext cx="116103" cy="110876"/>
          </a:xfrm>
          <a:custGeom>
            <a:avLst/>
            <a:gdLst/>
            <a:ahLst/>
            <a:cxnLst/>
            <a:rect l="l" t="t" r="r" b="b"/>
            <a:pathLst>
              <a:path w="1866" h="1782" extrusionOk="0">
                <a:moveTo>
                  <a:pt x="1459" y="1"/>
                </a:moveTo>
                <a:cubicBezTo>
                  <a:pt x="1441" y="1"/>
                  <a:pt x="1421" y="2"/>
                  <a:pt x="1401" y="5"/>
                </a:cubicBezTo>
                <a:cubicBezTo>
                  <a:pt x="1201" y="38"/>
                  <a:pt x="1101" y="372"/>
                  <a:pt x="1101" y="539"/>
                </a:cubicBezTo>
                <a:cubicBezTo>
                  <a:pt x="1101" y="672"/>
                  <a:pt x="1101" y="805"/>
                  <a:pt x="1134" y="905"/>
                </a:cubicBezTo>
                <a:cubicBezTo>
                  <a:pt x="1068" y="772"/>
                  <a:pt x="934" y="639"/>
                  <a:pt x="834" y="539"/>
                </a:cubicBezTo>
                <a:cubicBezTo>
                  <a:pt x="722" y="426"/>
                  <a:pt x="558" y="335"/>
                  <a:pt x="411" y="335"/>
                </a:cubicBezTo>
                <a:cubicBezTo>
                  <a:pt x="296" y="335"/>
                  <a:pt x="192" y="392"/>
                  <a:pt x="134" y="539"/>
                </a:cubicBezTo>
                <a:cubicBezTo>
                  <a:pt x="0" y="905"/>
                  <a:pt x="434" y="1172"/>
                  <a:pt x="634" y="1306"/>
                </a:cubicBezTo>
                <a:cubicBezTo>
                  <a:pt x="901" y="1539"/>
                  <a:pt x="1201" y="1673"/>
                  <a:pt x="1535" y="1773"/>
                </a:cubicBezTo>
                <a:cubicBezTo>
                  <a:pt x="1541" y="1779"/>
                  <a:pt x="1549" y="1782"/>
                  <a:pt x="1557" y="1782"/>
                </a:cubicBezTo>
                <a:cubicBezTo>
                  <a:pt x="1591" y="1782"/>
                  <a:pt x="1635" y="1733"/>
                  <a:pt x="1635" y="1706"/>
                </a:cubicBezTo>
                <a:cubicBezTo>
                  <a:pt x="1668" y="1673"/>
                  <a:pt x="1701" y="1639"/>
                  <a:pt x="1701" y="1606"/>
                </a:cubicBezTo>
                <a:cubicBezTo>
                  <a:pt x="1768" y="1406"/>
                  <a:pt x="1835" y="1172"/>
                  <a:pt x="1801" y="939"/>
                </a:cubicBezTo>
                <a:cubicBezTo>
                  <a:pt x="1833" y="683"/>
                  <a:pt x="1865" y="1"/>
                  <a:pt x="1459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54" name="Google Shape;3454;p23"/>
          <p:cNvGrpSpPr/>
          <p:nvPr/>
        </p:nvGrpSpPr>
        <p:grpSpPr>
          <a:xfrm>
            <a:off x="1974491" y="5827568"/>
            <a:ext cx="148968" cy="112105"/>
            <a:chOff x="1480868" y="4370675"/>
            <a:chExt cx="111726" cy="84079"/>
          </a:xfrm>
        </p:grpSpPr>
        <p:sp>
          <p:nvSpPr>
            <p:cNvPr id="3455" name="Google Shape;3455;p23"/>
            <p:cNvSpPr/>
            <p:nvPr/>
          </p:nvSpPr>
          <p:spPr>
            <a:xfrm>
              <a:off x="1559183" y="4404051"/>
              <a:ext cx="33411" cy="24230"/>
            </a:xfrm>
            <a:custGeom>
              <a:avLst/>
              <a:gdLst/>
              <a:ahLst/>
              <a:cxnLst/>
              <a:rect l="l" t="t" r="r" b="b"/>
              <a:pathLst>
                <a:path w="968" h="702" extrusionOk="0">
                  <a:moveTo>
                    <a:pt x="500" y="1"/>
                  </a:moveTo>
                  <a:cubicBezTo>
                    <a:pt x="0" y="1"/>
                    <a:pt x="0" y="701"/>
                    <a:pt x="500" y="701"/>
                  </a:cubicBezTo>
                  <a:cubicBezTo>
                    <a:pt x="967" y="701"/>
                    <a:pt x="967" y="1"/>
                    <a:pt x="5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23"/>
            <p:cNvSpPr/>
            <p:nvPr/>
          </p:nvSpPr>
          <p:spPr>
            <a:xfrm>
              <a:off x="1480868" y="4430559"/>
              <a:ext cx="32272" cy="24195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35" y="701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7" name="Google Shape;3457;p23"/>
            <p:cNvSpPr/>
            <p:nvPr/>
          </p:nvSpPr>
          <p:spPr>
            <a:xfrm>
              <a:off x="1500438" y="4370675"/>
              <a:ext cx="32272" cy="2536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8" name="Google Shape;3458;p23"/>
          <p:cNvGrpSpPr/>
          <p:nvPr/>
        </p:nvGrpSpPr>
        <p:grpSpPr>
          <a:xfrm>
            <a:off x="-336837" y="5112493"/>
            <a:ext cx="1844383" cy="1865113"/>
            <a:chOff x="-252633" y="3653137"/>
            <a:chExt cx="1562506" cy="1580069"/>
          </a:xfrm>
        </p:grpSpPr>
        <p:grpSp>
          <p:nvGrpSpPr>
            <p:cNvPr id="3459" name="Google Shape;3459;p23"/>
            <p:cNvGrpSpPr/>
            <p:nvPr/>
          </p:nvGrpSpPr>
          <p:grpSpPr>
            <a:xfrm rot="-820414">
              <a:off x="-93823" y="4052283"/>
              <a:ext cx="584197" cy="414002"/>
              <a:chOff x="357531" y="3743933"/>
              <a:chExt cx="584172" cy="413984"/>
            </a:xfrm>
          </p:grpSpPr>
          <p:sp>
            <p:nvSpPr>
              <p:cNvPr id="3460" name="Google Shape;3460;p23"/>
              <p:cNvSpPr/>
              <p:nvPr/>
            </p:nvSpPr>
            <p:spPr>
              <a:xfrm>
                <a:off x="357531" y="3755645"/>
                <a:ext cx="477032" cy="402272"/>
              </a:xfrm>
              <a:custGeom>
                <a:avLst/>
                <a:gdLst/>
                <a:ahLst/>
                <a:cxnLst/>
                <a:rect l="l" t="t" r="r" b="b"/>
                <a:pathLst>
                  <a:path w="13821" h="11655" extrusionOk="0">
                    <a:moveTo>
                      <a:pt x="13703" y="1"/>
                    </a:moveTo>
                    <a:cubicBezTo>
                      <a:pt x="13665" y="1"/>
                      <a:pt x="13625" y="23"/>
                      <a:pt x="13600" y="74"/>
                    </a:cubicBezTo>
                    <a:cubicBezTo>
                      <a:pt x="13200" y="1575"/>
                      <a:pt x="12633" y="3009"/>
                      <a:pt x="11932" y="4410"/>
                    </a:cubicBezTo>
                    <a:cubicBezTo>
                      <a:pt x="11198" y="5978"/>
                      <a:pt x="10131" y="7345"/>
                      <a:pt x="8763" y="8413"/>
                    </a:cubicBezTo>
                    <a:cubicBezTo>
                      <a:pt x="6850" y="9820"/>
                      <a:pt x="4130" y="11464"/>
                      <a:pt x="1584" y="11464"/>
                    </a:cubicBezTo>
                    <a:cubicBezTo>
                      <a:pt x="1111" y="11464"/>
                      <a:pt x="645" y="11407"/>
                      <a:pt x="190" y="11282"/>
                    </a:cubicBezTo>
                    <a:cubicBezTo>
                      <a:pt x="180" y="11279"/>
                      <a:pt x="170" y="11278"/>
                      <a:pt x="161" y="11278"/>
                    </a:cubicBezTo>
                    <a:cubicBezTo>
                      <a:pt x="48" y="11278"/>
                      <a:pt x="0" y="11451"/>
                      <a:pt x="124" y="11482"/>
                    </a:cubicBezTo>
                    <a:cubicBezTo>
                      <a:pt x="580" y="11601"/>
                      <a:pt x="1046" y="11655"/>
                      <a:pt x="1516" y="11655"/>
                    </a:cubicBezTo>
                    <a:cubicBezTo>
                      <a:pt x="4071" y="11655"/>
                      <a:pt x="6752" y="10060"/>
                      <a:pt x="8696" y="8680"/>
                    </a:cubicBezTo>
                    <a:cubicBezTo>
                      <a:pt x="10031" y="7712"/>
                      <a:pt x="11131" y="6445"/>
                      <a:pt x="11865" y="4977"/>
                    </a:cubicBezTo>
                    <a:cubicBezTo>
                      <a:pt x="12699" y="3443"/>
                      <a:pt x="13366" y="1808"/>
                      <a:pt x="13800" y="140"/>
                    </a:cubicBezTo>
                    <a:cubicBezTo>
                      <a:pt x="13821" y="58"/>
                      <a:pt x="13765" y="1"/>
                      <a:pt x="1370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1" name="Google Shape;3461;p23"/>
              <p:cNvSpPr/>
              <p:nvPr/>
            </p:nvSpPr>
            <p:spPr>
              <a:xfrm>
                <a:off x="668480" y="3818980"/>
                <a:ext cx="261727" cy="94364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2734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355" y="1508"/>
                      <a:pt x="1622" y="2275"/>
                      <a:pt x="2890" y="2608"/>
                    </a:cubicBezTo>
                    <a:cubicBezTo>
                      <a:pt x="3209" y="2696"/>
                      <a:pt x="3515" y="2733"/>
                      <a:pt x="3810" y="2733"/>
                    </a:cubicBezTo>
                    <a:cubicBezTo>
                      <a:pt x="5089" y="2733"/>
                      <a:pt x="6186" y="2039"/>
                      <a:pt x="7460" y="1741"/>
                    </a:cubicBezTo>
                    <a:cubicBezTo>
                      <a:pt x="7583" y="1710"/>
                      <a:pt x="7564" y="1537"/>
                      <a:pt x="7455" y="1537"/>
                    </a:cubicBezTo>
                    <a:cubicBezTo>
                      <a:pt x="7446" y="1537"/>
                      <a:pt x="7436" y="1538"/>
                      <a:pt x="7426" y="1541"/>
                    </a:cubicBezTo>
                    <a:cubicBezTo>
                      <a:pt x="6172" y="1839"/>
                      <a:pt x="5079" y="2539"/>
                      <a:pt x="3787" y="2539"/>
                    </a:cubicBezTo>
                    <a:cubicBezTo>
                      <a:pt x="3635" y="2539"/>
                      <a:pt x="3481" y="2529"/>
                      <a:pt x="3323" y="2508"/>
                    </a:cubicBezTo>
                    <a:cubicBezTo>
                      <a:pt x="1989" y="2275"/>
                      <a:pt x="555" y="1474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2" name="Google Shape;3462;p23"/>
              <p:cNvSpPr/>
              <p:nvPr/>
            </p:nvSpPr>
            <p:spPr>
              <a:xfrm>
                <a:off x="771508" y="3797132"/>
                <a:ext cx="133366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3250" extrusionOk="0">
                    <a:moveTo>
                      <a:pt x="3706" y="0"/>
                    </a:moveTo>
                    <a:cubicBezTo>
                      <a:pt x="3695" y="0"/>
                      <a:pt x="3685" y="2"/>
                      <a:pt x="3674" y="6"/>
                    </a:cubicBezTo>
                    <a:lnTo>
                      <a:pt x="3641" y="6"/>
                    </a:lnTo>
                    <a:cubicBezTo>
                      <a:pt x="2273" y="806"/>
                      <a:pt x="1039" y="1840"/>
                      <a:pt x="71" y="3108"/>
                    </a:cubicBezTo>
                    <a:cubicBezTo>
                      <a:pt x="1" y="3179"/>
                      <a:pt x="80" y="3249"/>
                      <a:pt x="156" y="3249"/>
                    </a:cubicBezTo>
                    <a:cubicBezTo>
                      <a:pt x="188" y="3249"/>
                      <a:pt x="219" y="3237"/>
                      <a:pt x="238" y="3208"/>
                    </a:cubicBezTo>
                    <a:cubicBezTo>
                      <a:pt x="1206" y="1974"/>
                      <a:pt x="2406" y="973"/>
                      <a:pt x="3774" y="206"/>
                    </a:cubicBezTo>
                    <a:cubicBezTo>
                      <a:pt x="3863" y="116"/>
                      <a:pt x="3793" y="0"/>
                      <a:pt x="370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3" name="Google Shape;3463;p23"/>
              <p:cNvSpPr/>
              <p:nvPr/>
            </p:nvSpPr>
            <p:spPr>
              <a:xfrm>
                <a:off x="716974" y="3773144"/>
                <a:ext cx="62023" cy="13464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3901" extrusionOk="0">
                    <a:moveTo>
                      <a:pt x="105" y="0"/>
                    </a:moveTo>
                    <a:cubicBezTo>
                      <a:pt x="50" y="0"/>
                      <a:pt x="0" y="34"/>
                      <a:pt x="17" y="100"/>
                    </a:cubicBezTo>
                    <a:cubicBezTo>
                      <a:pt x="117" y="834"/>
                      <a:pt x="317" y="1535"/>
                      <a:pt x="617" y="2202"/>
                    </a:cubicBezTo>
                    <a:cubicBezTo>
                      <a:pt x="818" y="2836"/>
                      <a:pt x="1118" y="3403"/>
                      <a:pt x="1551" y="3870"/>
                    </a:cubicBezTo>
                    <a:cubicBezTo>
                      <a:pt x="1581" y="3892"/>
                      <a:pt x="1610" y="3901"/>
                      <a:pt x="1637" y="3901"/>
                    </a:cubicBezTo>
                    <a:cubicBezTo>
                      <a:pt x="1732" y="3901"/>
                      <a:pt x="1796" y="3788"/>
                      <a:pt x="1718" y="3736"/>
                    </a:cubicBezTo>
                    <a:cubicBezTo>
                      <a:pt x="1251" y="3303"/>
                      <a:pt x="984" y="2569"/>
                      <a:pt x="751" y="1968"/>
                    </a:cubicBezTo>
                    <a:cubicBezTo>
                      <a:pt x="484" y="1368"/>
                      <a:pt x="317" y="734"/>
                      <a:pt x="217" y="100"/>
                    </a:cubicBezTo>
                    <a:cubicBezTo>
                      <a:pt x="217" y="34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4" name="Google Shape;3464;p23"/>
              <p:cNvSpPr/>
              <p:nvPr/>
            </p:nvSpPr>
            <p:spPr>
              <a:xfrm>
                <a:off x="903288" y="3860606"/>
                <a:ext cx="38415" cy="25438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737" extrusionOk="0">
                    <a:moveTo>
                      <a:pt x="491" y="0"/>
                    </a:moveTo>
                    <a:cubicBezTo>
                      <a:pt x="0" y="0"/>
                      <a:pt x="0" y="736"/>
                      <a:pt x="491" y="736"/>
                    </a:cubicBezTo>
                    <a:cubicBezTo>
                      <a:pt x="502" y="736"/>
                      <a:pt x="512" y="736"/>
                      <a:pt x="523" y="735"/>
                    </a:cubicBezTo>
                    <a:lnTo>
                      <a:pt x="590" y="735"/>
                    </a:lnTo>
                    <a:cubicBezTo>
                      <a:pt x="601" y="736"/>
                      <a:pt x="611" y="736"/>
                      <a:pt x="622" y="736"/>
                    </a:cubicBezTo>
                    <a:cubicBezTo>
                      <a:pt x="1113" y="736"/>
                      <a:pt x="1113" y="0"/>
                      <a:pt x="622" y="0"/>
                    </a:cubicBezTo>
                    <a:cubicBezTo>
                      <a:pt x="611" y="0"/>
                      <a:pt x="601" y="1"/>
                      <a:pt x="590" y="1"/>
                    </a:cubicBezTo>
                    <a:lnTo>
                      <a:pt x="523" y="1"/>
                    </a:lnTo>
                    <a:cubicBezTo>
                      <a:pt x="512" y="1"/>
                      <a:pt x="502" y="0"/>
                      <a:pt x="49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5" name="Google Shape;3465;p23"/>
              <p:cNvSpPr/>
              <p:nvPr/>
            </p:nvSpPr>
            <p:spPr>
              <a:xfrm>
                <a:off x="885261" y="3789841"/>
                <a:ext cx="32893" cy="2447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09" extrusionOk="0">
                    <a:moveTo>
                      <a:pt x="612" y="1"/>
                    </a:moveTo>
                    <a:cubicBezTo>
                      <a:pt x="597" y="1"/>
                      <a:pt x="583" y="2"/>
                      <a:pt x="567" y="4"/>
                    </a:cubicBezTo>
                    <a:lnTo>
                      <a:pt x="500" y="4"/>
                    </a:lnTo>
                    <a:cubicBezTo>
                      <a:pt x="0" y="4"/>
                      <a:pt x="0" y="705"/>
                      <a:pt x="500" y="705"/>
                    </a:cubicBezTo>
                    <a:lnTo>
                      <a:pt x="567" y="705"/>
                    </a:lnTo>
                    <a:cubicBezTo>
                      <a:pt x="583" y="708"/>
                      <a:pt x="597" y="709"/>
                      <a:pt x="612" y="709"/>
                    </a:cubicBezTo>
                    <a:cubicBezTo>
                      <a:pt x="953" y="709"/>
                      <a:pt x="953" y="1"/>
                      <a:pt x="61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6" name="Google Shape;3466;p23"/>
              <p:cNvSpPr/>
              <p:nvPr/>
            </p:nvSpPr>
            <p:spPr>
              <a:xfrm>
                <a:off x="813914" y="3743933"/>
                <a:ext cx="34584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735" extrusionOk="0">
                    <a:moveTo>
                      <a:pt x="468" y="0"/>
                    </a:moveTo>
                    <a:cubicBezTo>
                      <a:pt x="1" y="0"/>
                      <a:pt x="1" y="734"/>
                      <a:pt x="468" y="734"/>
                    </a:cubicBezTo>
                    <a:lnTo>
                      <a:pt x="534" y="734"/>
                    </a:lnTo>
                    <a:cubicBezTo>
                      <a:pt x="1001" y="734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7" name="Google Shape;3467;p23"/>
              <p:cNvSpPr/>
              <p:nvPr/>
            </p:nvSpPr>
            <p:spPr>
              <a:xfrm>
                <a:off x="692226" y="3759303"/>
                <a:ext cx="34550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35" extrusionOk="0">
                    <a:moveTo>
                      <a:pt x="467" y="1"/>
                    </a:moveTo>
                    <a:cubicBezTo>
                      <a:pt x="0" y="1"/>
                      <a:pt x="0" y="735"/>
                      <a:pt x="467" y="735"/>
                    </a:cubicBezTo>
                    <a:lnTo>
                      <a:pt x="534" y="735"/>
                    </a:lnTo>
                    <a:cubicBezTo>
                      <a:pt x="1001" y="735"/>
                      <a:pt x="1001" y="1"/>
                      <a:pt x="5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8" name="Google Shape;3468;p23"/>
              <p:cNvSpPr/>
              <p:nvPr/>
            </p:nvSpPr>
            <p:spPr>
              <a:xfrm>
                <a:off x="649600" y="3807659"/>
                <a:ext cx="36897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35" extrusionOk="0">
                    <a:moveTo>
                      <a:pt x="468" y="1"/>
                    </a:moveTo>
                    <a:cubicBezTo>
                      <a:pt x="1" y="1"/>
                      <a:pt x="1" y="735"/>
                      <a:pt x="468" y="735"/>
                    </a:cubicBezTo>
                    <a:lnTo>
                      <a:pt x="601" y="735"/>
                    </a:lnTo>
                    <a:cubicBezTo>
                      <a:pt x="1068" y="735"/>
                      <a:pt x="1068" y="1"/>
                      <a:pt x="6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69" name="Google Shape;3469;p23"/>
            <p:cNvGrpSpPr/>
            <p:nvPr/>
          </p:nvGrpSpPr>
          <p:grpSpPr>
            <a:xfrm>
              <a:off x="225491" y="4803799"/>
              <a:ext cx="971390" cy="384361"/>
              <a:chOff x="1928754" y="4491924"/>
              <a:chExt cx="971390" cy="384361"/>
            </a:xfrm>
          </p:grpSpPr>
          <p:sp>
            <p:nvSpPr>
              <p:cNvPr id="3470" name="Google Shape;3470;p23"/>
              <p:cNvSpPr/>
              <p:nvPr/>
            </p:nvSpPr>
            <p:spPr>
              <a:xfrm>
                <a:off x="1929030" y="4491924"/>
                <a:ext cx="971114" cy="384290"/>
              </a:xfrm>
              <a:custGeom>
                <a:avLst/>
                <a:gdLst/>
                <a:ahLst/>
                <a:cxnLst/>
                <a:rect l="l" t="t" r="r" b="b"/>
                <a:pathLst>
                  <a:path w="28136" h="11134" extrusionOk="0">
                    <a:moveTo>
                      <a:pt x="19627" y="262"/>
                    </a:moveTo>
                    <a:cubicBezTo>
                      <a:pt x="21916" y="262"/>
                      <a:pt x="24139" y="1115"/>
                      <a:pt x="26201" y="2031"/>
                    </a:cubicBezTo>
                    <a:cubicBezTo>
                      <a:pt x="26635" y="2198"/>
                      <a:pt x="27035" y="2398"/>
                      <a:pt x="27402" y="2665"/>
                    </a:cubicBezTo>
                    <a:cubicBezTo>
                      <a:pt x="27502" y="2732"/>
                      <a:pt x="27969" y="2965"/>
                      <a:pt x="27769" y="3165"/>
                    </a:cubicBezTo>
                    <a:cubicBezTo>
                      <a:pt x="27535" y="3399"/>
                      <a:pt x="27269" y="3632"/>
                      <a:pt x="27002" y="3832"/>
                    </a:cubicBezTo>
                    <a:cubicBezTo>
                      <a:pt x="26068" y="4500"/>
                      <a:pt x="25067" y="5100"/>
                      <a:pt x="24033" y="5634"/>
                    </a:cubicBezTo>
                    <a:cubicBezTo>
                      <a:pt x="21865" y="6935"/>
                      <a:pt x="19863" y="8302"/>
                      <a:pt x="17462" y="9170"/>
                    </a:cubicBezTo>
                    <a:cubicBezTo>
                      <a:pt x="14439" y="10300"/>
                      <a:pt x="11119" y="10935"/>
                      <a:pt x="7835" y="10935"/>
                    </a:cubicBezTo>
                    <a:cubicBezTo>
                      <a:pt x="6080" y="10935"/>
                      <a:pt x="4335" y="10754"/>
                      <a:pt x="2651" y="10370"/>
                    </a:cubicBezTo>
                    <a:cubicBezTo>
                      <a:pt x="1830" y="10181"/>
                      <a:pt x="1039" y="9962"/>
                      <a:pt x="278" y="9656"/>
                    </a:cubicBezTo>
                    <a:lnTo>
                      <a:pt x="278" y="9656"/>
                    </a:lnTo>
                    <a:cubicBezTo>
                      <a:pt x="1028" y="9285"/>
                      <a:pt x="1491" y="8562"/>
                      <a:pt x="2084" y="7969"/>
                    </a:cubicBezTo>
                    <a:cubicBezTo>
                      <a:pt x="3018" y="7068"/>
                      <a:pt x="3985" y="6234"/>
                      <a:pt x="5019" y="5434"/>
                    </a:cubicBezTo>
                    <a:cubicBezTo>
                      <a:pt x="5987" y="4600"/>
                      <a:pt x="7021" y="3866"/>
                      <a:pt x="8088" y="3199"/>
                    </a:cubicBezTo>
                    <a:cubicBezTo>
                      <a:pt x="9289" y="2498"/>
                      <a:pt x="10590" y="2098"/>
                      <a:pt x="11891" y="1564"/>
                    </a:cubicBezTo>
                    <a:cubicBezTo>
                      <a:pt x="14293" y="597"/>
                      <a:pt x="16894" y="297"/>
                      <a:pt x="19496" y="263"/>
                    </a:cubicBezTo>
                    <a:cubicBezTo>
                      <a:pt x="19540" y="263"/>
                      <a:pt x="19584" y="262"/>
                      <a:pt x="19627" y="262"/>
                    </a:cubicBezTo>
                    <a:close/>
                    <a:moveTo>
                      <a:pt x="19044" y="1"/>
                    </a:moveTo>
                    <a:cubicBezTo>
                      <a:pt x="17372" y="1"/>
                      <a:pt x="15674" y="258"/>
                      <a:pt x="14126" y="630"/>
                    </a:cubicBezTo>
                    <a:cubicBezTo>
                      <a:pt x="12658" y="1030"/>
                      <a:pt x="11224" y="1531"/>
                      <a:pt x="9856" y="2165"/>
                    </a:cubicBezTo>
                    <a:cubicBezTo>
                      <a:pt x="8589" y="2665"/>
                      <a:pt x="7354" y="3332"/>
                      <a:pt x="6287" y="4166"/>
                    </a:cubicBezTo>
                    <a:cubicBezTo>
                      <a:pt x="5153" y="5000"/>
                      <a:pt x="4052" y="5867"/>
                      <a:pt x="3018" y="6801"/>
                    </a:cubicBezTo>
                    <a:cubicBezTo>
                      <a:pt x="2551" y="7201"/>
                      <a:pt x="2051" y="7668"/>
                      <a:pt x="1617" y="8135"/>
                    </a:cubicBezTo>
                    <a:cubicBezTo>
                      <a:pt x="1183" y="8602"/>
                      <a:pt x="783" y="9203"/>
                      <a:pt x="116" y="9470"/>
                    </a:cubicBezTo>
                    <a:cubicBezTo>
                      <a:pt x="70" y="9500"/>
                      <a:pt x="66" y="9558"/>
                      <a:pt x="88" y="9605"/>
                    </a:cubicBezTo>
                    <a:lnTo>
                      <a:pt x="88" y="9605"/>
                    </a:lnTo>
                    <a:cubicBezTo>
                      <a:pt x="8" y="9636"/>
                      <a:pt x="0" y="9776"/>
                      <a:pt x="82" y="9803"/>
                    </a:cubicBezTo>
                    <a:lnTo>
                      <a:pt x="116" y="9803"/>
                    </a:lnTo>
                    <a:cubicBezTo>
                      <a:pt x="2539" y="10736"/>
                      <a:pt x="5101" y="11134"/>
                      <a:pt x="7673" y="11134"/>
                    </a:cubicBezTo>
                    <a:cubicBezTo>
                      <a:pt x="10163" y="11134"/>
                      <a:pt x="12664" y="10760"/>
                      <a:pt x="15060" y="10137"/>
                    </a:cubicBezTo>
                    <a:cubicBezTo>
                      <a:pt x="17562" y="9503"/>
                      <a:pt x="19930" y="8502"/>
                      <a:pt x="22098" y="7135"/>
                    </a:cubicBezTo>
                    <a:cubicBezTo>
                      <a:pt x="23166" y="6468"/>
                      <a:pt x="24233" y="5800"/>
                      <a:pt x="25300" y="5167"/>
                    </a:cubicBezTo>
                    <a:cubicBezTo>
                      <a:pt x="26335" y="4600"/>
                      <a:pt x="27269" y="3932"/>
                      <a:pt x="28102" y="3165"/>
                    </a:cubicBezTo>
                    <a:cubicBezTo>
                      <a:pt x="28136" y="3099"/>
                      <a:pt x="28136" y="3032"/>
                      <a:pt x="28102" y="2998"/>
                    </a:cubicBezTo>
                    <a:cubicBezTo>
                      <a:pt x="27469" y="2398"/>
                      <a:pt x="26701" y="1931"/>
                      <a:pt x="25868" y="1631"/>
                    </a:cubicBezTo>
                    <a:cubicBezTo>
                      <a:pt x="24733" y="1164"/>
                      <a:pt x="23599" y="764"/>
                      <a:pt x="22465" y="430"/>
                    </a:cubicBezTo>
                    <a:cubicBezTo>
                      <a:pt x="21378" y="127"/>
                      <a:pt x="20217" y="1"/>
                      <a:pt x="1904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1" name="Google Shape;3471;p23"/>
              <p:cNvSpPr/>
              <p:nvPr/>
            </p:nvSpPr>
            <p:spPr>
              <a:xfrm>
                <a:off x="1928754" y="4596368"/>
                <a:ext cx="964487" cy="232907"/>
              </a:xfrm>
              <a:custGeom>
                <a:avLst/>
                <a:gdLst/>
                <a:ahLst/>
                <a:cxnLst/>
                <a:rect l="l" t="t" r="r" b="b"/>
                <a:pathLst>
                  <a:path w="27944" h="6748" extrusionOk="0">
                    <a:moveTo>
                      <a:pt x="27142" y="1"/>
                    </a:moveTo>
                    <a:cubicBezTo>
                      <a:pt x="25158" y="1"/>
                      <a:pt x="23155" y="133"/>
                      <a:pt x="21206" y="373"/>
                    </a:cubicBezTo>
                    <a:cubicBezTo>
                      <a:pt x="18770" y="706"/>
                      <a:pt x="16435" y="1574"/>
                      <a:pt x="14100" y="2241"/>
                    </a:cubicBezTo>
                    <a:cubicBezTo>
                      <a:pt x="9397" y="3608"/>
                      <a:pt x="4827" y="5243"/>
                      <a:pt x="124" y="6544"/>
                    </a:cubicBezTo>
                    <a:cubicBezTo>
                      <a:pt x="1" y="6575"/>
                      <a:pt x="20" y="6748"/>
                      <a:pt x="155" y="6748"/>
                    </a:cubicBezTo>
                    <a:cubicBezTo>
                      <a:pt x="166" y="6748"/>
                      <a:pt x="178" y="6747"/>
                      <a:pt x="191" y="6744"/>
                    </a:cubicBezTo>
                    <a:cubicBezTo>
                      <a:pt x="4760" y="5510"/>
                      <a:pt x="9264" y="3842"/>
                      <a:pt x="13834" y="2541"/>
                    </a:cubicBezTo>
                    <a:cubicBezTo>
                      <a:pt x="16102" y="1907"/>
                      <a:pt x="18303" y="1107"/>
                      <a:pt x="20638" y="673"/>
                    </a:cubicBezTo>
                    <a:cubicBezTo>
                      <a:pt x="22665" y="359"/>
                      <a:pt x="24716" y="192"/>
                      <a:pt x="26770" y="192"/>
                    </a:cubicBezTo>
                    <a:cubicBezTo>
                      <a:pt x="27117" y="192"/>
                      <a:pt x="27464" y="196"/>
                      <a:pt x="27810" y="206"/>
                    </a:cubicBezTo>
                    <a:cubicBezTo>
                      <a:pt x="27944" y="206"/>
                      <a:pt x="27944" y="6"/>
                      <a:pt x="27810" y="6"/>
                    </a:cubicBezTo>
                    <a:cubicBezTo>
                      <a:pt x="27588" y="2"/>
                      <a:pt x="27365" y="1"/>
                      <a:pt x="2714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2" name="Google Shape;3472;p23"/>
              <p:cNvSpPr/>
              <p:nvPr/>
            </p:nvSpPr>
            <p:spPr>
              <a:xfrm>
                <a:off x="2644534" y="4512219"/>
                <a:ext cx="126049" cy="175785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5093" extrusionOk="0">
                    <a:moveTo>
                      <a:pt x="1951" y="1"/>
                    </a:moveTo>
                    <a:cubicBezTo>
                      <a:pt x="1919" y="1"/>
                      <a:pt x="1888" y="13"/>
                      <a:pt x="1869" y="42"/>
                    </a:cubicBezTo>
                    <a:cubicBezTo>
                      <a:pt x="1435" y="676"/>
                      <a:pt x="1035" y="1343"/>
                      <a:pt x="601" y="1977"/>
                    </a:cubicBezTo>
                    <a:cubicBezTo>
                      <a:pt x="501" y="2144"/>
                      <a:pt x="1" y="2744"/>
                      <a:pt x="167" y="3011"/>
                    </a:cubicBezTo>
                    <a:cubicBezTo>
                      <a:pt x="868" y="4078"/>
                      <a:pt x="2436" y="4379"/>
                      <a:pt x="3436" y="5079"/>
                    </a:cubicBezTo>
                    <a:cubicBezTo>
                      <a:pt x="3455" y="5088"/>
                      <a:pt x="3473" y="5092"/>
                      <a:pt x="3490" y="5092"/>
                    </a:cubicBezTo>
                    <a:cubicBezTo>
                      <a:pt x="3593" y="5092"/>
                      <a:pt x="3651" y="4936"/>
                      <a:pt x="3536" y="4879"/>
                    </a:cubicBezTo>
                    <a:cubicBezTo>
                      <a:pt x="2602" y="4245"/>
                      <a:pt x="1435" y="3945"/>
                      <a:pt x="601" y="3178"/>
                    </a:cubicBezTo>
                    <a:cubicBezTo>
                      <a:pt x="101" y="2744"/>
                      <a:pt x="801" y="2044"/>
                      <a:pt x="1068" y="1677"/>
                    </a:cubicBezTo>
                    <a:cubicBezTo>
                      <a:pt x="1435" y="1210"/>
                      <a:pt x="1702" y="643"/>
                      <a:pt x="2035" y="142"/>
                    </a:cubicBezTo>
                    <a:cubicBezTo>
                      <a:pt x="2106" y="71"/>
                      <a:pt x="2027" y="1"/>
                      <a:pt x="195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3" name="Google Shape;3473;p23"/>
              <p:cNvSpPr/>
              <p:nvPr/>
            </p:nvSpPr>
            <p:spPr>
              <a:xfrm>
                <a:off x="2466089" y="4498413"/>
                <a:ext cx="159183" cy="277259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033" extrusionOk="0">
                    <a:moveTo>
                      <a:pt x="2020" y="0"/>
                    </a:moveTo>
                    <a:cubicBezTo>
                      <a:pt x="1976" y="0"/>
                      <a:pt x="1928" y="22"/>
                      <a:pt x="1902" y="75"/>
                    </a:cubicBezTo>
                    <a:cubicBezTo>
                      <a:pt x="1601" y="1043"/>
                      <a:pt x="1234" y="1977"/>
                      <a:pt x="801" y="2877"/>
                    </a:cubicBezTo>
                    <a:cubicBezTo>
                      <a:pt x="534" y="3378"/>
                      <a:pt x="0" y="4178"/>
                      <a:pt x="234" y="4779"/>
                    </a:cubicBezTo>
                    <a:cubicBezTo>
                      <a:pt x="434" y="5379"/>
                      <a:pt x="1234" y="5879"/>
                      <a:pt x="1701" y="6213"/>
                    </a:cubicBezTo>
                    <a:cubicBezTo>
                      <a:pt x="2535" y="6913"/>
                      <a:pt x="3569" y="7280"/>
                      <a:pt x="4370" y="8014"/>
                    </a:cubicBezTo>
                    <a:cubicBezTo>
                      <a:pt x="4389" y="8027"/>
                      <a:pt x="4410" y="8032"/>
                      <a:pt x="4431" y="8032"/>
                    </a:cubicBezTo>
                    <a:cubicBezTo>
                      <a:pt x="4522" y="8032"/>
                      <a:pt x="4612" y="7929"/>
                      <a:pt x="4503" y="7847"/>
                    </a:cubicBezTo>
                    <a:lnTo>
                      <a:pt x="4537" y="7847"/>
                    </a:lnTo>
                    <a:cubicBezTo>
                      <a:pt x="3870" y="7247"/>
                      <a:pt x="3036" y="7013"/>
                      <a:pt x="2369" y="6446"/>
                    </a:cubicBezTo>
                    <a:cubicBezTo>
                      <a:pt x="1668" y="6013"/>
                      <a:pt x="1001" y="5446"/>
                      <a:pt x="467" y="4779"/>
                    </a:cubicBezTo>
                    <a:cubicBezTo>
                      <a:pt x="67" y="4245"/>
                      <a:pt x="968" y="2977"/>
                      <a:pt x="1234" y="2477"/>
                    </a:cubicBezTo>
                    <a:cubicBezTo>
                      <a:pt x="1601" y="1710"/>
                      <a:pt x="1868" y="909"/>
                      <a:pt x="2102" y="109"/>
                    </a:cubicBezTo>
                    <a:cubicBezTo>
                      <a:pt x="2142" y="49"/>
                      <a:pt x="2086" y="0"/>
                      <a:pt x="20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4" name="Google Shape;3474;p23"/>
              <p:cNvSpPr/>
              <p:nvPr/>
            </p:nvSpPr>
            <p:spPr>
              <a:xfrm>
                <a:off x="2278395" y="4553155"/>
                <a:ext cx="153592" cy="289719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8394" extrusionOk="0">
                    <a:moveTo>
                      <a:pt x="971" y="1"/>
                    </a:moveTo>
                    <a:cubicBezTo>
                      <a:pt x="905" y="1"/>
                      <a:pt x="822" y="87"/>
                      <a:pt x="868" y="157"/>
                    </a:cubicBezTo>
                    <a:cubicBezTo>
                      <a:pt x="1168" y="891"/>
                      <a:pt x="701" y="1825"/>
                      <a:pt x="501" y="2525"/>
                    </a:cubicBezTo>
                    <a:cubicBezTo>
                      <a:pt x="268" y="3159"/>
                      <a:pt x="1" y="3893"/>
                      <a:pt x="68" y="4560"/>
                    </a:cubicBezTo>
                    <a:cubicBezTo>
                      <a:pt x="168" y="5294"/>
                      <a:pt x="768" y="5427"/>
                      <a:pt x="1335" y="5828"/>
                    </a:cubicBezTo>
                    <a:cubicBezTo>
                      <a:pt x="1836" y="6228"/>
                      <a:pt x="2303" y="6662"/>
                      <a:pt x="2736" y="7162"/>
                    </a:cubicBezTo>
                    <a:cubicBezTo>
                      <a:pt x="3170" y="7596"/>
                      <a:pt x="3770" y="7896"/>
                      <a:pt x="4204" y="8363"/>
                    </a:cubicBezTo>
                    <a:cubicBezTo>
                      <a:pt x="4226" y="8385"/>
                      <a:pt x="4250" y="8394"/>
                      <a:pt x="4275" y="8394"/>
                    </a:cubicBezTo>
                    <a:cubicBezTo>
                      <a:pt x="4364" y="8394"/>
                      <a:pt x="4449" y="8275"/>
                      <a:pt x="4371" y="8196"/>
                    </a:cubicBezTo>
                    <a:cubicBezTo>
                      <a:pt x="4037" y="7896"/>
                      <a:pt x="3670" y="7596"/>
                      <a:pt x="3303" y="7329"/>
                    </a:cubicBezTo>
                    <a:cubicBezTo>
                      <a:pt x="2803" y="6929"/>
                      <a:pt x="2336" y="6495"/>
                      <a:pt x="1902" y="6028"/>
                    </a:cubicBezTo>
                    <a:cubicBezTo>
                      <a:pt x="1602" y="5761"/>
                      <a:pt x="1269" y="5528"/>
                      <a:pt x="935" y="5327"/>
                    </a:cubicBezTo>
                    <a:cubicBezTo>
                      <a:pt x="301" y="4994"/>
                      <a:pt x="234" y="4527"/>
                      <a:pt x="335" y="3893"/>
                    </a:cubicBezTo>
                    <a:cubicBezTo>
                      <a:pt x="501" y="2726"/>
                      <a:pt x="1569" y="1224"/>
                      <a:pt x="1035" y="57"/>
                    </a:cubicBezTo>
                    <a:cubicBezTo>
                      <a:pt x="1025" y="17"/>
                      <a:pt x="1000" y="1"/>
                      <a:pt x="97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5" name="Google Shape;3475;p23"/>
              <p:cNvSpPr/>
              <p:nvPr/>
            </p:nvSpPr>
            <p:spPr>
              <a:xfrm>
                <a:off x="2091908" y="4660808"/>
                <a:ext cx="148932" cy="2154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6243" extrusionOk="0">
                    <a:moveTo>
                      <a:pt x="791" y="1"/>
                    </a:moveTo>
                    <a:cubicBezTo>
                      <a:pt x="750" y="1"/>
                      <a:pt x="713" y="23"/>
                      <a:pt x="701" y="74"/>
                    </a:cubicBezTo>
                    <a:cubicBezTo>
                      <a:pt x="500" y="1008"/>
                      <a:pt x="0" y="2509"/>
                      <a:pt x="400" y="3443"/>
                    </a:cubicBezTo>
                    <a:cubicBezTo>
                      <a:pt x="634" y="4010"/>
                      <a:pt x="1268" y="4310"/>
                      <a:pt x="1768" y="4577"/>
                    </a:cubicBezTo>
                    <a:cubicBezTo>
                      <a:pt x="2602" y="5010"/>
                      <a:pt x="3403" y="5544"/>
                      <a:pt x="4103" y="6211"/>
                    </a:cubicBezTo>
                    <a:cubicBezTo>
                      <a:pt x="4117" y="6233"/>
                      <a:pt x="4137" y="6242"/>
                      <a:pt x="4157" y="6242"/>
                    </a:cubicBezTo>
                    <a:cubicBezTo>
                      <a:pt x="4230" y="6242"/>
                      <a:pt x="4315" y="6123"/>
                      <a:pt x="4236" y="6045"/>
                    </a:cubicBezTo>
                    <a:cubicBezTo>
                      <a:pt x="3736" y="5578"/>
                      <a:pt x="3202" y="5144"/>
                      <a:pt x="2635" y="4777"/>
                    </a:cubicBezTo>
                    <a:cubicBezTo>
                      <a:pt x="2002" y="4477"/>
                      <a:pt x="1401" y="4110"/>
                      <a:pt x="834" y="3709"/>
                    </a:cubicBezTo>
                    <a:cubicBezTo>
                      <a:pt x="33" y="3009"/>
                      <a:pt x="701" y="1041"/>
                      <a:pt x="934" y="140"/>
                    </a:cubicBezTo>
                    <a:cubicBezTo>
                      <a:pt x="934" y="58"/>
                      <a:pt x="858" y="1"/>
                      <a:pt x="79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76" name="Google Shape;3476;p23"/>
            <p:cNvGrpSpPr/>
            <p:nvPr/>
          </p:nvGrpSpPr>
          <p:grpSpPr>
            <a:xfrm>
              <a:off x="-252633" y="4098388"/>
              <a:ext cx="1187844" cy="1134819"/>
              <a:chOff x="287292" y="3972850"/>
              <a:chExt cx="1187844" cy="1134819"/>
            </a:xfrm>
          </p:grpSpPr>
          <p:sp>
            <p:nvSpPr>
              <p:cNvPr id="3477" name="Google Shape;3477;p23"/>
              <p:cNvSpPr/>
              <p:nvPr/>
            </p:nvSpPr>
            <p:spPr>
              <a:xfrm>
                <a:off x="287292" y="3972850"/>
                <a:ext cx="1094609" cy="1134819"/>
              </a:xfrm>
              <a:custGeom>
                <a:avLst/>
                <a:gdLst/>
                <a:ahLst/>
                <a:cxnLst/>
                <a:rect l="l" t="t" r="r" b="b"/>
                <a:pathLst>
                  <a:path w="31714" h="32879" extrusionOk="0">
                    <a:moveTo>
                      <a:pt x="31578" y="0"/>
                    </a:moveTo>
                    <a:cubicBezTo>
                      <a:pt x="31534" y="0"/>
                      <a:pt x="31494" y="27"/>
                      <a:pt x="31480" y="85"/>
                    </a:cubicBezTo>
                    <a:cubicBezTo>
                      <a:pt x="30779" y="4055"/>
                      <a:pt x="28077" y="7057"/>
                      <a:pt x="24675" y="9058"/>
                    </a:cubicBezTo>
                    <a:cubicBezTo>
                      <a:pt x="23040" y="10026"/>
                      <a:pt x="21272" y="10759"/>
                      <a:pt x="19571" y="11593"/>
                    </a:cubicBezTo>
                    <a:cubicBezTo>
                      <a:pt x="18037" y="12394"/>
                      <a:pt x="16669" y="13428"/>
                      <a:pt x="15435" y="14629"/>
                    </a:cubicBezTo>
                    <a:cubicBezTo>
                      <a:pt x="13000" y="16964"/>
                      <a:pt x="11132" y="19799"/>
                      <a:pt x="9230" y="22568"/>
                    </a:cubicBezTo>
                    <a:cubicBezTo>
                      <a:pt x="8230" y="24002"/>
                      <a:pt x="7196" y="25403"/>
                      <a:pt x="6195" y="26838"/>
                    </a:cubicBezTo>
                    <a:cubicBezTo>
                      <a:pt x="4994" y="28572"/>
                      <a:pt x="3760" y="30207"/>
                      <a:pt x="2059" y="31441"/>
                    </a:cubicBezTo>
                    <a:cubicBezTo>
                      <a:pt x="1978" y="31495"/>
                      <a:pt x="2027" y="31635"/>
                      <a:pt x="2102" y="31635"/>
                    </a:cubicBezTo>
                    <a:cubicBezTo>
                      <a:pt x="2120" y="31635"/>
                      <a:pt x="2139" y="31627"/>
                      <a:pt x="2159" y="31608"/>
                    </a:cubicBezTo>
                    <a:cubicBezTo>
                      <a:pt x="3560" y="30574"/>
                      <a:pt x="4760" y="29306"/>
                      <a:pt x="5761" y="27872"/>
                    </a:cubicBezTo>
                    <a:cubicBezTo>
                      <a:pt x="6829" y="26371"/>
                      <a:pt x="7896" y="24836"/>
                      <a:pt x="8963" y="23335"/>
                    </a:cubicBezTo>
                    <a:cubicBezTo>
                      <a:pt x="11065" y="20300"/>
                      <a:pt x="13100" y="17197"/>
                      <a:pt x="15768" y="14629"/>
                    </a:cubicBezTo>
                    <a:cubicBezTo>
                      <a:pt x="17169" y="13328"/>
                      <a:pt x="18737" y="12260"/>
                      <a:pt x="20472" y="11427"/>
                    </a:cubicBezTo>
                    <a:cubicBezTo>
                      <a:pt x="22273" y="10593"/>
                      <a:pt x="24041" y="9659"/>
                      <a:pt x="25775" y="8625"/>
                    </a:cubicBezTo>
                    <a:cubicBezTo>
                      <a:pt x="28227" y="7017"/>
                      <a:pt x="30211" y="4765"/>
                      <a:pt x="31202" y="2050"/>
                    </a:cubicBezTo>
                    <a:lnTo>
                      <a:pt x="31202" y="2050"/>
                    </a:lnTo>
                    <a:cubicBezTo>
                      <a:pt x="30323" y="5527"/>
                      <a:pt x="27839" y="8112"/>
                      <a:pt x="24608" y="9925"/>
                    </a:cubicBezTo>
                    <a:cubicBezTo>
                      <a:pt x="22907" y="10859"/>
                      <a:pt x="21072" y="11527"/>
                      <a:pt x="19371" y="12494"/>
                    </a:cubicBezTo>
                    <a:cubicBezTo>
                      <a:pt x="17770" y="13495"/>
                      <a:pt x="16335" y="14762"/>
                      <a:pt x="15101" y="16197"/>
                    </a:cubicBezTo>
                    <a:cubicBezTo>
                      <a:pt x="12166" y="19432"/>
                      <a:pt x="9797" y="23102"/>
                      <a:pt x="7429" y="26737"/>
                    </a:cubicBezTo>
                    <a:cubicBezTo>
                      <a:pt x="6462" y="28172"/>
                      <a:pt x="5261" y="29406"/>
                      <a:pt x="3893" y="30507"/>
                    </a:cubicBezTo>
                    <a:cubicBezTo>
                      <a:pt x="2859" y="31341"/>
                      <a:pt x="1525" y="32475"/>
                      <a:pt x="124" y="32675"/>
                    </a:cubicBezTo>
                    <a:cubicBezTo>
                      <a:pt x="1" y="32706"/>
                      <a:pt x="48" y="32879"/>
                      <a:pt x="161" y="32879"/>
                    </a:cubicBezTo>
                    <a:cubicBezTo>
                      <a:pt x="171" y="32879"/>
                      <a:pt x="180" y="32878"/>
                      <a:pt x="191" y="32875"/>
                    </a:cubicBezTo>
                    <a:lnTo>
                      <a:pt x="224" y="32875"/>
                    </a:lnTo>
                    <a:cubicBezTo>
                      <a:pt x="1425" y="32708"/>
                      <a:pt x="2559" y="31808"/>
                      <a:pt x="3493" y="31074"/>
                    </a:cubicBezTo>
                    <a:cubicBezTo>
                      <a:pt x="4861" y="30040"/>
                      <a:pt x="6095" y="28839"/>
                      <a:pt x="7162" y="27505"/>
                    </a:cubicBezTo>
                    <a:cubicBezTo>
                      <a:pt x="8530" y="25703"/>
                      <a:pt x="9664" y="23702"/>
                      <a:pt x="10898" y="21867"/>
                    </a:cubicBezTo>
                    <a:cubicBezTo>
                      <a:pt x="12299" y="19866"/>
                      <a:pt x="13800" y="17931"/>
                      <a:pt x="15401" y="16130"/>
                    </a:cubicBezTo>
                    <a:cubicBezTo>
                      <a:pt x="16836" y="14529"/>
                      <a:pt x="18537" y="13161"/>
                      <a:pt x="20438" y="12160"/>
                    </a:cubicBezTo>
                    <a:cubicBezTo>
                      <a:pt x="22240" y="11260"/>
                      <a:pt x="24108" y="10526"/>
                      <a:pt x="25842" y="9458"/>
                    </a:cubicBezTo>
                    <a:cubicBezTo>
                      <a:pt x="29194" y="7367"/>
                      <a:pt x="31391" y="4120"/>
                      <a:pt x="31708" y="178"/>
                    </a:cubicBezTo>
                    <a:lnTo>
                      <a:pt x="31708" y="178"/>
                    </a:lnTo>
                    <a:cubicBezTo>
                      <a:pt x="31710" y="169"/>
                      <a:pt x="31711" y="160"/>
                      <a:pt x="31713" y="152"/>
                    </a:cubicBezTo>
                    <a:lnTo>
                      <a:pt x="31710" y="151"/>
                    </a:lnTo>
                    <a:lnTo>
                      <a:pt x="31710" y="151"/>
                    </a:lnTo>
                    <a:cubicBezTo>
                      <a:pt x="31711" y="140"/>
                      <a:pt x="31712" y="129"/>
                      <a:pt x="31713" y="118"/>
                    </a:cubicBezTo>
                    <a:cubicBezTo>
                      <a:pt x="31694" y="44"/>
                      <a:pt x="31633" y="0"/>
                      <a:pt x="315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8" name="Google Shape;3478;p23"/>
              <p:cNvSpPr/>
              <p:nvPr/>
            </p:nvSpPr>
            <p:spPr>
              <a:xfrm>
                <a:off x="476919" y="4940801"/>
                <a:ext cx="42025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1721" extrusionOk="0">
                    <a:moveTo>
                      <a:pt x="11297" y="0"/>
                    </a:moveTo>
                    <a:cubicBezTo>
                      <a:pt x="10747" y="0"/>
                      <a:pt x="9919" y="147"/>
                      <a:pt x="9707" y="195"/>
                    </a:cubicBezTo>
                    <a:cubicBezTo>
                      <a:pt x="7606" y="295"/>
                      <a:pt x="5538" y="561"/>
                      <a:pt x="3503" y="728"/>
                    </a:cubicBezTo>
                    <a:cubicBezTo>
                      <a:pt x="2335" y="828"/>
                      <a:pt x="1068" y="762"/>
                      <a:pt x="0" y="1129"/>
                    </a:cubicBezTo>
                    <a:lnTo>
                      <a:pt x="0" y="1262"/>
                    </a:lnTo>
                    <a:cubicBezTo>
                      <a:pt x="165" y="1256"/>
                      <a:pt x="331" y="1254"/>
                      <a:pt x="497" y="1254"/>
                    </a:cubicBezTo>
                    <a:cubicBezTo>
                      <a:pt x="2347" y="1254"/>
                      <a:pt x="4268" y="1570"/>
                      <a:pt x="6105" y="1662"/>
                    </a:cubicBezTo>
                    <a:cubicBezTo>
                      <a:pt x="6539" y="1695"/>
                      <a:pt x="7009" y="1720"/>
                      <a:pt x="7490" y="1720"/>
                    </a:cubicBezTo>
                    <a:cubicBezTo>
                      <a:pt x="8486" y="1720"/>
                      <a:pt x="9531" y="1611"/>
                      <a:pt x="10408" y="1229"/>
                    </a:cubicBezTo>
                    <a:cubicBezTo>
                      <a:pt x="10741" y="1162"/>
                      <a:pt x="12176" y="528"/>
                      <a:pt x="11775" y="94"/>
                    </a:cubicBezTo>
                    <a:cubicBezTo>
                      <a:pt x="11707" y="26"/>
                      <a:pt x="11526" y="0"/>
                      <a:pt x="1129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9" name="Google Shape;3479;p23"/>
              <p:cNvSpPr/>
              <p:nvPr/>
            </p:nvSpPr>
            <p:spPr>
              <a:xfrm>
                <a:off x="551749" y="4800116"/>
                <a:ext cx="429470" cy="87530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2536" extrusionOk="0">
                    <a:moveTo>
                      <a:pt x="10794" y="0"/>
                    </a:moveTo>
                    <a:cubicBezTo>
                      <a:pt x="10722" y="0"/>
                      <a:pt x="10659" y="1"/>
                      <a:pt x="10608" y="1"/>
                    </a:cubicBezTo>
                    <a:cubicBezTo>
                      <a:pt x="7272" y="68"/>
                      <a:pt x="3403" y="501"/>
                      <a:pt x="367" y="2036"/>
                    </a:cubicBezTo>
                    <a:lnTo>
                      <a:pt x="1" y="2536"/>
                    </a:lnTo>
                    <a:cubicBezTo>
                      <a:pt x="1356" y="1824"/>
                      <a:pt x="2918" y="1713"/>
                      <a:pt x="4478" y="1713"/>
                    </a:cubicBezTo>
                    <a:cubicBezTo>
                      <a:pt x="5183" y="1713"/>
                      <a:pt x="5887" y="1735"/>
                      <a:pt x="6572" y="1735"/>
                    </a:cubicBezTo>
                    <a:cubicBezTo>
                      <a:pt x="7873" y="1735"/>
                      <a:pt x="9207" y="1602"/>
                      <a:pt x="10508" y="1402"/>
                    </a:cubicBezTo>
                    <a:cubicBezTo>
                      <a:pt x="10908" y="1335"/>
                      <a:pt x="12443" y="1102"/>
                      <a:pt x="12376" y="468"/>
                    </a:cubicBezTo>
                    <a:cubicBezTo>
                      <a:pt x="12347" y="26"/>
                      <a:pt x="11330" y="0"/>
                      <a:pt x="107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0" name="Google Shape;3480;p23"/>
              <p:cNvSpPr/>
              <p:nvPr/>
            </p:nvSpPr>
            <p:spPr>
              <a:xfrm>
                <a:off x="634828" y="4650444"/>
                <a:ext cx="438686" cy="120941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3504" extrusionOk="0">
                    <a:moveTo>
                      <a:pt x="8753" y="0"/>
                    </a:moveTo>
                    <a:cubicBezTo>
                      <a:pt x="5897" y="0"/>
                      <a:pt x="2246" y="1619"/>
                      <a:pt x="67" y="3336"/>
                    </a:cubicBezTo>
                    <a:lnTo>
                      <a:pt x="0" y="3503"/>
                    </a:lnTo>
                    <a:cubicBezTo>
                      <a:pt x="1953" y="2495"/>
                      <a:pt x="4144" y="1963"/>
                      <a:pt x="6348" y="1963"/>
                    </a:cubicBezTo>
                    <a:cubicBezTo>
                      <a:pt x="6478" y="1963"/>
                      <a:pt x="6608" y="1965"/>
                      <a:pt x="6738" y="1969"/>
                    </a:cubicBezTo>
                    <a:cubicBezTo>
                      <a:pt x="7268" y="1969"/>
                      <a:pt x="7957" y="2020"/>
                      <a:pt x="8650" y="2020"/>
                    </a:cubicBezTo>
                    <a:cubicBezTo>
                      <a:pt x="9442" y="2020"/>
                      <a:pt x="10239" y="1953"/>
                      <a:pt x="10808" y="1669"/>
                    </a:cubicBezTo>
                    <a:cubicBezTo>
                      <a:pt x="12709" y="735"/>
                      <a:pt x="9640" y="1"/>
                      <a:pt x="8840" y="1"/>
                    </a:cubicBezTo>
                    <a:cubicBezTo>
                      <a:pt x="8811" y="0"/>
                      <a:pt x="8782" y="0"/>
                      <a:pt x="875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1" name="Google Shape;3481;p23"/>
              <p:cNvSpPr/>
              <p:nvPr/>
            </p:nvSpPr>
            <p:spPr>
              <a:xfrm>
                <a:off x="734818" y="4527686"/>
                <a:ext cx="368448" cy="94019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2724" extrusionOk="0">
                    <a:moveTo>
                      <a:pt x="7155" y="0"/>
                    </a:moveTo>
                    <a:cubicBezTo>
                      <a:pt x="6253" y="0"/>
                      <a:pt x="5357" y="149"/>
                      <a:pt x="4504" y="455"/>
                    </a:cubicBezTo>
                    <a:cubicBezTo>
                      <a:pt x="3069" y="889"/>
                      <a:pt x="1535" y="1423"/>
                      <a:pt x="334" y="2323"/>
                    </a:cubicBezTo>
                    <a:lnTo>
                      <a:pt x="0" y="2723"/>
                    </a:lnTo>
                    <a:cubicBezTo>
                      <a:pt x="2169" y="1222"/>
                      <a:pt x="4604" y="1556"/>
                      <a:pt x="7139" y="1423"/>
                    </a:cubicBezTo>
                    <a:cubicBezTo>
                      <a:pt x="8039" y="1356"/>
                      <a:pt x="10675" y="555"/>
                      <a:pt x="8573" y="122"/>
                    </a:cubicBezTo>
                    <a:cubicBezTo>
                      <a:pt x="8103" y="41"/>
                      <a:pt x="7628" y="0"/>
                      <a:pt x="71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2" name="Google Shape;3482;p23"/>
              <p:cNvSpPr/>
              <p:nvPr/>
            </p:nvSpPr>
            <p:spPr>
              <a:xfrm>
                <a:off x="894831" y="4446919"/>
                <a:ext cx="249889" cy="53119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1539" extrusionOk="0">
                    <a:moveTo>
                      <a:pt x="1166" y="0"/>
                    </a:moveTo>
                    <a:cubicBezTo>
                      <a:pt x="902" y="0"/>
                      <a:pt x="636" y="9"/>
                      <a:pt x="368" y="27"/>
                    </a:cubicBezTo>
                    <a:lnTo>
                      <a:pt x="335" y="27"/>
                    </a:lnTo>
                    <a:lnTo>
                      <a:pt x="1" y="160"/>
                    </a:lnTo>
                    <a:cubicBezTo>
                      <a:pt x="735" y="193"/>
                      <a:pt x="1402" y="360"/>
                      <a:pt x="2069" y="694"/>
                    </a:cubicBezTo>
                    <a:cubicBezTo>
                      <a:pt x="2711" y="955"/>
                      <a:pt x="4233" y="1538"/>
                      <a:pt x="5357" y="1538"/>
                    </a:cubicBezTo>
                    <a:cubicBezTo>
                      <a:pt x="5811" y="1538"/>
                      <a:pt x="6199" y="1443"/>
                      <a:pt x="6439" y="1194"/>
                    </a:cubicBezTo>
                    <a:cubicBezTo>
                      <a:pt x="7239" y="393"/>
                      <a:pt x="3937" y="193"/>
                      <a:pt x="3303" y="160"/>
                    </a:cubicBezTo>
                    <a:cubicBezTo>
                      <a:pt x="2595" y="62"/>
                      <a:pt x="1887" y="0"/>
                      <a:pt x="116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3" name="Google Shape;3483;p23"/>
              <p:cNvSpPr/>
              <p:nvPr/>
            </p:nvSpPr>
            <p:spPr>
              <a:xfrm>
                <a:off x="998481" y="4381030"/>
                <a:ext cx="216478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1837" extrusionOk="0">
                    <a:moveTo>
                      <a:pt x="100" y="1"/>
                    </a:moveTo>
                    <a:lnTo>
                      <a:pt x="0" y="101"/>
                    </a:lnTo>
                    <a:cubicBezTo>
                      <a:pt x="528" y="352"/>
                      <a:pt x="3825" y="1837"/>
                      <a:pt x="5415" y="1837"/>
                    </a:cubicBezTo>
                    <a:cubicBezTo>
                      <a:pt x="5934" y="1837"/>
                      <a:pt x="6271" y="1679"/>
                      <a:pt x="6271" y="1268"/>
                    </a:cubicBezTo>
                    <a:cubicBezTo>
                      <a:pt x="6271" y="68"/>
                      <a:pt x="1001" y="168"/>
                      <a:pt x="1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4" name="Google Shape;3484;p23"/>
              <p:cNvSpPr/>
              <p:nvPr/>
            </p:nvSpPr>
            <p:spPr>
              <a:xfrm>
                <a:off x="1119354" y="4323458"/>
                <a:ext cx="181963" cy="65509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1898" extrusionOk="0">
                    <a:moveTo>
                      <a:pt x="301" y="1"/>
                    </a:moveTo>
                    <a:lnTo>
                      <a:pt x="1" y="168"/>
                    </a:lnTo>
                    <a:cubicBezTo>
                      <a:pt x="804" y="722"/>
                      <a:pt x="2298" y="1897"/>
                      <a:pt x="3450" y="1897"/>
                    </a:cubicBezTo>
                    <a:cubicBezTo>
                      <a:pt x="3685" y="1897"/>
                      <a:pt x="3906" y="1849"/>
                      <a:pt x="4104" y="1736"/>
                    </a:cubicBezTo>
                    <a:cubicBezTo>
                      <a:pt x="5271" y="1068"/>
                      <a:pt x="2703" y="535"/>
                      <a:pt x="2102" y="401"/>
                    </a:cubicBezTo>
                    <a:cubicBezTo>
                      <a:pt x="1502" y="234"/>
                      <a:pt x="868" y="134"/>
                      <a:pt x="30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5" name="Google Shape;3485;p23"/>
              <p:cNvSpPr/>
              <p:nvPr/>
            </p:nvSpPr>
            <p:spPr>
              <a:xfrm>
                <a:off x="1195357" y="4256118"/>
                <a:ext cx="232217" cy="46112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1336" extrusionOk="0">
                    <a:moveTo>
                      <a:pt x="4577" y="0"/>
                    </a:moveTo>
                    <a:cubicBezTo>
                      <a:pt x="2946" y="0"/>
                      <a:pt x="882" y="248"/>
                      <a:pt x="400" y="518"/>
                    </a:cubicBezTo>
                    <a:cubicBezTo>
                      <a:pt x="367" y="584"/>
                      <a:pt x="167" y="718"/>
                      <a:pt x="134" y="751"/>
                    </a:cubicBezTo>
                    <a:lnTo>
                      <a:pt x="0" y="851"/>
                    </a:lnTo>
                    <a:cubicBezTo>
                      <a:pt x="596" y="966"/>
                      <a:pt x="2628" y="1336"/>
                      <a:pt x="4297" y="1336"/>
                    </a:cubicBezTo>
                    <a:cubicBezTo>
                      <a:pt x="5526" y="1336"/>
                      <a:pt x="6558" y="1135"/>
                      <a:pt x="6672" y="484"/>
                    </a:cubicBezTo>
                    <a:cubicBezTo>
                      <a:pt x="6728" y="132"/>
                      <a:pt x="5768" y="0"/>
                      <a:pt x="457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6" name="Google Shape;3486;p23"/>
              <p:cNvSpPr/>
              <p:nvPr/>
            </p:nvSpPr>
            <p:spPr>
              <a:xfrm>
                <a:off x="1282853" y="4128791"/>
                <a:ext cx="192283" cy="8649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2506" extrusionOk="0">
                    <a:moveTo>
                      <a:pt x="5012" y="1"/>
                    </a:moveTo>
                    <a:cubicBezTo>
                      <a:pt x="3872" y="1"/>
                      <a:pt x="1375" y="1431"/>
                      <a:pt x="200" y="2072"/>
                    </a:cubicBezTo>
                    <a:lnTo>
                      <a:pt x="0" y="2505"/>
                    </a:lnTo>
                    <a:cubicBezTo>
                      <a:pt x="768" y="2505"/>
                      <a:pt x="1535" y="2439"/>
                      <a:pt x="2269" y="2305"/>
                    </a:cubicBezTo>
                    <a:cubicBezTo>
                      <a:pt x="3303" y="2105"/>
                      <a:pt x="5438" y="1538"/>
                      <a:pt x="5571" y="304"/>
                    </a:cubicBezTo>
                    <a:cubicBezTo>
                      <a:pt x="5498" y="90"/>
                      <a:pt x="5297" y="1"/>
                      <a:pt x="501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7" name="Google Shape;3487;p23"/>
              <p:cNvSpPr/>
              <p:nvPr/>
            </p:nvSpPr>
            <p:spPr>
              <a:xfrm>
                <a:off x="1240261" y="4033287"/>
                <a:ext cx="73966" cy="162428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4706" extrusionOk="0">
                    <a:moveTo>
                      <a:pt x="1043" y="0"/>
                    </a:moveTo>
                    <a:cubicBezTo>
                      <a:pt x="1030" y="0"/>
                      <a:pt x="1015" y="1"/>
                      <a:pt x="1001" y="2"/>
                    </a:cubicBezTo>
                    <a:cubicBezTo>
                      <a:pt x="0" y="102"/>
                      <a:pt x="567" y="4105"/>
                      <a:pt x="667" y="4705"/>
                    </a:cubicBezTo>
                    <a:lnTo>
                      <a:pt x="834" y="4472"/>
                    </a:lnTo>
                    <a:cubicBezTo>
                      <a:pt x="1131" y="3879"/>
                      <a:pt x="2143" y="0"/>
                      <a:pt x="10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8" name="Google Shape;3488;p23"/>
              <p:cNvSpPr/>
              <p:nvPr/>
            </p:nvSpPr>
            <p:spPr>
              <a:xfrm>
                <a:off x="1172335" y="4076707"/>
                <a:ext cx="67580" cy="176579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5116" extrusionOk="0">
                    <a:moveTo>
                      <a:pt x="900" y="1"/>
                    </a:moveTo>
                    <a:cubicBezTo>
                      <a:pt x="841" y="1"/>
                      <a:pt x="774" y="15"/>
                      <a:pt x="701" y="45"/>
                    </a:cubicBezTo>
                    <a:cubicBezTo>
                      <a:pt x="0" y="378"/>
                      <a:pt x="234" y="2547"/>
                      <a:pt x="334" y="3047"/>
                    </a:cubicBezTo>
                    <a:cubicBezTo>
                      <a:pt x="534" y="3714"/>
                      <a:pt x="600" y="4381"/>
                      <a:pt x="534" y="5048"/>
                    </a:cubicBezTo>
                    <a:lnTo>
                      <a:pt x="600" y="5115"/>
                    </a:lnTo>
                    <a:cubicBezTo>
                      <a:pt x="695" y="4578"/>
                      <a:pt x="1957" y="1"/>
                      <a:pt x="9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9" name="Google Shape;3489;p23"/>
              <p:cNvSpPr/>
              <p:nvPr/>
            </p:nvSpPr>
            <p:spPr>
              <a:xfrm>
                <a:off x="1061782" y="4151260"/>
                <a:ext cx="89463" cy="156111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4523" extrusionOk="0">
                    <a:moveTo>
                      <a:pt x="1299" y="1"/>
                    </a:moveTo>
                    <a:cubicBezTo>
                      <a:pt x="1248" y="1"/>
                      <a:pt x="1193" y="7"/>
                      <a:pt x="1135" y="20"/>
                    </a:cubicBezTo>
                    <a:cubicBezTo>
                      <a:pt x="1" y="320"/>
                      <a:pt x="1302" y="3556"/>
                      <a:pt x="1302" y="4390"/>
                    </a:cubicBezTo>
                    <a:lnTo>
                      <a:pt x="1335" y="4523"/>
                    </a:lnTo>
                    <a:cubicBezTo>
                      <a:pt x="1624" y="3913"/>
                      <a:pt x="2592" y="1"/>
                      <a:pt x="129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0" name="Google Shape;3490;p23"/>
              <p:cNvSpPr/>
              <p:nvPr/>
            </p:nvSpPr>
            <p:spPr>
              <a:xfrm>
                <a:off x="982362" y="4176767"/>
                <a:ext cx="79626" cy="16860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4885" extrusionOk="0">
                    <a:moveTo>
                      <a:pt x="1216" y="1"/>
                    </a:moveTo>
                    <a:cubicBezTo>
                      <a:pt x="1151" y="1"/>
                      <a:pt x="1080" y="16"/>
                      <a:pt x="1001" y="48"/>
                    </a:cubicBezTo>
                    <a:cubicBezTo>
                      <a:pt x="0" y="482"/>
                      <a:pt x="967" y="4118"/>
                      <a:pt x="1201" y="4885"/>
                    </a:cubicBezTo>
                    <a:lnTo>
                      <a:pt x="1234" y="4885"/>
                    </a:lnTo>
                    <a:cubicBezTo>
                      <a:pt x="1518" y="4255"/>
                      <a:pt x="2306" y="1"/>
                      <a:pt x="12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1" name="Google Shape;3491;p23"/>
              <p:cNvSpPr/>
              <p:nvPr/>
            </p:nvSpPr>
            <p:spPr>
              <a:xfrm>
                <a:off x="856864" y="4232924"/>
                <a:ext cx="94433" cy="15966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626" extrusionOk="0">
                    <a:moveTo>
                      <a:pt x="1516" y="0"/>
                    </a:moveTo>
                    <a:cubicBezTo>
                      <a:pt x="1377" y="0"/>
                      <a:pt x="1227" y="84"/>
                      <a:pt x="1068" y="289"/>
                    </a:cubicBezTo>
                    <a:cubicBezTo>
                      <a:pt x="0" y="1723"/>
                      <a:pt x="2202" y="3224"/>
                      <a:pt x="2302" y="4459"/>
                    </a:cubicBezTo>
                    <a:lnTo>
                      <a:pt x="2402" y="4625"/>
                    </a:lnTo>
                    <a:cubicBezTo>
                      <a:pt x="2535" y="3625"/>
                      <a:pt x="2735" y="2491"/>
                      <a:pt x="2435" y="1490"/>
                    </a:cubicBezTo>
                    <a:cubicBezTo>
                      <a:pt x="2332" y="974"/>
                      <a:pt x="1990" y="0"/>
                      <a:pt x="151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2" name="Google Shape;3492;p23"/>
              <p:cNvSpPr/>
              <p:nvPr/>
            </p:nvSpPr>
            <p:spPr>
              <a:xfrm>
                <a:off x="767055" y="4265472"/>
                <a:ext cx="99058" cy="18006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5217" extrusionOk="0">
                    <a:moveTo>
                      <a:pt x="1164" y="0"/>
                    </a:moveTo>
                    <a:cubicBezTo>
                      <a:pt x="997" y="0"/>
                      <a:pt x="827" y="146"/>
                      <a:pt x="667" y="513"/>
                    </a:cubicBezTo>
                    <a:cubicBezTo>
                      <a:pt x="0" y="2015"/>
                      <a:pt x="2235" y="3983"/>
                      <a:pt x="2702" y="5217"/>
                    </a:cubicBezTo>
                    <a:lnTo>
                      <a:pt x="2869" y="5050"/>
                    </a:lnTo>
                    <a:cubicBezTo>
                      <a:pt x="2669" y="3983"/>
                      <a:pt x="2602" y="2982"/>
                      <a:pt x="2335" y="1948"/>
                    </a:cubicBezTo>
                    <a:cubicBezTo>
                      <a:pt x="2208" y="1466"/>
                      <a:pt x="1696" y="0"/>
                      <a:pt x="116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3" name="Google Shape;3493;p23"/>
              <p:cNvSpPr/>
              <p:nvPr/>
            </p:nvSpPr>
            <p:spPr>
              <a:xfrm>
                <a:off x="662267" y="4355799"/>
                <a:ext cx="119767" cy="173783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5035" extrusionOk="0">
                    <a:moveTo>
                      <a:pt x="792" y="1"/>
                    </a:moveTo>
                    <a:cubicBezTo>
                      <a:pt x="638" y="1"/>
                      <a:pt x="502" y="106"/>
                      <a:pt x="401" y="365"/>
                    </a:cubicBezTo>
                    <a:cubicBezTo>
                      <a:pt x="1" y="1366"/>
                      <a:pt x="1002" y="2900"/>
                      <a:pt x="1602" y="3500"/>
                    </a:cubicBezTo>
                    <a:cubicBezTo>
                      <a:pt x="2069" y="4034"/>
                      <a:pt x="2936" y="4501"/>
                      <a:pt x="3270" y="5035"/>
                    </a:cubicBezTo>
                    <a:lnTo>
                      <a:pt x="3470" y="4901"/>
                    </a:lnTo>
                    <a:cubicBezTo>
                      <a:pt x="3036" y="3934"/>
                      <a:pt x="2836" y="2833"/>
                      <a:pt x="2403" y="1899"/>
                    </a:cubicBezTo>
                    <a:cubicBezTo>
                      <a:pt x="2167" y="1402"/>
                      <a:pt x="1356" y="1"/>
                      <a:pt x="7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4" name="Google Shape;3494;p23"/>
              <p:cNvSpPr/>
              <p:nvPr/>
            </p:nvSpPr>
            <p:spPr>
              <a:xfrm>
                <a:off x="562103" y="4460311"/>
                <a:ext cx="141650" cy="162531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709" extrusionOk="0">
                    <a:moveTo>
                      <a:pt x="1114" y="1"/>
                    </a:moveTo>
                    <a:cubicBezTo>
                      <a:pt x="923" y="1"/>
                      <a:pt x="758" y="122"/>
                      <a:pt x="635" y="406"/>
                    </a:cubicBezTo>
                    <a:cubicBezTo>
                      <a:pt x="1" y="1873"/>
                      <a:pt x="2836" y="4275"/>
                      <a:pt x="3970" y="4709"/>
                    </a:cubicBezTo>
                    <a:lnTo>
                      <a:pt x="4104" y="4442"/>
                    </a:lnTo>
                    <a:cubicBezTo>
                      <a:pt x="3991" y="3652"/>
                      <a:pt x="2161" y="1"/>
                      <a:pt x="111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5" name="Google Shape;3495;p23"/>
              <p:cNvSpPr/>
              <p:nvPr/>
            </p:nvSpPr>
            <p:spPr>
              <a:xfrm>
                <a:off x="448134" y="4525304"/>
                <a:ext cx="184897" cy="205778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5962" extrusionOk="0">
                    <a:moveTo>
                      <a:pt x="1992" y="1"/>
                    </a:moveTo>
                    <a:cubicBezTo>
                      <a:pt x="1867" y="1"/>
                      <a:pt x="1747" y="40"/>
                      <a:pt x="1635" y="124"/>
                    </a:cubicBezTo>
                    <a:cubicBezTo>
                      <a:pt x="0" y="1391"/>
                      <a:pt x="5037" y="4861"/>
                      <a:pt x="5204" y="5961"/>
                    </a:cubicBezTo>
                    <a:lnTo>
                      <a:pt x="5204" y="5628"/>
                    </a:lnTo>
                    <a:cubicBezTo>
                      <a:pt x="5357" y="4620"/>
                      <a:pt x="3355" y="1"/>
                      <a:pt x="19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6" name="Google Shape;3496;p23"/>
              <p:cNvSpPr/>
              <p:nvPr/>
            </p:nvSpPr>
            <p:spPr>
              <a:xfrm>
                <a:off x="410132" y="4644141"/>
                <a:ext cx="152004" cy="18596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5388" extrusionOk="0">
                    <a:moveTo>
                      <a:pt x="1294" y="0"/>
                    </a:moveTo>
                    <a:cubicBezTo>
                      <a:pt x="1085" y="0"/>
                      <a:pt x="884" y="113"/>
                      <a:pt x="701" y="384"/>
                    </a:cubicBezTo>
                    <a:cubicBezTo>
                      <a:pt x="1" y="1518"/>
                      <a:pt x="1802" y="3286"/>
                      <a:pt x="2436" y="3919"/>
                    </a:cubicBezTo>
                    <a:cubicBezTo>
                      <a:pt x="2969" y="4420"/>
                      <a:pt x="3637" y="4853"/>
                      <a:pt x="4170" y="5387"/>
                    </a:cubicBezTo>
                    <a:lnTo>
                      <a:pt x="4270" y="5254"/>
                    </a:lnTo>
                    <a:cubicBezTo>
                      <a:pt x="4404" y="4486"/>
                      <a:pt x="3703" y="3386"/>
                      <a:pt x="3436" y="2652"/>
                    </a:cubicBezTo>
                    <a:cubicBezTo>
                      <a:pt x="3220" y="2084"/>
                      <a:pt x="2191" y="0"/>
                      <a:pt x="12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7" name="Google Shape;3497;p23"/>
              <p:cNvSpPr/>
              <p:nvPr/>
            </p:nvSpPr>
            <p:spPr>
              <a:xfrm>
                <a:off x="387214" y="4767361"/>
                <a:ext cx="108170" cy="159459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4620" extrusionOk="0">
                    <a:moveTo>
                      <a:pt x="574" y="1"/>
                    </a:moveTo>
                    <a:cubicBezTo>
                      <a:pt x="227" y="1"/>
                      <a:pt x="0" y="301"/>
                      <a:pt x="164" y="916"/>
                    </a:cubicBezTo>
                    <a:cubicBezTo>
                      <a:pt x="498" y="2351"/>
                      <a:pt x="2433" y="3285"/>
                      <a:pt x="2866" y="4619"/>
                    </a:cubicBezTo>
                    <a:lnTo>
                      <a:pt x="3100" y="4319"/>
                    </a:lnTo>
                    <a:cubicBezTo>
                      <a:pt x="3133" y="3452"/>
                      <a:pt x="2666" y="2818"/>
                      <a:pt x="2332" y="2017"/>
                    </a:cubicBezTo>
                    <a:cubicBezTo>
                      <a:pt x="2099" y="1383"/>
                      <a:pt x="1732" y="816"/>
                      <a:pt x="1298" y="349"/>
                    </a:cubicBezTo>
                    <a:cubicBezTo>
                      <a:pt x="1054" y="118"/>
                      <a:pt x="791" y="1"/>
                      <a:pt x="57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8" name="Google Shape;3498;p23"/>
              <p:cNvSpPr/>
              <p:nvPr/>
            </p:nvSpPr>
            <p:spPr>
              <a:xfrm>
                <a:off x="1353437" y="4158681"/>
                <a:ext cx="76416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976" extrusionOk="0">
                    <a:moveTo>
                      <a:pt x="2019" y="1"/>
                    </a:moveTo>
                    <a:cubicBezTo>
                      <a:pt x="2010" y="1"/>
                      <a:pt x="2000" y="2"/>
                      <a:pt x="1992" y="5"/>
                    </a:cubicBezTo>
                    <a:cubicBezTo>
                      <a:pt x="1391" y="338"/>
                      <a:pt x="757" y="572"/>
                      <a:pt x="124" y="772"/>
                    </a:cubicBezTo>
                    <a:cubicBezTo>
                      <a:pt x="0" y="803"/>
                      <a:pt x="19" y="976"/>
                      <a:pt x="128" y="976"/>
                    </a:cubicBezTo>
                    <a:cubicBezTo>
                      <a:pt x="137" y="976"/>
                      <a:pt x="147" y="975"/>
                      <a:pt x="157" y="972"/>
                    </a:cubicBezTo>
                    <a:cubicBezTo>
                      <a:pt x="824" y="772"/>
                      <a:pt x="1491" y="505"/>
                      <a:pt x="2092" y="205"/>
                    </a:cubicBezTo>
                    <a:cubicBezTo>
                      <a:pt x="2213" y="144"/>
                      <a:pt x="2113" y="1"/>
                      <a:pt x="201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9" name="Google Shape;3499;p23"/>
              <p:cNvSpPr/>
              <p:nvPr/>
            </p:nvSpPr>
            <p:spPr>
              <a:xfrm>
                <a:off x="1289756" y="4270511"/>
                <a:ext cx="89843" cy="16153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68" extrusionOk="0">
                    <a:moveTo>
                      <a:pt x="2469" y="1"/>
                    </a:moveTo>
                    <a:cubicBezTo>
                      <a:pt x="1702" y="134"/>
                      <a:pt x="901" y="201"/>
                      <a:pt x="134" y="234"/>
                    </a:cubicBezTo>
                    <a:cubicBezTo>
                      <a:pt x="0" y="234"/>
                      <a:pt x="0" y="468"/>
                      <a:pt x="134" y="468"/>
                    </a:cubicBezTo>
                    <a:cubicBezTo>
                      <a:pt x="901" y="434"/>
                      <a:pt x="1702" y="334"/>
                      <a:pt x="2469" y="234"/>
                    </a:cubicBezTo>
                    <a:cubicBezTo>
                      <a:pt x="2602" y="234"/>
                      <a:pt x="2602" y="1"/>
                      <a:pt x="246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0" name="Google Shape;3500;p23"/>
              <p:cNvSpPr/>
              <p:nvPr/>
            </p:nvSpPr>
            <p:spPr>
              <a:xfrm>
                <a:off x="1267873" y="4065559"/>
                <a:ext cx="10389" cy="628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821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lnTo>
                      <a:pt x="34" y="68"/>
                    </a:lnTo>
                    <a:lnTo>
                      <a:pt x="34" y="68"/>
                    </a:lnTo>
                    <a:cubicBezTo>
                      <a:pt x="1" y="635"/>
                      <a:pt x="34" y="1202"/>
                      <a:pt x="101" y="1736"/>
                    </a:cubicBezTo>
                    <a:cubicBezTo>
                      <a:pt x="101" y="1794"/>
                      <a:pt x="139" y="1820"/>
                      <a:pt x="182" y="1820"/>
                    </a:cubicBezTo>
                    <a:cubicBezTo>
                      <a:pt x="238" y="1820"/>
                      <a:pt x="301" y="1777"/>
                      <a:pt x="301" y="1702"/>
                    </a:cubicBezTo>
                    <a:cubicBezTo>
                      <a:pt x="234" y="1168"/>
                      <a:pt x="201" y="635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1" name="Google Shape;3501;p23"/>
              <p:cNvSpPr/>
              <p:nvPr/>
            </p:nvSpPr>
            <p:spPr>
              <a:xfrm>
                <a:off x="1190731" y="4102456"/>
                <a:ext cx="11563" cy="598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34" extrusionOk="0">
                    <a:moveTo>
                      <a:pt x="210" y="1"/>
                    </a:moveTo>
                    <a:cubicBezTo>
                      <a:pt x="170" y="1"/>
                      <a:pt x="134" y="29"/>
                      <a:pt x="134" y="99"/>
                    </a:cubicBezTo>
                    <a:cubicBezTo>
                      <a:pt x="34" y="600"/>
                      <a:pt x="1" y="1134"/>
                      <a:pt x="34" y="1634"/>
                    </a:cubicBezTo>
                    <a:cubicBezTo>
                      <a:pt x="34" y="1701"/>
                      <a:pt x="76" y="1734"/>
                      <a:pt x="122" y="1734"/>
                    </a:cubicBezTo>
                    <a:cubicBezTo>
                      <a:pt x="168" y="1734"/>
                      <a:pt x="218" y="1701"/>
                      <a:pt x="234" y="1634"/>
                    </a:cubicBezTo>
                    <a:cubicBezTo>
                      <a:pt x="234" y="1134"/>
                      <a:pt x="268" y="633"/>
                      <a:pt x="334" y="133"/>
                    </a:cubicBezTo>
                    <a:cubicBezTo>
                      <a:pt x="334" y="55"/>
                      <a:pt x="267" y="1"/>
                      <a:pt x="21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2" name="Google Shape;3502;p23"/>
              <p:cNvSpPr/>
              <p:nvPr/>
            </p:nvSpPr>
            <p:spPr>
              <a:xfrm>
                <a:off x="1100923" y="4173799"/>
                <a:ext cx="8111" cy="5905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11" extrusionOk="0">
                    <a:moveTo>
                      <a:pt x="101" y="1"/>
                    </a:moveTo>
                    <a:cubicBezTo>
                      <a:pt x="51" y="1"/>
                      <a:pt x="1" y="34"/>
                      <a:pt x="1" y="101"/>
                    </a:cubicBezTo>
                    <a:cubicBezTo>
                      <a:pt x="34" y="601"/>
                      <a:pt x="1" y="1101"/>
                      <a:pt x="1" y="1635"/>
                    </a:cubicBezTo>
                    <a:cubicBezTo>
                      <a:pt x="18" y="1685"/>
                      <a:pt x="68" y="1710"/>
                      <a:pt x="113" y="1710"/>
                    </a:cubicBezTo>
                    <a:cubicBezTo>
                      <a:pt x="159" y="1710"/>
                      <a:pt x="201" y="1685"/>
                      <a:pt x="201" y="1635"/>
                    </a:cubicBezTo>
                    <a:cubicBezTo>
                      <a:pt x="201" y="1101"/>
                      <a:pt x="234" y="601"/>
                      <a:pt x="201" y="101"/>
                    </a:cubicBezTo>
                    <a:cubicBezTo>
                      <a:pt x="201" y="34"/>
                      <a:pt x="151" y="1"/>
                      <a:pt x="1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3" name="Google Shape;3503;p23"/>
              <p:cNvSpPr/>
              <p:nvPr/>
            </p:nvSpPr>
            <p:spPr>
              <a:xfrm>
                <a:off x="1168158" y="4353279"/>
                <a:ext cx="68305" cy="22159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642" extrusionOk="0">
                    <a:moveTo>
                      <a:pt x="158" y="1"/>
                    </a:moveTo>
                    <a:cubicBezTo>
                      <a:pt x="45" y="1"/>
                      <a:pt x="0" y="174"/>
                      <a:pt x="154" y="204"/>
                    </a:cubicBezTo>
                    <a:cubicBezTo>
                      <a:pt x="688" y="371"/>
                      <a:pt x="1255" y="471"/>
                      <a:pt x="1822" y="638"/>
                    </a:cubicBezTo>
                    <a:cubicBezTo>
                      <a:pt x="1830" y="641"/>
                      <a:pt x="1837" y="642"/>
                      <a:pt x="1845" y="642"/>
                    </a:cubicBezTo>
                    <a:cubicBezTo>
                      <a:pt x="1931" y="642"/>
                      <a:pt x="1979" y="469"/>
                      <a:pt x="1856" y="438"/>
                    </a:cubicBezTo>
                    <a:cubicBezTo>
                      <a:pt x="1322" y="271"/>
                      <a:pt x="755" y="138"/>
                      <a:pt x="188" y="4"/>
                    </a:cubicBezTo>
                    <a:cubicBezTo>
                      <a:pt x="178" y="2"/>
                      <a:pt x="168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4" name="Google Shape;3504;p23"/>
              <p:cNvSpPr/>
              <p:nvPr/>
            </p:nvSpPr>
            <p:spPr>
              <a:xfrm>
                <a:off x="1101302" y="4409712"/>
                <a:ext cx="77590" cy="1984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575" extrusionOk="0">
                    <a:moveTo>
                      <a:pt x="128" y="0"/>
                    </a:moveTo>
                    <a:cubicBezTo>
                      <a:pt x="19" y="0"/>
                      <a:pt x="0" y="173"/>
                      <a:pt x="123" y="204"/>
                    </a:cubicBezTo>
                    <a:cubicBezTo>
                      <a:pt x="757" y="271"/>
                      <a:pt x="1424" y="404"/>
                      <a:pt x="2058" y="571"/>
                    </a:cubicBezTo>
                    <a:cubicBezTo>
                      <a:pt x="2068" y="573"/>
                      <a:pt x="2078" y="575"/>
                      <a:pt x="2087" y="575"/>
                    </a:cubicBezTo>
                    <a:cubicBezTo>
                      <a:pt x="2200" y="575"/>
                      <a:pt x="2248" y="401"/>
                      <a:pt x="2125" y="371"/>
                    </a:cubicBezTo>
                    <a:cubicBezTo>
                      <a:pt x="1491" y="204"/>
                      <a:pt x="824" y="70"/>
                      <a:pt x="157" y="4"/>
                    </a:cubicBezTo>
                    <a:cubicBezTo>
                      <a:pt x="146" y="1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5" name="Google Shape;3505;p23"/>
              <p:cNvSpPr/>
              <p:nvPr/>
            </p:nvSpPr>
            <p:spPr>
              <a:xfrm>
                <a:off x="1015739" y="4470839"/>
                <a:ext cx="71412" cy="13841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01" extrusionOk="0">
                    <a:moveTo>
                      <a:pt x="134" y="1"/>
                    </a:moveTo>
                    <a:cubicBezTo>
                      <a:pt x="0" y="1"/>
                      <a:pt x="0" y="201"/>
                      <a:pt x="134" y="201"/>
                    </a:cubicBezTo>
                    <a:cubicBezTo>
                      <a:pt x="734" y="301"/>
                      <a:pt x="1335" y="368"/>
                      <a:pt x="1969" y="401"/>
                    </a:cubicBezTo>
                    <a:cubicBezTo>
                      <a:pt x="2062" y="401"/>
                      <a:pt x="2068" y="198"/>
                      <a:pt x="1987" y="198"/>
                    </a:cubicBezTo>
                    <a:cubicBezTo>
                      <a:pt x="1981" y="198"/>
                      <a:pt x="1975" y="199"/>
                      <a:pt x="1969" y="201"/>
                    </a:cubicBezTo>
                    <a:cubicBezTo>
                      <a:pt x="1335" y="167"/>
                      <a:pt x="734" y="10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6" name="Google Shape;3506;p23"/>
              <p:cNvSpPr/>
              <p:nvPr/>
            </p:nvSpPr>
            <p:spPr>
              <a:xfrm>
                <a:off x="933178" y="4542907"/>
                <a:ext cx="65820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686" extrusionOk="0">
                    <a:moveTo>
                      <a:pt x="1777" y="1"/>
                    </a:moveTo>
                    <a:cubicBezTo>
                      <a:pt x="1761" y="1"/>
                      <a:pt x="1744" y="5"/>
                      <a:pt x="1725" y="14"/>
                    </a:cubicBezTo>
                    <a:cubicBezTo>
                      <a:pt x="1192" y="181"/>
                      <a:pt x="658" y="281"/>
                      <a:pt x="124" y="481"/>
                    </a:cubicBezTo>
                    <a:cubicBezTo>
                      <a:pt x="1" y="512"/>
                      <a:pt x="48" y="685"/>
                      <a:pt x="135" y="685"/>
                    </a:cubicBezTo>
                    <a:cubicBezTo>
                      <a:pt x="142" y="685"/>
                      <a:pt x="150" y="684"/>
                      <a:pt x="158" y="681"/>
                    </a:cubicBezTo>
                    <a:cubicBezTo>
                      <a:pt x="691" y="481"/>
                      <a:pt x="1258" y="381"/>
                      <a:pt x="1792" y="214"/>
                    </a:cubicBezTo>
                    <a:cubicBezTo>
                      <a:pt x="1907" y="157"/>
                      <a:pt x="1873" y="1"/>
                      <a:pt x="177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7" name="Google Shape;3507;p23"/>
              <p:cNvSpPr/>
              <p:nvPr/>
            </p:nvSpPr>
            <p:spPr>
              <a:xfrm>
                <a:off x="1019673" y="4213561"/>
                <a:ext cx="11079" cy="5812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84" extrusionOk="0">
                    <a:moveTo>
                      <a:pt x="120" y="0"/>
                    </a:moveTo>
                    <a:cubicBezTo>
                      <a:pt x="60" y="0"/>
                      <a:pt x="0" y="52"/>
                      <a:pt x="20" y="149"/>
                    </a:cubicBezTo>
                    <a:cubicBezTo>
                      <a:pt x="87" y="616"/>
                      <a:pt x="120" y="1117"/>
                      <a:pt x="53" y="1584"/>
                    </a:cubicBezTo>
                    <a:cubicBezTo>
                      <a:pt x="53" y="1651"/>
                      <a:pt x="112" y="1684"/>
                      <a:pt x="170" y="1684"/>
                    </a:cubicBezTo>
                    <a:cubicBezTo>
                      <a:pt x="228" y="1684"/>
                      <a:pt x="287" y="1651"/>
                      <a:pt x="287" y="1584"/>
                    </a:cubicBezTo>
                    <a:cubicBezTo>
                      <a:pt x="320" y="1083"/>
                      <a:pt x="287" y="583"/>
                      <a:pt x="220" y="83"/>
                    </a:cubicBezTo>
                    <a:cubicBezTo>
                      <a:pt x="206" y="27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8" name="Google Shape;3508;p23"/>
              <p:cNvSpPr/>
              <p:nvPr/>
            </p:nvSpPr>
            <p:spPr>
              <a:xfrm>
                <a:off x="900941" y="4277138"/>
                <a:ext cx="30097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466" extrusionOk="0">
                    <a:moveTo>
                      <a:pt x="133" y="1"/>
                    </a:moveTo>
                    <a:cubicBezTo>
                      <a:pt x="60" y="1"/>
                      <a:pt x="1" y="71"/>
                      <a:pt x="24" y="142"/>
                    </a:cubicBezTo>
                    <a:cubicBezTo>
                      <a:pt x="258" y="542"/>
                      <a:pt x="458" y="976"/>
                      <a:pt x="658" y="1410"/>
                    </a:cubicBezTo>
                    <a:cubicBezTo>
                      <a:pt x="668" y="1450"/>
                      <a:pt x="693" y="1466"/>
                      <a:pt x="721" y="1466"/>
                    </a:cubicBezTo>
                    <a:cubicBezTo>
                      <a:pt x="788" y="1466"/>
                      <a:pt x="871" y="1380"/>
                      <a:pt x="825" y="1310"/>
                    </a:cubicBezTo>
                    <a:cubicBezTo>
                      <a:pt x="658" y="876"/>
                      <a:pt x="458" y="442"/>
                      <a:pt x="224" y="42"/>
                    </a:cubicBezTo>
                    <a:cubicBezTo>
                      <a:pt x="195" y="13"/>
                      <a:pt x="16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9" name="Google Shape;3509;p23"/>
              <p:cNvSpPr/>
              <p:nvPr/>
            </p:nvSpPr>
            <p:spPr>
              <a:xfrm>
                <a:off x="806058" y="4310515"/>
                <a:ext cx="36344" cy="58158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685" extrusionOk="0">
                    <a:moveTo>
                      <a:pt x="156" y="1"/>
                    </a:moveTo>
                    <a:cubicBezTo>
                      <a:pt x="80" y="1"/>
                      <a:pt x="0" y="72"/>
                      <a:pt x="71" y="142"/>
                    </a:cubicBezTo>
                    <a:cubicBezTo>
                      <a:pt x="338" y="643"/>
                      <a:pt x="605" y="1110"/>
                      <a:pt x="805" y="1644"/>
                    </a:cubicBezTo>
                    <a:cubicBezTo>
                      <a:pt x="825" y="1673"/>
                      <a:pt x="856" y="1685"/>
                      <a:pt x="888" y="1685"/>
                    </a:cubicBezTo>
                    <a:cubicBezTo>
                      <a:pt x="966" y="1685"/>
                      <a:pt x="1052" y="1614"/>
                      <a:pt x="1005" y="1543"/>
                    </a:cubicBezTo>
                    <a:cubicBezTo>
                      <a:pt x="772" y="1010"/>
                      <a:pt x="505" y="509"/>
                      <a:pt x="238" y="42"/>
                    </a:cubicBezTo>
                    <a:cubicBezTo>
                      <a:pt x="218" y="13"/>
                      <a:pt x="187" y="1"/>
                      <a:pt x="15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0" name="Google Shape;3510;p23"/>
              <p:cNvSpPr/>
              <p:nvPr/>
            </p:nvSpPr>
            <p:spPr>
              <a:xfrm>
                <a:off x="606732" y="4521438"/>
                <a:ext cx="55983" cy="51807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01" extrusionOk="0">
                    <a:moveTo>
                      <a:pt x="146" y="0"/>
                    </a:moveTo>
                    <a:cubicBezTo>
                      <a:pt x="75" y="0"/>
                      <a:pt x="0" y="94"/>
                      <a:pt x="75" y="169"/>
                    </a:cubicBezTo>
                    <a:cubicBezTo>
                      <a:pt x="476" y="636"/>
                      <a:pt x="943" y="1070"/>
                      <a:pt x="1410" y="1470"/>
                    </a:cubicBezTo>
                    <a:cubicBezTo>
                      <a:pt x="1431" y="1492"/>
                      <a:pt x="1455" y="1501"/>
                      <a:pt x="1477" y="1501"/>
                    </a:cubicBezTo>
                    <a:cubicBezTo>
                      <a:pt x="1557" y="1501"/>
                      <a:pt x="1621" y="1382"/>
                      <a:pt x="1543" y="1303"/>
                    </a:cubicBezTo>
                    <a:cubicBezTo>
                      <a:pt x="1076" y="936"/>
                      <a:pt x="642" y="503"/>
                      <a:pt x="209" y="36"/>
                    </a:cubicBezTo>
                    <a:cubicBezTo>
                      <a:pt x="192" y="11"/>
                      <a:pt x="169" y="0"/>
                      <a:pt x="14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1" name="Google Shape;3511;p23"/>
              <p:cNvSpPr/>
              <p:nvPr/>
            </p:nvSpPr>
            <p:spPr>
              <a:xfrm>
                <a:off x="697472" y="4402671"/>
                <a:ext cx="45801" cy="6806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972" extrusionOk="0">
                    <a:moveTo>
                      <a:pt x="156" y="0"/>
                    </a:moveTo>
                    <a:cubicBezTo>
                      <a:pt x="90" y="0"/>
                      <a:pt x="0" y="79"/>
                      <a:pt x="48" y="174"/>
                    </a:cubicBezTo>
                    <a:cubicBezTo>
                      <a:pt x="348" y="775"/>
                      <a:pt x="749" y="1342"/>
                      <a:pt x="1082" y="1909"/>
                    </a:cubicBezTo>
                    <a:cubicBezTo>
                      <a:pt x="1116" y="1953"/>
                      <a:pt x="1156" y="1972"/>
                      <a:pt x="1193" y="1972"/>
                    </a:cubicBezTo>
                    <a:cubicBezTo>
                      <a:pt x="1268" y="1972"/>
                      <a:pt x="1327" y="1898"/>
                      <a:pt x="1282" y="1809"/>
                    </a:cubicBezTo>
                    <a:cubicBezTo>
                      <a:pt x="949" y="1242"/>
                      <a:pt x="515" y="675"/>
                      <a:pt x="215" y="41"/>
                    </a:cubicBezTo>
                    <a:cubicBezTo>
                      <a:pt x="206" y="13"/>
                      <a:pt x="183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2" name="Google Shape;3512;p23"/>
              <p:cNvSpPr/>
              <p:nvPr/>
            </p:nvSpPr>
            <p:spPr>
              <a:xfrm>
                <a:off x="859142" y="4679243"/>
                <a:ext cx="97574" cy="13979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405" extrusionOk="0">
                    <a:moveTo>
                      <a:pt x="134" y="0"/>
                    </a:moveTo>
                    <a:cubicBezTo>
                      <a:pt x="1" y="0"/>
                      <a:pt x="1" y="200"/>
                      <a:pt x="134" y="200"/>
                    </a:cubicBezTo>
                    <a:cubicBezTo>
                      <a:pt x="968" y="234"/>
                      <a:pt x="1802" y="267"/>
                      <a:pt x="2636" y="401"/>
                    </a:cubicBezTo>
                    <a:cubicBezTo>
                      <a:pt x="2646" y="403"/>
                      <a:pt x="2656" y="404"/>
                      <a:pt x="2665" y="404"/>
                    </a:cubicBezTo>
                    <a:cubicBezTo>
                      <a:pt x="2779" y="404"/>
                      <a:pt x="2826" y="231"/>
                      <a:pt x="2703" y="200"/>
                    </a:cubicBezTo>
                    <a:cubicBezTo>
                      <a:pt x="1836" y="67"/>
                      <a:pt x="1002" y="0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3" name="Google Shape;3513;p23"/>
              <p:cNvSpPr/>
              <p:nvPr/>
            </p:nvSpPr>
            <p:spPr>
              <a:xfrm>
                <a:off x="806541" y="4825899"/>
                <a:ext cx="95261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526" extrusionOk="0">
                    <a:moveTo>
                      <a:pt x="2099" y="1"/>
                    </a:moveTo>
                    <a:cubicBezTo>
                      <a:pt x="1419" y="1"/>
                      <a:pt x="761" y="102"/>
                      <a:pt x="124" y="288"/>
                    </a:cubicBezTo>
                    <a:cubicBezTo>
                      <a:pt x="1" y="350"/>
                      <a:pt x="20" y="525"/>
                      <a:pt x="129" y="525"/>
                    </a:cubicBezTo>
                    <a:cubicBezTo>
                      <a:pt x="138" y="525"/>
                      <a:pt x="147" y="524"/>
                      <a:pt x="157" y="521"/>
                    </a:cubicBezTo>
                    <a:cubicBezTo>
                      <a:pt x="798" y="308"/>
                      <a:pt x="1459" y="201"/>
                      <a:pt x="2126" y="201"/>
                    </a:cubicBezTo>
                    <a:cubicBezTo>
                      <a:pt x="2292" y="201"/>
                      <a:pt x="2459" y="208"/>
                      <a:pt x="2626" y="221"/>
                    </a:cubicBezTo>
                    <a:cubicBezTo>
                      <a:pt x="2759" y="221"/>
                      <a:pt x="2759" y="21"/>
                      <a:pt x="2626" y="21"/>
                    </a:cubicBezTo>
                    <a:cubicBezTo>
                      <a:pt x="2449" y="7"/>
                      <a:pt x="2273" y="1"/>
                      <a:pt x="209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4" name="Google Shape;3514;p23"/>
              <p:cNvSpPr/>
              <p:nvPr/>
            </p:nvSpPr>
            <p:spPr>
              <a:xfrm>
                <a:off x="699474" y="4963615"/>
                <a:ext cx="106755" cy="19743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572" extrusionOk="0">
                    <a:moveTo>
                      <a:pt x="2992" y="1"/>
                    </a:moveTo>
                    <a:cubicBezTo>
                      <a:pt x="2025" y="34"/>
                      <a:pt x="1058" y="134"/>
                      <a:pt x="124" y="367"/>
                    </a:cubicBezTo>
                    <a:cubicBezTo>
                      <a:pt x="0" y="398"/>
                      <a:pt x="48" y="571"/>
                      <a:pt x="161" y="571"/>
                    </a:cubicBezTo>
                    <a:cubicBezTo>
                      <a:pt x="170" y="571"/>
                      <a:pt x="180" y="570"/>
                      <a:pt x="190" y="568"/>
                    </a:cubicBezTo>
                    <a:cubicBezTo>
                      <a:pt x="1091" y="367"/>
                      <a:pt x="2025" y="234"/>
                      <a:pt x="2992" y="201"/>
                    </a:cubicBezTo>
                    <a:cubicBezTo>
                      <a:pt x="3092" y="167"/>
                      <a:pt x="3092" y="1"/>
                      <a:pt x="299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5" name="Google Shape;3515;p23"/>
              <p:cNvSpPr/>
              <p:nvPr/>
            </p:nvSpPr>
            <p:spPr>
              <a:xfrm>
                <a:off x="517786" y="4574385"/>
                <a:ext cx="71239" cy="66269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1920" extrusionOk="0">
                    <a:moveTo>
                      <a:pt x="140" y="1"/>
                    </a:moveTo>
                    <a:cubicBezTo>
                      <a:pt x="63" y="1"/>
                      <a:pt x="0" y="95"/>
                      <a:pt x="51" y="170"/>
                    </a:cubicBezTo>
                    <a:cubicBezTo>
                      <a:pt x="618" y="803"/>
                      <a:pt x="1218" y="1370"/>
                      <a:pt x="1852" y="1904"/>
                    </a:cubicBezTo>
                    <a:cubicBezTo>
                      <a:pt x="1868" y="1915"/>
                      <a:pt x="1885" y="1920"/>
                      <a:pt x="1902" y="1920"/>
                    </a:cubicBezTo>
                    <a:cubicBezTo>
                      <a:pt x="1988" y="1920"/>
                      <a:pt x="2064" y="1793"/>
                      <a:pt x="1952" y="1737"/>
                    </a:cubicBezTo>
                    <a:cubicBezTo>
                      <a:pt x="1318" y="1204"/>
                      <a:pt x="751" y="637"/>
                      <a:pt x="217" y="36"/>
                    </a:cubicBezTo>
                    <a:cubicBezTo>
                      <a:pt x="192" y="11"/>
                      <a:pt x="165" y="1"/>
                      <a:pt x="14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6" name="Google Shape;3516;p23"/>
              <p:cNvSpPr/>
              <p:nvPr/>
            </p:nvSpPr>
            <p:spPr>
              <a:xfrm>
                <a:off x="458005" y="4696224"/>
                <a:ext cx="63162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2152" extrusionOk="0">
                    <a:moveTo>
                      <a:pt x="165" y="1"/>
                    </a:moveTo>
                    <a:cubicBezTo>
                      <a:pt x="87" y="1"/>
                      <a:pt x="1" y="71"/>
                      <a:pt x="48" y="142"/>
                    </a:cubicBezTo>
                    <a:cubicBezTo>
                      <a:pt x="548" y="809"/>
                      <a:pt x="1115" y="1443"/>
                      <a:pt x="1582" y="2110"/>
                    </a:cubicBezTo>
                    <a:cubicBezTo>
                      <a:pt x="1612" y="2140"/>
                      <a:pt x="1647" y="2152"/>
                      <a:pt x="1680" y="2152"/>
                    </a:cubicBezTo>
                    <a:cubicBezTo>
                      <a:pt x="1760" y="2152"/>
                      <a:pt x="1830" y="2081"/>
                      <a:pt x="1783" y="2010"/>
                    </a:cubicBezTo>
                    <a:cubicBezTo>
                      <a:pt x="1282" y="1310"/>
                      <a:pt x="715" y="709"/>
                      <a:pt x="248" y="42"/>
                    </a:cubicBezTo>
                    <a:cubicBezTo>
                      <a:pt x="229" y="13"/>
                      <a:pt x="198" y="1"/>
                      <a:pt x="16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7" name="Google Shape;3517;p23"/>
              <p:cNvSpPr/>
              <p:nvPr/>
            </p:nvSpPr>
            <p:spPr>
              <a:xfrm>
                <a:off x="413446" y="4798701"/>
                <a:ext cx="49011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152" extrusionOk="0">
                    <a:moveTo>
                      <a:pt x="156" y="0"/>
                    </a:moveTo>
                    <a:cubicBezTo>
                      <a:pt x="80" y="0"/>
                      <a:pt x="1" y="71"/>
                      <a:pt x="71" y="142"/>
                    </a:cubicBezTo>
                    <a:cubicBezTo>
                      <a:pt x="472" y="776"/>
                      <a:pt x="872" y="1409"/>
                      <a:pt x="1206" y="2110"/>
                    </a:cubicBezTo>
                    <a:cubicBezTo>
                      <a:pt x="1225" y="2139"/>
                      <a:pt x="1253" y="2151"/>
                      <a:pt x="1282" y="2151"/>
                    </a:cubicBezTo>
                    <a:cubicBezTo>
                      <a:pt x="1350" y="2151"/>
                      <a:pt x="1419" y="2081"/>
                      <a:pt x="1372" y="2010"/>
                    </a:cubicBezTo>
                    <a:cubicBezTo>
                      <a:pt x="1039" y="1309"/>
                      <a:pt x="672" y="676"/>
                      <a:pt x="238" y="42"/>
                    </a:cubicBezTo>
                    <a:cubicBezTo>
                      <a:pt x="219" y="13"/>
                      <a:pt x="188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18" name="Google Shape;3518;p23"/>
            <p:cNvGrpSpPr/>
            <p:nvPr/>
          </p:nvGrpSpPr>
          <p:grpSpPr>
            <a:xfrm>
              <a:off x="497557" y="3828541"/>
              <a:ext cx="111691" cy="96746"/>
              <a:chOff x="511469" y="3533641"/>
              <a:chExt cx="111691" cy="96746"/>
            </a:xfrm>
          </p:grpSpPr>
          <p:sp>
            <p:nvSpPr>
              <p:cNvPr id="3519" name="Google Shape;3519;p23"/>
              <p:cNvSpPr/>
              <p:nvPr/>
            </p:nvSpPr>
            <p:spPr>
              <a:xfrm>
                <a:off x="589750" y="3606193"/>
                <a:ext cx="33411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1" extrusionOk="0">
                    <a:moveTo>
                      <a:pt x="501" y="0"/>
                    </a:moveTo>
                    <a:cubicBezTo>
                      <a:pt x="0" y="0"/>
                      <a:pt x="0" y="701"/>
                      <a:pt x="501" y="701"/>
                    </a:cubicBezTo>
                    <a:cubicBezTo>
                      <a:pt x="968" y="701"/>
                      <a:pt x="968" y="0"/>
                      <a:pt x="5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0" name="Google Shape;3520;p23"/>
              <p:cNvSpPr/>
              <p:nvPr/>
            </p:nvSpPr>
            <p:spPr>
              <a:xfrm>
                <a:off x="511469" y="3592387"/>
                <a:ext cx="32272" cy="2533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4" extrusionOk="0">
                    <a:moveTo>
                      <a:pt x="467" y="0"/>
                    </a:moveTo>
                    <a:cubicBezTo>
                      <a:pt x="0" y="0"/>
                      <a:pt x="0" y="734"/>
                      <a:pt x="467" y="734"/>
                    </a:cubicBezTo>
                    <a:cubicBezTo>
                      <a:pt x="934" y="734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1" name="Google Shape;3521;p23"/>
              <p:cNvSpPr/>
              <p:nvPr/>
            </p:nvSpPr>
            <p:spPr>
              <a:xfrm>
                <a:off x="543707" y="353364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22" name="Google Shape;3522;p23"/>
            <p:cNvSpPr/>
            <p:nvPr/>
          </p:nvSpPr>
          <p:spPr>
            <a:xfrm>
              <a:off x="1061766" y="4740292"/>
              <a:ext cx="40314" cy="33411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23"/>
            <p:cNvSpPr/>
            <p:nvPr/>
          </p:nvSpPr>
          <p:spPr>
            <a:xfrm>
              <a:off x="1266108" y="5006636"/>
              <a:ext cx="43765" cy="33411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23"/>
            <p:cNvSpPr/>
            <p:nvPr/>
          </p:nvSpPr>
          <p:spPr>
            <a:xfrm>
              <a:off x="57151" y="4083160"/>
              <a:ext cx="40348" cy="33411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23"/>
            <p:cNvSpPr/>
            <p:nvPr/>
          </p:nvSpPr>
          <p:spPr>
            <a:xfrm>
              <a:off x="888199" y="4497897"/>
              <a:ext cx="66787" cy="49529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3"/>
            <p:cNvSpPr/>
            <p:nvPr/>
          </p:nvSpPr>
          <p:spPr>
            <a:xfrm>
              <a:off x="112291" y="3846498"/>
              <a:ext cx="65648" cy="49529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23"/>
            <p:cNvSpPr/>
            <p:nvPr/>
          </p:nvSpPr>
          <p:spPr>
            <a:xfrm>
              <a:off x="225497" y="3653137"/>
              <a:ext cx="63266" cy="61644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23"/>
            <p:cNvSpPr/>
            <p:nvPr/>
          </p:nvSpPr>
          <p:spPr>
            <a:xfrm>
              <a:off x="639704" y="4634616"/>
              <a:ext cx="64405" cy="6236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9" name="Google Shape;3529;p23"/>
          <p:cNvGrpSpPr/>
          <p:nvPr/>
        </p:nvGrpSpPr>
        <p:grpSpPr>
          <a:xfrm>
            <a:off x="891894" y="-139087"/>
            <a:ext cx="775113" cy="846117"/>
            <a:chOff x="1169653" y="125998"/>
            <a:chExt cx="342002" cy="326317"/>
          </a:xfrm>
        </p:grpSpPr>
        <p:sp>
          <p:nvSpPr>
            <p:cNvPr id="3530" name="Google Shape;3530;p23"/>
            <p:cNvSpPr/>
            <p:nvPr/>
          </p:nvSpPr>
          <p:spPr>
            <a:xfrm>
              <a:off x="1466917" y="183995"/>
              <a:ext cx="44738" cy="33870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23"/>
            <p:cNvSpPr/>
            <p:nvPr/>
          </p:nvSpPr>
          <p:spPr>
            <a:xfrm>
              <a:off x="1169653" y="402723"/>
              <a:ext cx="66509" cy="49592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23"/>
            <p:cNvSpPr/>
            <p:nvPr/>
          </p:nvSpPr>
          <p:spPr>
            <a:xfrm>
              <a:off x="1294123" y="125998"/>
              <a:ext cx="71327" cy="65785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33" name="Google Shape;3533;p23"/>
          <p:cNvGrpSpPr/>
          <p:nvPr/>
        </p:nvGrpSpPr>
        <p:grpSpPr>
          <a:xfrm>
            <a:off x="-657233" y="-203499"/>
            <a:ext cx="1844263" cy="2280540"/>
            <a:chOff x="-490086" y="0"/>
            <a:chExt cx="1575215" cy="1947626"/>
          </a:xfrm>
        </p:grpSpPr>
        <p:grpSp>
          <p:nvGrpSpPr>
            <p:cNvPr id="3534" name="Google Shape;3534;p23"/>
            <p:cNvGrpSpPr/>
            <p:nvPr/>
          </p:nvGrpSpPr>
          <p:grpSpPr>
            <a:xfrm rot="554175">
              <a:off x="-377986" y="98660"/>
              <a:ext cx="1351016" cy="1505965"/>
              <a:chOff x="-257414" y="402406"/>
              <a:chExt cx="1351063" cy="1506018"/>
            </a:xfrm>
          </p:grpSpPr>
          <p:sp>
            <p:nvSpPr>
              <p:cNvPr id="3535" name="Google Shape;3535;p23"/>
              <p:cNvSpPr/>
              <p:nvPr/>
            </p:nvSpPr>
            <p:spPr>
              <a:xfrm rot="-1607166">
                <a:off x="-67853" y="674286"/>
                <a:ext cx="971941" cy="1072682"/>
              </a:xfrm>
              <a:custGeom>
                <a:avLst/>
                <a:gdLst/>
                <a:ahLst/>
                <a:cxnLst/>
                <a:rect l="l" t="t" r="r" b="b"/>
                <a:pathLst>
                  <a:path w="26831" h="29612" extrusionOk="0">
                    <a:moveTo>
                      <a:pt x="26707" y="0"/>
                    </a:moveTo>
                    <a:cubicBezTo>
                      <a:pt x="26675" y="0"/>
                      <a:pt x="26642" y="15"/>
                      <a:pt x="26619" y="48"/>
                    </a:cubicBezTo>
                    <a:cubicBezTo>
                      <a:pt x="22750" y="6553"/>
                      <a:pt x="16512" y="10523"/>
                      <a:pt x="10641" y="15026"/>
                    </a:cubicBezTo>
                    <a:cubicBezTo>
                      <a:pt x="8039" y="16961"/>
                      <a:pt x="5638" y="19196"/>
                      <a:pt x="3503" y="21664"/>
                    </a:cubicBezTo>
                    <a:cubicBezTo>
                      <a:pt x="1668" y="23899"/>
                      <a:pt x="100" y="26567"/>
                      <a:pt x="0" y="29536"/>
                    </a:cubicBezTo>
                    <a:cubicBezTo>
                      <a:pt x="17" y="29586"/>
                      <a:pt x="67" y="29611"/>
                      <a:pt x="117" y="29611"/>
                    </a:cubicBezTo>
                    <a:cubicBezTo>
                      <a:pt x="167" y="29611"/>
                      <a:pt x="217" y="29586"/>
                      <a:pt x="234" y="29536"/>
                    </a:cubicBezTo>
                    <a:lnTo>
                      <a:pt x="201" y="29536"/>
                    </a:lnTo>
                    <a:cubicBezTo>
                      <a:pt x="334" y="26201"/>
                      <a:pt x="2302" y="23265"/>
                      <a:pt x="4470" y="20863"/>
                    </a:cubicBezTo>
                    <a:cubicBezTo>
                      <a:pt x="6672" y="18495"/>
                      <a:pt x="9140" y="16327"/>
                      <a:pt x="11775" y="14425"/>
                    </a:cubicBezTo>
                    <a:cubicBezTo>
                      <a:pt x="17379" y="10256"/>
                      <a:pt x="23150" y="6286"/>
                      <a:pt x="26786" y="149"/>
                    </a:cubicBezTo>
                    <a:cubicBezTo>
                      <a:pt x="26831" y="60"/>
                      <a:pt x="26771" y="0"/>
                      <a:pt x="2670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3"/>
              <p:cNvSpPr/>
              <p:nvPr/>
            </p:nvSpPr>
            <p:spPr>
              <a:xfrm rot="-1607166">
                <a:off x="194048" y="1107334"/>
                <a:ext cx="168879" cy="20590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5684" extrusionOk="0">
                    <a:moveTo>
                      <a:pt x="2273" y="237"/>
                    </a:moveTo>
                    <a:cubicBezTo>
                      <a:pt x="4324" y="237"/>
                      <a:pt x="2563" y="4503"/>
                      <a:pt x="1962" y="5485"/>
                    </a:cubicBezTo>
                    <a:lnTo>
                      <a:pt x="1962" y="5485"/>
                    </a:lnTo>
                    <a:cubicBezTo>
                      <a:pt x="1385" y="4390"/>
                      <a:pt x="293" y="271"/>
                      <a:pt x="2226" y="238"/>
                    </a:cubicBezTo>
                    <a:cubicBezTo>
                      <a:pt x="2242" y="237"/>
                      <a:pt x="2258" y="237"/>
                      <a:pt x="2273" y="237"/>
                    </a:cubicBezTo>
                    <a:close/>
                    <a:moveTo>
                      <a:pt x="2238" y="0"/>
                    </a:moveTo>
                    <a:cubicBezTo>
                      <a:pt x="1" y="0"/>
                      <a:pt x="1202" y="4560"/>
                      <a:pt x="1792" y="5642"/>
                    </a:cubicBezTo>
                    <a:cubicBezTo>
                      <a:pt x="1812" y="5671"/>
                      <a:pt x="1843" y="5683"/>
                      <a:pt x="1875" y="5683"/>
                    </a:cubicBezTo>
                    <a:cubicBezTo>
                      <a:pt x="1902" y="5683"/>
                      <a:pt x="1930" y="5675"/>
                      <a:pt x="1953" y="5661"/>
                    </a:cubicBezTo>
                    <a:lnTo>
                      <a:pt x="1953" y="5661"/>
                    </a:lnTo>
                    <a:cubicBezTo>
                      <a:pt x="1974" y="5675"/>
                      <a:pt x="2001" y="5683"/>
                      <a:pt x="2028" y="5683"/>
                    </a:cubicBezTo>
                    <a:cubicBezTo>
                      <a:pt x="2062" y="5683"/>
                      <a:pt x="2097" y="5671"/>
                      <a:pt x="2126" y="5642"/>
                    </a:cubicBezTo>
                    <a:cubicBezTo>
                      <a:pt x="2760" y="4674"/>
                      <a:pt x="4661" y="205"/>
                      <a:pt x="2360" y="4"/>
                    </a:cubicBezTo>
                    <a:cubicBezTo>
                      <a:pt x="2318" y="2"/>
                      <a:pt x="2277" y="0"/>
                      <a:pt x="223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3"/>
              <p:cNvSpPr/>
              <p:nvPr/>
            </p:nvSpPr>
            <p:spPr>
              <a:xfrm rot="-1607166">
                <a:off x="381260" y="1117082"/>
                <a:ext cx="197134" cy="81542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251" extrusionOk="0">
                    <a:moveTo>
                      <a:pt x="2615" y="0"/>
                    </a:moveTo>
                    <a:cubicBezTo>
                      <a:pt x="1708" y="0"/>
                      <a:pt x="779" y="170"/>
                      <a:pt x="371" y="311"/>
                    </a:cubicBezTo>
                    <a:cubicBezTo>
                      <a:pt x="256" y="368"/>
                      <a:pt x="290" y="525"/>
                      <a:pt x="386" y="525"/>
                    </a:cubicBezTo>
                    <a:cubicBezTo>
                      <a:pt x="402" y="525"/>
                      <a:pt x="419" y="521"/>
                      <a:pt x="438" y="511"/>
                    </a:cubicBezTo>
                    <a:cubicBezTo>
                      <a:pt x="969" y="323"/>
                      <a:pt x="1764" y="161"/>
                      <a:pt x="2534" y="161"/>
                    </a:cubicBezTo>
                    <a:cubicBezTo>
                      <a:pt x="3263" y="161"/>
                      <a:pt x="3969" y="306"/>
                      <a:pt x="4407" y="711"/>
                    </a:cubicBezTo>
                    <a:cubicBezTo>
                      <a:pt x="5441" y="1679"/>
                      <a:pt x="3473" y="2046"/>
                      <a:pt x="2906" y="2046"/>
                    </a:cubicBezTo>
                    <a:cubicBezTo>
                      <a:pt x="1872" y="2046"/>
                      <a:pt x="771" y="1212"/>
                      <a:pt x="238" y="378"/>
                    </a:cubicBezTo>
                    <a:cubicBezTo>
                      <a:pt x="218" y="338"/>
                      <a:pt x="185" y="322"/>
                      <a:pt x="153" y="322"/>
                    </a:cubicBezTo>
                    <a:cubicBezTo>
                      <a:pt x="78" y="322"/>
                      <a:pt x="1" y="408"/>
                      <a:pt x="71" y="478"/>
                    </a:cubicBezTo>
                    <a:cubicBezTo>
                      <a:pt x="705" y="1445"/>
                      <a:pt x="1739" y="2112"/>
                      <a:pt x="2906" y="2246"/>
                    </a:cubicBezTo>
                    <a:cubicBezTo>
                      <a:pt x="2955" y="2249"/>
                      <a:pt x="3009" y="2250"/>
                      <a:pt x="3068" y="2250"/>
                    </a:cubicBezTo>
                    <a:cubicBezTo>
                      <a:pt x="3655" y="2250"/>
                      <a:pt x="4686" y="2085"/>
                      <a:pt x="4808" y="1479"/>
                    </a:cubicBezTo>
                    <a:cubicBezTo>
                      <a:pt x="5059" y="321"/>
                      <a:pt x="3858" y="0"/>
                      <a:pt x="261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3"/>
              <p:cNvSpPr/>
              <p:nvPr/>
            </p:nvSpPr>
            <p:spPr>
              <a:xfrm rot="-1607166">
                <a:off x="366768" y="850057"/>
                <a:ext cx="96683" cy="20072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541" extrusionOk="0">
                    <a:moveTo>
                      <a:pt x="1846" y="191"/>
                    </a:moveTo>
                    <a:cubicBezTo>
                      <a:pt x="2498" y="191"/>
                      <a:pt x="2392" y="1971"/>
                      <a:pt x="2336" y="2369"/>
                    </a:cubicBezTo>
                    <a:cubicBezTo>
                      <a:pt x="2140" y="3446"/>
                      <a:pt x="1657" y="4458"/>
                      <a:pt x="981" y="5313"/>
                    </a:cubicBezTo>
                    <a:lnTo>
                      <a:pt x="981" y="5313"/>
                    </a:lnTo>
                    <a:cubicBezTo>
                      <a:pt x="980" y="5300"/>
                      <a:pt x="975" y="5286"/>
                      <a:pt x="968" y="5271"/>
                    </a:cubicBezTo>
                    <a:cubicBezTo>
                      <a:pt x="401" y="3837"/>
                      <a:pt x="1" y="1502"/>
                      <a:pt x="1435" y="368"/>
                    </a:cubicBezTo>
                    <a:cubicBezTo>
                      <a:pt x="1597" y="245"/>
                      <a:pt x="1733" y="191"/>
                      <a:pt x="1846" y="191"/>
                    </a:cubicBezTo>
                    <a:close/>
                    <a:moveTo>
                      <a:pt x="1895" y="0"/>
                    </a:moveTo>
                    <a:cubicBezTo>
                      <a:pt x="1886" y="0"/>
                      <a:pt x="1877" y="0"/>
                      <a:pt x="1869" y="1"/>
                    </a:cubicBezTo>
                    <a:cubicBezTo>
                      <a:pt x="1235" y="34"/>
                      <a:pt x="734" y="735"/>
                      <a:pt x="501" y="1302"/>
                    </a:cubicBezTo>
                    <a:cubicBezTo>
                      <a:pt x="1" y="2536"/>
                      <a:pt x="301" y="4137"/>
                      <a:pt x="768" y="5338"/>
                    </a:cubicBezTo>
                    <a:cubicBezTo>
                      <a:pt x="793" y="5389"/>
                      <a:pt x="838" y="5411"/>
                      <a:pt x="880" y="5411"/>
                    </a:cubicBezTo>
                    <a:cubicBezTo>
                      <a:pt x="890" y="5411"/>
                      <a:pt x="900" y="5409"/>
                      <a:pt x="910" y="5407"/>
                    </a:cubicBezTo>
                    <a:lnTo>
                      <a:pt x="910" y="5407"/>
                    </a:lnTo>
                    <a:cubicBezTo>
                      <a:pt x="883" y="5473"/>
                      <a:pt x="945" y="5540"/>
                      <a:pt x="1005" y="5540"/>
                    </a:cubicBezTo>
                    <a:cubicBezTo>
                      <a:pt x="1028" y="5540"/>
                      <a:pt x="1051" y="5530"/>
                      <a:pt x="1068" y="5505"/>
                    </a:cubicBezTo>
                    <a:cubicBezTo>
                      <a:pt x="1935" y="4471"/>
                      <a:pt x="2436" y="3236"/>
                      <a:pt x="2602" y="1902"/>
                    </a:cubicBezTo>
                    <a:cubicBezTo>
                      <a:pt x="2635" y="1473"/>
                      <a:pt x="2668" y="0"/>
                      <a:pt x="189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3"/>
              <p:cNvSpPr/>
              <p:nvPr/>
            </p:nvSpPr>
            <p:spPr>
              <a:xfrm rot="-1607166">
                <a:off x="495136" y="830587"/>
                <a:ext cx="167466" cy="90887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2509" extrusionOk="0">
                    <a:moveTo>
                      <a:pt x="3229" y="196"/>
                    </a:moveTo>
                    <a:cubicBezTo>
                      <a:pt x="3393" y="196"/>
                      <a:pt x="3557" y="212"/>
                      <a:pt x="3722" y="249"/>
                    </a:cubicBezTo>
                    <a:cubicBezTo>
                      <a:pt x="4489" y="449"/>
                      <a:pt x="4456" y="1250"/>
                      <a:pt x="4022" y="1717"/>
                    </a:cubicBezTo>
                    <a:cubicBezTo>
                      <a:pt x="3722" y="2050"/>
                      <a:pt x="3288" y="2250"/>
                      <a:pt x="2821" y="2317"/>
                    </a:cubicBezTo>
                    <a:cubicBezTo>
                      <a:pt x="2761" y="2323"/>
                      <a:pt x="2700" y="2327"/>
                      <a:pt x="2638" y="2327"/>
                    </a:cubicBezTo>
                    <a:cubicBezTo>
                      <a:pt x="1805" y="2327"/>
                      <a:pt x="937" y="1748"/>
                      <a:pt x="291" y="1262"/>
                    </a:cubicBezTo>
                    <a:lnTo>
                      <a:pt x="291" y="1262"/>
                    </a:lnTo>
                    <a:cubicBezTo>
                      <a:pt x="301" y="1260"/>
                      <a:pt x="310" y="1256"/>
                      <a:pt x="320" y="1250"/>
                    </a:cubicBezTo>
                    <a:cubicBezTo>
                      <a:pt x="1212" y="847"/>
                      <a:pt x="2203" y="196"/>
                      <a:pt x="3229" y="196"/>
                    </a:cubicBezTo>
                    <a:close/>
                    <a:moveTo>
                      <a:pt x="3144" y="0"/>
                    </a:moveTo>
                    <a:cubicBezTo>
                      <a:pt x="3042" y="0"/>
                      <a:pt x="2945" y="6"/>
                      <a:pt x="2855" y="15"/>
                    </a:cubicBezTo>
                    <a:cubicBezTo>
                      <a:pt x="1921" y="149"/>
                      <a:pt x="1054" y="682"/>
                      <a:pt x="220" y="1083"/>
                    </a:cubicBezTo>
                    <a:cubicBezTo>
                      <a:pt x="174" y="1105"/>
                      <a:pt x="160" y="1140"/>
                      <a:pt x="164" y="1172"/>
                    </a:cubicBezTo>
                    <a:lnTo>
                      <a:pt x="164" y="1172"/>
                    </a:lnTo>
                    <a:cubicBezTo>
                      <a:pt x="158" y="1170"/>
                      <a:pt x="151" y="1169"/>
                      <a:pt x="145" y="1169"/>
                    </a:cubicBezTo>
                    <a:cubicBezTo>
                      <a:pt x="62" y="1169"/>
                      <a:pt x="0" y="1326"/>
                      <a:pt x="86" y="1383"/>
                    </a:cubicBezTo>
                    <a:cubicBezTo>
                      <a:pt x="823" y="1922"/>
                      <a:pt x="1729" y="2509"/>
                      <a:pt x="2681" y="2509"/>
                    </a:cubicBezTo>
                    <a:cubicBezTo>
                      <a:pt x="2849" y="2509"/>
                      <a:pt x="3018" y="2490"/>
                      <a:pt x="3188" y="2450"/>
                    </a:cubicBezTo>
                    <a:cubicBezTo>
                      <a:pt x="3889" y="2284"/>
                      <a:pt x="4623" y="1650"/>
                      <a:pt x="4556" y="916"/>
                    </a:cubicBezTo>
                    <a:cubicBezTo>
                      <a:pt x="4527" y="200"/>
                      <a:pt x="3761" y="0"/>
                      <a:pt x="314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3"/>
              <p:cNvSpPr/>
              <p:nvPr/>
            </p:nvSpPr>
            <p:spPr>
              <a:xfrm rot="-1607166">
                <a:off x="480383" y="596024"/>
                <a:ext cx="88243" cy="163337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509" extrusionOk="0">
                    <a:moveTo>
                      <a:pt x="850" y="224"/>
                    </a:moveTo>
                    <a:cubicBezTo>
                      <a:pt x="942" y="224"/>
                      <a:pt x="1047" y="250"/>
                      <a:pt x="1168" y="308"/>
                    </a:cubicBezTo>
                    <a:cubicBezTo>
                      <a:pt x="2435" y="942"/>
                      <a:pt x="1501" y="3177"/>
                      <a:pt x="1168" y="4111"/>
                    </a:cubicBezTo>
                    <a:cubicBezTo>
                      <a:pt x="1167" y="4114"/>
                      <a:pt x="1166" y="4118"/>
                      <a:pt x="1165" y="4121"/>
                    </a:cubicBezTo>
                    <a:lnTo>
                      <a:pt x="1165" y="4121"/>
                    </a:lnTo>
                    <a:cubicBezTo>
                      <a:pt x="665" y="3521"/>
                      <a:pt x="354" y="2795"/>
                      <a:pt x="234" y="2043"/>
                    </a:cubicBezTo>
                    <a:cubicBezTo>
                      <a:pt x="204" y="1517"/>
                      <a:pt x="201" y="224"/>
                      <a:pt x="850" y="224"/>
                    </a:cubicBezTo>
                    <a:close/>
                    <a:moveTo>
                      <a:pt x="855" y="0"/>
                    </a:moveTo>
                    <a:cubicBezTo>
                      <a:pt x="815" y="0"/>
                      <a:pt x="775" y="3"/>
                      <a:pt x="734" y="8"/>
                    </a:cubicBezTo>
                    <a:cubicBezTo>
                      <a:pt x="133" y="75"/>
                      <a:pt x="67" y="1109"/>
                      <a:pt x="33" y="1542"/>
                    </a:cubicBezTo>
                    <a:cubicBezTo>
                      <a:pt x="0" y="2710"/>
                      <a:pt x="500" y="3611"/>
                      <a:pt x="1201" y="4478"/>
                    </a:cubicBezTo>
                    <a:cubicBezTo>
                      <a:pt x="1223" y="4500"/>
                      <a:pt x="1246" y="4509"/>
                      <a:pt x="1268" y="4509"/>
                    </a:cubicBezTo>
                    <a:cubicBezTo>
                      <a:pt x="1349" y="4509"/>
                      <a:pt x="1420" y="4389"/>
                      <a:pt x="1368" y="4311"/>
                    </a:cubicBezTo>
                    <a:lnTo>
                      <a:pt x="1334" y="4311"/>
                    </a:lnTo>
                    <a:cubicBezTo>
                      <a:pt x="1309" y="4284"/>
                      <a:pt x="1284" y="4257"/>
                      <a:pt x="1259" y="4229"/>
                    </a:cubicBezTo>
                    <a:lnTo>
                      <a:pt x="1259" y="4229"/>
                    </a:lnTo>
                    <a:cubicBezTo>
                      <a:pt x="1260" y="4229"/>
                      <a:pt x="1261" y="4229"/>
                      <a:pt x="1261" y="4229"/>
                    </a:cubicBezTo>
                    <a:cubicBezTo>
                      <a:pt x="1306" y="4229"/>
                      <a:pt x="1353" y="4203"/>
                      <a:pt x="1368" y="4144"/>
                    </a:cubicBezTo>
                    <a:cubicBezTo>
                      <a:pt x="1768" y="3310"/>
                      <a:pt x="1968" y="2376"/>
                      <a:pt x="2001" y="1442"/>
                    </a:cubicBezTo>
                    <a:cubicBezTo>
                      <a:pt x="2001" y="811"/>
                      <a:pt x="1553" y="0"/>
                      <a:pt x="8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3"/>
              <p:cNvSpPr/>
              <p:nvPr/>
            </p:nvSpPr>
            <p:spPr>
              <a:xfrm rot="-1607166">
                <a:off x="533986" y="427815"/>
                <a:ext cx="154715" cy="17619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864" extrusionOk="0">
                    <a:moveTo>
                      <a:pt x="2628" y="0"/>
                    </a:moveTo>
                    <a:cubicBezTo>
                      <a:pt x="1906" y="0"/>
                      <a:pt x="1301" y="822"/>
                      <a:pt x="935" y="1357"/>
                    </a:cubicBezTo>
                    <a:cubicBezTo>
                      <a:pt x="401" y="2258"/>
                      <a:pt x="1" y="3626"/>
                      <a:pt x="468" y="4626"/>
                    </a:cubicBezTo>
                    <a:cubicBezTo>
                      <a:pt x="487" y="4656"/>
                      <a:pt x="515" y="4668"/>
                      <a:pt x="544" y="4668"/>
                    </a:cubicBezTo>
                    <a:cubicBezTo>
                      <a:pt x="615" y="4668"/>
                      <a:pt x="691" y="4597"/>
                      <a:pt x="668" y="4526"/>
                    </a:cubicBezTo>
                    <a:cubicBezTo>
                      <a:pt x="67" y="3259"/>
                      <a:pt x="1068" y="357"/>
                      <a:pt x="2636" y="223"/>
                    </a:cubicBezTo>
                    <a:cubicBezTo>
                      <a:pt x="2650" y="222"/>
                      <a:pt x="2664" y="222"/>
                      <a:pt x="2678" y="222"/>
                    </a:cubicBezTo>
                    <a:cubicBezTo>
                      <a:pt x="3191" y="222"/>
                      <a:pt x="3575" y="801"/>
                      <a:pt x="3770" y="1191"/>
                    </a:cubicBezTo>
                    <a:cubicBezTo>
                      <a:pt x="3970" y="1791"/>
                      <a:pt x="3737" y="2425"/>
                      <a:pt x="3436" y="2925"/>
                    </a:cubicBezTo>
                    <a:cubicBezTo>
                      <a:pt x="2922" y="3825"/>
                      <a:pt x="1819" y="4663"/>
                      <a:pt x="755" y="4663"/>
                    </a:cubicBezTo>
                    <a:cubicBezTo>
                      <a:pt x="715" y="4663"/>
                      <a:pt x="674" y="4662"/>
                      <a:pt x="634" y="4660"/>
                    </a:cubicBezTo>
                    <a:cubicBezTo>
                      <a:pt x="501" y="4660"/>
                      <a:pt x="501" y="4860"/>
                      <a:pt x="634" y="4860"/>
                    </a:cubicBezTo>
                    <a:cubicBezTo>
                      <a:pt x="675" y="4862"/>
                      <a:pt x="715" y="4863"/>
                      <a:pt x="755" y="4863"/>
                    </a:cubicBezTo>
                    <a:cubicBezTo>
                      <a:pt x="1978" y="4863"/>
                      <a:pt x="3122" y="3892"/>
                      <a:pt x="3703" y="2858"/>
                    </a:cubicBezTo>
                    <a:cubicBezTo>
                      <a:pt x="4270" y="1924"/>
                      <a:pt x="4137" y="590"/>
                      <a:pt x="3036" y="90"/>
                    </a:cubicBezTo>
                    <a:cubicBezTo>
                      <a:pt x="2897" y="28"/>
                      <a:pt x="2760" y="0"/>
                      <a:pt x="262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3"/>
              <p:cNvSpPr/>
              <p:nvPr/>
            </p:nvSpPr>
            <p:spPr>
              <a:xfrm rot="-1607166">
                <a:off x="381802" y="1552966"/>
                <a:ext cx="44737" cy="3387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935" extrusionOk="0">
                    <a:moveTo>
                      <a:pt x="601" y="0"/>
                    </a:moveTo>
                    <a:cubicBezTo>
                      <a:pt x="0" y="0"/>
                      <a:pt x="0" y="934"/>
                      <a:pt x="601" y="934"/>
                    </a:cubicBezTo>
                    <a:cubicBezTo>
                      <a:pt x="1235" y="901"/>
                      <a:pt x="1235" y="0"/>
                      <a:pt x="6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43" name="Google Shape;3543;p23"/>
            <p:cNvSpPr/>
            <p:nvPr/>
          </p:nvSpPr>
          <p:spPr>
            <a:xfrm>
              <a:off x="102705" y="1883073"/>
              <a:ext cx="67596" cy="6455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44" name="Google Shape;3544;p23"/>
          <p:cNvGrpSpPr/>
          <p:nvPr/>
        </p:nvGrpSpPr>
        <p:grpSpPr>
          <a:xfrm>
            <a:off x="9208119" y="4649670"/>
            <a:ext cx="3610981" cy="2443289"/>
            <a:chOff x="6906089" y="3487252"/>
            <a:chExt cx="2708236" cy="1832467"/>
          </a:xfrm>
        </p:grpSpPr>
        <p:sp>
          <p:nvSpPr>
            <p:cNvPr id="3545" name="Google Shape;3545;p23"/>
            <p:cNvSpPr/>
            <p:nvPr/>
          </p:nvSpPr>
          <p:spPr>
            <a:xfrm>
              <a:off x="7903254" y="4693877"/>
              <a:ext cx="64082" cy="50787"/>
            </a:xfrm>
            <a:custGeom>
              <a:avLst/>
              <a:gdLst/>
              <a:ahLst/>
              <a:cxnLst/>
              <a:rect l="l" t="t" r="r" b="b"/>
              <a:pathLst>
                <a:path w="1769" h="1402" extrusionOk="0">
                  <a:moveTo>
                    <a:pt x="868" y="1"/>
                  </a:moveTo>
                  <a:cubicBezTo>
                    <a:pt x="0" y="68"/>
                    <a:pt x="0" y="1335"/>
                    <a:pt x="868" y="1402"/>
                  </a:cubicBezTo>
                  <a:cubicBezTo>
                    <a:pt x="1768" y="1335"/>
                    <a:pt x="1768" y="68"/>
                    <a:pt x="8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23"/>
            <p:cNvSpPr/>
            <p:nvPr/>
          </p:nvSpPr>
          <p:spPr>
            <a:xfrm>
              <a:off x="6906089" y="4810514"/>
              <a:ext cx="143813" cy="143994"/>
            </a:xfrm>
            <a:custGeom>
              <a:avLst/>
              <a:gdLst/>
              <a:ahLst/>
              <a:cxnLst/>
              <a:rect l="l" t="t" r="r" b="b"/>
              <a:pathLst>
                <a:path w="3970" h="3975" extrusionOk="0">
                  <a:moveTo>
                    <a:pt x="940" y="0"/>
                  </a:moveTo>
                  <a:cubicBezTo>
                    <a:pt x="848" y="0"/>
                    <a:pt x="746" y="22"/>
                    <a:pt x="634" y="70"/>
                  </a:cubicBezTo>
                  <a:cubicBezTo>
                    <a:pt x="0" y="337"/>
                    <a:pt x="100" y="1371"/>
                    <a:pt x="167" y="1905"/>
                  </a:cubicBezTo>
                  <a:cubicBezTo>
                    <a:pt x="234" y="2572"/>
                    <a:pt x="400" y="3239"/>
                    <a:pt x="734" y="3873"/>
                  </a:cubicBezTo>
                  <a:cubicBezTo>
                    <a:pt x="755" y="3937"/>
                    <a:pt x="819" y="3974"/>
                    <a:pt x="888" y="3974"/>
                  </a:cubicBezTo>
                  <a:cubicBezTo>
                    <a:pt x="926" y="3974"/>
                    <a:pt x="965" y="3963"/>
                    <a:pt x="1001" y="3939"/>
                  </a:cubicBezTo>
                  <a:lnTo>
                    <a:pt x="1234" y="3939"/>
                  </a:lnTo>
                  <a:cubicBezTo>
                    <a:pt x="1668" y="3739"/>
                    <a:pt x="2068" y="3472"/>
                    <a:pt x="2402" y="3139"/>
                  </a:cubicBezTo>
                  <a:cubicBezTo>
                    <a:pt x="2835" y="2738"/>
                    <a:pt x="3970" y="1771"/>
                    <a:pt x="3236" y="1204"/>
                  </a:cubicBezTo>
                  <a:cubicBezTo>
                    <a:pt x="3133" y="1120"/>
                    <a:pt x="3012" y="1086"/>
                    <a:pt x="2885" y="1086"/>
                  </a:cubicBezTo>
                  <a:cubicBezTo>
                    <a:pt x="2558" y="1086"/>
                    <a:pt x="2194" y="1312"/>
                    <a:pt x="2001" y="1504"/>
                  </a:cubicBezTo>
                  <a:cubicBezTo>
                    <a:pt x="1801" y="1671"/>
                    <a:pt x="1635" y="1871"/>
                    <a:pt x="1501" y="2071"/>
                  </a:cubicBezTo>
                  <a:cubicBezTo>
                    <a:pt x="1568" y="1738"/>
                    <a:pt x="1635" y="1404"/>
                    <a:pt x="1635" y="1071"/>
                  </a:cubicBezTo>
                  <a:cubicBezTo>
                    <a:pt x="1635" y="594"/>
                    <a:pt x="1423" y="0"/>
                    <a:pt x="94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47" name="Google Shape;3547;p23"/>
            <p:cNvGrpSpPr/>
            <p:nvPr/>
          </p:nvGrpSpPr>
          <p:grpSpPr>
            <a:xfrm rot="-1253440">
              <a:off x="8393308" y="3636190"/>
              <a:ext cx="1048937" cy="1158529"/>
              <a:chOff x="8231925" y="3292177"/>
              <a:chExt cx="1048895" cy="1158482"/>
            </a:xfrm>
          </p:grpSpPr>
          <p:sp>
            <p:nvSpPr>
              <p:cNvPr id="3548" name="Google Shape;3548;p23"/>
              <p:cNvSpPr/>
              <p:nvPr/>
            </p:nvSpPr>
            <p:spPr>
              <a:xfrm>
                <a:off x="8308758" y="3292177"/>
                <a:ext cx="972062" cy="1073347"/>
              </a:xfrm>
              <a:custGeom>
                <a:avLst/>
                <a:gdLst/>
                <a:ahLst/>
                <a:cxnLst/>
                <a:rect l="l" t="t" r="r" b="b"/>
                <a:pathLst>
                  <a:path w="26834" h="29630" extrusionOk="0">
                    <a:moveTo>
                      <a:pt x="26729" y="0"/>
                    </a:moveTo>
                    <a:cubicBezTo>
                      <a:pt x="26675" y="0"/>
                      <a:pt x="26617" y="34"/>
                      <a:pt x="26600" y="101"/>
                    </a:cubicBezTo>
                    <a:lnTo>
                      <a:pt x="26633" y="101"/>
                    </a:lnTo>
                    <a:cubicBezTo>
                      <a:pt x="26533" y="3436"/>
                      <a:pt x="24532" y="6338"/>
                      <a:pt x="22364" y="8740"/>
                    </a:cubicBezTo>
                    <a:cubicBezTo>
                      <a:pt x="20162" y="11142"/>
                      <a:pt x="17727" y="13277"/>
                      <a:pt x="15058" y="15178"/>
                    </a:cubicBezTo>
                    <a:cubicBezTo>
                      <a:pt x="9454" y="19348"/>
                      <a:pt x="3684" y="23317"/>
                      <a:pt x="48" y="29488"/>
                    </a:cubicBezTo>
                    <a:cubicBezTo>
                      <a:pt x="1" y="29559"/>
                      <a:pt x="70" y="29630"/>
                      <a:pt x="150" y="29630"/>
                    </a:cubicBezTo>
                    <a:cubicBezTo>
                      <a:pt x="184" y="29630"/>
                      <a:pt x="219" y="29618"/>
                      <a:pt x="248" y="29588"/>
                    </a:cubicBezTo>
                    <a:cubicBezTo>
                      <a:pt x="4084" y="23084"/>
                      <a:pt x="10322" y="19081"/>
                      <a:pt x="16193" y="14611"/>
                    </a:cubicBezTo>
                    <a:cubicBezTo>
                      <a:pt x="18794" y="12643"/>
                      <a:pt x="21196" y="10441"/>
                      <a:pt x="23331" y="7939"/>
                    </a:cubicBezTo>
                    <a:cubicBezTo>
                      <a:pt x="25166" y="5738"/>
                      <a:pt x="26733" y="3036"/>
                      <a:pt x="26834" y="101"/>
                    </a:cubicBezTo>
                    <a:cubicBezTo>
                      <a:pt x="26834" y="34"/>
                      <a:pt x="26784" y="0"/>
                      <a:pt x="2672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3"/>
              <p:cNvSpPr/>
              <p:nvPr/>
            </p:nvSpPr>
            <p:spPr>
              <a:xfrm>
                <a:off x="8834893" y="3788934"/>
                <a:ext cx="170040" cy="205504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5673" extrusionOk="0">
                    <a:moveTo>
                      <a:pt x="2701" y="220"/>
                    </a:moveTo>
                    <a:cubicBezTo>
                      <a:pt x="3278" y="1286"/>
                      <a:pt x="4369" y="5435"/>
                      <a:pt x="2469" y="5468"/>
                    </a:cubicBezTo>
                    <a:cubicBezTo>
                      <a:pt x="2461" y="5468"/>
                      <a:pt x="2453" y="5468"/>
                      <a:pt x="2445" y="5468"/>
                    </a:cubicBezTo>
                    <a:cubicBezTo>
                      <a:pt x="357" y="5468"/>
                      <a:pt x="2099" y="1203"/>
                      <a:pt x="2701" y="220"/>
                    </a:cubicBezTo>
                    <a:close/>
                    <a:moveTo>
                      <a:pt x="2657" y="1"/>
                    </a:moveTo>
                    <a:cubicBezTo>
                      <a:pt x="2625" y="1"/>
                      <a:pt x="2591" y="20"/>
                      <a:pt x="2569" y="64"/>
                    </a:cubicBezTo>
                    <a:cubicBezTo>
                      <a:pt x="1902" y="1031"/>
                      <a:pt x="1" y="5501"/>
                      <a:pt x="2302" y="5668"/>
                    </a:cubicBezTo>
                    <a:cubicBezTo>
                      <a:pt x="2345" y="5671"/>
                      <a:pt x="2387" y="5672"/>
                      <a:pt x="2427" y="5672"/>
                    </a:cubicBezTo>
                    <a:cubicBezTo>
                      <a:pt x="4693" y="5672"/>
                      <a:pt x="3459" y="1146"/>
                      <a:pt x="2869" y="64"/>
                    </a:cubicBezTo>
                    <a:cubicBezTo>
                      <a:pt x="2847" y="20"/>
                      <a:pt x="2810" y="1"/>
                      <a:pt x="2773" y="1"/>
                    </a:cubicBezTo>
                    <a:cubicBezTo>
                      <a:pt x="2751" y="1"/>
                      <a:pt x="2729" y="8"/>
                      <a:pt x="2710" y="19"/>
                    </a:cubicBezTo>
                    <a:lnTo>
                      <a:pt x="2710" y="19"/>
                    </a:lnTo>
                    <a:cubicBezTo>
                      <a:pt x="2695" y="8"/>
                      <a:pt x="2676" y="1"/>
                      <a:pt x="265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3"/>
              <p:cNvSpPr/>
              <p:nvPr/>
            </p:nvSpPr>
            <p:spPr>
              <a:xfrm>
                <a:off x="8618846" y="3806757"/>
                <a:ext cx="196050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2265" extrusionOk="0">
                    <a:moveTo>
                      <a:pt x="2425" y="237"/>
                    </a:moveTo>
                    <a:cubicBezTo>
                      <a:pt x="2450" y="237"/>
                      <a:pt x="2474" y="238"/>
                      <a:pt x="2496" y="239"/>
                    </a:cubicBezTo>
                    <a:cubicBezTo>
                      <a:pt x="3463" y="239"/>
                      <a:pt x="4489" y="969"/>
                      <a:pt x="5054" y="1746"/>
                    </a:cubicBezTo>
                    <a:lnTo>
                      <a:pt x="5054" y="1746"/>
                    </a:lnTo>
                    <a:cubicBezTo>
                      <a:pt x="5044" y="1740"/>
                      <a:pt x="5032" y="1736"/>
                      <a:pt x="5020" y="1736"/>
                    </a:cubicBezTo>
                    <a:cubicBezTo>
                      <a:pt x="5012" y="1736"/>
                      <a:pt x="5005" y="1738"/>
                      <a:pt x="4997" y="1740"/>
                    </a:cubicBezTo>
                    <a:cubicBezTo>
                      <a:pt x="4435" y="1934"/>
                      <a:pt x="3603" y="2109"/>
                      <a:pt x="2811" y="2109"/>
                    </a:cubicBezTo>
                    <a:cubicBezTo>
                      <a:pt x="2100" y="2109"/>
                      <a:pt x="1420" y="1968"/>
                      <a:pt x="995" y="1573"/>
                    </a:cubicBezTo>
                    <a:cubicBezTo>
                      <a:pt x="0" y="643"/>
                      <a:pt x="1782" y="237"/>
                      <a:pt x="2425" y="237"/>
                    </a:cubicBezTo>
                    <a:close/>
                    <a:moveTo>
                      <a:pt x="2335" y="1"/>
                    </a:moveTo>
                    <a:cubicBezTo>
                      <a:pt x="1748" y="1"/>
                      <a:pt x="716" y="169"/>
                      <a:pt x="594" y="806"/>
                    </a:cubicBezTo>
                    <a:cubicBezTo>
                      <a:pt x="347" y="1947"/>
                      <a:pt x="1509" y="2264"/>
                      <a:pt x="2733" y="2264"/>
                    </a:cubicBezTo>
                    <a:cubicBezTo>
                      <a:pt x="3656" y="2264"/>
                      <a:pt x="4615" y="2084"/>
                      <a:pt x="5031" y="1940"/>
                    </a:cubicBezTo>
                    <a:cubicBezTo>
                      <a:pt x="5099" y="1923"/>
                      <a:pt x="5115" y="1862"/>
                      <a:pt x="5101" y="1812"/>
                    </a:cubicBezTo>
                    <a:lnTo>
                      <a:pt x="5101" y="1812"/>
                    </a:lnTo>
                    <a:cubicBezTo>
                      <a:pt x="5123" y="1843"/>
                      <a:pt x="5144" y="1875"/>
                      <a:pt x="5164" y="1907"/>
                    </a:cubicBezTo>
                    <a:cubicBezTo>
                      <a:pt x="5184" y="1936"/>
                      <a:pt x="5215" y="1948"/>
                      <a:pt x="5247" y="1948"/>
                    </a:cubicBezTo>
                    <a:cubicBezTo>
                      <a:pt x="5325" y="1948"/>
                      <a:pt x="5411" y="1878"/>
                      <a:pt x="5364" y="1807"/>
                    </a:cubicBezTo>
                    <a:cubicBezTo>
                      <a:pt x="4697" y="806"/>
                      <a:pt x="3663" y="172"/>
                      <a:pt x="2496" y="6"/>
                    </a:cubicBezTo>
                    <a:cubicBezTo>
                      <a:pt x="2447" y="3"/>
                      <a:pt x="2394" y="1"/>
                      <a:pt x="233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3"/>
              <p:cNvSpPr/>
              <p:nvPr/>
            </p:nvSpPr>
            <p:spPr>
              <a:xfrm>
                <a:off x="8631923" y="3961692"/>
                <a:ext cx="96685" cy="200578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537" extrusionOk="0">
                    <a:moveTo>
                      <a:pt x="1693" y="248"/>
                    </a:moveTo>
                    <a:cubicBezTo>
                      <a:pt x="1695" y="253"/>
                      <a:pt x="1698" y="259"/>
                      <a:pt x="1701" y="265"/>
                    </a:cubicBezTo>
                    <a:cubicBezTo>
                      <a:pt x="2268" y="1733"/>
                      <a:pt x="2668" y="4068"/>
                      <a:pt x="1234" y="5169"/>
                    </a:cubicBezTo>
                    <a:cubicBezTo>
                      <a:pt x="1072" y="5292"/>
                      <a:pt x="936" y="5345"/>
                      <a:pt x="823" y="5345"/>
                    </a:cubicBezTo>
                    <a:cubicBezTo>
                      <a:pt x="172" y="5345"/>
                      <a:pt x="281" y="3565"/>
                      <a:pt x="367" y="3167"/>
                    </a:cubicBezTo>
                    <a:cubicBezTo>
                      <a:pt x="563" y="2088"/>
                      <a:pt x="1016" y="1073"/>
                      <a:pt x="1693" y="248"/>
                    </a:cubicBezTo>
                    <a:close/>
                    <a:moveTo>
                      <a:pt x="1655" y="1"/>
                    </a:moveTo>
                    <a:cubicBezTo>
                      <a:pt x="1635" y="1"/>
                      <a:pt x="1615" y="10"/>
                      <a:pt x="1601" y="32"/>
                    </a:cubicBezTo>
                    <a:cubicBezTo>
                      <a:pt x="734" y="1066"/>
                      <a:pt x="233" y="2333"/>
                      <a:pt x="66" y="3668"/>
                    </a:cubicBezTo>
                    <a:cubicBezTo>
                      <a:pt x="33" y="4096"/>
                      <a:pt x="1" y="5536"/>
                      <a:pt x="774" y="5536"/>
                    </a:cubicBezTo>
                    <a:cubicBezTo>
                      <a:pt x="782" y="5536"/>
                      <a:pt x="791" y="5536"/>
                      <a:pt x="800" y="5536"/>
                    </a:cubicBezTo>
                    <a:cubicBezTo>
                      <a:pt x="1434" y="5536"/>
                      <a:pt x="1934" y="4802"/>
                      <a:pt x="2168" y="4268"/>
                    </a:cubicBezTo>
                    <a:cubicBezTo>
                      <a:pt x="2668" y="3001"/>
                      <a:pt x="2368" y="1433"/>
                      <a:pt x="1901" y="199"/>
                    </a:cubicBezTo>
                    <a:cubicBezTo>
                      <a:pt x="1875" y="159"/>
                      <a:pt x="1828" y="140"/>
                      <a:pt x="1784" y="140"/>
                    </a:cubicBezTo>
                    <a:cubicBezTo>
                      <a:pt x="1778" y="140"/>
                      <a:pt x="1771" y="141"/>
                      <a:pt x="1764" y="142"/>
                    </a:cubicBezTo>
                    <a:lnTo>
                      <a:pt x="1764" y="142"/>
                    </a:lnTo>
                    <a:cubicBezTo>
                      <a:pt x="1775" y="73"/>
                      <a:pt x="1711" y="1"/>
                      <a:pt x="165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3"/>
              <p:cNvSpPr/>
              <p:nvPr/>
            </p:nvSpPr>
            <p:spPr>
              <a:xfrm>
                <a:off x="8418013" y="4009473"/>
                <a:ext cx="167432" cy="90961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2511" extrusionOk="0">
                    <a:moveTo>
                      <a:pt x="2038" y="197"/>
                    </a:moveTo>
                    <a:cubicBezTo>
                      <a:pt x="2856" y="197"/>
                      <a:pt x="3680" y="767"/>
                      <a:pt x="4310" y="1244"/>
                    </a:cubicBezTo>
                    <a:lnTo>
                      <a:pt x="4310" y="1244"/>
                    </a:lnTo>
                    <a:cubicBezTo>
                      <a:pt x="4308" y="1245"/>
                      <a:pt x="4306" y="1246"/>
                      <a:pt x="4304" y="1248"/>
                    </a:cubicBezTo>
                    <a:cubicBezTo>
                      <a:pt x="3393" y="1646"/>
                      <a:pt x="2409" y="2312"/>
                      <a:pt x="1414" y="2312"/>
                    </a:cubicBezTo>
                    <a:cubicBezTo>
                      <a:pt x="1243" y="2312"/>
                      <a:pt x="1072" y="2293"/>
                      <a:pt x="901" y="2249"/>
                    </a:cubicBezTo>
                    <a:cubicBezTo>
                      <a:pt x="134" y="2082"/>
                      <a:pt x="167" y="1248"/>
                      <a:pt x="568" y="781"/>
                    </a:cubicBezTo>
                    <a:cubicBezTo>
                      <a:pt x="901" y="447"/>
                      <a:pt x="1335" y="247"/>
                      <a:pt x="1802" y="214"/>
                    </a:cubicBezTo>
                    <a:cubicBezTo>
                      <a:pt x="1881" y="203"/>
                      <a:pt x="1959" y="197"/>
                      <a:pt x="2038" y="197"/>
                    </a:cubicBezTo>
                    <a:close/>
                    <a:moveTo>
                      <a:pt x="1882" y="1"/>
                    </a:moveTo>
                    <a:cubicBezTo>
                      <a:pt x="1733" y="1"/>
                      <a:pt x="1584" y="15"/>
                      <a:pt x="1435" y="47"/>
                    </a:cubicBezTo>
                    <a:cubicBezTo>
                      <a:pt x="734" y="214"/>
                      <a:pt x="1" y="848"/>
                      <a:pt x="34" y="1615"/>
                    </a:cubicBezTo>
                    <a:cubicBezTo>
                      <a:pt x="89" y="2297"/>
                      <a:pt x="791" y="2511"/>
                      <a:pt x="1374" y="2511"/>
                    </a:cubicBezTo>
                    <a:cubicBezTo>
                      <a:pt x="1503" y="2511"/>
                      <a:pt x="1626" y="2500"/>
                      <a:pt x="1735" y="2482"/>
                    </a:cubicBezTo>
                    <a:cubicBezTo>
                      <a:pt x="2702" y="2349"/>
                      <a:pt x="3536" y="1815"/>
                      <a:pt x="4404" y="1415"/>
                    </a:cubicBezTo>
                    <a:cubicBezTo>
                      <a:pt x="4442" y="1402"/>
                      <a:pt x="4451" y="1365"/>
                      <a:pt x="4442" y="1328"/>
                    </a:cubicBezTo>
                    <a:lnTo>
                      <a:pt x="4442" y="1328"/>
                    </a:lnTo>
                    <a:cubicBezTo>
                      <a:pt x="4450" y="1329"/>
                      <a:pt x="4457" y="1330"/>
                      <a:pt x="4464" y="1330"/>
                    </a:cubicBezTo>
                    <a:cubicBezTo>
                      <a:pt x="4564" y="1330"/>
                      <a:pt x="4621" y="1199"/>
                      <a:pt x="4537" y="1114"/>
                    </a:cubicBezTo>
                    <a:cubicBezTo>
                      <a:pt x="3787" y="595"/>
                      <a:pt x="2837" y="1"/>
                      <a:pt x="188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3"/>
              <p:cNvSpPr/>
              <p:nvPr/>
            </p:nvSpPr>
            <p:spPr>
              <a:xfrm>
                <a:off x="8415586" y="4175421"/>
                <a:ext cx="88244" cy="162324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481" extrusionOk="0">
                    <a:moveTo>
                      <a:pt x="1272" y="384"/>
                    </a:moveTo>
                    <a:cubicBezTo>
                      <a:pt x="1777" y="960"/>
                      <a:pt x="2112" y="1688"/>
                      <a:pt x="2202" y="2471"/>
                    </a:cubicBezTo>
                    <a:cubicBezTo>
                      <a:pt x="2261" y="2967"/>
                      <a:pt x="2243" y="4256"/>
                      <a:pt x="1588" y="4256"/>
                    </a:cubicBezTo>
                    <a:cubicBezTo>
                      <a:pt x="1495" y="4256"/>
                      <a:pt x="1389" y="4230"/>
                      <a:pt x="1268" y="4172"/>
                    </a:cubicBezTo>
                    <a:cubicBezTo>
                      <a:pt x="1" y="3572"/>
                      <a:pt x="935" y="1304"/>
                      <a:pt x="1268" y="403"/>
                    </a:cubicBezTo>
                    <a:cubicBezTo>
                      <a:pt x="1270" y="396"/>
                      <a:pt x="1271" y="390"/>
                      <a:pt x="1272" y="384"/>
                    </a:cubicBezTo>
                    <a:close/>
                    <a:moveTo>
                      <a:pt x="1157" y="1"/>
                    </a:moveTo>
                    <a:cubicBezTo>
                      <a:pt x="1081" y="1"/>
                      <a:pt x="1018" y="94"/>
                      <a:pt x="1068" y="169"/>
                    </a:cubicBezTo>
                    <a:lnTo>
                      <a:pt x="1102" y="203"/>
                    </a:lnTo>
                    <a:cubicBezTo>
                      <a:pt x="1122" y="223"/>
                      <a:pt x="1141" y="243"/>
                      <a:pt x="1161" y="264"/>
                    </a:cubicBezTo>
                    <a:lnTo>
                      <a:pt x="1161" y="264"/>
                    </a:lnTo>
                    <a:cubicBezTo>
                      <a:pt x="1160" y="263"/>
                      <a:pt x="1158" y="263"/>
                      <a:pt x="1157" y="263"/>
                    </a:cubicBezTo>
                    <a:cubicBezTo>
                      <a:pt x="1118" y="263"/>
                      <a:pt x="1081" y="285"/>
                      <a:pt x="1068" y="336"/>
                    </a:cubicBezTo>
                    <a:cubicBezTo>
                      <a:pt x="668" y="1203"/>
                      <a:pt x="468" y="2104"/>
                      <a:pt x="434" y="3038"/>
                    </a:cubicBezTo>
                    <a:cubicBezTo>
                      <a:pt x="434" y="3670"/>
                      <a:pt x="883" y="4480"/>
                      <a:pt x="1581" y="4480"/>
                    </a:cubicBezTo>
                    <a:cubicBezTo>
                      <a:pt x="1621" y="4480"/>
                      <a:pt x="1661" y="4478"/>
                      <a:pt x="1702" y="4472"/>
                    </a:cubicBezTo>
                    <a:cubicBezTo>
                      <a:pt x="2336" y="4406"/>
                      <a:pt x="2369" y="3405"/>
                      <a:pt x="2403" y="2938"/>
                    </a:cubicBezTo>
                    <a:cubicBezTo>
                      <a:pt x="2436" y="1804"/>
                      <a:pt x="1936" y="903"/>
                      <a:pt x="1235" y="36"/>
                    </a:cubicBezTo>
                    <a:cubicBezTo>
                      <a:pt x="1210" y="11"/>
                      <a:pt x="1183" y="1"/>
                      <a:pt x="115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3"/>
              <p:cNvSpPr/>
              <p:nvPr/>
            </p:nvSpPr>
            <p:spPr>
              <a:xfrm>
                <a:off x="8231925" y="4274461"/>
                <a:ext cx="154717" cy="176198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864" extrusionOk="0">
                    <a:moveTo>
                      <a:pt x="3516" y="1"/>
                    </a:moveTo>
                    <a:cubicBezTo>
                      <a:pt x="2293" y="1"/>
                      <a:pt x="1149" y="972"/>
                      <a:pt x="568" y="2005"/>
                    </a:cubicBezTo>
                    <a:cubicBezTo>
                      <a:pt x="1" y="2939"/>
                      <a:pt x="134" y="4274"/>
                      <a:pt x="1268" y="4774"/>
                    </a:cubicBezTo>
                    <a:cubicBezTo>
                      <a:pt x="1402" y="4836"/>
                      <a:pt x="1535" y="4864"/>
                      <a:pt x="1665" y="4864"/>
                    </a:cubicBezTo>
                    <a:cubicBezTo>
                      <a:pt x="2374" y="4864"/>
                      <a:pt x="2998" y="4042"/>
                      <a:pt x="3336" y="3506"/>
                    </a:cubicBezTo>
                    <a:cubicBezTo>
                      <a:pt x="3870" y="2606"/>
                      <a:pt x="4270" y="1238"/>
                      <a:pt x="3803" y="237"/>
                    </a:cubicBezTo>
                    <a:cubicBezTo>
                      <a:pt x="3784" y="209"/>
                      <a:pt x="3757" y="197"/>
                      <a:pt x="3730" y="197"/>
                    </a:cubicBezTo>
                    <a:cubicBezTo>
                      <a:pt x="3661" y="197"/>
                      <a:pt x="3589" y="275"/>
                      <a:pt x="3636" y="371"/>
                    </a:cubicBezTo>
                    <a:lnTo>
                      <a:pt x="3603" y="371"/>
                    </a:lnTo>
                    <a:cubicBezTo>
                      <a:pt x="4204" y="1605"/>
                      <a:pt x="3236" y="4540"/>
                      <a:pt x="1635" y="4641"/>
                    </a:cubicBezTo>
                    <a:cubicBezTo>
                      <a:pt x="1620" y="4641"/>
                      <a:pt x="1605" y="4642"/>
                      <a:pt x="1590" y="4642"/>
                    </a:cubicBezTo>
                    <a:cubicBezTo>
                      <a:pt x="1079" y="4642"/>
                      <a:pt x="696" y="4095"/>
                      <a:pt x="534" y="3673"/>
                    </a:cubicBezTo>
                    <a:cubicBezTo>
                      <a:pt x="301" y="3073"/>
                      <a:pt x="534" y="2439"/>
                      <a:pt x="834" y="1939"/>
                    </a:cubicBezTo>
                    <a:cubicBezTo>
                      <a:pt x="1349" y="1039"/>
                      <a:pt x="2452" y="200"/>
                      <a:pt x="3516" y="200"/>
                    </a:cubicBezTo>
                    <a:cubicBezTo>
                      <a:pt x="3556" y="200"/>
                      <a:pt x="3596" y="202"/>
                      <a:pt x="3636" y="204"/>
                    </a:cubicBezTo>
                    <a:cubicBezTo>
                      <a:pt x="3770" y="204"/>
                      <a:pt x="3770" y="4"/>
                      <a:pt x="3636" y="4"/>
                    </a:cubicBezTo>
                    <a:cubicBezTo>
                      <a:pt x="3596" y="2"/>
                      <a:pt x="3556" y="1"/>
                      <a:pt x="35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5" name="Google Shape;3555;p23"/>
            <p:cNvGrpSpPr/>
            <p:nvPr/>
          </p:nvGrpSpPr>
          <p:grpSpPr>
            <a:xfrm rot="2700000" flipH="1">
              <a:off x="8159393" y="4829632"/>
              <a:ext cx="408102" cy="405131"/>
              <a:chOff x="233409" y="90004"/>
              <a:chExt cx="408106" cy="405134"/>
            </a:xfrm>
          </p:grpSpPr>
          <p:sp>
            <p:nvSpPr>
              <p:cNvPr id="3556" name="Google Shape;3556;p23"/>
              <p:cNvSpPr/>
              <p:nvPr/>
            </p:nvSpPr>
            <p:spPr>
              <a:xfrm rot="7807411">
                <a:off x="246987" y="202898"/>
                <a:ext cx="343996" cy="19547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5396" extrusionOk="0">
                    <a:moveTo>
                      <a:pt x="162" y="0"/>
                    </a:moveTo>
                    <a:cubicBezTo>
                      <a:pt x="84" y="0"/>
                      <a:pt x="0" y="86"/>
                      <a:pt x="47" y="156"/>
                    </a:cubicBezTo>
                    <a:cubicBezTo>
                      <a:pt x="748" y="1491"/>
                      <a:pt x="1515" y="2692"/>
                      <a:pt x="2949" y="3292"/>
                    </a:cubicBezTo>
                    <a:cubicBezTo>
                      <a:pt x="3916" y="3692"/>
                      <a:pt x="5051" y="3692"/>
                      <a:pt x="6018" y="3892"/>
                    </a:cubicBezTo>
                    <a:cubicBezTo>
                      <a:pt x="7219" y="4093"/>
                      <a:pt x="8353" y="4593"/>
                      <a:pt x="9254" y="5360"/>
                    </a:cubicBezTo>
                    <a:cubicBezTo>
                      <a:pt x="9279" y="5385"/>
                      <a:pt x="9308" y="5396"/>
                      <a:pt x="9336" y="5396"/>
                    </a:cubicBezTo>
                    <a:cubicBezTo>
                      <a:pt x="9420" y="5396"/>
                      <a:pt x="9495" y="5302"/>
                      <a:pt x="9420" y="5227"/>
                    </a:cubicBezTo>
                    <a:cubicBezTo>
                      <a:pt x="7919" y="3993"/>
                      <a:pt x="6185" y="3659"/>
                      <a:pt x="4317" y="3392"/>
                    </a:cubicBezTo>
                    <a:cubicBezTo>
                      <a:pt x="2249" y="3125"/>
                      <a:pt x="1181" y="1791"/>
                      <a:pt x="247" y="56"/>
                    </a:cubicBezTo>
                    <a:cubicBezTo>
                      <a:pt x="227" y="16"/>
                      <a:pt x="195" y="0"/>
                      <a:pt x="16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7" name="Google Shape;3557;p23"/>
              <p:cNvSpPr/>
              <p:nvPr/>
            </p:nvSpPr>
            <p:spPr>
              <a:xfrm rot="7807411">
                <a:off x="420325" y="157602"/>
                <a:ext cx="203877" cy="140084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867" extrusionOk="0">
                    <a:moveTo>
                      <a:pt x="5492" y="1"/>
                    </a:moveTo>
                    <a:cubicBezTo>
                      <a:pt x="5456" y="1"/>
                      <a:pt x="5427" y="22"/>
                      <a:pt x="5427" y="73"/>
                    </a:cubicBezTo>
                    <a:cubicBezTo>
                      <a:pt x="5227" y="1341"/>
                      <a:pt x="4927" y="2475"/>
                      <a:pt x="3759" y="3142"/>
                    </a:cubicBezTo>
                    <a:cubicBezTo>
                      <a:pt x="3055" y="3494"/>
                      <a:pt x="2299" y="3666"/>
                      <a:pt x="1540" y="3666"/>
                    </a:cubicBezTo>
                    <a:cubicBezTo>
                      <a:pt x="1077" y="3666"/>
                      <a:pt x="612" y="3602"/>
                      <a:pt x="157" y="3476"/>
                    </a:cubicBezTo>
                    <a:cubicBezTo>
                      <a:pt x="149" y="3473"/>
                      <a:pt x="142" y="3472"/>
                      <a:pt x="134" y="3472"/>
                    </a:cubicBezTo>
                    <a:cubicBezTo>
                      <a:pt x="48" y="3472"/>
                      <a:pt x="0" y="3645"/>
                      <a:pt x="123" y="3676"/>
                    </a:cubicBezTo>
                    <a:cubicBezTo>
                      <a:pt x="591" y="3802"/>
                      <a:pt x="1074" y="3866"/>
                      <a:pt x="1556" y="3866"/>
                    </a:cubicBezTo>
                    <a:cubicBezTo>
                      <a:pt x="2345" y="3866"/>
                      <a:pt x="3134" y="3694"/>
                      <a:pt x="3859" y="3342"/>
                    </a:cubicBezTo>
                    <a:cubicBezTo>
                      <a:pt x="5127" y="2742"/>
                      <a:pt x="5427" y="1374"/>
                      <a:pt x="5627" y="140"/>
                    </a:cubicBezTo>
                    <a:cubicBezTo>
                      <a:pt x="5627" y="58"/>
                      <a:pt x="5551" y="1"/>
                      <a:pt x="54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8" name="Google Shape;3558;p23"/>
              <p:cNvSpPr/>
              <p:nvPr/>
            </p:nvSpPr>
            <p:spPr>
              <a:xfrm rot="7807411">
                <a:off x="507243" y="205308"/>
                <a:ext cx="10904" cy="12599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478" extrusionOk="0">
                    <a:moveTo>
                      <a:pt x="134" y="0"/>
                    </a:moveTo>
                    <a:cubicBezTo>
                      <a:pt x="84" y="0"/>
                      <a:pt x="34" y="33"/>
                      <a:pt x="34" y="100"/>
                    </a:cubicBezTo>
                    <a:cubicBezTo>
                      <a:pt x="1" y="1201"/>
                      <a:pt x="67" y="2302"/>
                      <a:pt x="101" y="3402"/>
                    </a:cubicBezTo>
                    <a:cubicBezTo>
                      <a:pt x="101" y="3452"/>
                      <a:pt x="142" y="3477"/>
                      <a:pt x="188" y="3477"/>
                    </a:cubicBezTo>
                    <a:cubicBezTo>
                      <a:pt x="234" y="3477"/>
                      <a:pt x="284" y="3452"/>
                      <a:pt x="301" y="3402"/>
                    </a:cubicBezTo>
                    <a:cubicBezTo>
                      <a:pt x="301" y="2302"/>
                      <a:pt x="201" y="1201"/>
                      <a:pt x="234" y="100"/>
                    </a:cubicBezTo>
                    <a:cubicBezTo>
                      <a:pt x="234" y="33"/>
                      <a:pt x="184" y="0"/>
                      <a:pt x="13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9" name="Google Shape;3559;p23"/>
              <p:cNvSpPr/>
              <p:nvPr/>
            </p:nvSpPr>
            <p:spPr>
              <a:xfrm rot="7807411">
                <a:off x="459446" y="175597"/>
                <a:ext cx="124362" cy="50571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1396" extrusionOk="0">
                    <a:moveTo>
                      <a:pt x="164" y="1"/>
                    </a:moveTo>
                    <a:cubicBezTo>
                      <a:pt x="77" y="1"/>
                      <a:pt x="1" y="132"/>
                      <a:pt x="113" y="216"/>
                    </a:cubicBezTo>
                    <a:cubicBezTo>
                      <a:pt x="1014" y="883"/>
                      <a:pt x="2181" y="1050"/>
                      <a:pt x="3249" y="1384"/>
                    </a:cubicBezTo>
                    <a:cubicBezTo>
                      <a:pt x="3265" y="1392"/>
                      <a:pt x="3281" y="1396"/>
                      <a:pt x="3295" y="1396"/>
                    </a:cubicBezTo>
                    <a:cubicBezTo>
                      <a:pt x="3396" y="1396"/>
                      <a:pt x="3432" y="1213"/>
                      <a:pt x="3315" y="1184"/>
                    </a:cubicBezTo>
                    <a:cubicBezTo>
                      <a:pt x="2281" y="850"/>
                      <a:pt x="1114" y="683"/>
                      <a:pt x="213" y="16"/>
                    </a:cubicBezTo>
                    <a:cubicBezTo>
                      <a:pt x="197" y="6"/>
                      <a:pt x="180" y="1"/>
                      <a:pt x="16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0" name="Google Shape;3560;p23"/>
              <p:cNvSpPr/>
              <p:nvPr/>
            </p:nvSpPr>
            <p:spPr>
              <a:xfrm rot="7807411">
                <a:off x="577433" y="226308"/>
                <a:ext cx="41116" cy="30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34" extrusionOk="0">
                    <a:moveTo>
                      <a:pt x="568" y="0"/>
                    </a:moveTo>
                    <a:cubicBezTo>
                      <a:pt x="1" y="0"/>
                      <a:pt x="1" y="834"/>
                      <a:pt x="568" y="834"/>
                    </a:cubicBezTo>
                    <a:cubicBezTo>
                      <a:pt x="1135" y="834"/>
                      <a:pt x="1135" y="0"/>
                      <a:pt x="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1" name="Google Shape;3561;p23"/>
              <p:cNvSpPr/>
              <p:nvPr/>
            </p:nvSpPr>
            <p:spPr>
              <a:xfrm rot="7807411">
                <a:off x="538149" y="290914"/>
                <a:ext cx="42347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835" extrusionOk="0">
                    <a:moveTo>
                      <a:pt x="568" y="0"/>
                    </a:moveTo>
                    <a:cubicBezTo>
                      <a:pt x="1" y="0"/>
                      <a:pt x="1" y="834"/>
                      <a:pt x="568" y="834"/>
                    </a:cubicBezTo>
                    <a:lnTo>
                      <a:pt x="634" y="834"/>
                    </a:lnTo>
                    <a:cubicBezTo>
                      <a:pt x="1168" y="834"/>
                      <a:pt x="1168" y="0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2" name="Google Shape;3562;p23"/>
              <p:cNvSpPr/>
              <p:nvPr/>
            </p:nvSpPr>
            <p:spPr>
              <a:xfrm rot="7807411">
                <a:off x="501282" y="329396"/>
                <a:ext cx="30248" cy="3263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901" extrusionOk="0">
                    <a:moveTo>
                      <a:pt x="401" y="0"/>
                    </a:moveTo>
                    <a:cubicBezTo>
                      <a:pt x="167" y="0"/>
                      <a:pt x="1" y="200"/>
                      <a:pt x="1" y="434"/>
                    </a:cubicBezTo>
                    <a:lnTo>
                      <a:pt x="1" y="501"/>
                    </a:lnTo>
                    <a:cubicBezTo>
                      <a:pt x="1" y="767"/>
                      <a:pt x="209" y="901"/>
                      <a:pt x="417" y="901"/>
                    </a:cubicBezTo>
                    <a:cubicBezTo>
                      <a:pt x="626" y="901"/>
                      <a:pt x="834" y="767"/>
                      <a:pt x="834" y="501"/>
                    </a:cubicBezTo>
                    <a:lnTo>
                      <a:pt x="834" y="434"/>
                    </a:lnTo>
                    <a:cubicBezTo>
                      <a:pt x="834" y="200"/>
                      <a:pt x="634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3" name="Google Shape;3563;p23"/>
              <p:cNvSpPr/>
              <p:nvPr/>
            </p:nvSpPr>
            <p:spPr>
              <a:xfrm rot="7807411">
                <a:off x="558587" y="149883"/>
                <a:ext cx="30248" cy="36298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02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lnTo>
                      <a:pt x="0" y="601"/>
                    </a:lnTo>
                    <a:cubicBezTo>
                      <a:pt x="0" y="868"/>
                      <a:pt x="209" y="1001"/>
                      <a:pt x="417" y="1001"/>
                    </a:cubicBezTo>
                    <a:cubicBezTo>
                      <a:pt x="626" y="1001"/>
                      <a:pt x="834" y="868"/>
                      <a:pt x="834" y="601"/>
                    </a:cubicBezTo>
                    <a:lnTo>
                      <a:pt x="834" y="434"/>
                    </a:lnTo>
                    <a:cubicBezTo>
                      <a:pt x="834" y="201"/>
                      <a:pt x="634" y="1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4" name="Google Shape;3564;p23"/>
              <p:cNvSpPr/>
              <p:nvPr/>
            </p:nvSpPr>
            <p:spPr>
              <a:xfrm rot="7807411">
                <a:off x="516086" y="100346"/>
                <a:ext cx="41116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35" extrusionOk="0">
                    <a:moveTo>
                      <a:pt x="567" y="1"/>
                    </a:moveTo>
                    <a:cubicBezTo>
                      <a:pt x="0" y="1"/>
                      <a:pt x="0" y="835"/>
                      <a:pt x="567" y="835"/>
                    </a:cubicBezTo>
                    <a:cubicBezTo>
                      <a:pt x="1134" y="835"/>
                      <a:pt x="1134" y="1"/>
                      <a:pt x="5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565" name="Google Shape;3565;p23"/>
          <p:cNvGrpSpPr/>
          <p:nvPr/>
        </p:nvGrpSpPr>
        <p:grpSpPr>
          <a:xfrm rot="-456742">
            <a:off x="11472078" y="1046510"/>
            <a:ext cx="1010887" cy="718540"/>
            <a:chOff x="8213498" y="948701"/>
            <a:chExt cx="611658" cy="434768"/>
          </a:xfrm>
        </p:grpSpPr>
        <p:sp>
          <p:nvSpPr>
            <p:cNvPr id="3566" name="Google Shape;3566;p23"/>
            <p:cNvSpPr/>
            <p:nvPr/>
          </p:nvSpPr>
          <p:spPr>
            <a:xfrm>
              <a:off x="8325080" y="948701"/>
              <a:ext cx="500076" cy="422904"/>
            </a:xfrm>
            <a:custGeom>
              <a:avLst/>
              <a:gdLst/>
              <a:ahLst/>
              <a:cxnLst/>
              <a:rect l="l" t="t" r="r" b="b"/>
              <a:pathLst>
                <a:path w="13284" h="11234" extrusionOk="0">
                  <a:moveTo>
                    <a:pt x="11824" y="0"/>
                  </a:moveTo>
                  <a:cubicBezTo>
                    <a:pt x="9312" y="0"/>
                    <a:pt x="6711" y="1595"/>
                    <a:pt x="4823" y="2976"/>
                  </a:cubicBezTo>
                  <a:cubicBezTo>
                    <a:pt x="3555" y="3910"/>
                    <a:pt x="2521" y="5144"/>
                    <a:pt x="1821" y="6545"/>
                  </a:cubicBezTo>
                  <a:cubicBezTo>
                    <a:pt x="1054" y="7979"/>
                    <a:pt x="453" y="9514"/>
                    <a:pt x="20" y="11115"/>
                  </a:cubicBezTo>
                  <a:cubicBezTo>
                    <a:pt x="1" y="11190"/>
                    <a:pt x="56" y="11233"/>
                    <a:pt x="113" y="11233"/>
                  </a:cubicBezTo>
                  <a:cubicBezTo>
                    <a:pt x="158" y="11233"/>
                    <a:pt x="205" y="11207"/>
                    <a:pt x="220" y="11148"/>
                  </a:cubicBezTo>
                  <a:cubicBezTo>
                    <a:pt x="620" y="9680"/>
                    <a:pt x="1187" y="8246"/>
                    <a:pt x="1888" y="6878"/>
                  </a:cubicBezTo>
                  <a:cubicBezTo>
                    <a:pt x="2555" y="5411"/>
                    <a:pt x="3589" y="4110"/>
                    <a:pt x="4890" y="3142"/>
                  </a:cubicBezTo>
                  <a:cubicBezTo>
                    <a:pt x="6756" y="1785"/>
                    <a:pt x="9366" y="211"/>
                    <a:pt x="11825" y="211"/>
                  </a:cubicBezTo>
                  <a:cubicBezTo>
                    <a:pt x="12266" y="211"/>
                    <a:pt x="12703" y="262"/>
                    <a:pt x="13129" y="374"/>
                  </a:cubicBezTo>
                  <a:cubicBezTo>
                    <a:pt x="13138" y="377"/>
                    <a:pt x="13147" y="378"/>
                    <a:pt x="13155" y="378"/>
                  </a:cubicBezTo>
                  <a:cubicBezTo>
                    <a:pt x="13239" y="378"/>
                    <a:pt x="13284" y="234"/>
                    <a:pt x="13162" y="174"/>
                  </a:cubicBezTo>
                  <a:lnTo>
                    <a:pt x="13196" y="174"/>
                  </a:lnTo>
                  <a:cubicBezTo>
                    <a:pt x="12745" y="54"/>
                    <a:pt x="12286" y="0"/>
                    <a:pt x="1182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7" name="Google Shape;3567;p23"/>
            <p:cNvSpPr/>
            <p:nvPr/>
          </p:nvSpPr>
          <p:spPr>
            <a:xfrm>
              <a:off x="8224453" y="1205331"/>
              <a:ext cx="275448" cy="99232"/>
            </a:xfrm>
            <a:custGeom>
              <a:avLst/>
              <a:gdLst/>
              <a:ahLst/>
              <a:cxnLst/>
              <a:rect l="l" t="t" r="r" b="b"/>
              <a:pathLst>
                <a:path w="7317" h="2636" extrusionOk="0">
                  <a:moveTo>
                    <a:pt x="3649" y="0"/>
                  </a:moveTo>
                  <a:cubicBezTo>
                    <a:pt x="2417" y="0"/>
                    <a:pt x="1336" y="666"/>
                    <a:pt x="124" y="962"/>
                  </a:cubicBezTo>
                  <a:cubicBezTo>
                    <a:pt x="1" y="993"/>
                    <a:pt x="20" y="1166"/>
                    <a:pt x="155" y="1166"/>
                  </a:cubicBezTo>
                  <a:cubicBezTo>
                    <a:pt x="166" y="1166"/>
                    <a:pt x="178" y="1165"/>
                    <a:pt x="191" y="1162"/>
                  </a:cubicBezTo>
                  <a:cubicBezTo>
                    <a:pt x="1365" y="898"/>
                    <a:pt x="2409" y="221"/>
                    <a:pt x="3598" y="221"/>
                  </a:cubicBezTo>
                  <a:cubicBezTo>
                    <a:pt x="3760" y="221"/>
                    <a:pt x="3925" y="233"/>
                    <a:pt x="4094" y="261"/>
                  </a:cubicBezTo>
                  <a:cubicBezTo>
                    <a:pt x="5395" y="428"/>
                    <a:pt x="6762" y="1229"/>
                    <a:pt x="7096" y="2563"/>
                  </a:cubicBezTo>
                  <a:cubicBezTo>
                    <a:pt x="7108" y="2614"/>
                    <a:pt x="7146" y="2636"/>
                    <a:pt x="7185" y="2636"/>
                  </a:cubicBezTo>
                  <a:cubicBezTo>
                    <a:pt x="7248" y="2636"/>
                    <a:pt x="7317" y="2579"/>
                    <a:pt x="7296" y="2496"/>
                  </a:cubicBezTo>
                  <a:cubicBezTo>
                    <a:pt x="6996" y="1195"/>
                    <a:pt x="5761" y="462"/>
                    <a:pt x="4561" y="128"/>
                  </a:cubicBezTo>
                  <a:cubicBezTo>
                    <a:pt x="4246" y="38"/>
                    <a:pt x="3943" y="0"/>
                    <a:pt x="364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23"/>
            <p:cNvSpPr/>
            <p:nvPr/>
          </p:nvSpPr>
          <p:spPr>
            <a:xfrm>
              <a:off x="8252235" y="1209284"/>
              <a:ext cx="140265" cy="119448"/>
            </a:xfrm>
            <a:custGeom>
              <a:avLst/>
              <a:gdLst/>
              <a:ahLst/>
              <a:cxnLst/>
              <a:rect l="l" t="t" r="r" b="b"/>
              <a:pathLst>
                <a:path w="3726" h="3173" extrusionOk="0">
                  <a:moveTo>
                    <a:pt x="3574" y="0"/>
                  </a:moveTo>
                  <a:cubicBezTo>
                    <a:pt x="3541" y="0"/>
                    <a:pt x="3509" y="16"/>
                    <a:pt x="3489" y="56"/>
                  </a:cubicBezTo>
                  <a:cubicBezTo>
                    <a:pt x="2555" y="1224"/>
                    <a:pt x="1388" y="2225"/>
                    <a:pt x="87" y="2958"/>
                  </a:cubicBezTo>
                  <a:cubicBezTo>
                    <a:pt x="1" y="3016"/>
                    <a:pt x="63" y="3172"/>
                    <a:pt x="145" y="3172"/>
                  </a:cubicBezTo>
                  <a:cubicBezTo>
                    <a:pt x="159" y="3172"/>
                    <a:pt x="173" y="3168"/>
                    <a:pt x="187" y="3159"/>
                  </a:cubicBezTo>
                  <a:lnTo>
                    <a:pt x="187" y="3125"/>
                  </a:lnTo>
                  <a:cubicBezTo>
                    <a:pt x="1521" y="2358"/>
                    <a:pt x="2722" y="1357"/>
                    <a:pt x="3656" y="156"/>
                  </a:cubicBezTo>
                  <a:cubicBezTo>
                    <a:pt x="3726" y="87"/>
                    <a:pt x="3649" y="0"/>
                    <a:pt x="357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23"/>
            <p:cNvSpPr/>
            <p:nvPr/>
          </p:nvSpPr>
          <p:spPr>
            <a:xfrm>
              <a:off x="8383129" y="1211467"/>
              <a:ext cx="65766" cy="141846"/>
            </a:xfrm>
            <a:custGeom>
              <a:avLst/>
              <a:gdLst/>
              <a:ahLst/>
              <a:cxnLst/>
              <a:rect l="l" t="t" r="r" b="b"/>
              <a:pathLst>
                <a:path w="1747" h="3768" extrusionOk="0">
                  <a:moveTo>
                    <a:pt x="173" y="1"/>
                  </a:moveTo>
                  <a:cubicBezTo>
                    <a:pt x="85" y="1"/>
                    <a:pt x="1" y="113"/>
                    <a:pt x="79" y="165"/>
                  </a:cubicBezTo>
                  <a:cubicBezTo>
                    <a:pt x="512" y="666"/>
                    <a:pt x="846" y="1233"/>
                    <a:pt x="1013" y="1833"/>
                  </a:cubicBezTo>
                  <a:cubicBezTo>
                    <a:pt x="1246" y="2433"/>
                    <a:pt x="1446" y="3034"/>
                    <a:pt x="1513" y="3668"/>
                  </a:cubicBezTo>
                  <a:cubicBezTo>
                    <a:pt x="1513" y="3734"/>
                    <a:pt x="1571" y="3768"/>
                    <a:pt x="1630" y="3768"/>
                  </a:cubicBezTo>
                  <a:cubicBezTo>
                    <a:pt x="1688" y="3768"/>
                    <a:pt x="1747" y="3734"/>
                    <a:pt x="1747" y="3668"/>
                  </a:cubicBezTo>
                  <a:cubicBezTo>
                    <a:pt x="1647" y="2967"/>
                    <a:pt x="1446" y="2267"/>
                    <a:pt x="1146" y="1633"/>
                  </a:cubicBezTo>
                  <a:cubicBezTo>
                    <a:pt x="979" y="1032"/>
                    <a:pt x="646" y="499"/>
                    <a:pt x="246" y="32"/>
                  </a:cubicBezTo>
                  <a:cubicBezTo>
                    <a:pt x="223" y="10"/>
                    <a:pt x="198" y="1"/>
                    <a:pt x="1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23"/>
            <p:cNvSpPr/>
            <p:nvPr/>
          </p:nvSpPr>
          <p:spPr>
            <a:xfrm>
              <a:off x="8213498" y="1235109"/>
              <a:ext cx="38774" cy="25448"/>
            </a:xfrm>
            <a:custGeom>
              <a:avLst/>
              <a:gdLst/>
              <a:ahLst/>
              <a:cxnLst/>
              <a:rect l="l" t="t" r="r" b="b"/>
              <a:pathLst>
                <a:path w="1030" h="676" extrusionOk="0">
                  <a:moveTo>
                    <a:pt x="424" y="0"/>
                  </a:moveTo>
                  <a:cubicBezTo>
                    <a:pt x="1" y="0"/>
                    <a:pt x="1" y="675"/>
                    <a:pt x="424" y="675"/>
                  </a:cubicBezTo>
                  <a:cubicBezTo>
                    <a:pt x="443" y="675"/>
                    <a:pt x="462" y="674"/>
                    <a:pt x="482" y="671"/>
                  </a:cubicBezTo>
                  <a:lnTo>
                    <a:pt x="549" y="671"/>
                  </a:lnTo>
                  <a:cubicBezTo>
                    <a:pt x="569" y="674"/>
                    <a:pt x="588" y="675"/>
                    <a:pt x="606" y="675"/>
                  </a:cubicBezTo>
                  <a:cubicBezTo>
                    <a:pt x="1030" y="675"/>
                    <a:pt x="1030" y="0"/>
                    <a:pt x="606" y="0"/>
                  </a:cubicBezTo>
                  <a:cubicBezTo>
                    <a:pt x="588" y="0"/>
                    <a:pt x="569" y="2"/>
                    <a:pt x="549" y="4"/>
                  </a:cubicBezTo>
                  <a:lnTo>
                    <a:pt x="482" y="4"/>
                  </a:lnTo>
                  <a:cubicBezTo>
                    <a:pt x="462" y="2"/>
                    <a:pt x="443" y="0"/>
                    <a:pt x="42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23"/>
            <p:cNvSpPr/>
            <p:nvPr/>
          </p:nvSpPr>
          <p:spPr>
            <a:xfrm>
              <a:off x="8250466" y="1313110"/>
              <a:ext cx="37683" cy="26389"/>
            </a:xfrm>
            <a:custGeom>
              <a:avLst/>
              <a:gdLst/>
              <a:ahLst/>
              <a:cxnLst/>
              <a:rect l="l" t="t" r="r" b="b"/>
              <a:pathLst>
                <a:path w="1001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lnTo>
                    <a:pt x="534" y="701"/>
                  </a:lnTo>
                  <a:cubicBezTo>
                    <a:pt x="1001" y="701"/>
                    <a:pt x="1001" y="0"/>
                    <a:pt x="5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23"/>
            <p:cNvSpPr/>
            <p:nvPr/>
          </p:nvSpPr>
          <p:spPr>
            <a:xfrm>
              <a:off x="8328317" y="1357043"/>
              <a:ext cx="28911" cy="26427"/>
            </a:xfrm>
            <a:custGeom>
              <a:avLst/>
              <a:gdLst/>
              <a:ahLst/>
              <a:cxnLst/>
              <a:rect l="l" t="t" r="r" b="b"/>
              <a:pathLst>
                <a:path w="768" h="702" extrusionOk="0">
                  <a:moveTo>
                    <a:pt x="367" y="1"/>
                  </a:moveTo>
                  <a:cubicBezTo>
                    <a:pt x="167" y="1"/>
                    <a:pt x="0" y="134"/>
                    <a:pt x="0" y="334"/>
                  </a:cubicBezTo>
                  <a:cubicBezTo>
                    <a:pt x="0" y="535"/>
                    <a:pt x="167" y="668"/>
                    <a:pt x="367" y="701"/>
                  </a:cubicBezTo>
                  <a:lnTo>
                    <a:pt x="434" y="701"/>
                  </a:lnTo>
                  <a:cubicBezTo>
                    <a:pt x="601" y="668"/>
                    <a:pt x="768" y="535"/>
                    <a:pt x="768" y="334"/>
                  </a:cubicBezTo>
                  <a:cubicBezTo>
                    <a:pt x="768" y="134"/>
                    <a:pt x="601" y="1"/>
                    <a:pt x="4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23"/>
            <p:cNvSpPr/>
            <p:nvPr/>
          </p:nvSpPr>
          <p:spPr>
            <a:xfrm>
              <a:off x="8442572" y="1340742"/>
              <a:ext cx="27669" cy="26389"/>
            </a:xfrm>
            <a:custGeom>
              <a:avLst/>
              <a:gdLst/>
              <a:ahLst/>
              <a:cxnLst/>
              <a:rect l="l" t="t" r="r" b="b"/>
              <a:pathLst>
                <a:path w="735" h="701" extrusionOk="0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34"/>
                    <a:pt x="134" y="701"/>
                    <a:pt x="334" y="701"/>
                  </a:cubicBezTo>
                  <a:lnTo>
                    <a:pt x="401" y="701"/>
                  </a:lnTo>
                  <a:cubicBezTo>
                    <a:pt x="601" y="701"/>
                    <a:pt x="735" y="534"/>
                    <a:pt x="735" y="334"/>
                  </a:cubicBezTo>
                  <a:cubicBezTo>
                    <a:pt x="735" y="167"/>
                    <a:pt x="601" y="0"/>
                    <a:pt x="4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23"/>
            <p:cNvSpPr/>
            <p:nvPr/>
          </p:nvSpPr>
          <p:spPr>
            <a:xfrm>
              <a:off x="8480255" y="1289243"/>
              <a:ext cx="38963" cy="26427"/>
            </a:xfrm>
            <a:custGeom>
              <a:avLst/>
              <a:gdLst/>
              <a:ahLst/>
              <a:cxnLst/>
              <a:rect l="l" t="t" r="r" b="b"/>
              <a:pathLst>
                <a:path w="10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lnTo>
                    <a:pt x="568" y="701"/>
                  </a:lnTo>
                  <a:cubicBezTo>
                    <a:pt x="1035" y="701"/>
                    <a:pt x="1035" y="1"/>
                    <a:pt x="5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75" name="Google Shape;3575;p23"/>
          <p:cNvGrpSpPr/>
          <p:nvPr/>
        </p:nvGrpSpPr>
        <p:grpSpPr>
          <a:xfrm>
            <a:off x="11328353" y="-60634"/>
            <a:ext cx="843911" cy="1114569"/>
            <a:chOff x="8556864" y="319795"/>
            <a:chExt cx="705768" cy="1177197"/>
          </a:xfrm>
        </p:grpSpPr>
        <p:sp>
          <p:nvSpPr>
            <p:cNvPr id="3576" name="Google Shape;3576;p23"/>
            <p:cNvSpPr/>
            <p:nvPr/>
          </p:nvSpPr>
          <p:spPr>
            <a:xfrm>
              <a:off x="8556864" y="319795"/>
              <a:ext cx="705768" cy="1177197"/>
            </a:xfrm>
            <a:custGeom>
              <a:avLst/>
              <a:gdLst/>
              <a:ahLst/>
              <a:cxnLst/>
              <a:rect l="l" t="t" r="r" b="b"/>
              <a:pathLst>
                <a:path w="18748" h="31271" extrusionOk="0">
                  <a:moveTo>
                    <a:pt x="16979" y="1"/>
                  </a:moveTo>
                  <a:cubicBezTo>
                    <a:pt x="15278" y="1769"/>
                    <a:pt x="10208" y="5905"/>
                    <a:pt x="8540" y="7306"/>
                  </a:cubicBezTo>
                  <a:cubicBezTo>
                    <a:pt x="7072" y="8574"/>
                    <a:pt x="5671" y="9941"/>
                    <a:pt x="4370" y="11342"/>
                  </a:cubicBezTo>
                  <a:cubicBezTo>
                    <a:pt x="3570" y="12143"/>
                    <a:pt x="1902" y="13744"/>
                    <a:pt x="1735" y="14911"/>
                  </a:cubicBezTo>
                  <a:cubicBezTo>
                    <a:pt x="1468" y="16679"/>
                    <a:pt x="4403" y="16980"/>
                    <a:pt x="5638" y="17180"/>
                  </a:cubicBezTo>
                  <a:cubicBezTo>
                    <a:pt x="4470" y="18214"/>
                    <a:pt x="0" y="20182"/>
                    <a:pt x="1168" y="22383"/>
                  </a:cubicBezTo>
                  <a:cubicBezTo>
                    <a:pt x="1572" y="23124"/>
                    <a:pt x="2773" y="23363"/>
                    <a:pt x="4028" y="23363"/>
                  </a:cubicBezTo>
                  <a:cubicBezTo>
                    <a:pt x="5260" y="23363"/>
                    <a:pt x="6544" y="23132"/>
                    <a:pt x="7172" y="22917"/>
                  </a:cubicBezTo>
                  <a:lnTo>
                    <a:pt x="7172" y="22917"/>
                  </a:lnTo>
                  <a:cubicBezTo>
                    <a:pt x="6205" y="24151"/>
                    <a:pt x="2335" y="30890"/>
                    <a:pt x="5638" y="31257"/>
                  </a:cubicBezTo>
                  <a:cubicBezTo>
                    <a:pt x="5705" y="31266"/>
                    <a:pt x="5772" y="31270"/>
                    <a:pt x="5839" y="31270"/>
                  </a:cubicBezTo>
                  <a:cubicBezTo>
                    <a:pt x="8209" y="31270"/>
                    <a:pt x="10032" y="25639"/>
                    <a:pt x="10908" y="23985"/>
                  </a:cubicBezTo>
                  <a:cubicBezTo>
                    <a:pt x="11537" y="24834"/>
                    <a:pt x="12225" y="26809"/>
                    <a:pt x="13588" y="26809"/>
                  </a:cubicBezTo>
                  <a:cubicBezTo>
                    <a:pt x="13670" y="26809"/>
                    <a:pt x="13756" y="26802"/>
                    <a:pt x="13844" y="26787"/>
                  </a:cubicBezTo>
                  <a:cubicBezTo>
                    <a:pt x="15144" y="26553"/>
                    <a:pt x="15278" y="24118"/>
                    <a:pt x="15378" y="23117"/>
                  </a:cubicBezTo>
                  <a:cubicBezTo>
                    <a:pt x="15545" y="21716"/>
                    <a:pt x="15545" y="20282"/>
                    <a:pt x="15378" y="18881"/>
                  </a:cubicBezTo>
                  <a:cubicBezTo>
                    <a:pt x="15211" y="17747"/>
                    <a:pt x="14711" y="16513"/>
                    <a:pt x="14711" y="15345"/>
                  </a:cubicBezTo>
                  <a:lnTo>
                    <a:pt x="14711" y="15345"/>
                  </a:lnTo>
                  <a:cubicBezTo>
                    <a:pt x="15381" y="15900"/>
                    <a:pt x="16211" y="17159"/>
                    <a:pt x="17002" y="17159"/>
                  </a:cubicBezTo>
                  <a:cubicBezTo>
                    <a:pt x="17353" y="17159"/>
                    <a:pt x="17696" y="16912"/>
                    <a:pt x="18013" y="16246"/>
                  </a:cubicBezTo>
                  <a:cubicBezTo>
                    <a:pt x="18747" y="14845"/>
                    <a:pt x="17413" y="2302"/>
                    <a:pt x="16979" y="34"/>
                  </a:cubicBezTo>
                  <a:lnTo>
                    <a:pt x="16979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23"/>
            <p:cNvSpPr/>
            <p:nvPr/>
          </p:nvSpPr>
          <p:spPr>
            <a:xfrm>
              <a:off x="8794672" y="325780"/>
              <a:ext cx="415714" cy="1066671"/>
            </a:xfrm>
            <a:custGeom>
              <a:avLst/>
              <a:gdLst/>
              <a:ahLst/>
              <a:cxnLst/>
              <a:rect l="l" t="t" r="r" b="b"/>
              <a:pathLst>
                <a:path w="11043" h="28335" extrusionOk="0">
                  <a:moveTo>
                    <a:pt x="10878" y="0"/>
                  </a:moveTo>
                  <a:cubicBezTo>
                    <a:pt x="10846" y="0"/>
                    <a:pt x="10815" y="13"/>
                    <a:pt x="10796" y="42"/>
                  </a:cubicBezTo>
                  <a:lnTo>
                    <a:pt x="10829" y="42"/>
                  </a:lnTo>
                  <a:cubicBezTo>
                    <a:pt x="8527" y="4512"/>
                    <a:pt x="7493" y="9449"/>
                    <a:pt x="6025" y="14219"/>
                  </a:cubicBezTo>
                  <a:cubicBezTo>
                    <a:pt x="5225" y="16787"/>
                    <a:pt x="4258" y="19322"/>
                    <a:pt x="3157" y="21791"/>
                  </a:cubicBezTo>
                  <a:cubicBezTo>
                    <a:pt x="2223" y="23959"/>
                    <a:pt x="722" y="25927"/>
                    <a:pt x="21" y="28195"/>
                  </a:cubicBezTo>
                  <a:cubicBezTo>
                    <a:pt x="1" y="28278"/>
                    <a:pt x="69" y="28335"/>
                    <a:pt x="132" y="28335"/>
                  </a:cubicBezTo>
                  <a:cubicBezTo>
                    <a:pt x="172" y="28335"/>
                    <a:pt x="209" y="28313"/>
                    <a:pt x="221" y="28262"/>
                  </a:cubicBezTo>
                  <a:cubicBezTo>
                    <a:pt x="622" y="27128"/>
                    <a:pt x="1155" y="26027"/>
                    <a:pt x="1789" y="25026"/>
                  </a:cubicBezTo>
                  <a:cubicBezTo>
                    <a:pt x="2423" y="23926"/>
                    <a:pt x="2957" y="22758"/>
                    <a:pt x="3457" y="21624"/>
                  </a:cubicBezTo>
                  <a:cubicBezTo>
                    <a:pt x="4458" y="19322"/>
                    <a:pt x="5358" y="16954"/>
                    <a:pt x="6126" y="14552"/>
                  </a:cubicBezTo>
                  <a:cubicBezTo>
                    <a:pt x="7627" y="9716"/>
                    <a:pt x="8627" y="4712"/>
                    <a:pt x="10996" y="142"/>
                  </a:cubicBezTo>
                  <a:cubicBezTo>
                    <a:pt x="11043" y="71"/>
                    <a:pt x="10957" y="0"/>
                    <a:pt x="1087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23"/>
            <p:cNvSpPr/>
            <p:nvPr/>
          </p:nvSpPr>
          <p:spPr>
            <a:xfrm>
              <a:off x="8699127" y="959204"/>
              <a:ext cx="370803" cy="252899"/>
            </a:xfrm>
            <a:custGeom>
              <a:avLst/>
              <a:gdLst/>
              <a:ahLst/>
              <a:cxnLst/>
              <a:rect l="l" t="t" r="r" b="b"/>
              <a:pathLst>
                <a:path w="9850" h="6718" extrusionOk="0">
                  <a:moveTo>
                    <a:pt x="7760" y="0"/>
                  </a:moveTo>
                  <a:cubicBezTo>
                    <a:pt x="7738" y="0"/>
                    <a:pt x="7716" y="8"/>
                    <a:pt x="7696" y="28"/>
                  </a:cubicBezTo>
                  <a:cubicBezTo>
                    <a:pt x="6495" y="1095"/>
                    <a:pt x="5228" y="2063"/>
                    <a:pt x="3860" y="2863"/>
                  </a:cubicBezTo>
                  <a:cubicBezTo>
                    <a:pt x="2967" y="3429"/>
                    <a:pt x="1729" y="4340"/>
                    <a:pt x="596" y="4340"/>
                  </a:cubicBezTo>
                  <a:cubicBezTo>
                    <a:pt x="459" y="4340"/>
                    <a:pt x="324" y="4326"/>
                    <a:pt x="191" y="4298"/>
                  </a:cubicBezTo>
                  <a:cubicBezTo>
                    <a:pt x="181" y="4295"/>
                    <a:pt x="171" y="4294"/>
                    <a:pt x="161" y="4294"/>
                  </a:cubicBezTo>
                  <a:cubicBezTo>
                    <a:pt x="48" y="4294"/>
                    <a:pt x="1" y="4467"/>
                    <a:pt x="124" y="4498"/>
                  </a:cubicBezTo>
                  <a:lnTo>
                    <a:pt x="124" y="4531"/>
                  </a:lnTo>
                  <a:cubicBezTo>
                    <a:pt x="263" y="4560"/>
                    <a:pt x="402" y="4573"/>
                    <a:pt x="542" y="4573"/>
                  </a:cubicBezTo>
                  <a:cubicBezTo>
                    <a:pt x="1547" y="4573"/>
                    <a:pt x="2573" y="3895"/>
                    <a:pt x="3393" y="3397"/>
                  </a:cubicBezTo>
                  <a:cubicBezTo>
                    <a:pt x="4938" y="2528"/>
                    <a:pt x="6358" y="1504"/>
                    <a:pt x="7684" y="325"/>
                  </a:cubicBezTo>
                  <a:lnTo>
                    <a:pt x="7684" y="325"/>
                  </a:lnTo>
                  <a:cubicBezTo>
                    <a:pt x="7797" y="1289"/>
                    <a:pt x="8055" y="2222"/>
                    <a:pt x="8430" y="3097"/>
                  </a:cubicBezTo>
                  <a:cubicBezTo>
                    <a:pt x="8830" y="4264"/>
                    <a:pt x="9264" y="5465"/>
                    <a:pt x="9631" y="6633"/>
                  </a:cubicBezTo>
                  <a:cubicBezTo>
                    <a:pt x="9646" y="6691"/>
                    <a:pt x="9692" y="6718"/>
                    <a:pt x="9737" y="6718"/>
                  </a:cubicBezTo>
                  <a:cubicBezTo>
                    <a:pt x="9795" y="6718"/>
                    <a:pt x="9850" y="6674"/>
                    <a:pt x="9831" y="6599"/>
                  </a:cubicBezTo>
                  <a:cubicBezTo>
                    <a:pt x="9464" y="5465"/>
                    <a:pt x="9064" y="4364"/>
                    <a:pt x="8697" y="3264"/>
                  </a:cubicBezTo>
                  <a:cubicBezTo>
                    <a:pt x="8363" y="2230"/>
                    <a:pt x="7896" y="1195"/>
                    <a:pt x="7863" y="95"/>
                  </a:cubicBezTo>
                  <a:cubicBezTo>
                    <a:pt x="7863" y="48"/>
                    <a:pt x="7813" y="0"/>
                    <a:pt x="776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23"/>
            <p:cNvSpPr/>
            <p:nvPr/>
          </p:nvSpPr>
          <p:spPr>
            <a:xfrm>
              <a:off x="8713809" y="708071"/>
              <a:ext cx="471579" cy="168198"/>
            </a:xfrm>
            <a:custGeom>
              <a:avLst/>
              <a:gdLst/>
              <a:ahLst/>
              <a:cxnLst/>
              <a:rect l="l" t="t" r="r" b="b"/>
              <a:pathLst>
                <a:path w="12527" h="4468" extrusionOk="0">
                  <a:moveTo>
                    <a:pt x="9318" y="0"/>
                  </a:moveTo>
                  <a:cubicBezTo>
                    <a:pt x="9264" y="0"/>
                    <a:pt x="9208" y="36"/>
                    <a:pt x="9208" y="94"/>
                  </a:cubicBezTo>
                  <a:cubicBezTo>
                    <a:pt x="9208" y="294"/>
                    <a:pt x="7573" y="1128"/>
                    <a:pt x="7340" y="1295"/>
                  </a:cubicBezTo>
                  <a:cubicBezTo>
                    <a:pt x="6606" y="1762"/>
                    <a:pt x="5872" y="2196"/>
                    <a:pt x="5105" y="2596"/>
                  </a:cubicBezTo>
                  <a:cubicBezTo>
                    <a:pt x="3653" y="3306"/>
                    <a:pt x="1952" y="4234"/>
                    <a:pt x="303" y="4234"/>
                  </a:cubicBezTo>
                  <a:cubicBezTo>
                    <a:pt x="246" y="4234"/>
                    <a:pt x="190" y="4233"/>
                    <a:pt x="134" y="4231"/>
                  </a:cubicBezTo>
                  <a:cubicBezTo>
                    <a:pt x="1" y="4231"/>
                    <a:pt x="1" y="4431"/>
                    <a:pt x="134" y="4431"/>
                  </a:cubicBezTo>
                  <a:lnTo>
                    <a:pt x="134" y="4464"/>
                  </a:lnTo>
                  <a:cubicBezTo>
                    <a:pt x="191" y="4466"/>
                    <a:pt x="247" y="4467"/>
                    <a:pt x="303" y="4467"/>
                  </a:cubicBezTo>
                  <a:cubicBezTo>
                    <a:pt x="2013" y="4467"/>
                    <a:pt x="3687" y="3507"/>
                    <a:pt x="5205" y="2796"/>
                  </a:cubicBezTo>
                  <a:cubicBezTo>
                    <a:pt x="6139" y="2296"/>
                    <a:pt x="7073" y="1762"/>
                    <a:pt x="7940" y="1195"/>
                  </a:cubicBezTo>
                  <a:cubicBezTo>
                    <a:pt x="8183" y="1033"/>
                    <a:pt x="9016" y="674"/>
                    <a:pt x="9325" y="349"/>
                  </a:cubicBezTo>
                  <a:lnTo>
                    <a:pt x="9325" y="349"/>
                  </a:lnTo>
                  <a:cubicBezTo>
                    <a:pt x="10042" y="1889"/>
                    <a:pt x="11284" y="3048"/>
                    <a:pt x="12310" y="4331"/>
                  </a:cubicBezTo>
                  <a:cubicBezTo>
                    <a:pt x="12335" y="4356"/>
                    <a:pt x="12362" y="4366"/>
                    <a:pt x="12387" y="4366"/>
                  </a:cubicBezTo>
                  <a:cubicBezTo>
                    <a:pt x="12464" y="4366"/>
                    <a:pt x="12527" y="4272"/>
                    <a:pt x="12477" y="4197"/>
                  </a:cubicBezTo>
                  <a:cubicBezTo>
                    <a:pt x="11426" y="2851"/>
                    <a:pt x="10149" y="1698"/>
                    <a:pt x="9441" y="135"/>
                  </a:cubicBezTo>
                  <a:lnTo>
                    <a:pt x="9441" y="135"/>
                  </a:lnTo>
                  <a:cubicBezTo>
                    <a:pt x="9441" y="133"/>
                    <a:pt x="9441" y="130"/>
                    <a:pt x="9441" y="128"/>
                  </a:cubicBezTo>
                  <a:lnTo>
                    <a:pt x="9441" y="128"/>
                  </a:lnTo>
                  <a:lnTo>
                    <a:pt x="9438" y="128"/>
                  </a:lnTo>
                  <a:lnTo>
                    <a:pt x="9438" y="128"/>
                  </a:lnTo>
                  <a:cubicBezTo>
                    <a:pt x="9428" y="106"/>
                    <a:pt x="9418" y="83"/>
                    <a:pt x="9408" y="61"/>
                  </a:cubicBezTo>
                  <a:cubicBezTo>
                    <a:pt x="9394" y="19"/>
                    <a:pt x="9356" y="0"/>
                    <a:pt x="931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3"/>
            <p:cNvSpPr/>
            <p:nvPr/>
          </p:nvSpPr>
          <p:spPr>
            <a:xfrm>
              <a:off x="8890066" y="510168"/>
              <a:ext cx="316557" cy="135070"/>
            </a:xfrm>
            <a:custGeom>
              <a:avLst/>
              <a:gdLst/>
              <a:ahLst/>
              <a:cxnLst/>
              <a:rect l="l" t="t" r="r" b="b"/>
              <a:pathLst>
                <a:path w="8409" h="3588" extrusionOk="0">
                  <a:moveTo>
                    <a:pt x="6256" y="0"/>
                  </a:moveTo>
                  <a:cubicBezTo>
                    <a:pt x="6246" y="0"/>
                    <a:pt x="6237" y="4"/>
                    <a:pt x="6227" y="14"/>
                  </a:cubicBezTo>
                  <a:cubicBezTo>
                    <a:pt x="4025" y="848"/>
                    <a:pt x="2257" y="2449"/>
                    <a:pt x="122" y="3383"/>
                  </a:cubicBezTo>
                  <a:cubicBezTo>
                    <a:pt x="1" y="3444"/>
                    <a:pt x="101" y="3588"/>
                    <a:pt x="195" y="3588"/>
                  </a:cubicBezTo>
                  <a:cubicBezTo>
                    <a:pt x="204" y="3588"/>
                    <a:pt x="214" y="3586"/>
                    <a:pt x="222" y="3583"/>
                  </a:cubicBezTo>
                  <a:cubicBezTo>
                    <a:pt x="1757" y="2916"/>
                    <a:pt x="3125" y="1915"/>
                    <a:pt x="4559" y="1048"/>
                  </a:cubicBezTo>
                  <a:cubicBezTo>
                    <a:pt x="4859" y="848"/>
                    <a:pt x="5193" y="681"/>
                    <a:pt x="5526" y="514"/>
                  </a:cubicBezTo>
                  <a:cubicBezTo>
                    <a:pt x="5706" y="433"/>
                    <a:pt x="5845" y="397"/>
                    <a:pt x="5959" y="397"/>
                  </a:cubicBezTo>
                  <a:cubicBezTo>
                    <a:pt x="6309" y="397"/>
                    <a:pt x="6408" y="737"/>
                    <a:pt x="6660" y="1115"/>
                  </a:cubicBezTo>
                  <a:cubicBezTo>
                    <a:pt x="7094" y="1815"/>
                    <a:pt x="7694" y="2382"/>
                    <a:pt x="8161" y="3050"/>
                  </a:cubicBezTo>
                  <a:cubicBezTo>
                    <a:pt x="8191" y="3079"/>
                    <a:pt x="8226" y="3091"/>
                    <a:pt x="8259" y="3091"/>
                  </a:cubicBezTo>
                  <a:cubicBezTo>
                    <a:pt x="8339" y="3091"/>
                    <a:pt x="8409" y="3020"/>
                    <a:pt x="8362" y="2950"/>
                  </a:cubicBezTo>
                  <a:cubicBezTo>
                    <a:pt x="7628" y="1982"/>
                    <a:pt x="6794" y="1148"/>
                    <a:pt x="6327" y="47"/>
                  </a:cubicBezTo>
                  <a:cubicBezTo>
                    <a:pt x="6303" y="24"/>
                    <a:pt x="6280" y="0"/>
                    <a:pt x="62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23"/>
            <p:cNvSpPr/>
            <p:nvPr/>
          </p:nvSpPr>
          <p:spPr>
            <a:xfrm>
              <a:off x="8815528" y="743006"/>
              <a:ext cx="23905" cy="17618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01" y="0"/>
                  </a:moveTo>
                  <a:cubicBezTo>
                    <a:pt x="1" y="0"/>
                    <a:pt x="1" y="467"/>
                    <a:pt x="301" y="467"/>
                  </a:cubicBezTo>
                  <a:cubicBezTo>
                    <a:pt x="635" y="467"/>
                    <a:pt x="635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23"/>
            <p:cNvSpPr/>
            <p:nvPr/>
          </p:nvSpPr>
          <p:spPr>
            <a:xfrm>
              <a:off x="8846924" y="717896"/>
              <a:ext cx="20140" cy="17618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268" y="0"/>
                  </a:moveTo>
                  <a:cubicBezTo>
                    <a:pt x="1" y="33"/>
                    <a:pt x="1" y="434"/>
                    <a:pt x="268" y="467"/>
                  </a:cubicBezTo>
                  <a:cubicBezTo>
                    <a:pt x="535" y="434"/>
                    <a:pt x="535" y="33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23"/>
            <p:cNvSpPr/>
            <p:nvPr/>
          </p:nvSpPr>
          <p:spPr>
            <a:xfrm>
              <a:off x="8855733" y="757123"/>
              <a:ext cx="17618" cy="19500"/>
            </a:xfrm>
            <a:custGeom>
              <a:avLst/>
              <a:gdLst/>
              <a:ahLst/>
              <a:cxnLst/>
              <a:rect l="l" t="t" r="r" b="b"/>
              <a:pathLst>
                <a:path w="468" h="518" extrusionOk="0">
                  <a:moveTo>
                    <a:pt x="234" y="0"/>
                  </a:moveTo>
                  <a:cubicBezTo>
                    <a:pt x="117" y="0"/>
                    <a:pt x="0" y="75"/>
                    <a:pt x="0" y="226"/>
                  </a:cubicBezTo>
                  <a:lnTo>
                    <a:pt x="0" y="292"/>
                  </a:lnTo>
                  <a:cubicBezTo>
                    <a:pt x="0" y="442"/>
                    <a:pt x="117" y="517"/>
                    <a:pt x="234" y="517"/>
                  </a:cubicBezTo>
                  <a:cubicBezTo>
                    <a:pt x="351" y="517"/>
                    <a:pt x="467" y="442"/>
                    <a:pt x="467" y="292"/>
                  </a:cubicBezTo>
                  <a:lnTo>
                    <a:pt x="467" y="226"/>
                  </a:lnTo>
                  <a:cubicBezTo>
                    <a:pt x="467" y="75"/>
                    <a:pt x="351" y="0"/>
                    <a:pt x="2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23"/>
            <p:cNvSpPr/>
            <p:nvPr/>
          </p:nvSpPr>
          <p:spPr>
            <a:xfrm>
              <a:off x="8879601" y="960221"/>
              <a:ext cx="20102" cy="16376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67" y="1"/>
                  </a:moveTo>
                  <a:cubicBezTo>
                    <a:pt x="0" y="34"/>
                    <a:pt x="0" y="401"/>
                    <a:pt x="267" y="435"/>
                  </a:cubicBezTo>
                  <a:cubicBezTo>
                    <a:pt x="534" y="401"/>
                    <a:pt x="534" y="34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23"/>
            <p:cNvSpPr/>
            <p:nvPr/>
          </p:nvSpPr>
          <p:spPr>
            <a:xfrm>
              <a:off x="8907195" y="930104"/>
              <a:ext cx="20140" cy="17618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268" y="0"/>
                  </a:moveTo>
                  <a:cubicBezTo>
                    <a:pt x="1" y="34"/>
                    <a:pt x="1" y="434"/>
                    <a:pt x="268" y="467"/>
                  </a:cubicBezTo>
                  <a:cubicBezTo>
                    <a:pt x="535" y="434"/>
                    <a:pt x="535" y="34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23"/>
            <p:cNvSpPr/>
            <p:nvPr/>
          </p:nvSpPr>
          <p:spPr>
            <a:xfrm>
              <a:off x="8864505" y="921295"/>
              <a:ext cx="22662" cy="16376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5"/>
                    <a:pt x="301" y="435"/>
                  </a:cubicBezTo>
                  <a:cubicBezTo>
                    <a:pt x="601" y="435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23"/>
            <p:cNvSpPr/>
            <p:nvPr/>
          </p:nvSpPr>
          <p:spPr>
            <a:xfrm>
              <a:off x="9076751" y="1075717"/>
              <a:ext cx="22625" cy="16413"/>
            </a:xfrm>
            <a:custGeom>
              <a:avLst/>
              <a:gdLst/>
              <a:ahLst/>
              <a:cxnLst/>
              <a:rect l="l" t="t" r="r" b="b"/>
              <a:pathLst>
                <a:path w="601" h="436" extrusionOk="0">
                  <a:moveTo>
                    <a:pt x="330" y="0"/>
                  </a:moveTo>
                  <a:cubicBezTo>
                    <a:pt x="321" y="0"/>
                    <a:pt x="311" y="1"/>
                    <a:pt x="300" y="2"/>
                  </a:cubicBezTo>
                  <a:cubicBezTo>
                    <a:pt x="0" y="2"/>
                    <a:pt x="0" y="435"/>
                    <a:pt x="300" y="435"/>
                  </a:cubicBezTo>
                  <a:cubicBezTo>
                    <a:pt x="590" y="435"/>
                    <a:pt x="600" y="0"/>
                    <a:pt x="33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23"/>
            <p:cNvSpPr/>
            <p:nvPr/>
          </p:nvSpPr>
          <p:spPr>
            <a:xfrm>
              <a:off x="9059170" y="1033065"/>
              <a:ext cx="20102" cy="17618"/>
            </a:xfrm>
            <a:custGeom>
              <a:avLst/>
              <a:gdLst/>
              <a:ahLst/>
              <a:cxnLst/>
              <a:rect l="l" t="t" r="r" b="b"/>
              <a:pathLst>
                <a:path w="534" h="468" extrusionOk="0">
                  <a:moveTo>
                    <a:pt x="267" y="1"/>
                  </a:moveTo>
                  <a:cubicBezTo>
                    <a:pt x="0" y="34"/>
                    <a:pt x="0" y="434"/>
                    <a:pt x="267" y="468"/>
                  </a:cubicBezTo>
                  <a:cubicBezTo>
                    <a:pt x="534" y="434"/>
                    <a:pt x="534" y="34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23"/>
            <p:cNvSpPr/>
            <p:nvPr/>
          </p:nvSpPr>
          <p:spPr>
            <a:xfrm>
              <a:off x="9137022" y="704081"/>
              <a:ext cx="22625" cy="17618"/>
            </a:xfrm>
            <a:custGeom>
              <a:avLst/>
              <a:gdLst/>
              <a:ahLst/>
              <a:cxnLst/>
              <a:rect l="l" t="t" r="r" b="b"/>
              <a:pathLst>
                <a:path w="601" h="468" extrusionOk="0">
                  <a:moveTo>
                    <a:pt x="301" y="0"/>
                  </a:moveTo>
                  <a:cubicBezTo>
                    <a:pt x="0" y="0"/>
                    <a:pt x="0" y="467"/>
                    <a:pt x="301" y="467"/>
                  </a:cubicBezTo>
                  <a:cubicBezTo>
                    <a:pt x="601" y="434"/>
                    <a:pt x="601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23"/>
            <p:cNvSpPr/>
            <p:nvPr/>
          </p:nvSpPr>
          <p:spPr>
            <a:xfrm>
              <a:off x="9085522" y="459196"/>
              <a:ext cx="23905" cy="17618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0"/>
                  </a:moveTo>
                  <a:cubicBezTo>
                    <a:pt x="1" y="0"/>
                    <a:pt x="1" y="467"/>
                    <a:pt x="334" y="467"/>
                  </a:cubicBezTo>
                  <a:cubicBezTo>
                    <a:pt x="634" y="467"/>
                    <a:pt x="634" y="0"/>
                    <a:pt x="3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23"/>
            <p:cNvSpPr/>
            <p:nvPr/>
          </p:nvSpPr>
          <p:spPr>
            <a:xfrm>
              <a:off x="8865785" y="1308066"/>
              <a:ext cx="23867" cy="17618"/>
            </a:xfrm>
            <a:custGeom>
              <a:avLst/>
              <a:gdLst/>
              <a:ahLst/>
              <a:cxnLst/>
              <a:rect l="l" t="t" r="r" b="b"/>
              <a:pathLst>
                <a:path w="634" h="468" extrusionOk="0">
                  <a:moveTo>
                    <a:pt x="334" y="1"/>
                  </a:moveTo>
                  <a:cubicBezTo>
                    <a:pt x="0" y="1"/>
                    <a:pt x="0" y="468"/>
                    <a:pt x="334" y="468"/>
                  </a:cubicBezTo>
                  <a:cubicBezTo>
                    <a:pt x="634" y="468"/>
                    <a:pt x="634" y="1"/>
                    <a:pt x="3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23"/>
            <p:cNvSpPr/>
            <p:nvPr/>
          </p:nvSpPr>
          <p:spPr>
            <a:xfrm>
              <a:off x="8887130" y="1266656"/>
              <a:ext cx="25147" cy="17618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300" y="0"/>
                  </a:moveTo>
                  <a:cubicBezTo>
                    <a:pt x="0" y="0"/>
                    <a:pt x="0" y="467"/>
                    <a:pt x="300" y="467"/>
                  </a:cubicBezTo>
                  <a:lnTo>
                    <a:pt x="367" y="467"/>
                  </a:lnTo>
                  <a:cubicBezTo>
                    <a:pt x="667" y="467"/>
                    <a:pt x="667" y="0"/>
                    <a:pt x="3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3" name="Google Shape;3593;p23"/>
          <p:cNvGrpSpPr/>
          <p:nvPr/>
        </p:nvGrpSpPr>
        <p:grpSpPr>
          <a:xfrm>
            <a:off x="9529142" y="66411"/>
            <a:ext cx="191017" cy="145347"/>
            <a:chOff x="7529664" y="637523"/>
            <a:chExt cx="115572" cy="87940"/>
          </a:xfrm>
        </p:grpSpPr>
        <p:sp>
          <p:nvSpPr>
            <p:cNvPr id="3594" name="Google Shape;3594;p23"/>
            <p:cNvSpPr/>
            <p:nvPr/>
          </p:nvSpPr>
          <p:spPr>
            <a:xfrm>
              <a:off x="7529664" y="665155"/>
              <a:ext cx="35198" cy="26389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5" name="Google Shape;3595;p23"/>
            <p:cNvSpPr/>
            <p:nvPr/>
          </p:nvSpPr>
          <p:spPr>
            <a:xfrm>
              <a:off x="7615045" y="637523"/>
              <a:ext cx="30191" cy="25147"/>
            </a:xfrm>
            <a:custGeom>
              <a:avLst/>
              <a:gdLst/>
              <a:ahLst/>
              <a:cxnLst/>
              <a:rect l="l" t="t" r="r" b="b"/>
              <a:pathLst>
                <a:path w="802" h="668" extrusionOk="0">
                  <a:moveTo>
                    <a:pt x="401" y="0"/>
                  </a:moveTo>
                  <a:cubicBezTo>
                    <a:pt x="0" y="34"/>
                    <a:pt x="0" y="634"/>
                    <a:pt x="401" y="667"/>
                  </a:cubicBezTo>
                  <a:cubicBezTo>
                    <a:pt x="801" y="634"/>
                    <a:pt x="801" y="34"/>
                    <a:pt x="4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6" name="Google Shape;3596;p23"/>
            <p:cNvSpPr/>
            <p:nvPr/>
          </p:nvSpPr>
          <p:spPr>
            <a:xfrm>
              <a:off x="7593700" y="699036"/>
              <a:ext cx="31434" cy="26427"/>
            </a:xfrm>
            <a:custGeom>
              <a:avLst/>
              <a:gdLst/>
              <a:ahLst/>
              <a:cxnLst/>
              <a:rect l="l" t="t" r="r" b="b"/>
              <a:pathLst>
                <a:path w="835" h="702" extrusionOk="0">
                  <a:moveTo>
                    <a:pt x="434" y="1"/>
                  </a:moveTo>
                  <a:cubicBezTo>
                    <a:pt x="0" y="67"/>
                    <a:pt x="0" y="668"/>
                    <a:pt x="434" y="701"/>
                  </a:cubicBezTo>
                  <a:cubicBezTo>
                    <a:pt x="834" y="668"/>
                    <a:pt x="834" y="67"/>
                    <a:pt x="4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7" name="Google Shape;3597;p23"/>
          <p:cNvGrpSpPr/>
          <p:nvPr/>
        </p:nvGrpSpPr>
        <p:grpSpPr>
          <a:xfrm>
            <a:off x="9902268" y="-93189"/>
            <a:ext cx="1686837" cy="665688"/>
            <a:chOff x="7778276" y="-85874"/>
            <a:chExt cx="1020594" cy="402764"/>
          </a:xfrm>
        </p:grpSpPr>
        <p:sp>
          <p:nvSpPr>
            <p:cNvPr id="3598" name="Google Shape;3598;p23"/>
            <p:cNvSpPr/>
            <p:nvPr/>
          </p:nvSpPr>
          <p:spPr>
            <a:xfrm>
              <a:off x="7778276" y="-85836"/>
              <a:ext cx="1018448" cy="402726"/>
            </a:xfrm>
            <a:custGeom>
              <a:avLst/>
              <a:gdLst/>
              <a:ahLst/>
              <a:cxnLst/>
              <a:rect l="l" t="t" r="r" b="b"/>
              <a:pathLst>
                <a:path w="27054" h="10698" extrusionOk="0">
                  <a:moveTo>
                    <a:pt x="19636" y="193"/>
                  </a:moveTo>
                  <a:cubicBezTo>
                    <a:pt x="22079" y="193"/>
                    <a:pt x="24513" y="566"/>
                    <a:pt x="26806" y="1426"/>
                  </a:cubicBezTo>
                  <a:lnTo>
                    <a:pt x="26806" y="1426"/>
                  </a:lnTo>
                  <a:cubicBezTo>
                    <a:pt x="25999" y="1835"/>
                    <a:pt x="25474" y="2648"/>
                    <a:pt x="24852" y="3237"/>
                  </a:cubicBezTo>
                  <a:cubicBezTo>
                    <a:pt x="23918" y="4104"/>
                    <a:pt x="22951" y="4905"/>
                    <a:pt x="21983" y="5706"/>
                  </a:cubicBezTo>
                  <a:cubicBezTo>
                    <a:pt x="20983" y="6573"/>
                    <a:pt x="19882" y="7307"/>
                    <a:pt x="18714" y="7940"/>
                  </a:cubicBezTo>
                  <a:cubicBezTo>
                    <a:pt x="17447" y="8541"/>
                    <a:pt x="16112" y="9075"/>
                    <a:pt x="14778" y="9508"/>
                  </a:cubicBezTo>
                  <a:cubicBezTo>
                    <a:pt x="12850" y="10160"/>
                    <a:pt x="10840" y="10485"/>
                    <a:pt x="8812" y="10485"/>
                  </a:cubicBezTo>
                  <a:cubicBezTo>
                    <a:pt x="8244" y="10485"/>
                    <a:pt x="7675" y="10460"/>
                    <a:pt x="7106" y="10409"/>
                  </a:cubicBezTo>
                  <a:cubicBezTo>
                    <a:pt x="5938" y="10242"/>
                    <a:pt x="4771" y="9909"/>
                    <a:pt x="3670" y="9475"/>
                  </a:cubicBezTo>
                  <a:cubicBezTo>
                    <a:pt x="2636" y="9141"/>
                    <a:pt x="1669" y="8708"/>
                    <a:pt x="735" y="8174"/>
                  </a:cubicBezTo>
                  <a:cubicBezTo>
                    <a:pt x="668" y="8107"/>
                    <a:pt x="134" y="7840"/>
                    <a:pt x="368" y="7640"/>
                  </a:cubicBezTo>
                  <a:cubicBezTo>
                    <a:pt x="601" y="7407"/>
                    <a:pt x="868" y="7207"/>
                    <a:pt x="1135" y="7006"/>
                  </a:cubicBezTo>
                  <a:cubicBezTo>
                    <a:pt x="1569" y="6673"/>
                    <a:pt x="2002" y="6406"/>
                    <a:pt x="2469" y="6139"/>
                  </a:cubicBezTo>
                  <a:cubicBezTo>
                    <a:pt x="3370" y="5572"/>
                    <a:pt x="4337" y="5072"/>
                    <a:pt x="5205" y="4471"/>
                  </a:cubicBezTo>
                  <a:cubicBezTo>
                    <a:pt x="7339" y="3037"/>
                    <a:pt x="9674" y="1969"/>
                    <a:pt x="12143" y="1269"/>
                  </a:cubicBezTo>
                  <a:cubicBezTo>
                    <a:pt x="14553" y="595"/>
                    <a:pt x="17100" y="193"/>
                    <a:pt x="19636" y="193"/>
                  </a:cubicBezTo>
                  <a:close/>
                  <a:moveTo>
                    <a:pt x="19687" y="1"/>
                  </a:moveTo>
                  <a:cubicBezTo>
                    <a:pt x="17319" y="1"/>
                    <a:pt x="14941" y="349"/>
                    <a:pt x="12643" y="935"/>
                  </a:cubicBezTo>
                  <a:cubicBezTo>
                    <a:pt x="10242" y="1536"/>
                    <a:pt x="7973" y="2503"/>
                    <a:pt x="5872" y="3804"/>
                  </a:cubicBezTo>
                  <a:cubicBezTo>
                    <a:pt x="4838" y="4438"/>
                    <a:pt x="3870" y="5072"/>
                    <a:pt x="2836" y="5672"/>
                  </a:cubicBezTo>
                  <a:cubicBezTo>
                    <a:pt x="1836" y="6206"/>
                    <a:pt x="902" y="6873"/>
                    <a:pt x="34" y="7674"/>
                  </a:cubicBezTo>
                  <a:cubicBezTo>
                    <a:pt x="1" y="7707"/>
                    <a:pt x="1" y="7774"/>
                    <a:pt x="34" y="7807"/>
                  </a:cubicBezTo>
                  <a:cubicBezTo>
                    <a:pt x="701" y="8441"/>
                    <a:pt x="1469" y="8908"/>
                    <a:pt x="2303" y="9175"/>
                  </a:cubicBezTo>
                  <a:cubicBezTo>
                    <a:pt x="3370" y="9608"/>
                    <a:pt x="4471" y="10009"/>
                    <a:pt x="5572" y="10342"/>
                  </a:cubicBezTo>
                  <a:cubicBezTo>
                    <a:pt x="6547" y="10593"/>
                    <a:pt x="7584" y="10697"/>
                    <a:pt x="8635" y="10697"/>
                  </a:cubicBezTo>
                  <a:cubicBezTo>
                    <a:pt x="10244" y="10697"/>
                    <a:pt x="11884" y="10452"/>
                    <a:pt x="13377" y="10109"/>
                  </a:cubicBezTo>
                  <a:cubicBezTo>
                    <a:pt x="14745" y="9742"/>
                    <a:pt x="16112" y="9275"/>
                    <a:pt x="17413" y="8708"/>
                  </a:cubicBezTo>
                  <a:cubicBezTo>
                    <a:pt x="18648" y="8241"/>
                    <a:pt x="19815" y="7607"/>
                    <a:pt x="20882" y="6806"/>
                  </a:cubicBezTo>
                  <a:cubicBezTo>
                    <a:pt x="21983" y="6006"/>
                    <a:pt x="23051" y="5138"/>
                    <a:pt x="24051" y="4271"/>
                  </a:cubicBezTo>
                  <a:cubicBezTo>
                    <a:pt x="24585" y="3804"/>
                    <a:pt x="25085" y="3337"/>
                    <a:pt x="25552" y="2837"/>
                  </a:cubicBezTo>
                  <a:cubicBezTo>
                    <a:pt x="25919" y="2336"/>
                    <a:pt x="26386" y="1903"/>
                    <a:pt x="26953" y="1603"/>
                  </a:cubicBezTo>
                  <a:cubicBezTo>
                    <a:pt x="27024" y="1567"/>
                    <a:pt x="27020" y="1504"/>
                    <a:pt x="26986" y="1457"/>
                  </a:cubicBezTo>
                  <a:lnTo>
                    <a:pt x="26986" y="1457"/>
                  </a:lnTo>
                  <a:cubicBezTo>
                    <a:pt x="27041" y="1414"/>
                    <a:pt x="27054" y="1294"/>
                    <a:pt x="26953" y="1269"/>
                  </a:cubicBezTo>
                  <a:lnTo>
                    <a:pt x="26987" y="1269"/>
                  </a:lnTo>
                  <a:cubicBezTo>
                    <a:pt x="24633" y="382"/>
                    <a:pt x="22165" y="1"/>
                    <a:pt x="1968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3"/>
            <p:cNvSpPr/>
            <p:nvPr/>
          </p:nvSpPr>
          <p:spPr>
            <a:xfrm>
              <a:off x="7785843" y="-36972"/>
              <a:ext cx="1013027" cy="245069"/>
            </a:xfrm>
            <a:custGeom>
              <a:avLst/>
              <a:gdLst/>
              <a:ahLst/>
              <a:cxnLst/>
              <a:rect l="l" t="t" r="r" b="b"/>
              <a:pathLst>
                <a:path w="26910" h="6510" extrusionOk="0">
                  <a:moveTo>
                    <a:pt x="26748" y="1"/>
                  </a:moveTo>
                  <a:cubicBezTo>
                    <a:pt x="26739" y="1"/>
                    <a:pt x="26729" y="2"/>
                    <a:pt x="26719" y="4"/>
                  </a:cubicBezTo>
                  <a:cubicBezTo>
                    <a:pt x="22283" y="1205"/>
                    <a:pt x="17980" y="2806"/>
                    <a:pt x="13576" y="4041"/>
                  </a:cubicBezTo>
                  <a:cubicBezTo>
                    <a:pt x="11508" y="4641"/>
                    <a:pt x="9473" y="5342"/>
                    <a:pt x="7339" y="5775"/>
                  </a:cubicBezTo>
                  <a:cubicBezTo>
                    <a:pt x="5004" y="6242"/>
                    <a:pt x="2535" y="6276"/>
                    <a:pt x="133" y="6309"/>
                  </a:cubicBezTo>
                  <a:cubicBezTo>
                    <a:pt x="0" y="6309"/>
                    <a:pt x="0" y="6509"/>
                    <a:pt x="133" y="6509"/>
                  </a:cubicBezTo>
                  <a:cubicBezTo>
                    <a:pt x="2268" y="6509"/>
                    <a:pt x="4370" y="6409"/>
                    <a:pt x="6505" y="6142"/>
                  </a:cubicBezTo>
                  <a:cubicBezTo>
                    <a:pt x="8740" y="5842"/>
                    <a:pt x="10874" y="5075"/>
                    <a:pt x="13043" y="4408"/>
                  </a:cubicBezTo>
                  <a:cubicBezTo>
                    <a:pt x="17646" y="3040"/>
                    <a:pt x="22149" y="1472"/>
                    <a:pt x="26786" y="204"/>
                  </a:cubicBezTo>
                  <a:cubicBezTo>
                    <a:pt x="26909" y="174"/>
                    <a:pt x="26862" y="1"/>
                    <a:pt x="2674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3"/>
            <p:cNvSpPr/>
            <p:nvPr/>
          </p:nvSpPr>
          <p:spPr>
            <a:xfrm>
              <a:off x="7915758" y="112029"/>
              <a:ext cx="130026" cy="184235"/>
            </a:xfrm>
            <a:custGeom>
              <a:avLst/>
              <a:gdLst/>
              <a:ahLst/>
              <a:cxnLst/>
              <a:rect l="l" t="t" r="r" b="b"/>
              <a:pathLst>
                <a:path w="3454" h="4894" extrusionOk="0">
                  <a:moveTo>
                    <a:pt x="138" y="1"/>
                  </a:moveTo>
                  <a:cubicBezTo>
                    <a:pt x="58" y="1"/>
                    <a:pt x="1" y="132"/>
                    <a:pt x="85" y="216"/>
                  </a:cubicBezTo>
                  <a:lnTo>
                    <a:pt x="85" y="183"/>
                  </a:lnTo>
                  <a:cubicBezTo>
                    <a:pt x="986" y="816"/>
                    <a:pt x="2086" y="1083"/>
                    <a:pt x="2920" y="1817"/>
                  </a:cubicBezTo>
                  <a:cubicBezTo>
                    <a:pt x="3387" y="2251"/>
                    <a:pt x="2720" y="2885"/>
                    <a:pt x="2453" y="3252"/>
                  </a:cubicBezTo>
                  <a:cubicBezTo>
                    <a:pt x="2086" y="3719"/>
                    <a:pt x="1853" y="4252"/>
                    <a:pt x="1519" y="4719"/>
                  </a:cubicBezTo>
                  <a:cubicBezTo>
                    <a:pt x="1471" y="4815"/>
                    <a:pt x="1544" y="4893"/>
                    <a:pt x="1613" y="4893"/>
                  </a:cubicBezTo>
                  <a:cubicBezTo>
                    <a:pt x="1640" y="4893"/>
                    <a:pt x="1667" y="4881"/>
                    <a:pt x="1686" y="4853"/>
                  </a:cubicBezTo>
                  <a:cubicBezTo>
                    <a:pt x="2120" y="4219"/>
                    <a:pt x="2487" y="3585"/>
                    <a:pt x="2920" y="2985"/>
                  </a:cubicBezTo>
                  <a:cubicBezTo>
                    <a:pt x="3087" y="2751"/>
                    <a:pt x="3454" y="2284"/>
                    <a:pt x="3321" y="1984"/>
                  </a:cubicBezTo>
                  <a:cubicBezTo>
                    <a:pt x="3187" y="1650"/>
                    <a:pt x="2620" y="1317"/>
                    <a:pt x="2286" y="1150"/>
                  </a:cubicBezTo>
                  <a:cubicBezTo>
                    <a:pt x="1619" y="716"/>
                    <a:pt x="852" y="483"/>
                    <a:pt x="185" y="16"/>
                  </a:cubicBezTo>
                  <a:cubicBezTo>
                    <a:pt x="169" y="5"/>
                    <a:pt x="153" y="1"/>
                    <a:pt x="13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3"/>
            <p:cNvSpPr/>
            <p:nvPr/>
          </p:nvSpPr>
          <p:spPr>
            <a:xfrm>
              <a:off x="8067809" y="20249"/>
              <a:ext cx="165111" cy="291109"/>
            </a:xfrm>
            <a:custGeom>
              <a:avLst/>
              <a:gdLst/>
              <a:ahLst/>
              <a:cxnLst/>
              <a:rect l="l" t="t" r="r" b="b"/>
              <a:pathLst>
                <a:path w="4386" h="7733" extrusionOk="0">
                  <a:moveTo>
                    <a:pt x="158" y="1"/>
                  </a:moveTo>
                  <a:cubicBezTo>
                    <a:pt x="74" y="1"/>
                    <a:pt x="1" y="104"/>
                    <a:pt x="82" y="186"/>
                  </a:cubicBezTo>
                  <a:cubicBezTo>
                    <a:pt x="683" y="719"/>
                    <a:pt x="1483" y="1019"/>
                    <a:pt x="2150" y="1520"/>
                  </a:cubicBezTo>
                  <a:cubicBezTo>
                    <a:pt x="2817" y="1953"/>
                    <a:pt x="3418" y="2487"/>
                    <a:pt x="3952" y="3121"/>
                  </a:cubicBezTo>
                  <a:cubicBezTo>
                    <a:pt x="4385" y="3655"/>
                    <a:pt x="3418" y="4956"/>
                    <a:pt x="3151" y="5456"/>
                  </a:cubicBezTo>
                  <a:cubicBezTo>
                    <a:pt x="2851" y="6157"/>
                    <a:pt x="2584" y="6857"/>
                    <a:pt x="2384" y="7624"/>
                  </a:cubicBezTo>
                  <a:cubicBezTo>
                    <a:pt x="2344" y="7684"/>
                    <a:pt x="2400" y="7732"/>
                    <a:pt x="2465" y="7732"/>
                  </a:cubicBezTo>
                  <a:cubicBezTo>
                    <a:pt x="2509" y="7732"/>
                    <a:pt x="2557" y="7711"/>
                    <a:pt x="2584" y="7658"/>
                  </a:cubicBezTo>
                  <a:cubicBezTo>
                    <a:pt x="2884" y="6724"/>
                    <a:pt x="3251" y="5790"/>
                    <a:pt x="3685" y="4889"/>
                  </a:cubicBezTo>
                  <a:cubicBezTo>
                    <a:pt x="3918" y="4422"/>
                    <a:pt x="4385" y="3688"/>
                    <a:pt x="4218" y="3121"/>
                  </a:cubicBezTo>
                  <a:cubicBezTo>
                    <a:pt x="4018" y="2554"/>
                    <a:pt x="3184" y="2020"/>
                    <a:pt x="2684" y="1653"/>
                  </a:cubicBezTo>
                  <a:cubicBezTo>
                    <a:pt x="1917" y="1053"/>
                    <a:pt x="949" y="686"/>
                    <a:pt x="216" y="19"/>
                  </a:cubicBezTo>
                  <a:cubicBezTo>
                    <a:pt x="197" y="6"/>
                    <a:pt x="177" y="1"/>
                    <a:pt x="15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3"/>
            <p:cNvSpPr/>
            <p:nvPr/>
          </p:nvSpPr>
          <p:spPr>
            <a:xfrm>
              <a:off x="8270230" y="-50713"/>
              <a:ext cx="164847" cy="303005"/>
            </a:xfrm>
            <a:custGeom>
              <a:avLst/>
              <a:gdLst/>
              <a:ahLst/>
              <a:cxnLst/>
              <a:rect l="l" t="t" r="r" b="b"/>
              <a:pathLst>
                <a:path w="4379" h="8049" extrusionOk="0">
                  <a:moveTo>
                    <a:pt x="160" y="0"/>
                  </a:moveTo>
                  <a:cubicBezTo>
                    <a:pt x="76" y="0"/>
                    <a:pt x="1" y="94"/>
                    <a:pt x="76" y="169"/>
                  </a:cubicBezTo>
                  <a:cubicBezTo>
                    <a:pt x="376" y="469"/>
                    <a:pt x="743" y="770"/>
                    <a:pt x="1110" y="1003"/>
                  </a:cubicBezTo>
                  <a:cubicBezTo>
                    <a:pt x="1577" y="1403"/>
                    <a:pt x="2044" y="1804"/>
                    <a:pt x="2444" y="2271"/>
                  </a:cubicBezTo>
                  <a:cubicBezTo>
                    <a:pt x="2744" y="2504"/>
                    <a:pt x="3044" y="2738"/>
                    <a:pt x="3378" y="2904"/>
                  </a:cubicBezTo>
                  <a:cubicBezTo>
                    <a:pt x="4012" y="3271"/>
                    <a:pt x="4045" y="3705"/>
                    <a:pt x="3945" y="4339"/>
                  </a:cubicBezTo>
                  <a:cubicBezTo>
                    <a:pt x="3778" y="5440"/>
                    <a:pt x="2778" y="6874"/>
                    <a:pt x="3278" y="8008"/>
                  </a:cubicBezTo>
                  <a:cubicBezTo>
                    <a:pt x="3287" y="8037"/>
                    <a:pt x="3310" y="8049"/>
                    <a:pt x="3337" y="8049"/>
                  </a:cubicBezTo>
                  <a:cubicBezTo>
                    <a:pt x="3403" y="8049"/>
                    <a:pt x="3492" y="7970"/>
                    <a:pt x="3445" y="7875"/>
                  </a:cubicBezTo>
                  <a:cubicBezTo>
                    <a:pt x="3144" y="7174"/>
                    <a:pt x="3611" y="6174"/>
                    <a:pt x="3878" y="5506"/>
                  </a:cubicBezTo>
                  <a:cubicBezTo>
                    <a:pt x="4045" y="4939"/>
                    <a:pt x="4379" y="4172"/>
                    <a:pt x="4212" y="3538"/>
                  </a:cubicBezTo>
                  <a:cubicBezTo>
                    <a:pt x="4045" y="2904"/>
                    <a:pt x="3478" y="2771"/>
                    <a:pt x="3011" y="2437"/>
                  </a:cubicBezTo>
                  <a:cubicBezTo>
                    <a:pt x="2544" y="2037"/>
                    <a:pt x="2077" y="1637"/>
                    <a:pt x="1643" y="1170"/>
                  </a:cubicBezTo>
                  <a:cubicBezTo>
                    <a:pt x="1243" y="770"/>
                    <a:pt x="676" y="469"/>
                    <a:pt x="242" y="36"/>
                  </a:cubicBezTo>
                  <a:cubicBezTo>
                    <a:pt x="217" y="11"/>
                    <a:pt x="188" y="0"/>
                    <a:pt x="16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3"/>
            <p:cNvSpPr/>
            <p:nvPr/>
          </p:nvSpPr>
          <p:spPr>
            <a:xfrm>
              <a:off x="8471145" y="-85874"/>
              <a:ext cx="154796" cy="226359"/>
            </a:xfrm>
            <a:custGeom>
              <a:avLst/>
              <a:gdLst/>
              <a:ahLst/>
              <a:cxnLst/>
              <a:rect l="l" t="t" r="r" b="b"/>
              <a:pathLst>
                <a:path w="4112" h="6013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lnTo>
                    <a:pt x="76" y="203"/>
                  </a:lnTo>
                  <a:cubicBezTo>
                    <a:pt x="509" y="603"/>
                    <a:pt x="976" y="970"/>
                    <a:pt x="1477" y="1303"/>
                  </a:cubicBezTo>
                  <a:cubicBezTo>
                    <a:pt x="2077" y="1737"/>
                    <a:pt x="2744" y="1937"/>
                    <a:pt x="3311" y="2404"/>
                  </a:cubicBezTo>
                  <a:cubicBezTo>
                    <a:pt x="4112" y="3105"/>
                    <a:pt x="3445" y="5006"/>
                    <a:pt x="3245" y="5873"/>
                  </a:cubicBezTo>
                  <a:cubicBezTo>
                    <a:pt x="3224" y="5956"/>
                    <a:pt x="3293" y="6013"/>
                    <a:pt x="3356" y="6013"/>
                  </a:cubicBezTo>
                  <a:cubicBezTo>
                    <a:pt x="3395" y="6013"/>
                    <a:pt x="3432" y="5991"/>
                    <a:pt x="3445" y="5940"/>
                  </a:cubicBezTo>
                  <a:cubicBezTo>
                    <a:pt x="3678" y="4973"/>
                    <a:pt x="4112" y="3572"/>
                    <a:pt x="3745" y="2604"/>
                  </a:cubicBezTo>
                  <a:cubicBezTo>
                    <a:pt x="3545" y="2137"/>
                    <a:pt x="2911" y="1837"/>
                    <a:pt x="2511" y="1637"/>
                  </a:cubicBezTo>
                  <a:cubicBezTo>
                    <a:pt x="1677" y="1203"/>
                    <a:pt x="910" y="670"/>
                    <a:pt x="209" y="36"/>
                  </a:cubicBezTo>
                  <a:cubicBezTo>
                    <a:pt x="184" y="11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4" name="Google Shape;3604;p23"/>
          <p:cNvSpPr/>
          <p:nvPr/>
        </p:nvSpPr>
        <p:spPr>
          <a:xfrm>
            <a:off x="11045118" y="1428248"/>
            <a:ext cx="68567" cy="56123"/>
          </a:xfrm>
          <a:custGeom>
            <a:avLst/>
            <a:gdLst/>
            <a:ahLst/>
            <a:cxnLst/>
            <a:rect l="l" t="t" r="r" b="b"/>
            <a:pathLst>
              <a:path w="1102" h="902" extrusionOk="0">
                <a:moveTo>
                  <a:pt x="534" y="1"/>
                </a:moveTo>
                <a:cubicBezTo>
                  <a:pt x="0" y="34"/>
                  <a:pt x="0" y="868"/>
                  <a:pt x="534" y="902"/>
                </a:cubicBezTo>
                <a:cubicBezTo>
                  <a:pt x="1101" y="868"/>
                  <a:pt x="1101" y="34"/>
                  <a:pt x="5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5" name="Google Shape;3605;p23"/>
          <p:cNvSpPr/>
          <p:nvPr/>
        </p:nvSpPr>
        <p:spPr>
          <a:xfrm>
            <a:off x="10072952" y="613736"/>
            <a:ext cx="76841" cy="58176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34" y="1"/>
                </a:moveTo>
                <a:cubicBezTo>
                  <a:pt x="0" y="1"/>
                  <a:pt x="0" y="935"/>
                  <a:pt x="634" y="935"/>
                </a:cubicBezTo>
                <a:cubicBezTo>
                  <a:pt x="1234" y="935"/>
                  <a:pt x="1234" y="1"/>
                  <a:pt x="6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6" name="Google Shape;3606;p23"/>
          <p:cNvSpPr/>
          <p:nvPr/>
        </p:nvSpPr>
        <p:spPr>
          <a:xfrm>
            <a:off x="12095421" y="1853001"/>
            <a:ext cx="76841" cy="58176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01" y="0"/>
                </a:moveTo>
                <a:cubicBezTo>
                  <a:pt x="0" y="0"/>
                  <a:pt x="0" y="934"/>
                  <a:pt x="601" y="934"/>
                </a:cubicBezTo>
                <a:cubicBezTo>
                  <a:pt x="1235" y="901"/>
                  <a:pt x="1235" y="0"/>
                  <a:pt x="601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23"/>
          <p:cNvSpPr/>
          <p:nvPr/>
        </p:nvSpPr>
        <p:spPr>
          <a:xfrm>
            <a:off x="10772879" y="911061"/>
            <a:ext cx="114236" cy="85179"/>
          </a:xfrm>
          <a:custGeom>
            <a:avLst/>
            <a:gdLst/>
            <a:ahLst/>
            <a:cxnLst/>
            <a:rect l="l" t="t" r="r" b="b"/>
            <a:pathLst>
              <a:path w="1836" h="1369" extrusionOk="0">
                <a:moveTo>
                  <a:pt x="934" y="1"/>
                </a:moveTo>
                <a:cubicBezTo>
                  <a:pt x="0" y="1"/>
                  <a:pt x="0" y="1368"/>
                  <a:pt x="934" y="1368"/>
                </a:cubicBezTo>
                <a:cubicBezTo>
                  <a:pt x="1835" y="1368"/>
                  <a:pt x="1835" y="1"/>
                  <a:pt x="9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8" name="Google Shape;3608;p23"/>
          <p:cNvSpPr/>
          <p:nvPr/>
        </p:nvSpPr>
        <p:spPr>
          <a:xfrm>
            <a:off x="11241355" y="911089"/>
            <a:ext cx="114236" cy="85117"/>
          </a:xfrm>
          <a:custGeom>
            <a:avLst/>
            <a:gdLst/>
            <a:ahLst/>
            <a:cxnLst/>
            <a:rect l="l" t="t" r="r" b="b"/>
            <a:pathLst>
              <a:path w="1836" h="1368" extrusionOk="0">
                <a:moveTo>
                  <a:pt x="902" y="0"/>
                </a:moveTo>
                <a:cubicBezTo>
                  <a:pt x="1" y="0"/>
                  <a:pt x="1" y="1368"/>
                  <a:pt x="902" y="1368"/>
                </a:cubicBezTo>
                <a:cubicBezTo>
                  <a:pt x="1836" y="1368"/>
                  <a:pt x="1836" y="0"/>
                  <a:pt x="902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09" name="Google Shape;3609;p23"/>
          <p:cNvGrpSpPr/>
          <p:nvPr/>
        </p:nvGrpSpPr>
        <p:grpSpPr>
          <a:xfrm rot="-1110745">
            <a:off x="10624649" y="130285"/>
            <a:ext cx="1290672" cy="540279"/>
            <a:chOff x="7936040" y="253594"/>
            <a:chExt cx="780871" cy="326875"/>
          </a:xfrm>
        </p:grpSpPr>
        <p:sp>
          <p:nvSpPr>
            <p:cNvPr id="3610" name="Google Shape;3610;p23"/>
            <p:cNvSpPr/>
            <p:nvPr/>
          </p:nvSpPr>
          <p:spPr>
            <a:xfrm>
              <a:off x="7992019" y="253594"/>
              <a:ext cx="724892" cy="284559"/>
            </a:xfrm>
            <a:custGeom>
              <a:avLst/>
              <a:gdLst/>
              <a:ahLst/>
              <a:cxnLst/>
              <a:rect l="l" t="t" r="r" b="b"/>
              <a:pathLst>
                <a:path w="19256" h="7559" extrusionOk="0">
                  <a:moveTo>
                    <a:pt x="19139" y="1"/>
                  </a:moveTo>
                  <a:cubicBezTo>
                    <a:pt x="19102" y="1"/>
                    <a:pt x="19068" y="19"/>
                    <a:pt x="19055" y="59"/>
                  </a:cubicBezTo>
                  <a:lnTo>
                    <a:pt x="19022" y="92"/>
                  </a:lnTo>
                  <a:cubicBezTo>
                    <a:pt x="18622" y="1460"/>
                    <a:pt x="16487" y="2194"/>
                    <a:pt x="15252" y="2527"/>
                  </a:cubicBezTo>
                  <a:cubicBezTo>
                    <a:pt x="13451" y="2961"/>
                    <a:pt x="11550" y="3094"/>
                    <a:pt x="9715" y="3394"/>
                  </a:cubicBezTo>
                  <a:cubicBezTo>
                    <a:pt x="7847" y="3695"/>
                    <a:pt x="6013" y="4128"/>
                    <a:pt x="4245" y="4729"/>
                  </a:cubicBezTo>
                  <a:cubicBezTo>
                    <a:pt x="2610" y="5296"/>
                    <a:pt x="1476" y="6430"/>
                    <a:pt x="108" y="7364"/>
                  </a:cubicBezTo>
                  <a:cubicBezTo>
                    <a:pt x="1" y="7418"/>
                    <a:pt x="67" y="7558"/>
                    <a:pt x="149" y="7558"/>
                  </a:cubicBezTo>
                  <a:cubicBezTo>
                    <a:pt x="168" y="7558"/>
                    <a:pt x="189" y="7550"/>
                    <a:pt x="208" y="7531"/>
                  </a:cubicBezTo>
                  <a:cubicBezTo>
                    <a:pt x="876" y="7097"/>
                    <a:pt x="1443" y="6497"/>
                    <a:pt x="2143" y="6063"/>
                  </a:cubicBezTo>
                  <a:cubicBezTo>
                    <a:pt x="2977" y="5529"/>
                    <a:pt x="3878" y="5062"/>
                    <a:pt x="4812" y="4762"/>
                  </a:cubicBezTo>
                  <a:cubicBezTo>
                    <a:pt x="6846" y="4128"/>
                    <a:pt x="8948" y="3695"/>
                    <a:pt x="11083" y="3394"/>
                  </a:cubicBezTo>
                  <a:cubicBezTo>
                    <a:pt x="12917" y="3094"/>
                    <a:pt x="14886" y="3028"/>
                    <a:pt x="16587" y="2294"/>
                  </a:cubicBezTo>
                  <a:cubicBezTo>
                    <a:pt x="17587" y="1860"/>
                    <a:pt x="18922" y="1260"/>
                    <a:pt x="19255" y="125"/>
                  </a:cubicBezTo>
                  <a:cubicBezTo>
                    <a:pt x="19255" y="45"/>
                    <a:pt x="19194" y="1"/>
                    <a:pt x="1913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3"/>
            <p:cNvSpPr/>
            <p:nvPr/>
          </p:nvSpPr>
          <p:spPr>
            <a:xfrm>
              <a:off x="8020630" y="379594"/>
              <a:ext cx="122836" cy="65163"/>
            </a:xfrm>
            <a:custGeom>
              <a:avLst/>
              <a:gdLst/>
              <a:ahLst/>
              <a:cxnLst/>
              <a:rect l="l" t="t" r="r" b="b"/>
              <a:pathLst>
                <a:path w="3263" h="1731" extrusionOk="0">
                  <a:moveTo>
                    <a:pt x="173" y="1"/>
                  </a:moveTo>
                  <a:cubicBezTo>
                    <a:pt x="83" y="1"/>
                    <a:pt x="1" y="157"/>
                    <a:pt x="116" y="214"/>
                  </a:cubicBezTo>
                  <a:cubicBezTo>
                    <a:pt x="1116" y="681"/>
                    <a:pt x="2084" y="1182"/>
                    <a:pt x="3051" y="1715"/>
                  </a:cubicBezTo>
                  <a:cubicBezTo>
                    <a:pt x="3073" y="1726"/>
                    <a:pt x="3093" y="1731"/>
                    <a:pt x="3112" y="1731"/>
                  </a:cubicBezTo>
                  <a:cubicBezTo>
                    <a:pt x="3211" y="1731"/>
                    <a:pt x="3263" y="1604"/>
                    <a:pt x="3151" y="1549"/>
                  </a:cubicBezTo>
                  <a:cubicBezTo>
                    <a:pt x="2217" y="981"/>
                    <a:pt x="1216" y="514"/>
                    <a:pt x="216" y="14"/>
                  </a:cubicBezTo>
                  <a:cubicBezTo>
                    <a:pt x="202" y="5"/>
                    <a:pt x="187" y="1"/>
                    <a:pt x="1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3"/>
            <p:cNvSpPr/>
            <p:nvPr/>
          </p:nvSpPr>
          <p:spPr>
            <a:xfrm>
              <a:off x="7962651" y="321846"/>
              <a:ext cx="154495" cy="100173"/>
            </a:xfrm>
            <a:custGeom>
              <a:avLst/>
              <a:gdLst/>
              <a:ahLst/>
              <a:cxnLst/>
              <a:rect l="l" t="t" r="r" b="b"/>
              <a:pathLst>
                <a:path w="4104" h="2661" extrusionOk="0">
                  <a:moveTo>
                    <a:pt x="1090" y="216"/>
                  </a:moveTo>
                  <a:cubicBezTo>
                    <a:pt x="1461" y="216"/>
                    <a:pt x="1930" y="402"/>
                    <a:pt x="2136" y="514"/>
                  </a:cubicBezTo>
                  <a:cubicBezTo>
                    <a:pt x="2914" y="903"/>
                    <a:pt x="3502" y="1575"/>
                    <a:pt x="3749" y="2439"/>
                  </a:cubicBezTo>
                  <a:lnTo>
                    <a:pt x="3749" y="2439"/>
                  </a:lnTo>
                  <a:cubicBezTo>
                    <a:pt x="3626" y="2449"/>
                    <a:pt x="3497" y="2454"/>
                    <a:pt x="3364" y="2454"/>
                  </a:cubicBezTo>
                  <a:cubicBezTo>
                    <a:pt x="2143" y="2454"/>
                    <a:pt x="596" y="2013"/>
                    <a:pt x="568" y="681"/>
                  </a:cubicBezTo>
                  <a:cubicBezTo>
                    <a:pt x="568" y="329"/>
                    <a:pt x="799" y="216"/>
                    <a:pt x="1090" y="216"/>
                  </a:cubicBezTo>
                  <a:close/>
                  <a:moveTo>
                    <a:pt x="1102" y="0"/>
                  </a:moveTo>
                  <a:cubicBezTo>
                    <a:pt x="838" y="0"/>
                    <a:pt x="595" y="81"/>
                    <a:pt x="435" y="314"/>
                  </a:cubicBezTo>
                  <a:cubicBezTo>
                    <a:pt x="1" y="981"/>
                    <a:pt x="768" y="1848"/>
                    <a:pt x="1269" y="2149"/>
                  </a:cubicBezTo>
                  <a:cubicBezTo>
                    <a:pt x="1915" y="2485"/>
                    <a:pt x="2621" y="2660"/>
                    <a:pt x="3341" y="2660"/>
                  </a:cubicBezTo>
                  <a:cubicBezTo>
                    <a:pt x="3550" y="2660"/>
                    <a:pt x="3760" y="2646"/>
                    <a:pt x="3970" y="2616"/>
                  </a:cubicBezTo>
                  <a:cubicBezTo>
                    <a:pt x="4095" y="2616"/>
                    <a:pt x="4103" y="2412"/>
                    <a:pt x="3995" y="2412"/>
                  </a:cubicBezTo>
                  <a:cubicBezTo>
                    <a:pt x="3988" y="2412"/>
                    <a:pt x="3979" y="2413"/>
                    <a:pt x="3970" y="2415"/>
                  </a:cubicBezTo>
                  <a:cubicBezTo>
                    <a:pt x="3967" y="2416"/>
                    <a:pt x="3964" y="2416"/>
                    <a:pt x="3961" y="2417"/>
                  </a:cubicBezTo>
                  <a:lnTo>
                    <a:pt x="3961" y="2417"/>
                  </a:lnTo>
                  <a:cubicBezTo>
                    <a:pt x="3689" y="1464"/>
                    <a:pt x="3026" y="676"/>
                    <a:pt x="2102" y="247"/>
                  </a:cubicBezTo>
                  <a:cubicBezTo>
                    <a:pt x="1821" y="134"/>
                    <a:pt x="1443" y="0"/>
                    <a:pt x="11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3"/>
            <p:cNvSpPr/>
            <p:nvPr/>
          </p:nvSpPr>
          <p:spPr>
            <a:xfrm>
              <a:off x="7936040" y="463920"/>
              <a:ext cx="159012" cy="116549"/>
            </a:xfrm>
            <a:custGeom>
              <a:avLst/>
              <a:gdLst/>
              <a:ahLst/>
              <a:cxnLst/>
              <a:rect l="l" t="t" r="r" b="b"/>
              <a:pathLst>
                <a:path w="4224" h="3096" extrusionOk="0">
                  <a:moveTo>
                    <a:pt x="3903" y="209"/>
                  </a:moveTo>
                  <a:cubicBezTo>
                    <a:pt x="3510" y="969"/>
                    <a:pt x="3571" y="1816"/>
                    <a:pt x="2763" y="2344"/>
                  </a:cubicBezTo>
                  <a:cubicBezTo>
                    <a:pt x="2400" y="2562"/>
                    <a:pt x="1781" y="2858"/>
                    <a:pt x="1291" y="2858"/>
                  </a:cubicBezTo>
                  <a:cubicBezTo>
                    <a:pt x="881" y="2858"/>
                    <a:pt x="561" y="2650"/>
                    <a:pt x="561" y="2010"/>
                  </a:cubicBezTo>
                  <a:cubicBezTo>
                    <a:pt x="561" y="724"/>
                    <a:pt x="2803" y="235"/>
                    <a:pt x="3903" y="209"/>
                  </a:cubicBezTo>
                  <a:close/>
                  <a:moveTo>
                    <a:pt x="4073" y="1"/>
                  </a:moveTo>
                  <a:cubicBezTo>
                    <a:pt x="4060" y="1"/>
                    <a:pt x="4046" y="4"/>
                    <a:pt x="4034" y="10"/>
                  </a:cubicBezTo>
                  <a:lnTo>
                    <a:pt x="4034" y="10"/>
                  </a:lnTo>
                  <a:cubicBezTo>
                    <a:pt x="2738" y="32"/>
                    <a:pt x="1" y="738"/>
                    <a:pt x="394" y="2444"/>
                  </a:cubicBezTo>
                  <a:cubicBezTo>
                    <a:pt x="510" y="2926"/>
                    <a:pt x="892" y="3096"/>
                    <a:pt x="1317" y="3096"/>
                  </a:cubicBezTo>
                  <a:cubicBezTo>
                    <a:pt x="1628" y="3096"/>
                    <a:pt x="1961" y="3005"/>
                    <a:pt x="2229" y="2878"/>
                  </a:cubicBezTo>
                  <a:cubicBezTo>
                    <a:pt x="2696" y="2678"/>
                    <a:pt x="3163" y="2344"/>
                    <a:pt x="3497" y="1944"/>
                  </a:cubicBezTo>
                  <a:cubicBezTo>
                    <a:pt x="3915" y="1462"/>
                    <a:pt x="3837" y="762"/>
                    <a:pt x="4129" y="205"/>
                  </a:cubicBezTo>
                  <a:lnTo>
                    <a:pt x="4129" y="205"/>
                  </a:lnTo>
                  <a:cubicBezTo>
                    <a:pt x="4223" y="177"/>
                    <a:pt x="4220" y="28"/>
                    <a:pt x="4118" y="11"/>
                  </a:cubicBezTo>
                  <a:lnTo>
                    <a:pt x="4118" y="11"/>
                  </a:lnTo>
                  <a:cubicBezTo>
                    <a:pt x="4104" y="4"/>
                    <a:pt x="4088" y="1"/>
                    <a:pt x="40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3"/>
            <p:cNvSpPr/>
            <p:nvPr/>
          </p:nvSpPr>
          <p:spPr>
            <a:xfrm>
              <a:off x="8195452" y="389909"/>
              <a:ext cx="19161" cy="55752"/>
            </a:xfrm>
            <a:custGeom>
              <a:avLst/>
              <a:gdLst/>
              <a:ahLst/>
              <a:cxnLst/>
              <a:rect l="l" t="t" r="r" b="b"/>
              <a:pathLst>
                <a:path w="509" h="1481" extrusionOk="0">
                  <a:moveTo>
                    <a:pt x="133" y="1"/>
                  </a:moveTo>
                  <a:cubicBezTo>
                    <a:pt x="69" y="1"/>
                    <a:pt x="1" y="58"/>
                    <a:pt x="21" y="140"/>
                  </a:cubicBezTo>
                  <a:lnTo>
                    <a:pt x="288" y="1408"/>
                  </a:lnTo>
                  <a:cubicBezTo>
                    <a:pt x="301" y="1459"/>
                    <a:pt x="338" y="1481"/>
                    <a:pt x="377" y="1481"/>
                  </a:cubicBezTo>
                  <a:cubicBezTo>
                    <a:pt x="440" y="1481"/>
                    <a:pt x="509" y="1424"/>
                    <a:pt x="488" y="1341"/>
                  </a:cubicBezTo>
                  <a:lnTo>
                    <a:pt x="222" y="74"/>
                  </a:lnTo>
                  <a:cubicBezTo>
                    <a:pt x="209" y="23"/>
                    <a:pt x="172" y="1"/>
                    <a:pt x="1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3"/>
            <p:cNvSpPr/>
            <p:nvPr/>
          </p:nvSpPr>
          <p:spPr>
            <a:xfrm>
              <a:off x="8231893" y="379895"/>
              <a:ext cx="19124" cy="47019"/>
            </a:xfrm>
            <a:custGeom>
              <a:avLst/>
              <a:gdLst/>
              <a:ahLst/>
              <a:cxnLst/>
              <a:rect l="l" t="t" r="r" b="b"/>
              <a:pathLst>
                <a:path w="508" h="1249" extrusionOk="0">
                  <a:moveTo>
                    <a:pt x="132" y="0"/>
                  </a:moveTo>
                  <a:cubicBezTo>
                    <a:pt x="69" y="0"/>
                    <a:pt x="0" y="57"/>
                    <a:pt x="21" y="140"/>
                  </a:cubicBezTo>
                  <a:cubicBezTo>
                    <a:pt x="87" y="473"/>
                    <a:pt x="188" y="840"/>
                    <a:pt x="288" y="1174"/>
                  </a:cubicBezTo>
                  <a:cubicBezTo>
                    <a:pt x="301" y="1227"/>
                    <a:pt x="341" y="1248"/>
                    <a:pt x="382" y="1248"/>
                  </a:cubicBezTo>
                  <a:cubicBezTo>
                    <a:pt x="444" y="1248"/>
                    <a:pt x="508" y="1200"/>
                    <a:pt x="488" y="1140"/>
                  </a:cubicBezTo>
                  <a:cubicBezTo>
                    <a:pt x="388" y="773"/>
                    <a:pt x="321" y="440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23"/>
            <p:cNvSpPr/>
            <p:nvPr/>
          </p:nvSpPr>
          <p:spPr>
            <a:xfrm>
              <a:off x="8266301" y="376658"/>
              <a:ext cx="19839" cy="50633"/>
            </a:xfrm>
            <a:custGeom>
              <a:avLst/>
              <a:gdLst/>
              <a:ahLst/>
              <a:cxnLst/>
              <a:rect l="l" t="t" r="r" b="b"/>
              <a:pathLst>
                <a:path w="527" h="1345" extrusionOk="0">
                  <a:moveTo>
                    <a:pt x="124" y="1"/>
                  </a:moveTo>
                  <a:cubicBezTo>
                    <a:pt x="58" y="1"/>
                    <a:pt x="0" y="45"/>
                    <a:pt x="41" y="125"/>
                  </a:cubicBezTo>
                  <a:cubicBezTo>
                    <a:pt x="141" y="492"/>
                    <a:pt x="241" y="893"/>
                    <a:pt x="308" y="1260"/>
                  </a:cubicBezTo>
                  <a:cubicBezTo>
                    <a:pt x="322" y="1318"/>
                    <a:pt x="369" y="1345"/>
                    <a:pt x="414" y="1345"/>
                  </a:cubicBezTo>
                  <a:cubicBezTo>
                    <a:pt x="472" y="1345"/>
                    <a:pt x="526" y="1301"/>
                    <a:pt x="508" y="1226"/>
                  </a:cubicBezTo>
                  <a:cubicBezTo>
                    <a:pt x="408" y="826"/>
                    <a:pt x="374" y="459"/>
                    <a:pt x="241" y="59"/>
                  </a:cubicBezTo>
                  <a:cubicBezTo>
                    <a:pt x="215" y="19"/>
                    <a:pt x="167" y="1"/>
                    <a:pt x="12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38436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2" name="Google Shape;3742;p25"/>
          <p:cNvSpPr/>
          <p:nvPr/>
        </p:nvSpPr>
        <p:spPr>
          <a:xfrm flipH="1">
            <a:off x="11198184" y="6037438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3" name="Google Shape;3743;p25"/>
          <p:cNvSpPr txBox="1">
            <a:spLocks noGrp="1"/>
          </p:cNvSpPr>
          <p:nvPr>
            <p:ph type="body" idx="1"/>
          </p:nvPr>
        </p:nvSpPr>
        <p:spPr>
          <a:xfrm>
            <a:off x="5697200" y="2701833"/>
            <a:ext cx="5583600" cy="1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744" name="Google Shape;3744;p25"/>
          <p:cNvSpPr/>
          <p:nvPr/>
        </p:nvSpPr>
        <p:spPr>
          <a:xfrm>
            <a:off x="-1053399" y="-82200"/>
            <a:ext cx="10956364" cy="643981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745" name="Google Shape;3745;p25"/>
          <p:cNvSpPr/>
          <p:nvPr/>
        </p:nvSpPr>
        <p:spPr>
          <a:xfrm>
            <a:off x="8256434" y="-2082133"/>
            <a:ext cx="8069583" cy="3272700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746" name="Google Shape;3746;p25"/>
          <p:cNvSpPr/>
          <p:nvPr/>
        </p:nvSpPr>
        <p:spPr>
          <a:xfrm>
            <a:off x="3438534" y="5721417"/>
            <a:ext cx="10898133" cy="1359033"/>
          </a:xfrm>
          <a:custGeom>
            <a:avLst/>
            <a:gdLst/>
            <a:ahLst/>
            <a:cxnLst/>
            <a:rect l="l" t="t" r="r" b="b"/>
            <a:pathLst>
              <a:path w="326944" h="40771" extrusionOk="0">
                <a:moveTo>
                  <a:pt x="31085" y="17280"/>
                </a:moveTo>
                <a:cubicBezTo>
                  <a:pt x="44597" y="15184"/>
                  <a:pt x="79533" y="25471"/>
                  <a:pt x="101877" y="25214"/>
                </a:cubicBezTo>
                <a:cubicBezTo>
                  <a:pt x="124222" y="24958"/>
                  <a:pt x="142229" y="16752"/>
                  <a:pt x="165152" y="15741"/>
                </a:cubicBezTo>
                <a:cubicBezTo>
                  <a:pt x="188075" y="14731"/>
                  <a:pt x="216935" y="21740"/>
                  <a:pt x="239416" y="19151"/>
                </a:cubicBezTo>
                <a:cubicBezTo>
                  <a:pt x="261897" y="16562"/>
                  <a:pt x="293261" y="-2161"/>
                  <a:pt x="300039" y="207"/>
                </a:cubicBezTo>
                <a:cubicBezTo>
                  <a:pt x="306818" y="2575"/>
                  <a:pt x="280256" y="27054"/>
                  <a:pt x="280087" y="33359"/>
                </a:cubicBezTo>
                <a:cubicBezTo>
                  <a:pt x="279919" y="39664"/>
                  <a:pt x="294471" y="36816"/>
                  <a:pt x="299028" y="38035"/>
                </a:cubicBezTo>
                <a:cubicBezTo>
                  <a:pt x="303585" y="39254"/>
                  <a:pt x="353797" y="40712"/>
                  <a:pt x="307427" y="40671"/>
                </a:cubicBezTo>
                <a:cubicBezTo>
                  <a:pt x="261057" y="40630"/>
                  <a:pt x="66865" y="41687"/>
                  <a:pt x="20808" y="37788"/>
                </a:cubicBezTo>
                <a:cubicBezTo>
                  <a:pt x="-25249" y="33890"/>
                  <a:pt x="17574" y="19376"/>
                  <a:pt x="31085" y="17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747" name="Google Shape;3747;p25"/>
          <p:cNvSpPr/>
          <p:nvPr/>
        </p:nvSpPr>
        <p:spPr>
          <a:xfrm>
            <a:off x="-1491879" y="5444551"/>
            <a:ext cx="8481933" cy="1645067"/>
          </a:xfrm>
          <a:custGeom>
            <a:avLst/>
            <a:gdLst/>
            <a:ahLst/>
            <a:cxnLst/>
            <a:rect l="l" t="t" r="r" b="b"/>
            <a:pathLst>
              <a:path w="254458" h="49352" extrusionOk="0">
                <a:moveTo>
                  <a:pt x="19228" y="10274"/>
                </a:moveTo>
                <a:cubicBezTo>
                  <a:pt x="25886" y="2698"/>
                  <a:pt x="45941" y="-1483"/>
                  <a:pt x="57372" y="483"/>
                </a:cubicBezTo>
                <a:cubicBezTo>
                  <a:pt x="68803" y="2449"/>
                  <a:pt x="80045" y="17765"/>
                  <a:pt x="87812" y="22069"/>
                </a:cubicBezTo>
                <a:cubicBezTo>
                  <a:pt x="95579" y="26373"/>
                  <a:pt x="95419" y="27102"/>
                  <a:pt x="103976" y="26309"/>
                </a:cubicBezTo>
                <a:cubicBezTo>
                  <a:pt x="112533" y="25516"/>
                  <a:pt x="126400" y="16426"/>
                  <a:pt x="139156" y="17310"/>
                </a:cubicBezTo>
                <a:cubicBezTo>
                  <a:pt x="151912" y="18194"/>
                  <a:pt x="166004" y="27895"/>
                  <a:pt x="180513" y="31613"/>
                </a:cubicBezTo>
                <a:cubicBezTo>
                  <a:pt x="195022" y="35331"/>
                  <a:pt x="216250" y="37021"/>
                  <a:pt x="226209" y="39618"/>
                </a:cubicBezTo>
                <a:cubicBezTo>
                  <a:pt x="236168" y="42215"/>
                  <a:pt x="275062" y="46142"/>
                  <a:pt x="240265" y="47196"/>
                </a:cubicBezTo>
                <a:cubicBezTo>
                  <a:pt x="205468" y="48250"/>
                  <a:pt x="54266" y="52096"/>
                  <a:pt x="17426" y="45942"/>
                </a:cubicBezTo>
                <a:cubicBezTo>
                  <a:pt x="-19413" y="39788"/>
                  <a:pt x="12570" y="17851"/>
                  <a:pt x="19228" y="1027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748" name="Google Shape;3748;p25"/>
          <p:cNvSpPr/>
          <p:nvPr/>
        </p:nvSpPr>
        <p:spPr>
          <a:xfrm rot="1121112" flipH="1">
            <a:off x="9134013" y="6207127"/>
            <a:ext cx="517585" cy="447979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49" name="Google Shape;3749;p25"/>
          <p:cNvGrpSpPr/>
          <p:nvPr/>
        </p:nvGrpSpPr>
        <p:grpSpPr>
          <a:xfrm flipH="1">
            <a:off x="-33174" y="5924605"/>
            <a:ext cx="1042431" cy="1013044"/>
            <a:chOff x="8197580" y="4205811"/>
            <a:chExt cx="998242" cy="969977"/>
          </a:xfrm>
        </p:grpSpPr>
        <p:sp>
          <p:nvSpPr>
            <p:cNvPr id="3750" name="Google Shape;3750;p25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25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5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25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25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25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25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25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25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25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25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25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25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25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25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25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25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67" name="Google Shape;3767;p25"/>
          <p:cNvGrpSpPr/>
          <p:nvPr/>
        </p:nvGrpSpPr>
        <p:grpSpPr>
          <a:xfrm flipH="1">
            <a:off x="11069608" y="-170939"/>
            <a:ext cx="1214365" cy="1180168"/>
            <a:chOff x="-36607" y="-28910"/>
            <a:chExt cx="999532" cy="971385"/>
          </a:xfrm>
        </p:grpSpPr>
        <p:sp>
          <p:nvSpPr>
            <p:cNvPr id="3768" name="Google Shape;3768;p25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25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25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25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25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25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25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25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25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25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25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25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25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25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25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25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25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5" name="Google Shape;3785;p25"/>
          <p:cNvGrpSpPr/>
          <p:nvPr/>
        </p:nvGrpSpPr>
        <p:grpSpPr>
          <a:xfrm rot="-1291731" flipH="1">
            <a:off x="7493477" y="6104687"/>
            <a:ext cx="807440" cy="1009741"/>
            <a:chOff x="3291645" y="4438907"/>
            <a:chExt cx="662976" cy="829031"/>
          </a:xfrm>
        </p:grpSpPr>
        <p:sp>
          <p:nvSpPr>
            <p:cNvPr id="3786" name="Google Shape;3786;p25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25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25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25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25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25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25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25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25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25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96" name="Google Shape;3796;p25"/>
          <p:cNvGrpSpPr/>
          <p:nvPr/>
        </p:nvGrpSpPr>
        <p:grpSpPr>
          <a:xfrm flipH="1">
            <a:off x="2538669" y="6098795"/>
            <a:ext cx="771304" cy="897643"/>
            <a:chOff x="7255010" y="4438892"/>
            <a:chExt cx="633323" cy="736981"/>
          </a:xfrm>
        </p:grpSpPr>
        <p:sp>
          <p:nvSpPr>
            <p:cNvPr id="3797" name="Google Shape;3797;p25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25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25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25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25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25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25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04" name="Google Shape;3804;p25"/>
          <p:cNvGrpSpPr/>
          <p:nvPr/>
        </p:nvGrpSpPr>
        <p:grpSpPr>
          <a:xfrm flipH="1">
            <a:off x="5932434" y="5991729"/>
            <a:ext cx="786069" cy="832627"/>
            <a:chOff x="4174996" y="4517026"/>
            <a:chExt cx="645448" cy="683601"/>
          </a:xfrm>
        </p:grpSpPr>
        <p:sp>
          <p:nvSpPr>
            <p:cNvPr id="3805" name="Google Shape;3805;p25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25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25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25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09" name="Google Shape;3809;p25"/>
          <p:cNvSpPr/>
          <p:nvPr/>
        </p:nvSpPr>
        <p:spPr>
          <a:xfrm rot="-2493606" flipH="1">
            <a:off x="5093290" y="6100471"/>
            <a:ext cx="373479" cy="333277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10" name="Google Shape;3810;p25"/>
          <p:cNvGrpSpPr/>
          <p:nvPr/>
        </p:nvGrpSpPr>
        <p:grpSpPr>
          <a:xfrm rot="-578099">
            <a:off x="11069516" y="1476963"/>
            <a:ext cx="1291605" cy="1013055"/>
            <a:chOff x="2246497" y="-36012"/>
            <a:chExt cx="829747" cy="650802"/>
          </a:xfrm>
        </p:grpSpPr>
        <p:sp>
          <p:nvSpPr>
            <p:cNvPr id="3811" name="Google Shape;3811;p25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25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25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25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25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25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25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25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9" name="Google Shape;3819;p25"/>
          <p:cNvGrpSpPr/>
          <p:nvPr/>
        </p:nvGrpSpPr>
        <p:grpSpPr>
          <a:xfrm flipH="1">
            <a:off x="10000778" y="-208475"/>
            <a:ext cx="768980" cy="896521"/>
            <a:chOff x="1258903" y="17252"/>
            <a:chExt cx="632940" cy="737918"/>
          </a:xfrm>
        </p:grpSpPr>
        <p:sp>
          <p:nvSpPr>
            <p:cNvPr id="3820" name="Google Shape;3820;p25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25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2" name="Google Shape;3822;p25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3" name="Google Shape;3823;p25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25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25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25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27" name="Google Shape;3827;p25"/>
          <p:cNvGrpSpPr/>
          <p:nvPr/>
        </p:nvGrpSpPr>
        <p:grpSpPr>
          <a:xfrm rot="6734613" flipH="1">
            <a:off x="10274916" y="5890651"/>
            <a:ext cx="1364185" cy="1069480"/>
            <a:chOff x="6116480" y="4524652"/>
            <a:chExt cx="830410" cy="650968"/>
          </a:xfrm>
        </p:grpSpPr>
        <p:sp>
          <p:nvSpPr>
            <p:cNvPr id="3828" name="Google Shape;3828;p25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25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25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25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25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5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4" name="Google Shape;3834;p25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5" name="Google Shape;3835;p25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6" name="Google Shape;3836;p25"/>
          <p:cNvSpPr/>
          <p:nvPr/>
        </p:nvSpPr>
        <p:spPr>
          <a:xfrm rot="-10128894" flipH="1">
            <a:off x="159200" y="1105604"/>
            <a:ext cx="389101" cy="336781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37" name="Google Shape;3837;p25"/>
          <p:cNvGrpSpPr/>
          <p:nvPr/>
        </p:nvGrpSpPr>
        <p:grpSpPr>
          <a:xfrm rot="8817145" flipH="1">
            <a:off x="4986678" y="-457575"/>
            <a:ext cx="752127" cy="940604"/>
            <a:chOff x="3291645" y="4438907"/>
            <a:chExt cx="662976" cy="829031"/>
          </a:xfrm>
        </p:grpSpPr>
        <p:sp>
          <p:nvSpPr>
            <p:cNvPr id="3838" name="Google Shape;3838;p25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9" name="Google Shape;3839;p25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0" name="Google Shape;3840;p25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1" name="Google Shape;3841;p25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25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25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4" name="Google Shape;3844;p25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5" name="Google Shape;3845;p25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6" name="Google Shape;3846;p25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7" name="Google Shape;3847;p25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48" name="Google Shape;3848;p25"/>
          <p:cNvGrpSpPr/>
          <p:nvPr/>
        </p:nvGrpSpPr>
        <p:grpSpPr>
          <a:xfrm rot="10800000" flipH="1">
            <a:off x="3402467" y="-170921"/>
            <a:ext cx="500524" cy="530201"/>
            <a:chOff x="4174996" y="4517026"/>
            <a:chExt cx="645448" cy="683601"/>
          </a:xfrm>
        </p:grpSpPr>
        <p:sp>
          <p:nvSpPr>
            <p:cNvPr id="3849" name="Google Shape;3849;p25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25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25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25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53" name="Google Shape;3853;p25"/>
          <p:cNvSpPr/>
          <p:nvPr/>
        </p:nvSpPr>
        <p:spPr>
          <a:xfrm rot="5400000" flipH="1">
            <a:off x="6805633" y="69867"/>
            <a:ext cx="312904" cy="279231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4" name="Google Shape;3854;p25"/>
          <p:cNvSpPr/>
          <p:nvPr/>
        </p:nvSpPr>
        <p:spPr>
          <a:xfrm rot="10800000" flipH="1">
            <a:off x="2095024" y="73135"/>
            <a:ext cx="373481" cy="333285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55" name="Google Shape;3855;p25"/>
          <p:cNvGrpSpPr/>
          <p:nvPr/>
        </p:nvGrpSpPr>
        <p:grpSpPr>
          <a:xfrm rot="-9117171" flipH="1">
            <a:off x="-168325" y="-46632"/>
            <a:ext cx="1148663" cy="900527"/>
            <a:chOff x="6116480" y="4524652"/>
            <a:chExt cx="830410" cy="650968"/>
          </a:xfrm>
        </p:grpSpPr>
        <p:sp>
          <p:nvSpPr>
            <p:cNvPr id="3856" name="Google Shape;3856;p25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25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25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25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25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25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25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25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64" name="Google Shape;3864;p25"/>
          <p:cNvSpPr txBox="1">
            <a:spLocks noGrp="1"/>
          </p:cNvSpPr>
          <p:nvPr>
            <p:ph type="title"/>
          </p:nvPr>
        </p:nvSpPr>
        <p:spPr>
          <a:xfrm>
            <a:off x="747800" y="502733"/>
            <a:ext cx="106964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953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Google Shape;4134;p28"/>
          <p:cNvSpPr/>
          <p:nvPr/>
        </p:nvSpPr>
        <p:spPr>
          <a:xfrm>
            <a:off x="-1422083" y="-281011"/>
            <a:ext cx="9519067" cy="3143100"/>
          </a:xfrm>
          <a:custGeom>
            <a:avLst/>
            <a:gdLst/>
            <a:ahLst/>
            <a:cxnLst/>
            <a:rect l="l" t="t" r="r" b="b"/>
            <a:pathLst>
              <a:path w="285572" h="94293" extrusionOk="0">
                <a:moveTo>
                  <a:pt x="33246" y="91466"/>
                </a:moveTo>
                <a:cubicBezTo>
                  <a:pt x="46065" y="102629"/>
                  <a:pt x="71324" y="77266"/>
                  <a:pt x="91974" y="75214"/>
                </a:cubicBezTo>
                <a:cubicBezTo>
                  <a:pt x="112624" y="73162"/>
                  <a:pt x="140662" y="80384"/>
                  <a:pt x="157144" y="79153"/>
                </a:cubicBezTo>
                <a:cubicBezTo>
                  <a:pt x="173626" y="77922"/>
                  <a:pt x="183036" y="75090"/>
                  <a:pt x="190866" y="67826"/>
                </a:cubicBezTo>
                <a:cubicBezTo>
                  <a:pt x="198697" y="60562"/>
                  <a:pt x="196612" y="43325"/>
                  <a:pt x="204127" y="35568"/>
                </a:cubicBezTo>
                <a:cubicBezTo>
                  <a:pt x="211642" y="27811"/>
                  <a:pt x="223800" y="26107"/>
                  <a:pt x="235955" y="21286"/>
                </a:cubicBezTo>
                <a:cubicBezTo>
                  <a:pt x="248110" y="16466"/>
                  <a:pt x="273300" y="9717"/>
                  <a:pt x="277056" y="6645"/>
                </a:cubicBezTo>
                <a:cubicBezTo>
                  <a:pt x="280812" y="3573"/>
                  <a:pt x="302156" y="2591"/>
                  <a:pt x="258490" y="2856"/>
                </a:cubicBezTo>
                <a:cubicBezTo>
                  <a:pt x="214824" y="3121"/>
                  <a:pt x="52600" y="-6533"/>
                  <a:pt x="15059" y="8235"/>
                </a:cubicBezTo>
                <a:cubicBezTo>
                  <a:pt x="-22482" y="23003"/>
                  <a:pt x="20427" y="80303"/>
                  <a:pt x="33246" y="914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135" name="Google Shape;4135;p28"/>
          <p:cNvSpPr/>
          <p:nvPr/>
        </p:nvSpPr>
        <p:spPr>
          <a:xfrm>
            <a:off x="-48275" y="-76963"/>
            <a:ext cx="1585257" cy="1510371"/>
          </a:xfrm>
          <a:custGeom>
            <a:avLst/>
            <a:gdLst/>
            <a:ahLst/>
            <a:cxnLst/>
            <a:rect l="l" t="t" r="r" b="b"/>
            <a:pathLst>
              <a:path w="28154" h="26824" extrusionOk="0">
                <a:moveTo>
                  <a:pt x="0" y="1"/>
                </a:moveTo>
                <a:lnTo>
                  <a:pt x="0" y="26653"/>
                </a:lnTo>
                <a:cubicBezTo>
                  <a:pt x="242" y="26768"/>
                  <a:pt x="500" y="26824"/>
                  <a:pt x="755" y="26824"/>
                </a:cubicBezTo>
                <a:cubicBezTo>
                  <a:pt x="1241" y="26824"/>
                  <a:pt x="1719" y="26624"/>
                  <a:pt x="2068" y="26253"/>
                </a:cubicBezTo>
                <a:cubicBezTo>
                  <a:pt x="3936" y="24151"/>
                  <a:pt x="3736" y="20916"/>
                  <a:pt x="5271" y="18681"/>
                </a:cubicBezTo>
                <a:cubicBezTo>
                  <a:pt x="5938" y="17680"/>
                  <a:pt x="6972" y="16579"/>
                  <a:pt x="8206" y="16446"/>
                </a:cubicBezTo>
                <a:cubicBezTo>
                  <a:pt x="8268" y="16439"/>
                  <a:pt x="8330" y="16436"/>
                  <a:pt x="8391" y="16436"/>
                </a:cubicBezTo>
                <a:cubicBezTo>
                  <a:pt x="9272" y="16436"/>
                  <a:pt x="9977" y="17091"/>
                  <a:pt x="10508" y="17747"/>
                </a:cubicBezTo>
                <a:cubicBezTo>
                  <a:pt x="11108" y="18547"/>
                  <a:pt x="11675" y="19515"/>
                  <a:pt x="12576" y="20015"/>
                </a:cubicBezTo>
                <a:cubicBezTo>
                  <a:pt x="12944" y="20236"/>
                  <a:pt x="13353" y="20344"/>
                  <a:pt x="13756" y="20344"/>
                </a:cubicBezTo>
                <a:cubicBezTo>
                  <a:pt x="14448" y="20344"/>
                  <a:pt x="15123" y="20026"/>
                  <a:pt x="15545" y="19415"/>
                </a:cubicBezTo>
                <a:cubicBezTo>
                  <a:pt x="17079" y="17080"/>
                  <a:pt x="16645" y="13711"/>
                  <a:pt x="16645" y="11042"/>
                </a:cubicBezTo>
                <a:cubicBezTo>
                  <a:pt x="16645" y="10575"/>
                  <a:pt x="17012" y="10208"/>
                  <a:pt x="17479" y="10208"/>
                </a:cubicBezTo>
                <a:cubicBezTo>
                  <a:pt x="17680" y="10196"/>
                  <a:pt x="17881" y="10191"/>
                  <a:pt x="18082" y="10191"/>
                </a:cubicBezTo>
                <a:cubicBezTo>
                  <a:pt x="19742" y="10191"/>
                  <a:pt x="21400" y="10550"/>
                  <a:pt x="23044" y="10550"/>
                </a:cubicBezTo>
                <a:cubicBezTo>
                  <a:pt x="23447" y="10550"/>
                  <a:pt x="23849" y="10529"/>
                  <a:pt x="24251" y="10475"/>
                </a:cubicBezTo>
                <a:cubicBezTo>
                  <a:pt x="26486" y="10175"/>
                  <a:pt x="27987" y="7973"/>
                  <a:pt x="28087" y="5805"/>
                </a:cubicBezTo>
                <a:cubicBezTo>
                  <a:pt x="28154" y="3670"/>
                  <a:pt x="27019" y="1635"/>
                  <a:pt x="254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6" name="Google Shape;4136;p28"/>
          <p:cNvSpPr/>
          <p:nvPr/>
        </p:nvSpPr>
        <p:spPr>
          <a:xfrm rot="10800000">
            <a:off x="5964635" y="3881215"/>
            <a:ext cx="7304572" cy="3181559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137" name="Google Shape;4137;p28"/>
          <p:cNvSpPr/>
          <p:nvPr/>
        </p:nvSpPr>
        <p:spPr>
          <a:xfrm>
            <a:off x="10068539" y="5200024"/>
            <a:ext cx="2165467" cy="1753749"/>
          </a:xfrm>
          <a:custGeom>
            <a:avLst/>
            <a:gdLst/>
            <a:ahLst/>
            <a:cxnLst/>
            <a:rect l="l" t="t" r="r" b="b"/>
            <a:pathLst>
              <a:path w="29622" h="23990" extrusionOk="0">
                <a:moveTo>
                  <a:pt x="28304" y="0"/>
                </a:moveTo>
                <a:cubicBezTo>
                  <a:pt x="26729" y="0"/>
                  <a:pt x="25244" y="1108"/>
                  <a:pt x="24251" y="2441"/>
                </a:cubicBezTo>
                <a:cubicBezTo>
                  <a:pt x="23517" y="3408"/>
                  <a:pt x="22883" y="4476"/>
                  <a:pt x="22150" y="5476"/>
                </a:cubicBezTo>
                <a:cubicBezTo>
                  <a:pt x="21649" y="6244"/>
                  <a:pt x="21015" y="7144"/>
                  <a:pt x="20148" y="7545"/>
                </a:cubicBezTo>
                <a:cubicBezTo>
                  <a:pt x="19728" y="7732"/>
                  <a:pt x="19333" y="7814"/>
                  <a:pt x="18960" y="7814"/>
                </a:cubicBezTo>
                <a:cubicBezTo>
                  <a:pt x="16941" y="7814"/>
                  <a:pt x="15578" y="5384"/>
                  <a:pt x="14311" y="3975"/>
                </a:cubicBezTo>
                <a:cubicBezTo>
                  <a:pt x="13740" y="3326"/>
                  <a:pt x="12987" y="2617"/>
                  <a:pt x="12131" y="2617"/>
                </a:cubicBezTo>
                <a:cubicBezTo>
                  <a:pt x="11887" y="2617"/>
                  <a:pt x="11634" y="2675"/>
                  <a:pt x="11375" y="2808"/>
                </a:cubicBezTo>
                <a:cubicBezTo>
                  <a:pt x="10074" y="3442"/>
                  <a:pt x="10074" y="4909"/>
                  <a:pt x="10208" y="6177"/>
                </a:cubicBezTo>
                <a:cubicBezTo>
                  <a:pt x="10408" y="7678"/>
                  <a:pt x="10875" y="9112"/>
                  <a:pt x="11175" y="10613"/>
                </a:cubicBezTo>
                <a:cubicBezTo>
                  <a:pt x="11342" y="11314"/>
                  <a:pt x="11442" y="12014"/>
                  <a:pt x="11642" y="12715"/>
                </a:cubicBezTo>
                <a:cubicBezTo>
                  <a:pt x="11809" y="13149"/>
                  <a:pt x="11942" y="13582"/>
                  <a:pt x="12076" y="14016"/>
                </a:cubicBezTo>
                <a:cubicBezTo>
                  <a:pt x="12243" y="15150"/>
                  <a:pt x="11409" y="15484"/>
                  <a:pt x="10475" y="15717"/>
                </a:cubicBezTo>
                <a:cubicBezTo>
                  <a:pt x="9107" y="16117"/>
                  <a:pt x="7706" y="16351"/>
                  <a:pt x="6305" y="16418"/>
                </a:cubicBezTo>
                <a:cubicBezTo>
                  <a:pt x="4537" y="16484"/>
                  <a:pt x="0" y="16418"/>
                  <a:pt x="868" y="19253"/>
                </a:cubicBezTo>
                <a:cubicBezTo>
                  <a:pt x="1502" y="21254"/>
                  <a:pt x="4003" y="22522"/>
                  <a:pt x="5738" y="23356"/>
                </a:cubicBezTo>
                <a:cubicBezTo>
                  <a:pt x="6205" y="23589"/>
                  <a:pt x="6639" y="23790"/>
                  <a:pt x="7106" y="23990"/>
                </a:cubicBezTo>
                <a:lnTo>
                  <a:pt x="29622" y="23990"/>
                </a:lnTo>
                <a:lnTo>
                  <a:pt x="29622" y="273"/>
                </a:lnTo>
                <a:cubicBezTo>
                  <a:pt x="29181" y="85"/>
                  <a:pt x="28739" y="0"/>
                  <a:pt x="283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8" name="Google Shape;4138;p28"/>
          <p:cNvSpPr/>
          <p:nvPr/>
        </p:nvSpPr>
        <p:spPr>
          <a:xfrm>
            <a:off x="10537672" y="6258503"/>
            <a:ext cx="85443" cy="67716"/>
          </a:xfrm>
          <a:custGeom>
            <a:avLst/>
            <a:gdLst/>
            <a:ahLst/>
            <a:cxnLst/>
            <a:rect l="l" t="t" r="r" b="b"/>
            <a:pathLst>
              <a:path w="1769" h="1402" extrusionOk="0">
                <a:moveTo>
                  <a:pt x="868" y="1"/>
                </a:moveTo>
                <a:cubicBezTo>
                  <a:pt x="0" y="68"/>
                  <a:pt x="0" y="1335"/>
                  <a:pt x="868" y="1402"/>
                </a:cubicBezTo>
                <a:cubicBezTo>
                  <a:pt x="1768" y="1335"/>
                  <a:pt x="1768" y="68"/>
                  <a:pt x="868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9" name="Google Shape;4139;p28"/>
          <p:cNvSpPr/>
          <p:nvPr/>
        </p:nvSpPr>
        <p:spPr>
          <a:xfrm>
            <a:off x="10445853" y="6508119"/>
            <a:ext cx="191751" cy="191992"/>
          </a:xfrm>
          <a:custGeom>
            <a:avLst/>
            <a:gdLst/>
            <a:ahLst/>
            <a:cxnLst/>
            <a:rect l="l" t="t" r="r" b="b"/>
            <a:pathLst>
              <a:path w="3970" h="3975" extrusionOk="0">
                <a:moveTo>
                  <a:pt x="940" y="0"/>
                </a:moveTo>
                <a:cubicBezTo>
                  <a:pt x="848" y="0"/>
                  <a:pt x="746" y="22"/>
                  <a:pt x="634" y="70"/>
                </a:cubicBezTo>
                <a:cubicBezTo>
                  <a:pt x="0" y="337"/>
                  <a:pt x="100" y="1371"/>
                  <a:pt x="167" y="1905"/>
                </a:cubicBezTo>
                <a:cubicBezTo>
                  <a:pt x="234" y="2572"/>
                  <a:pt x="400" y="3239"/>
                  <a:pt x="734" y="3873"/>
                </a:cubicBezTo>
                <a:cubicBezTo>
                  <a:pt x="755" y="3937"/>
                  <a:pt x="819" y="3974"/>
                  <a:pt x="888" y="3974"/>
                </a:cubicBezTo>
                <a:cubicBezTo>
                  <a:pt x="926" y="3974"/>
                  <a:pt x="965" y="3963"/>
                  <a:pt x="1001" y="3939"/>
                </a:cubicBezTo>
                <a:lnTo>
                  <a:pt x="1234" y="3939"/>
                </a:lnTo>
                <a:cubicBezTo>
                  <a:pt x="1668" y="3739"/>
                  <a:pt x="2068" y="3472"/>
                  <a:pt x="2402" y="3139"/>
                </a:cubicBezTo>
                <a:cubicBezTo>
                  <a:pt x="2835" y="2738"/>
                  <a:pt x="3970" y="1771"/>
                  <a:pt x="3236" y="1204"/>
                </a:cubicBezTo>
                <a:cubicBezTo>
                  <a:pt x="3133" y="1120"/>
                  <a:pt x="3012" y="1086"/>
                  <a:pt x="2885" y="1086"/>
                </a:cubicBezTo>
                <a:cubicBezTo>
                  <a:pt x="2558" y="1086"/>
                  <a:pt x="2194" y="1312"/>
                  <a:pt x="2001" y="1504"/>
                </a:cubicBezTo>
                <a:cubicBezTo>
                  <a:pt x="1801" y="1671"/>
                  <a:pt x="1635" y="1871"/>
                  <a:pt x="1501" y="2071"/>
                </a:cubicBezTo>
                <a:cubicBezTo>
                  <a:pt x="1568" y="1738"/>
                  <a:pt x="1635" y="1404"/>
                  <a:pt x="1635" y="1071"/>
                </a:cubicBezTo>
                <a:cubicBezTo>
                  <a:pt x="1635" y="594"/>
                  <a:pt x="1423" y="0"/>
                  <a:pt x="940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40" name="Google Shape;4140;p28"/>
          <p:cNvGrpSpPr/>
          <p:nvPr/>
        </p:nvGrpSpPr>
        <p:grpSpPr>
          <a:xfrm>
            <a:off x="9600801" y="1"/>
            <a:ext cx="2692799" cy="2776433"/>
            <a:chOff x="7200600" y="0"/>
            <a:chExt cx="2019599" cy="2082325"/>
          </a:xfrm>
        </p:grpSpPr>
        <p:sp>
          <p:nvSpPr>
            <p:cNvPr id="4141" name="Google Shape;4141;p28"/>
            <p:cNvSpPr/>
            <p:nvPr/>
          </p:nvSpPr>
          <p:spPr>
            <a:xfrm>
              <a:off x="7701626" y="48864"/>
              <a:ext cx="1018448" cy="402726"/>
            </a:xfrm>
            <a:custGeom>
              <a:avLst/>
              <a:gdLst/>
              <a:ahLst/>
              <a:cxnLst/>
              <a:rect l="l" t="t" r="r" b="b"/>
              <a:pathLst>
                <a:path w="27054" h="10698" extrusionOk="0">
                  <a:moveTo>
                    <a:pt x="19636" y="193"/>
                  </a:moveTo>
                  <a:cubicBezTo>
                    <a:pt x="22079" y="193"/>
                    <a:pt x="24513" y="566"/>
                    <a:pt x="26806" y="1426"/>
                  </a:cubicBezTo>
                  <a:lnTo>
                    <a:pt x="26806" y="1426"/>
                  </a:lnTo>
                  <a:cubicBezTo>
                    <a:pt x="25999" y="1835"/>
                    <a:pt x="25474" y="2648"/>
                    <a:pt x="24852" y="3237"/>
                  </a:cubicBezTo>
                  <a:cubicBezTo>
                    <a:pt x="23918" y="4104"/>
                    <a:pt x="22951" y="4905"/>
                    <a:pt x="21983" y="5706"/>
                  </a:cubicBezTo>
                  <a:cubicBezTo>
                    <a:pt x="20983" y="6573"/>
                    <a:pt x="19882" y="7307"/>
                    <a:pt x="18714" y="7940"/>
                  </a:cubicBezTo>
                  <a:cubicBezTo>
                    <a:pt x="17447" y="8541"/>
                    <a:pt x="16112" y="9075"/>
                    <a:pt x="14778" y="9508"/>
                  </a:cubicBezTo>
                  <a:cubicBezTo>
                    <a:pt x="12850" y="10160"/>
                    <a:pt x="10840" y="10485"/>
                    <a:pt x="8812" y="10485"/>
                  </a:cubicBezTo>
                  <a:cubicBezTo>
                    <a:pt x="8244" y="10485"/>
                    <a:pt x="7675" y="10460"/>
                    <a:pt x="7106" y="10409"/>
                  </a:cubicBezTo>
                  <a:cubicBezTo>
                    <a:pt x="5938" y="10242"/>
                    <a:pt x="4771" y="9909"/>
                    <a:pt x="3670" y="9475"/>
                  </a:cubicBezTo>
                  <a:cubicBezTo>
                    <a:pt x="2636" y="9141"/>
                    <a:pt x="1669" y="8708"/>
                    <a:pt x="735" y="8174"/>
                  </a:cubicBezTo>
                  <a:cubicBezTo>
                    <a:pt x="668" y="8107"/>
                    <a:pt x="134" y="7840"/>
                    <a:pt x="368" y="7640"/>
                  </a:cubicBezTo>
                  <a:cubicBezTo>
                    <a:pt x="601" y="7407"/>
                    <a:pt x="868" y="7207"/>
                    <a:pt x="1135" y="7006"/>
                  </a:cubicBezTo>
                  <a:cubicBezTo>
                    <a:pt x="1569" y="6673"/>
                    <a:pt x="2002" y="6406"/>
                    <a:pt x="2469" y="6139"/>
                  </a:cubicBezTo>
                  <a:cubicBezTo>
                    <a:pt x="3370" y="5572"/>
                    <a:pt x="4337" y="5072"/>
                    <a:pt x="5205" y="4471"/>
                  </a:cubicBezTo>
                  <a:cubicBezTo>
                    <a:pt x="7339" y="3037"/>
                    <a:pt x="9674" y="1969"/>
                    <a:pt x="12143" y="1269"/>
                  </a:cubicBezTo>
                  <a:cubicBezTo>
                    <a:pt x="14553" y="595"/>
                    <a:pt x="17100" y="193"/>
                    <a:pt x="19636" y="193"/>
                  </a:cubicBezTo>
                  <a:close/>
                  <a:moveTo>
                    <a:pt x="19687" y="1"/>
                  </a:moveTo>
                  <a:cubicBezTo>
                    <a:pt x="17319" y="1"/>
                    <a:pt x="14941" y="349"/>
                    <a:pt x="12643" y="935"/>
                  </a:cubicBezTo>
                  <a:cubicBezTo>
                    <a:pt x="10242" y="1536"/>
                    <a:pt x="7973" y="2503"/>
                    <a:pt x="5872" y="3804"/>
                  </a:cubicBezTo>
                  <a:cubicBezTo>
                    <a:pt x="4838" y="4438"/>
                    <a:pt x="3870" y="5072"/>
                    <a:pt x="2836" y="5672"/>
                  </a:cubicBezTo>
                  <a:cubicBezTo>
                    <a:pt x="1836" y="6206"/>
                    <a:pt x="902" y="6873"/>
                    <a:pt x="34" y="7674"/>
                  </a:cubicBezTo>
                  <a:cubicBezTo>
                    <a:pt x="1" y="7707"/>
                    <a:pt x="1" y="7774"/>
                    <a:pt x="34" y="7807"/>
                  </a:cubicBezTo>
                  <a:cubicBezTo>
                    <a:pt x="701" y="8441"/>
                    <a:pt x="1469" y="8908"/>
                    <a:pt x="2303" y="9175"/>
                  </a:cubicBezTo>
                  <a:cubicBezTo>
                    <a:pt x="3370" y="9608"/>
                    <a:pt x="4471" y="10009"/>
                    <a:pt x="5572" y="10342"/>
                  </a:cubicBezTo>
                  <a:cubicBezTo>
                    <a:pt x="6547" y="10593"/>
                    <a:pt x="7584" y="10697"/>
                    <a:pt x="8635" y="10697"/>
                  </a:cubicBezTo>
                  <a:cubicBezTo>
                    <a:pt x="10244" y="10697"/>
                    <a:pt x="11884" y="10452"/>
                    <a:pt x="13377" y="10109"/>
                  </a:cubicBezTo>
                  <a:cubicBezTo>
                    <a:pt x="14745" y="9742"/>
                    <a:pt x="16112" y="9275"/>
                    <a:pt x="17413" y="8708"/>
                  </a:cubicBezTo>
                  <a:cubicBezTo>
                    <a:pt x="18648" y="8241"/>
                    <a:pt x="19815" y="7607"/>
                    <a:pt x="20882" y="6806"/>
                  </a:cubicBezTo>
                  <a:cubicBezTo>
                    <a:pt x="21983" y="6006"/>
                    <a:pt x="23051" y="5138"/>
                    <a:pt x="24051" y="4271"/>
                  </a:cubicBezTo>
                  <a:cubicBezTo>
                    <a:pt x="24585" y="3804"/>
                    <a:pt x="25085" y="3337"/>
                    <a:pt x="25552" y="2837"/>
                  </a:cubicBezTo>
                  <a:cubicBezTo>
                    <a:pt x="25919" y="2336"/>
                    <a:pt x="26386" y="1903"/>
                    <a:pt x="26953" y="1603"/>
                  </a:cubicBezTo>
                  <a:cubicBezTo>
                    <a:pt x="27024" y="1567"/>
                    <a:pt x="27020" y="1504"/>
                    <a:pt x="26986" y="1457"/>
                  </a:cubicBezTo>
                  <a:lnTo>
                    <a:pt x="26986" y="1457"/>
                  </a:lnTo>
                  <a:cubicBezTo>
                    <a:pt x="27041" y="1414"/>
                    <a:pt x="27054" y="1294"/>
                    <a:pt x="26953" y="1269"/>
                  </a:cubicBezTo>
                  <a:lnTo>
                    <a:pt x="26987" y="1269"/>
                  </a:lnTo>
                  <a:cubicBezTo>
                    <a:pt x="24633" y="382"/>
                    <a:pt x="22165" y="1"/>
                    <a:pt x="1968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28"/>
            <p:cNvSpPr/>
            <p:nvPr/>
          </p:nvSpPr>
          <p:spPr>
            <a:xfrm>
              <a:off x="7709193" y="97728"/>
              <a:ext cx="1013027" cy="245069"/>
            </a:xfrm>
            <a:custGeom>
              <a:avLst/>
              <a:gdLst/>
              <a:ahLst/>
              <a:cxnLst/>
              <a:rect l="l" t="t" r="r" b="b"/>
              <a:pathLst>
                <a:path w="26910" h="6510" extrusionOk="0">
                  <a:moveTo>
                    <a:pt x="26748" y="1"/>
                  </a:moveTo>
                  <a:cubicBezTo>
                    <a:pt x="26739" y="1"/>
                    <a:pt x="26729" y="2"/>
                    <a:pt x="26719" y="4"/>
                  </a:cubicBezTo>
                  <a:cubicBezTo>
                    <a:pt x="22283" y="1205"/>
                    <a:pt x="17980" y="2806"/>
                    <a:pt x="13576" y="4041"/>
                  </a:cubicBezTo>
                  <a:cubicBezTo>
                    <a:pt x="11508" y="4641"/>
                    <a:pt x="9473" y="5342"/>
                    <a:pt x="7339" y="5775"/>
                  </a:cubicBezTo>
                  <a:cubicBezTo>
                    <a:pt x="5004" y="6242"/>
                    <a:pt x="2535" y="6276"/>
                    <a:pt x="133" y="6309"/>
                  </a:cubicBezTo>
                  <a:cubicBezTo>
                    <a:pt x="0" y="6309"/>
                    <a:pt x="0" y="6509"/>
                    <a:pt x="133" y="6509"/>
                  </a:cubicBezTo>
                  <a:cubicBezTo>
                    <a:pt x="2268" y="6509"/>
                    <a:pt x="4370" y="6409"/>
                    <a:pt x="6505" y="6142"/>
                  </a:cubicBezTo>
                  <a:cubicBezTo>
                    <a:pt x="8740" y="5842"/>
                    <a:pt x="10874" y="5075"/>
                    <a:pt x="13043" y="4408"/>
                  </a:cubicBezTo>
                  <a:cubicBezTo>
                    <a:pt x="17646" y="3040"/>
                    <a:pt x="22149" y="1472"/>
                    <a:pt x="26786" y="204"/>
                  </a:cubicBezTo>
                  <a:cubicBezTo>
                    <a:pt x="26909" y="174"/>
                    <a:pt x="26862" y="1"/>
                    <a:pt x="2674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28"/>
            <p:cNvSpPr/>
            <p:nvPr/>
          </p:nvSpPr>
          <p:spPr>
            <a:xfrm>
              <a:off x="7839108" y="246729"/>
              <a:ext cx="130026" cy="184235"/>
            </a:xfrm>
            <a:custGeom>
              <a:avLst/>
              <a:gdLst/>
              <a:ahLst/>
              <a:cxnLst/>
              <a:rect l="l" t="t" r="r" b="b"/>
              <a:pathLst>
                <a:path w="3454" h="4894" extrusionOk="0">
                  <a:moveTo>
                    <a:pt x="138" y="1"/>
                  </a:moveTo>
                  <a:cubicBezTo>
                    <a:pt x="58" y="1"/>
                    <a:pt x="1" y="132"/>
                    <a:pt x="85" y="216"/>
                  </a:cubicBezTo>
                  <a:lnTo>
                    <a:pt x="85" y="183"/>
                  </a:lnTo>
                  <a:cubicBezTo>
                    <a:pt x="986" y="816"/>
                    <a:pt x="2086" y="1083"/>
                    <a:pt x="2920" y="1817"/>
                  </a:cubicBezTo>
                  <a:cubicBezTo>
                    <a:pt x="3387" y="2251"/>
                    <a:pt x="2720" y="2885"/>
                    <a:pt x="2453" y="3252"/>
                  </a:cubicBezTo>
                  <a:cubicBezTo>
                    <a:pt x="2086" y="3719"/>
                    <a:pt x="1853" y="4252"/>
                    <a:pt x="1519" y="4719"/>
                  </a:cubicBezTo>
                  <a:cubicBezTo>
                    <a:pt x="1471" y="4815"/>
                    <a:pt x="1544" y="4893"/>
                    <a:pt x="1613" y="4893"/>
                  </a:cubicBezTo>
                  <a:cubicBezTo>
                    <a:pt x="1640" y="4893"/>
                    <a:pt x="1667" y="4881"/>
                    <a:pt x="1686" y="4853"/>
                  </a:cubicBezTo>
                  <a:cubicBezTo>
                    <a:pt x="2120" y="4219"/>
                    <a:pt x="2487" y="3585"/>
                    <a:pt x="2920" y="2985"/>
                  </a:cubicBezTo>
                  <a:cubicBezTo>
                    <a:pt x="3087" y="2751"/>
                    <a:pt x="3454" y="2284"/>
                    <a:pt x="3321" y="1984"/>
                  </a:cubicBezTo>
                  <a:cubicBezTo>
                    <a:pt x="3187" y="1650"/>
                    <a:pt x="2620" y="1317"/>
                    <a:pt x="2286" y="1150"/>
                  </a:cubicBezTo>
                  <a:cubicBezTo>
                    <a:pt x="1619" y="716"/>
                    <a:pt x="852" y="483"/>
                    <a:pt x="185" y="16"/>
                  </a:cubicBezTo>
                  <a:cubicBezTo>
                    <a:pt x="169" y="5"/>
                    <a:pt x="153" y="1"/>
                    <a:pt x="13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28"/>
            <p:cNvSpPr/>
            <p:nvPr/>
          </p:nvSpPr>
          <p:spPr>
            <a:xfrm>
              <a:off x="7991159" y="154949"/>
              <a:ext cx="165111" cy="291109"/>
            </a:xfrm>
            <a:custGeom>
              <a:avLst/>
              <a:gdLst/>
              <a:ahLst/>
              <a:cxnLst/>
              <a:rect l="l" t="t" r="r" b="b"/>
              <a:pathLst>
                <a:path w="4386" h="7733" extrusionOk="0">
                  <a:moveTo>
                    <a:pt x="158" y="1"/>
                  </a:moveTo>
                  <a:cubicBezTo>
                    <a:pt x="74" y="1"/>
                    <a:pt x="1" y="104"/>
                    <a:pt x="82" y="186"/>
                  </a:cubicBezTo>
                  <a:cubicBezTo>
                    <a:pt x="683" y="719"/>
                    <a:pt x="1483" y="1019"/>
                    <a:pt x="2150" y="1520"/>
                  </a:cubicBezTo>
                  <a:cubicBezTo>
                    <a:pt x="2817" y="1953"/>
                    <a:pt x="3418" y="2487"/>
                    <a:pt x="3952" y="3121"/>
                  </a:cubicBezTo>
                  <a:cubicBezTo>
                    <a:pt x="4385" y="3655"/>
                    <a:pt x="3418" y="4956"/>
                    <a:pt x="3151" y="5456"/>
                  </a:cubicBezTo>
                  <a:cubicBezTo>
                    <a:pt x="2851" y="6157"/>
                    <a:pt x="2584" y="6857"/>
                    <a:pt x="2384" y="7624"/>
                  </a:cubicBezTo>
                  <a:cubicBezTo>
                    <a:pt x="2344" y="7684"/>
                    <a:pt x="2400" y="7732"/>
                    <a:pt x="2465" y="7732"/>
                  </a:cubicBezTo>
                  <a:cubicBezTo>
                    <a:pt x="2509" y="7732"/>
                    <a:pt x="2557" y="7711"/>
                    <a:pt x="2584" y="7658"/>
                  </a:cubicBezTo>
                  <a:cubicBezTo>
                    <a:pt x="2884" y="6724"/>
                    <a:pt x="3251" y="5790"/>
                    <a:pt x="3685" y="4889"/>
                  </a:cubicBezTo>
                  <a:cubicBezTo>
                    <a:pt x="3918" y="4422"/>
                    <a:pt x="4385" y="3688"/>
                    <a:pt x="4218" y="3121"/>
                  </a:cubicBezTo>
                  <a:cubicBezTo>
                    <a:pt x="4018" y="2554"/>
                    <a:pt x="3184" y="2020"/>
                    <a:pt x="2684" y="1653"/>
                  </a:cubicBezTo>
                  <a:cubicBezTo>
                    <a:pt x="1917" y="1053"/>
                    <a:pt x="949" y="686"/>
                    <a:pt x="216" y="19"/>
                  </a:cubicBezTo>
                  <a:cubicBezTo>
                    <a:pt x="197" y="6"/>
                    <a:pt x="177" y="1"/>
                    <a:pt x="15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28"/>
            <p:cNvSpPr/>
            <p:nvPr/>
          </p:nvSpPr>
          <p:spPr>
            <a:xfrm>
              <a:off x="8193580" y="83987"/>
              <a:ext cx="164847" cy="303005"/>
            </a:xfrm>
            <a:custGeom>
              <a:avLst/>
              <a:gdLst/>
              <a:ahLst/>
              <a:cxnLst/>
              <a:rect l="l" t="t" r="r" b="b"/>
              <a:pathLst>
                <a:path w="4379" h="8049" extrusionOk="0">
                  <a:moveTo>
                    <a:pt x="160" y="0"/>
                  </a:moveTo>
                  <a:cubicBezTo>
                    <a:pt x="76" y="0"/>
                    <a:pt x="1" y="94"/>
                    <a:pt x="76" y="169"/>
                  </a:cubicBezTo>
                  <a:cubicBezTo>
                    <a:pt x="376" y="469"/>
                    <a:pt x="743" y="770"/>
                    <a:pt x="1110" y="1003"/>
                  </a:cubicBezTo>
                  <a:cubicBezTo>
                    <a:pt x="1577" y="1403"/>
                    <a:pt x="2044" y="1804"/>
                    <a:pt x="2444" y="2271"/>
                  </a:cubicBezTo>
                  <a:cubicBezTo>
                    <a:pt x="2744" y="2504"/>
                    <a:pt x="3044" y="2738"/>
                    <a:pt x="3378" y="2904"/>
                  </a:cubicBezTo>
                  <a:cubicBezTo>
                    <a:pt x="4012" y="3271"/>
                    <a:pt x="4045" y="3705"/>
                    <a:pt x="3945" y="4339"/>
                  </a:cubicBezTo>
                  <a:cubicBezTo>
                    <a:pt x="3778" y="5440"/>
                    <a:pt x="2778" y="6874"/>
                    <a:pt x="3278" y="8008"/>
                  </a:cubicBezTo>
                  <a:cubicBezTo>
                    <a:pt x="3287" y="8037"/>
                    <a:pt x="3310" y="8049"/>
                    <a:pt x="3337" y="8049"/>
                  </a:cubicBezTo>
                  <a:cubicBezTo>
                    <a:pt x="3403" y="8049"/>
                    <a:pt x="3492" y="7970"/>
                    <a:pt x="3445" y="7875"/>
                  </a:cubicBezTo>
                  <a:cubicBezTo>
                    <a:pt x="3144" y="7174"/>
                    <a:pt x="3611" y="6174"/>
                    <a:pt x="3878" y="5506"/>
                  </a:cubicBezTo>
                  <a:cubicBezTo>
                    <a:pt x="4045" y="4939"/>
                    <a:pt x="4379" y="4172"/>
                    <a:pt x="4212" y="3538"/>
                  </a:cubicBezTo>
                  <a:cubicBezTo>
                    <a:pt x="4045" y="2904"/>
                    <a:pt x="3478" y="2771"/>
                    <a:pt x="3011" y="2437"/>
                  </a:cubicBezTo>
                  <a:cubicBezTo>
                    <a:pt x="2544" y="2037"/>
                    <a:pt x="2077" y="1637"/>
                    <a:pt x="1643" y="1170"/>
                  </a:cubicBezTo>
                  <a:cubicBezTo>
                    <a:pt x="1243" y="770"/>
                    <a:pt x="676" y="469"/>
                    <a:pt x="242" y="36"/>
                  </a:cubicBezTo>
                  <a:cubicBezTo>
                    <a:pt x="217" y="11"/>
                    <a:pt x="188" y="0"/>
                    <a:pt x="16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28"/>
            <p:cNvSpPr/>
            <p:nvPr/>
          </p:nvSpPr>
          <p:spPr>
            <a:xfrm>
              <a:off x="8394495" y="48826"/>
              <a:ext cx="154796" cy="226359"/>
            </a:xfrm>
            <a:custGeom>
              <a:avLst/>
              <a:gdLst/>
              <a:ahLst/>
              <a:cxnLst/>
              <a:rect l="l" t="t" r="r" b="b"/>
              <a:pathLst>
                <a:path w="4112" h="6013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lnTo>
                    <a:pt x="76" y="203"/>
                  </a:lnTo>
                  <a:cubicBezTo>
                    <a:pt x="509" y="603"/>
                    <a:pt x="976" y="970"/>
                    <a:pt x="1477" y="1303"/>
                  </a:cubicBezTo>
                  <a:cubicBezTo>
                    <a:pt x="2077" y="1737"/>
                    <a:pt x="2744" y="1937"/>
                    <a:pt x="3311" y="2404"/>
                  </a:cubicBezTo>
                  <a:cubicBezTo>
                    <a:pt x="4112" y="3105"/>
                    <a:pt x="3445" y="5006"/>
                    <a:pt x="3245" y="5873"/>
                  </a:cubicBezTo>
                  <a:cubicBezTo>
                    <a:pt x="3224" y="5956"/>
                    <a:pt x="3293" y="6013"/>
                    <a:pt x="3356" y="6013"/>
                  </a:cubicBezTo>
                  <a:cubicBezTo>
                    <a:pt x="3395" y="6013"/>
                    <a:pt x="3432" y="5991"/>
                    <a:pt x="3445" y="5940"/>
                  </a:cubicBezTo>
                  <a:cubicBezTo>
                    <a:pt x="3678" y="4973"/>
                    <a:pt x="4112" y="3572"/>
                    <a:pt x="3745" y="2604"/>
                  </a:cubicBezTo>
                  <a:cubicBezTo>
                    <a:pt x="3545" y="2137"/>
                    <a:pt x="2911" y="1837"/>
                    <a:pt x="2511" y="1637"/>
                  </a:cubicBezTo>
                  <a:cubicBezTo>
                    <a:pt x="1677" y="1203"/>
                    <a:pt x="910" y="670"/>
                    <a:pt x="209" y="36"/>
                  </a:cubicBezTo>
                  <a:cubicBezTo>
                    <a:pt x="184" y="11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28"/>
            <p:cNvSpPr/>
            <p:nvPr/>
          </p:nvSpPr>
          <p:spPr>
            <a:xfrm>
              <a:off x="8480214" y="454495"/>
              <a:ext cx="705768" cy="1177197"/>
            </a:xfrm>
            <a:custGeom>
              <a:avLst/>
              <a:gdLst/>
              <a:ahLst/>
              <a:cxnLst/>
              <a:rect l="l" t="t" r="r" b="b"/>
              <a:pathLst>
                <a:path w="18748" h="31271" extrusionOk="0">
                  <a:moveTo>
                    <a:pt x="16979" y="1"/>
                  </a:moveTo>
                  <a:cubicBezTo>
                    <a:pt x="15278" y="1769"/>
                    <a:pt x="10208" y="5905"/>
                    <a:pt x="8540" y="7306"/>
                  </a:cubicBezTo>
                  <a:cubicBezTo>
                    <a:pt x="7072" y="8574"/>
                    <a:pt x="5671" y="9941"/>
                    <a:pt x="4370" y="11342"/>
                  </a:cubicBezTo>
                  <a:cubicBezTo>
                    <a:pt x="3570" y="12143"/>
                    <a:pt x="1902" y="13744"/>
                    <a:pt x="1735" y="14911"/>
                  </a:cubicBezTo>
                  <a:cubicBezTo>
                    <a:pt x="1468" y="16679"/>
                    <a:pt x="4403" y="16980"/>
                    <a:pt x="5638" y="17180"/>
                  </a:cubicBezTo>
                  <a:cubicBezTo>
                    <a:pt x="4470" y="18214"/>
                    <a:pt x="0" y="20182"/>
                    <a:pt x="1168" y="22383"/>
                  </a:cubicBezTo>
                  <a:cubicBezTo>
                    <a:pt x="1572" y="23124"/>
                    <a:pt x="2773" y="23363"/>
                    <a:pt x="4028" y="23363"/>
                  </a:cubicBezTo>
                  <a:cubicBezTo>
                    <a:pt x="5260" y="23363"/>
                    <a:pt x="6544" y="23132"/>
                    <a:pt x="7172" y="22917"/>
                  </a:cubicBezTo>
                  <a:lnTo>
                    <a:pt x="7172" y="22917"/>
                  </a:lnTo>
                  <a:cubicBezTo>
                    <a:pt x="6205" y="24151"/>
                    <a:pt x="2335" y="30890"/>
                    <a:pt x="5638" y="31257"/>
                  </a:cubicBezTo>
                  <a:cubicBezTo>
                    <a:pt x="5705" y="31266"/>
                    <a:pt x="5772" y="31270"/>
                    <a:pt x="5839" y="31270"/>
                  </a:cubicBezTo>
                  <a:cubicBezTo>
                    <a:pt x="8209" y="31270"/>
                    <a:pt x="10032" y="25639"/>
                    <a:pt x="10908" y="23985"/>
                  </a:cubicBezTo>
                  <a:cubicBezTo>
                    <a:pt x="11537" y="24834"/>
                    <a:pt x="12225" y="26809"/>
                    <a:pt x="13588" y="26809"/>
                  </a:cubicBezTo>
                  <a:cubicBezTo>
                    <a:pt x="13670" y="26809"/>
                    <a:pt x="13756" y="26802"/>
                    <a:pt x="13844" y="26787"/>
                  </a:cubicBezTo>
                  <a:cubicBezTo>
                    <a:pt x="15144" y="26553"/>
                    <a:pt x="15278" y="24118"/>
                    <a:pt x="15378" y="23117"/>
                  </a:cubicBezTo>
                  <a:cubicBezTo>
                    <a:pt x="15545" y="21716"/>
                    <a:pt x="15545" y="20282"/>
                    <a:pt x="15378" y="18881"/>
                  </a:cubicBezTo>
                  <a:cubicBezTo>
                    <a:pt x="15211" y="17747"/>
                    <a:pt x="14711" y="16513"/>
                    <a:pt x="14711" y="15345"/>
                  </a:cubicBezTo>
                  <a:lnTo>
                    <a:pt x="14711" y="15345"/>
                  </a:lnTo>
                  <a:cubicBezTo>
                    <a:pt x="15381" y="15900"/>
                    <a:pt x="16211" y="17159"/>
                    <a:pt x="17002" y="17159"/>
                  </a:cubicBezTo>
                  <a:cubicBezTo>
                    <a:pt x="17353" y="17159"/>
                    <a:pt x="17696" y="16912"/>
                    <a:pt x="18013" y="16246"/>
                  </a:cubicBezTo>
                  <a:cubicBezTo>
                    <a:pt x="18747" y="14845"/>
                    <a:pt x="17413" y="2302"/>
                    <a:pt x="16979" y="34"/>
                  </a:cubicBezTo>
                  <a:lnTo>
                    <a:pt x="16979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28"/>
            <p:cNvSpPr/>
            <p:nvPr/>
          </p:nvSpPr>
          <p:spPr>
            <a:xfrm>
              <a:off x="8305651" y="0"/>
              <a:ext cx="900054" cy="1099498"/>
            </a:xfrm>
            <a:custGeom>
              <a:avLst/>
              <a:gdLst/>
              <a:ahLst/>
              <a:cxnLst/>
              <a:rect l="l" t="t" r="r" b="b"/>
              <a:pathLst>
                <a:path w="23909" h="29207" extrusionOk="0">
                  <a:moveTo>
                    <a:pt x="21595" y="1"/>
                  </a:moveTo>
                  <a:cubicBezTo>
                    <a:pt x="19643" y="1"/>
                    <a:pt x="17539" y="836"/>
                    <a:pt x="15845" y="1433"/>
                  </a:cubicBezTo>
                  <a:cubicBezTo>
                    <a:pt x="14478" y="1833"/>
                    <a:pt x="13143" y="2467"/>
                    <a:pt x="11943" y="3267"/>
                  </a:cubicBezTo>
                  <a:cubicBezTo>
                    <a:pt x="10842" y="4101"/>
                    <a:pt x="9941" y="5135"/>
                    <a:pt x="9241" y="6336"/>
                  </a:cubicBezTo>
                  <a:cubicBezTo>
                    <a:pt x="8440" y="7804"/>
                    <a:pt x="7740" y="9339"/>
                    <a:pt x="7206" y="10906"/>
                  </a:cubicBezTo>
                  <a:cubicBezTo>
                    <a:pt x="6505" y="12841"/>
                    <a:pt x="5872" y="14776"/>
                    <a:pt x="5238" y="16744"/>
                  </a:cubicBezTo>
                  <a:cubicBezTo>
                    <a:pt x="3970" y="20813"/>
                    <a:pt x="2202" y="24750"/>
                    <a:pt x="34" y="28419"/>
                  </a:cubicBezTo>
                  <a:cubicBezTo>
                    <a:pt x="1" y="28452"/>
                    <a:pt x="1" y="28519"/>
                    <a:pt x="67" y="28552"/>
                  </a:cubicBezTo>
                  <a:cubicBezTo>
                    <a:pt x="825" y="29032"/>
                    <a:pt x="1688" y="29206"/>
                    <a:pt x="2582" y="29206"/>
                  </a:cubicBezTo>
                  <a:cubicBezTo>
                    <a:pt x="4049" y="29206"/>
                    <a:pt x="5600" y="28738"/>
                    <a:pt x="6906" y="28385"/>
                  </a:cubicBezTo>
                  <a:cubicBezTo>
                    <a:pt x="7023" y="28356"/>
                    <a:pt x="6986" y="28173"/>
                    <a:pt x="6885" y="28173"/>
                  </a:cubicBezTo>
                  <a:cubicBezTo>
                    <a:pt x="6871" y="28173"/>
                    <a:pt x="6855" y="28177"/>
                    <a:pt x="6839" y="28185"/>
                  </a:cubicBezTo>
                  <a:cubicBezTo>
                    <a:pt x="5436" y="28571"/>
                    <a:pt x="3964" y="28978"/>
                    <a:pt x="2500" y="28978"/>
                  </a:cubicBezTo>
                  <a:cubicBezTo>
                    <a:pt x="2189" y="28978"/>
                    <a:pt x="1878" y="28960"/>
                    <a:pt x="1568" y="28919"/>
                  </a:cubicBezTo>
                  <a:cubicBezTo>
                    <a:pt x="1135" y="28852"/>
                    <a:pt x="735" y="28686"/>
                    <a:pt x="368" y="28486"/>
                  </a:cubicBezTo>
                  <a:cubicBezTo>
                    <a:pt x="201" y="28419"/>
                    <a:pt x="1101" y="26984"/>
                    <a:pt x="1202" y="26818"/>
                  </a:cubicBezTo>
                  <a:cubicBezTo>
                    <a:pt x="1769" y="25817"/>
                    <a:pt x="2302" y="24750"/>
                    <a:pt x="2803" y="23682"/>
                  </a:cubicBezTo>
                  <a:cubicBezTo>
                    <a:pt x="4637" y="19779"/>
                    <a:pt x="5738" y="15610"/>
                    <a:pt x="7206" y="11573"/>
                  </a:cubicBezTo>
                  <a:cubicBezTo>
                    <a:pt x="8507" y="7938"/>
                    <a:pt x="9974" y="4302"/>
                    <a:pt x="13610" y="2500"/>
                  </a:cubicBezTo>
                  <a:cubicBezTo>
                    <a:pt x="15145" y="1800"/>
                    <a:pt x="16713" y="1233"/>
                    <a:pt x="18314" y="832"/>
                  </a:cubicBezTo>
                  <a:cubicBezTo>
                    <a:pt x="19335" y="526"/>
                    <a:pt x="20507" y="220"/>
                    <a:pt x="21644" y="220"/>
                  </a:cubicBezTo>
                  <a:cubicBezTo>
                    <a:pt x="22364" y="220"/>
                    <a:pt x="23071" y="342"/>
                    <a:pt x="23718" y="666"/>
                  </a:cubicBezTo>
                  <a:cubicBezTo>
                    <a:pt x="23727" y="669"/>
                    <a:pt x="23735" y="670"/>
                    <a:pt x="23744" y="670"/>
                  </a:cubicBezTo>
                  <a:cubicBezTo>
                    <a:pt x="23834" y="670"/>
                    <a:pt x="23909" y="526"/>
                    <a:pt x="23818" y="465"/>
                  </a:cubicBezTo>
                  <a:cubicBezTo>
                    <a:pt x="23124" y="133"/>
                    <a:pt x="22372" y="1"/>
                    <a:pt x="2159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28"/>
            <p:cNvSpPr/>
            <p:nvPr/>
          </p:nvSpPr>
          <p:spPr>
            <a:xfrm>
              <a:off x="8304785" y="33768"/>
              <a:ext cx="915413" cy="1038738"/>
            </a:xfrm>
            <a:custGeom>
              <a:avLst/>
              <a:gdLst/>
              <a:ahLst/>
              <a:cxnLst/>
              <a:rect l="l" t="t" r="r" b="b"/>
              <a:pathLst>
                <a:path w="24317" h="27593" extrusionOk="0">
                  <a:moveTo>
                    <a:pt x="24157" y="0"/>
                  </a:moveTo>
                  <a:cubicBezTo>
                    <a:pt x="24128" y="0"/>
                    <a:pt x="24099" y="10"/>
                    <a:pt x="24074" y="35"/>
                  </a:cubicBezTo>
                  <a:cubicBezTo>
                    <a:pt x="23040" y="969"/>
                    <a:pt x="21806" y="1703"/>
                    <a:pt x="20772" y="2671"/>
                  </a:cubicBezTo>
                  <a:cubicBezTo>
                    <a:pt x="19538" y="3838"/>
                    <a:pt x="18370" y="5072"/>
                    <a:pt x="17236" y="6340"/>
                  </a:cubicBezTo>
                  <a:cubicBezTo>
                    <a:pt x="15235" y="8542"/>
                    <a:pt x="13567" y="11010"/>
                    <a:pt x="12232" y="13679"/>
                  </a:cubicBezTo>
                  <a:cubicBezTo>
                    <a:pt x="10831" y="16481"/>
                    <a:pt x="9130" y="19082"/>
                    <a:pt x="7162" y="21518"/>
                  </a:cubicBezTo>
                  <a:cubicBezTo>
                    <a:pt x="6195" y="22618"/>
                    <a:pt x="5161" y="23652"/>
                    <a:pt x="4060" y="24620"/>
                  </a:cubicBezTo>
                  <a:cubicBezTo>
                    <a:pt x="3459" y="25120"/>
                    <a:pt x="2859" y="25587"/>
                    <a:pt x="2259" y="26054"/>
                  </a:cubicBezTo>
                  <a:cubicBezTo>
                    <a:pt x="1558" y="26588"/>
                    <a:pt x="991" y="27188"/>
                    <a:pt x="124" y="27388"/>
                  </a:cubicBezTo>
                  <a:cubicBezTo>
                    <a:pt x="1" y="27419"/>
                    <a:pt x="48" y="27592"/>
                    <a:pt x="135" y="27592"/>
                  </a:cubicBezTo>
                  <a:cubicBezTo>
                    <a:pt x="142" y="27592"/>
                    <a:pt x="149" y="27591"/>
                    <a:pt x="157" y="27589"/>
                  </a:cubicBezTo>
                  <a:cubicBezTo>
                    <a:pt x="1391" y="27288"/>
                    <a:pt x="2359" y="26254"/>
                    <a:pt x="3326" y="25520"/>
                  </a:cubicBezTo>
                  <a:cubicBezTo>
                    <a:pt x="4527" y="24553"/>
                    <a:pt x="5661" y="23486"/>
                    <a:pt x="6728" y="22318"/>
                  </a:cubicBezTo>
                  <a:cubicBezTo>
                    <a:pt x="8763" y="20050"/>
                    <a:pt x="10498" y="17548"/>
                    <a:pt x="11865" y="14846"/>
                  </a:cubicBezTo>
                  <a:cubicBezTo>
                    <a:pt x="13367" y="11911"/>
                    <a:pt x="15001" y="9175"/>
                    <a:pt x="17169" y="6707"/>
                  </a:cubicBezTo>
                  <a:cubicBezTo>
                    <a:pt x="18303" y="5439"/>
                    <a:pt x="19504" y="4238"/>
                    <a:pt x="20705" y="3038"/>
                  </a:cubicBezTo>
                  <a:cubicBezTo>
                    <a:pt x="21773" y="1970"/>
                    <a:pt x="23107" y="1203"/>
                    <a:pt x="24241" y="169"/>
                  </a:cubicBezTo>
                  <a:cubicBezTo>
                    <a:pt x="24316" y="94"/>
                    <a:pt x="24241" y="0"/>
                    <a:pt x="2415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28"/>
            <p:cNvSpPr/>
            <p:nvPr/>
          </p:nvSpPr>
          <p:spPr>
            <a:xfrm>
              <a:off x="8363437" y="976601"/>
              <a:ext cx="61550" cy="115871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09" y="0"/>
                  </a:moveTo>
                  <a:cubicBezTo>
                    <a:pt x="81" y="0"/>
                    <a:pt x="53" y="12"/>
                    <a:pt x="33" y="42"/>
                  </a:cubicBezTo>
                  <a:lnTo>
                    <a:pt x="33" y="75"/>
                  </a:lnTo>
                  <a:cubicBezTo>
                    <a:pt x="0" y="108"/>
                    <a:pt x="0" y="142"/>
                    <a:pt x="33" y="209"/>
                  </a:cubicBezTo>
                  <a:cubicBezTo>
                    <a:pt x="300" y="442"/>
                    <a:pt x="901" y="442"/>
                    <a:pt x="1201" y="475"/>
                  </a:cubicBezTo>
                  <a:lnTo>
                    <a:pt x="1434" y="509"/>
                  </a:lnTo>
                  <a:cubicBezTo>
                    <a:pt x="1368" y="509"/>
                    <a:pt x="1368" y="1209"/>
                    <a:pt x="1368" y="1276"/>
                  </a:cubicBezTo>
                  <a:cubicBezTo>
                    <a:pt x="1368" y="1843"/>
                    <a:pt x="1368" y="2410"/>
                    <a:pt x="1401" y="2977"/>
                  </a:cubicBezTo>
                  <a:cubicBezTo>
                    <a:pt x="1401" y="3044"/>
                    <a:pt x="1459" y="3077"/>
                    <a:pt x="1518" y="3077"/>
                  </a:cubicBezTo>
                  <a:cubicBezTo>
                    <a:pt x="1576" y="3077"/>
                    <a:pt x="1635" y="3044"/>
                    <a:pt x="1635" y="2977"/>
                  </a:cubicBezTo>
                  <a:cubicBezTo>
                    <a:pt x="1568" y="2110"/>
                    <a:pt x="1568" y="1276"/>
                    <a:pt x="1635" y="409"/>
                  </a:cubicBezTo>
                  <a:cubicBezTo>
                    <a:pt x="1635" y="342"/>
                    <a:pt x="1568" y="309"/>
                    <a:pt x="1535" y="309"/>
                  </a:cubicBezTo>
                  <a:cubicBezTo>
                    <a:pt x="1343" y="309"/>
                    <a:pt x="639" y="108"/>
                    <a:pt x="334" y="108"/>
                  </a:cubicBezTo>
                  <a:cubicBezTo>
                    <a:pt x="266" y="108"/>
                    <a:pt x="218" y="118"/>
                    <a:pt x="200" y="142"/>
                  </a:cubicBezTo>
                  <a:cubicBezTo>
                    <a:pt x="247" y="71"/>
                    <a:pt x="178" y="0"/>
                    <a:pt x="10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28"/>
            <p:cNvSpPr/>
            <p:nvPr/>
          </p:nvSpPr>
          <p:spPr>
            <a:xfrm>
              <a:off x="8412791" y="854968"/>
              <a:ext cx="187171" cy="155775"/>
            </a:xfrm>
            <a:custGeom>
              <a:avLst/>
              <a:gdLst/>
              <a:ahLst/>
              <a:cxnLst/>
              <a:rect l="l" t="t" r="r" b="b"/>
              <a:pathLst>
                <a:path w="4972" h="4138" extrusionOk="0">
                  <a:moveTo>
                    <a:pt x="161" y="0"/>
                  </a:moveTo>
                  <a:cubicBezTo>
                    <a:pt x="48" y="0"/>
                    <a:pt x="0" y="173"/>
                    <a:pt x="123" y="204"/>
                  </a:cubicBezTo>
                  <a:cubicBezTo>
                    <a:pt x="857" y="304"/>
                    <a:pt x="1591" y="437"/>
                    <a:pt x="2292" y="571"/>
                  </a:cubicBezTo>
                  <a:lnTo>
                    <a:pt x="3259" y="738"/>
                  </a:lnTo>
                  <a:cubicBezTo>
                    <a:pt x="3626" y="838"/>
                    <a:pt x="3593" y="1238"/>
                    <a:pt x="3659" y="1538"/>
                  </a:cubicBezTo>
                  <a:cubicBezTo>
                    <a:pt x="3859" y="2405"/>
                    <a:pt x="4060" y="3440"/>
                    <a:pt x="4727" y="4107"/>
                  </a:cubicBezTo>
                  <a:cubicBezTo>
                    <a:pt x="4748" y="4128"/>
                    <a:pt x="4773" y="4138"/>
                    <a:pt x="4798" y="4138"/>
                  </a:cubicBezTo>
                  <a:cubicBezTo>
                    <a:pt x="4887" y="4138"/>
                    <a:pt x="4972" y="4018"/>
                    <a:pt x="4894" y="3940"/>
                  </a:cubicBezTo>
                  <a:cubicBezTo>
                    <a:pt x="4060" y="3139"/>
                    <a:pt x="3926" y="1738"/>
                    <a:pt x="3693" y="671"/>
                  </a:cubicBezTo>
                  <a:cubicBezTo>
                    <a:pt x="3659" y="638"/>
                    <a:pt x="3659" y="604"/>
                    <a:pt x="3626" y="604"/>
                  </a:cubicBezTo>
                  <a:cubicBezTo>
                    <a:pt x="2458" y="371"/>
                    <a:pt x="1324" y="204"/>
                    <a:pt x="190" y="4"/>
                  </a:cubicBezTo>
                  <a:cubicBezTo>
                    <a:pt x="180" y="1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28"/>
            <p:cNvSpPr/>
            <p:nvPr/>
          </p:nvSpPr>
          <p:spPr>
            <a:xfrm>
              <a:off x="8471405" y="715717"/>
              <a:ext cx="280380" cy="172151"/>
            </a:xfrm>
            <a:custGeom>
              <a:avLst/>
              <a:gdLst/>
              <a:ahLst/>
              <a:cxnLst/>
              <a:rect l="l" t="t" r="r" b="b"/>
              <a:pathLst>
                <a:path w="7448" h="4573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lnTo>
                    <a:pt x="2703" y="234"/>
                  </a:lnTo>
                  <a:cubicBezTo>
                    <a:pt x="2996" y="234"/>
                    <a:pt x="3494" y="176"/>
                    <a:pt x="3981" y="176"/>
                  </a:cubicBezTo>
                  <a:cubicBezTo>
                    <a:pt x="4604" y="176"/>
                    <a:pt x="5207" y="270"/>
                    <a:pt x="5338" y="701"/>
                  </a:cubicBezTo>
                  <a:cubicBezTo>
                    <a:pt x="5672" y="2102"/>
                    <a:pt x="6339" y="3403"/>
                    <a:pt x="7239" y="4537"/>
                  </a:cubicBezTo>
                  <a:cubicBezTo>
                    <a:pt x="7256" y="4562"/>
                    <a:pt x="7279" y="4572"/>
                    <a:pt x="7302" y="4572"/>
                  </a:cubicBezTo>
                  <a:cubicBezTo>
                    <a:pt x="7373" y="4572"/>
                    <a:pt x="7448" y="4478"/>
                    <a:pt x="7373" y="4403"/>
                  </a:cubicBezTo>
                  <a:cubicBezTo>
                    <a:pt x="6339" y="3169"/>
                    <a:pt x="5838" y="1668"/>
                    <a:pt x="5371" y="134"/>
                  </a:cubicBezTo>
                  <a:cubicBezTo>
                    <a:pt x="5371" y="100"/>
                    <a:pt x="5338" y="67"/>
                    <a:pt x="5271" y="67"/>
                  </a:cubicBezTo>
                  <a:cubicBezTo>
                    <a:pt x="3570" y="0"/>
                    <a:pt x="1835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28"/>
            <p:cNvSpPr/>
            <p:nvPr/>
          </p:nvSpPr>
          <p:spPr>
            <a:xfrm>
              <a:off x="8525803" y="521805"/>
              <a:ext cx="361618" cy="220374"/>
            </a:xfrm>
            <a:custGeom>
              <a:avLst/>
              <a:gdLst/>
              <a:ahLst/>
              <a:cxnLst/>
              <a:rect l="l" t="t" r="r" b="b"/>
              <a:pathLst>
                <a:path w="9606" h="5854" extrusionOk="0">
                  <a:moveTo>
                    <a:pt x="6779" y="0"/>
                  </a:moveTo>
                  <a:cubicBezTo>
                    <a:pt x="6765" y="0"/>
                    <a:pt x="6748" y="4"/>
                    <a:pt x="6728" y="14"/>
                  </a:cubicBezTo>
                  <a:cubicBezTo>
                    <a:pt x="4560" y="481"/>
                    <a:pt x="2292" y="214"/>
                    <a:pt x="124" y="681"/>
                  </a:cubicBezTo>
                  <a:cubicBezTo>
                    <a:pt x="0" y="712"/>
                    <a:pt x="48" y="885"/>
                    <a:pt x="161" y="885"/>
                  </a:cubicBezTo>
                  <a:cubicBezTo>
                    <a:pt x="170" y="885"/>
                    <a:pt x="180" y="884"/>
                    <a:pt x="190" y="881"/>
                  </a:cubicBezTo>
                  <a:lnTo>
                    <a:pt x="190" y="915"/>
                  </a:lnTo>
                  <a:cubicBezTo>
                    <a:pt x="1358" y="681"/>
                    <a:pt x="2559" y="581"/>
                    <a:pt x="3760" y="548"/>
                  </a:cubicBezTo>
                  <a:cubicBezTo>
                    <a:pt x="4360" y="548"/>
                    <a:pt x="4960" y="481"/>
                    <a:pt x="5594" y="448"/>
                  </a:cubicBezTo>
                  <a:cubicBezTo>
                    <a:pt x="5874" y="417"/>
                    <a:pt x="6124" y="342"/>
                    <a:pt x="6343" y="342"/>
                  </a:cubicBezTo>
                  <a:cubicBezTo>
                    <a:pt x="6593" y="342"/>
                    <a:pt x="6801" y="440"/>
                    <a:pt x="6962" y="815"/>
                  </a:cubicBezTo>
                  <a:cubicBezTo>
                    <a:pt x="7662" y="2549"/>
                    <a:pt x="8129" y="4417"/>
                    <a:pt x="9397" y="5818"/>
                  </a:cubicBezTo>
                  <a:cubicBezTo>
                    <a:pt x="9422" y="5843"/>
                    <a:pt x="9449" y="5854"/>
                    <a:pt x="9474" y="5854"/>
                  </a:cubicBezTo>
                  <a:cubicBezTo>
                    <a:pt x="9549" y="5854"/>
                    <a:pt x="9605" y="5760"/>
                    <a:pt x="9530" y="5685"/>
                  </a:cubicBezTo>
                  <a:cubicBezTo>
                    <a:pt x="8163" y="4084"/>
                    <a:pt x="7696" y="1949"/>
                    <a:pt x="6862" y="47"/>
                  </a:cubicBezTo>
                  <a:cubicBezTo>
                    <a:pt x="6838" y="24"/>
                    <a:pt x="6815" y="0"/>
                    <a:pt x="677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28"/>
            <p:cNvSpPr/>
            <p:nvPr/>
          </p:nvSpPr>
          <p:spPr>
            <a:xfrm>
              <a:off x="8607042" y="342311"/>
              <a:ext cx="412401" cy="253727"/>
            </a:xfrm>
            <a:custGeom>
              <a:avLst/>
              <a:gdLst/>
              <a:ahLst/>
              <a:cxnLst/>
              <a:rect l="l" t="t" r="r" b="b"/>
              <a:pathLst>
                <a:path w="10955" h="6740" extrusionOk="0">
                  <a:moveTo>
                    <a:pt x="6054" y="0"/>
                  </a:moveTo>
                  <a:cubicBezTo>
                    <a:pt x="5391" y="0"/>
                    <a:pt x="4705" y="93"/>
                    <a:pt x="4103" y="112"/>
                  </a:cubicBezTo>
                  <a:cubicBezTo>
                    <a:pt x="2802" y="112"/>
                    <a:pt x="1468" y="145"/>
                    <a:pt x="167" y="145"/>
                  </a:cubicBezTo>
                  <a:cubicBezTo>
                    <a:pt x="0" y="145"/>
                    <a:pt x="0" y="379"/>
                    <a:pt x="167" y="379"/>
                  </a:cubicBezTo>
                  <a:lnTo>
                    <a:pt x="167" y="346"/>
                  </a:lnTo>
                  <a:cubicBezTo>
                    <a:pt x="1301" y="346"/>
                    <a:pt x="2402" y="312"/>
                    <a:pt x="3536" y="312"/>
                  </a:cubicBezTo>
                  <a:cubicBezTo>
                    <a:pt x="4264" y="291"/>
                    <a:pt x="5048" y="201"/>
                    <a:pt x="5806" y="201"/>
                  </a:cubicBezTo>
                  <a:cubicBezTo>
                    <a:pt x="6229" y="201"/>
                    <a:pt x="6645" y="229"/>
                    <a:pt x="7039" y="312"/>
                  </a:cubicBezTo>
                  <a:cubicBezTo>
                    <a:pt x="7639" y="412"/>
                    <a:pt x="7839" y="846"/>
                    <a:pt x="8039" y="1313"/>
                  </a:cubicBezTo>
                  <a:cubicBezTo>
                    <a:pt x="8340" y="1980"/>
                    <a:pt x="8673" y="2614"/>
                    <a:pt x="9007" y="3281"/>
                  </a:cubicBezTo>
                  <a:cubicBezTo>
                    <a:pt x="9574" y="4415"/>
                    <a:pt x="10174" y="5516"/>
                    <a:pt x="10708" y="6683"/>
                  </a:cubicBezTo>
                  <a:cubicBezTo>
                    <a:pt x="10728" y="6724"/>
                    <a:pt x="10760" y="6740"/>
                    <a:pt x="10794" y="6740"/>
                  </a:cubicBezTo>
                  <a:cubicBezTo>
                    <a:pt x="10871" y="6740"/>
                    <a:pt x="10955" y="6653"/>
                    <a:pt x="10908" y="6583"/>
                  </a:cubicBezTo>
                  <a:cubicBezTo>
                    <a:pt x="10274" y="5216"/>
                    <a:pt x="9574" y="3915"/>
                    <a:pt x="8907" y="2614"/>
                  </a:cubicBezTo>
                  <a:cubicBezTo>
                    <a:pt x="8607" y="2013"/>
                    <a:pt x="8340" y="1446"/>
                    <a:pt x="8073" y="879"/>
                  </a:cubicBezTo>
                  <a:cubicBezTo>
                    <a:pt x="7973" y="579"/>
                    <a:pt x="7773" y="379"/>
                    <a:pt x="7506" y="246"/>
                  </a:cubicBezTo>
                  <a:cubicBezTo>
                    <a:pt x="7069" y="56"/>
                    <a:pt x="6568" y="0"/>
                    <a:pt x="605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28"/>
            <p:cNvSpPr/>
            <p:nvPr/>
          </p:nvSpPr>
          <p:spPr>
            <a:xfrm>
              <a:off x="8706615" y="169631"/>
              <a:ext cx="404496" cy="352320"/>
            </a:xfrm>
            <a:custGeom>
              <a:avLst/>
              <a:gdLst/>
              <a:ahLst/>
              <a:cxnLst/>
              <a:rect l="l" t="t" r="r" b="b"/>
              <a:pathLst>
                <a:path w="10745" h="9359" extrusionOk="0">
                  <a:moveTo>
                    <a:pt x="1882" y="0"/>
                  </a:moveTo>
                  <a:cubicBezTo>
                    <a:pt x="1296" y="0"/>
                    <a:pt x="710" y="43"/>
                    <a:pt x="124" y="129"/>
                  </a:cubicBezTo>
                  <a:cubicBezTo>
                    <a:pt x="1" y="160"/>
                    <a:pt x="20" y="333"/>
                    <a:pt x="129" y="333"/>
                  </a:cubicBezTo>
                  <a:cubicBezTo>
                    <a:pt x="138" y="333"/>
                    <a:pt x="147" y="332"/>
                    <a:pt x="157" y="329"/>
                  </a:cubicBezTo>
                  <a:cubicBezTo>
                    <a:pt x="723" y="250"/>
                    <a:pt x="1289" y="213"/>
                    <a:pt x="1853" y="213"/>
                  </a:cubicBezTo>
                  <a:cubicBezTo>
                    <a:pt x="2718" y="213"/>
                    <a:pt x="3579" y="301"/>
                    <a:pt x="4427" y="463"/>
                  </a:cubicBezTo>
                  <a:cubicBezTo>
                    <a:pt x="5028" y="563"/>
                    <a:pt x="5628" y="696"/>
                    <a:pt x="6195" y="830"/>
                  </a:cubicBezTo>
                  <a:cubicBezTo>
                    <a:pt x="6795" y="963"/>
                    <a:pt x="7896" y="1063"/>
                    <a:pt x="8263" y="1597"/>
                  </a:cubicBezTo>
                  <a:cubicBezTo>
                    <a:pt x="8463" y="2097"/>
                    <a:pt x="8563" y="2564"/>
                    <a:pt x="8630" y="3098"/>
                  </a:cubicBezTo>
                  <a:cubicBezTo>
                    <a:pt x="8797" y="3798"/>
                    <a:pt x="9097" y="4466"/>
                    <a:pt x="9264" y="5166"/>
                  </a:cubicBezTo>
                  <a:cubicBezTo>
                    <a:pt x="9631" y="6534"/>
                    <a:pt x="9898" y="8035"/>
                    <a:pt x="10531" y="9302"/>
                  </a:cubicBezTo>
                  <a:cubicBezTo>
                    <a:pt x="10552" y="9343"/>
                    <a:pt x="10581" y="9359"/>
                    <a:pt x="10610" y="9359"/>
                  </a:cubicBezTo>
                  <a:cubicBezTo>
                    <a:pt x="10677" y="9359"/>
                    <a:pt x="10745" y="9272"/>
                    <a:pt x="10698" y="9202"/>
                  </a:cubicBezTo>
                  <a:cubicBezTo>
                    <a:pt x="9964" y="7668"/>
                    <a:pt x="9698" y="5867"/>
                    <a:pt x="9231" y="4232"/>
                  </a:cubicBezTo>
                  <a:cubicBezTo>
                    <a:pt x="9030" y="3565"/>
                    <a:pt x="8830" y="2931"/>
                    <a:pt x="8663" y="2231"/>
                  </a:cubicBezTo>
                  <a:cubicBezTo>
                    <a:pt x="8597" y="1897"/>
                    <a:pt x="8530" y="1430"/>
                    <a:pt x="8196" y="1263"/>
                  </a:cubicBezTo>
                  <a:cubicBezTo>
                    <a:pt x="7663" y="996"/>
                    <a:pt x="7096" y="796"/>
                    <a:pt x="6495" y="696"/>
                  </a:cubicBezTo>
                  <a:cubicBezTo>
                    <a:pt x="5761" y="496"/>
                    <a:pt x="4994" y="363"/>
                    <a:pt x="4227" y="229"/>
                  </a:cubicBezTo>
                  <a:cubicBezTo>
                    <a:pt x="3445" y="77"/>
                    <a:pt x="2664" y="0"/>
                    <a:pt x="188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6" name="Google Shape;4156;p28"/>
            <p:cNvSpPr/>
            <p:nvPr/>
          </p:nvSpPr>
          <p:spPr>
            <a:xfrm>
              <a:off x="8869508" y="1305209"/>
              <a:ext cx="51498" cy="590612"/>
            </a:xfrm>
            <a:custGeom>
              <a:avLst/>
              <a:gdLst/>
              <a:ahLst/>
              <a:cxnLst/>
              <a:rect l="l" t="t" r="r" b="b"/>
              <a:pathLst>
                <a:path w="1368" h="15689" extrusionOk="0">
                  <a:moveTo>
                    <a:pt x="327" y="1"/>
                  </a:moveTo>
                  <a:cubicBezTo>
                    <a:pt x="270" y="1"/>
                    <a:pt x="215" y="44"/>
                    <a:pt x="234" y="119"/>
                  </a:cubicBezTo>
                  <a:cubicBezTo>
                    <a:pt x="801" y="2888"/>
                    <a:pt x="1134" y="5623"/>
                    <a:pt x="734" y="8458"/>
                  </a:cubicBezTo>
                  <a:cubicBezTo>
                    <a:pt x="334" y="10927"/>
                    <a:pt x="0" y="13195"/>
                    <a:pt x="734" y="15630"/>
                  </a:cubicBezTo>
                  <a:cubicBezTo>
                    <a:pt x="747" y="15670"/>
                    <a:pt x="781" y="15688"/>
                    <a:pt x="817" y="15688"/>
                  </a:cubicBezTo>
                  <a:cubicBezTo>
                    <a:pt x="873" y="15688"/>
                    <a:pt x="934" y="15644"/>
                    <a:pt x="934" y="15563"/>
                  </a:cubicBezTo>
                  <a:cubicBezTo>
                    <a:pt x="133" y="12928"/>
                    <a:pt x="667" y="10493"/>
                    <a:pt x="1001" y="7858"/>
                  </a:cubicBezTo>
                  <a:cubicBezTo>
                    <a:pt x="1368" y="5189"/>
                    <a:pt x="934" y="2621"/>
                    <a:pt x="434" y="86"/>
                  </a:cubicBezTo>
                  <a:cubicBezTo>
                    <a:pt x="419" y="27"/>
                    <a:pt x="372" y="1"/>
                    <a:pt x="32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7" name="Google Shape;4157;p28"/>
            <p:cNvSpPr/>
            <p:nvPr/>
          </p:nvSpPr>
          <p:spPr>
            <a:xfrm>
              <a:off x="8880162" y="1775402"/>
              <a:ext cx="87299" cy="86245"/>
            </a:xfrm>
            <a:custGeom>
              <a:avLst/>
              <a:gdLst/>
              <a:ahLst/>
              <a:cxnLst/>
              <a:rect l="l" t="t" r="r" b="b"/>
              <a:pathLst>
                <a:path w="2319" h="2291" extrusionOk="0">
                  <a:moveTo>
                    <a:pt x="353" y="307"/>
                  </a:moveTo>
                  <a:cubicBezTo>
                    <a:pt x="595" y="422"/>
                    <a:pt x="823" y="561"/>
                    <a:pt x="1051" y="738"/>
                  </a:cubicBezTo>
                  <a:cubicBezTo>
                    <a:pt x="1418" y="972"/>
                    <a:pt x="1718" y="1339"/>
                    <a:pt x="1919" y="1739"/>
                  </a:cubicBezTo>
                  <a:cubicBezTo>
                    <a:pt x="1972" y="1953"/>
                    <a:pt x="1748" y="2059"/>
                    <a:pt x="1571" y="2059"/>
                  </a:cubicBezTo>
                  <a:cubicBezTo>
                    <a:pt x="1526" y="2059"/>
                    <a:pt x="1485" y="2053"/>
                    <a:pt x="1452" y="2039"/>
                  </a:cubicBezTo>
                  <a:cubicBezTo>
                    <a:pt x="1185" y="1973"/>
                    <a:pt x="985" y="1672"/>
                    <a:pt x="818" y="1472"/>
                  </a:cubicBezTo>
                  <a:cubicBezTo>
                    <a:pt x="590" y="1101"/>
                    <a:pt x="435" y="706"/>
                    <a:pt x="353" y="307"/>
                  </a:cubicBezTo>
                  <a:close/>
                  <a:moveTo>
                    <a:pt x="128" y="1"/>
                  </a:moveTo>
                  <a:cubicBezTo>
                    <a:pt x="47" y="1"/>
                    <a:pt x="0" y="153"/>
                    <a:pt x="96" y="197"/>
                  </a:cubicBezTo>
                  <a:lnTo>
                    <a:pt x="96" y="197"/>
                  </a:lnTo>
                  <a:cubicBezTo>
                    <a:pt x="178" y="767"/>
                    <a:pt x="436" y="1331"/>
                    <a:pt x="784" y="1806"/>
                  </a:cubicBezTo>
                  <a:cubicBezTo>
                    <a:pt x="961" y="2026"/>
                    <a:pt x="1312" y="2290"/>
                    <a:pt x="1626" y="2290"/>
                  </a:cubicBezTo>
                  <a:cubicBezTo>
                    <a:pt x="1787" y="2290"/>
                    <a:pt x="1939" y="2221"/>
                    <a:pt x="2052" y="2039"/>
                  </a:cubicBezTo>
                  <a:cubicBezTo>
                    <a:pt x="2319" y="1606"/>
                    <a:pt x="1819" y="1139"/>
                    <a:pt x="1552" y="905"/>
                  </a:cubicBezTo>
                  <a:cubicBezTo>
                    <a:pt x="1192" y="546"/>
                    <a:pt x="778" y="267"/>
                    <a:pt x="311" y="69"/>
                  </a:cubicBezTo>
                  <a:lnTo>
                    <a:pt x="311" y="69"/>
                  </a:lnTo>
                  <a:cubicBezTo>
                    <a:pt x="294" y="26"/>
                    <a:pt x="247" y="5"/>
                    <a:pt x="201" y="5"/>
                  </a:cubicBezTo>
                  <a:cubicBezTo>
                    <a:pt x="188" y="5"/>
                    <a:pt x="175" y="6"/>
                    <a:pt x="163" y="9"/>
                  </a:cubicBezTo>
                  <a:lnTo>
                    <a:pt x="163" y="9"/>
                  </a:lnTo>
                  <a:cubicBezTo>
                    <a:pt x="159" y="8"/>
                    <a:pt x="155" y="6"/>
                    <a:pt x="151" y="5"/>
                  </a:cubicBezTo>
                  <a:cubicBezTo>
                    <a:pt x="143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8" name="Google Shape;4158;p28"/>
            <p:cNvSpPr/>
            <p:nvPr/>
          </p:nvSpPr>
          <p:spPr>
            <a:xfrm>
              <a:off x="8892096" y="1646278"/>
              <a:ext cx="76645" cy="83798"/>
            </a:xfrm>
            <a:custGeom>
              <a:avLst/>
              <a:gdLst/>
              <a:ahLst/>
              <a:cxnLst/>
              <a:rect l="l" t="t" r="r" b="b"/>
              <a:pathLst>
                <a:path w="2036" h="2226" extrusionOk="0">
                  <a:moveTo>
                    <a:pt x="212" y="277"/>
                  </a:moveTo>
                  <a:lnTo>
                    <a:pt x="212" y="277"/>
                  </a:lnTo>
                  <a:cubicBezTo>
                    <a:pt x="375" y="441"/>
                    <a:pt x="538" y="609"/>
                    <a:pt x="701" y="799"/>
                  </a:cubicBezTo>
                  <a:cubicBezTo>
                    <a:pt x="1001" y="1066"/>
                    <a:pt x="1201" y="1433"/>
                    <a:pt x="1268" y="1833"/>
                  </a:cubicBezTo>
                  <a:cubicBezTo>
                    <a:pt x="1268" y="1973"/>
                    <a:pt x="1168" y="2021"/>
                    <a:pt x="1053" y="2021"/>
                  </a:cubicBezTo>
                  <a:cubicBezTo>
                    <a:pt x="948" y="2021"/>
                    <a:pt x="831" y="1981"/>
                    <a:pt x="768" y="1934"/>
                  </a:cubicBezTo>
                  <a:cubicBezTo>
                    <a:pt x="601" y="1733"/>
                    <a:pt x="501" y="1533"/>
                    <a:pt x="434" y="1300"/>
                  </a:cubicBezTo>
                  <a:cubicBezTo>
                    <a:pt x="314" y="970"/>
                    <a:pt x="248" y="612"/>
                    <a:pt x="212" y="277"/>
                  </a:cubicBezTo>
                  <a:close/>
                  <a:moveTo>
                    <a:pt x="166" y="1"/>
                  </a:moveTo>
                  <a:cubicBezTo>
                    <a:pt x="124" y="1"/>
                    <a:pt x="86" y="32"/>
                    <a:pt x="72" y="69"/>
                  </a:cubicBezTo>
                  <a:lnTo>
                    <a:pt x="72" y="69"/>
                  </a:lnTo>
                  <a:cubicBezTo>
                    <a:pt x="33" y="80"/>
                    <a:pt x="0" y="112"/>
                    <a:pt x="0" y="166"/>
                  </a:cubicBezTo>
                  <a:cubicBezTo>
                    <a:pt x="0" y="665"/>
                    <a:pt x="259" y="2226"/>
                    <a:pt x="982" y="2226"/>
                  </a:cubicBezTo>
                  <a:cubicBezTo>
                    <a:pt x="1080" y="2226"/>
                    <a:pt x="1186" y="2197"/>
                    <a:pt x="1301" y="2134"/>
                  </a:cubicBezTo>
                  <a:cubicBezTo>
                    <a:pt x="2035" y="1733"/>
                    <a:pt x="568" y="299"/>
                    <a:pt x="234" y="32"/>
                  </a:cubicBezTo>
                  <a:cubicBezTo>
                    <a:pt x="212" y="10"/>
                    <a:pt x="188" y="1"/>
                    <a:pt x="166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9" name="Google Shape;4159;p28"/>
            <p:cNvSpPr/>
            <p:nvPr/>
          </p:nvSpPr>
          <p:spPr>
            <a:xfrm>
              <a:off x="8834347" y="1549378"/>
              <a:ext cx="77925" cy="73822"/>
            </a:xfrm>
            <a:custGeom>
              <a:avLst/>
              <a:gdLst/>
              <a:ahLst/>
              <a:cxnLst/>
              <a:rect l="l" t="t" r="r" b="b"/>
              <a:pathLst>
                <a:path w="2070" h="1961" extrusionOk="0">
                  <a:moveTo>
                    <a:pt x="1773" y="261"/>
                  </a:moveTo>
                  <a:cubicBezTo>
                    <a:pt x="1479" y="812"/>
                    <a:pt x="1080" y="1282"/>
                    <a:pt x="600" y="1672"/>
                  </a:cubicBezTo>
                  <a:cubicBezTo>
                    <a:pt x="556" y="1706"/>
                    <a:pt x="519" y="1720"/>
                    <a:pt x="487" y="1720"/>
                  </a:cubicBezTo>
                  <a:cubicBezTo>
                    <a:pt x="423" y="1720"/>
                    <a:pt x="378" y="1661"/>
                    <a:pt x="334" y="1572"/>
                  </a:cubicBezTo>
                  <a:cubicBezTo>
                    <a:pt x="267" y="1305"/>
                    <a:pt x="367" y="1005"/>
                    <a:pt x="600" y="838"/>
                  </a:cubicBezTo>
                  <a:cubicBezTo>
                    <a:pt x="948" y="577"/>
                    <a:pt x="1346" y="392"/>
                    <a:pt x="1773" y="261"/>
                  </a:cubicBezTo>
                  <a:close/>
                  <a:moveTo>
                    <a:pt x="1930" y="1"/>
                  </a:moveTo>
                  <a:cubicBezTo>
                    <a:pt x="1921" y="1"/>
                    <a:pt x="1912" y="2"/>
                    <a:pt x="1901" y="4"/>
                  </a:cubicBezTo>
                  <a:lnTo>
                    <a:pt x="1935" y="4"/>
                  </a:lnTo>
                  <a:cubicBezTo>
                    <a:pt x="1368" y="204"/>
                    <a:pt x="701" y="371"/>
                    <a:pt x="300" y="838"/>
                  </a:cubicBezTo>
                  <a:cubicBezTo>
                    <a:pt x="100" y="1072"/>
                    <a:pt x="0" y="1772"/>
                    <a:pt x="367" y="1939"/>
                  </a:cubicBezTo>
                  <a:cubicBezTo>
                    <a:pt x="411" y="1954"/>
                    <a:pt x="453" y="1960"/>
                    <a:pt x="495" y="1960"/>
                  </a:cubicBezTo>
                  <a:cubicBezTo>
                    <a:pt x="838" y="1960"/>
                    <a:pt x="1119" y="1517"/>
                    <a:pt x="1268" y="1339"/>
                  </a:cubicBezTo>
                  <a:cubicBezTo>
                    <a:pt x="1568" y="972"/>
                    <a:pt x="1835" y="571"/>
                    <a:pt x="2035" y="171"/>
                  </a:cubicBezTo>
                  <a:cubicBezTo>
                    <a:pt x="2069" y="102"/>
                    <a:pt x="2033" y="43"/>
                    <a:pt x="1985" y="19"/>
                  </a:cubicBezTo>
                  <a:lnTo>
                    <a:pt x="1985" y="19"/>
                  </a:lnTo>
                  <a:cubicBezTo>
                    <a:pt x="1970" y="8"/>
                    <a:pt x="1952" y="1"/>
                    <a:pt x="193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0" name="Google Shape;4160;p28"/>
            <p:cNvSpPr/>
            <p:nvPr/>
          </p:nvSpPr>
          <p:spPr>
            <a:xfrm>
              <a:off x="8907154" y="1484176"/>
              <a:ext cx="98630" cy="71036"/>
            </a:xfrm>
            <a:custGeom>
              <a:avLst/>
              <a:gdLst/>
              <a:ahLst/>
              <a:cxnLst/>
              <a:rect l="l" t="t" r="r" b="b"/>
              <a:pathLst>
                <a:path w="2620" h="1887" extrusionOk="0">
                  <a:moveTo>
                    <a:pt x="238" y="203"/>
                  </a:moveTo>
                  <a:cubicBezTo>
                    <a:pt x="864" y="244"/>
                    <a:pt x="2167" y="875"/>
                    <a:pt x="1569" y="1536"/>
                  </a:cubicBezTo>
                  <a:cubicBezTo>
                    <a:pt x="1479" y="1631"/>
                    <a:pt x="1386" y="1672"/>
                    <a:pt x="1291" y="1672"/>
                  </a:cubicBezTo>
                  <a:cubicBezTo>
                    <a:pt x="803" y="1672"/>
                    <a:pt x="295" y="578"/>
                    <a:pt x="238" y="203"/>
                  </a:cubicBezTo>
                  <a:close/>
                  <a:moveTo>
                    <a:pt x="171" y="1"/>
                  </a:moveTo>
                  <a:cubicBezTo>
                    <a:pt x="159" y="1"/>
                    <a:pt x="146" y="1"/>
                    <a:pt x="134" y="2"/>
                  </a:cubicBezTo>
                  <a:cubicBezTo>
                    <a:pt x="44" y="2"/>
                    <a:pt x="3" y="69"/>
                    <a:pt x="10" y="127"/>
                  </a:cubicBezTo>
                  <a:lnTo>
                    <a:pt x="10" y="127"/>
                  </a:lnTo>
                  <a:cubicBezTo>
                    <a:pt x="4" y="139"/>
                    <a:pt x="1" y="153"/>
                    <a:pt x="1" y="168"/>
                  </a:cubicBezTo>
                  <a:lnTo>
                    <a:pt x="25" y="168"/>
                  </a:lnTo>
                  <a:cubicBezTo>
                    <a:pt x="28" y="173"/>
                    <a:pt x="32" y="177"/>
                    <a:pt x="36" y="180"/>
                  </a:cubicBezTo>
                  <a:lnTo>
                    <a:pt x="36" y="180"/>
                  </a:lnTo>
                  <a:cubicBezTo>
                    <a:pt x="98" y="683"/>
                    <a:pt x="672" y="1886"/>
                    <a:pt x="1298" y="1886"/>
                  </a:cubicBezTo>
                  <a:cubicBezTo>
                    <a:pt x="1432" y="1886"/>
                    <a:pt x="1568" y="1831"/>
                    <a:pt x="1702" y="1703"/>
                  </a:cubicBezTo>
                  <a:cubicBezTo>
                    <a:pt x="2619" y="884"/>
                    <a:pt x="867" y="1"/>
                    <a:pt x="17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1" name="Google Shape;4161;p28"/>
            <p:cNvSpPr/>
            <p:nvPr/>
          </p:nvSpPr>
          <p:spPr>
            <a:xfrm>
              <a:off x="8248430" y="1083401"/>
              <a:ext cx="500076" cy="422904"/>
            </a:xfrm>
            <a:custGeom>
              <a:avLst/>
              <a:gdLst/>
              <a:ahLst/>
              <a:cxnLst/>
              <a:rect l="l" t="t" r="r" b="b"/>
              <a:pathLst>
                <a:path w="13284" h="11234" extrusionOk="0">
                  <a:moveTo>
                    <a:pt x="11824" y="0"/>
                  </a:moveTo>
                  <a:cubicBezTo>
                    <a:pt x="9312" y="0"/>
                    <a:pt x="6711" y="1595"/>
                    <a:pt x="4823" y="2976"/>
                  </a:cubicBezTo>
                  <a:cubicBezTo>
                    <a:pt x="3555" y="3910"/>
                    <a:pt x="2521" y="5144"/>
                    <a:pt x="1821" y="6545"/>
                  </a:cubicBezTo>
                  <a:cubicBezTo>
                    <a:pt x="1054" y="7979"/>
                    <a:pt x="453" y="9514"/>
                    <a:pt x="20" y="11115"/>
                  </a:cubicBezTo>
                  <a:cubicBezTo>
                    <a:pt x="1" y="11190"/>
                    <a:pt x="56" y="11233"/>
                    <a:pt x="113" y="11233"/>
                  </a:cubicBezTo>
                  <a:cubicBezTo>
                    <a:pt x="158" y="11233"/>
                    <a:pt x="205" y="11207"/>
                    <a:pt x="220" y="11148"/>
                  </a:cubicBezTo>
                  <a:cubicBezTo>
                    <a:pt x="620" y="9680"/>
                    <a:pt x="1187" y="8246"/>
                    <a:pt x="1888" y="6878"/>
                  </a:cubicBezTo>
                  <a:cubicBezTo>
                    <a:pt x="2555" y="5411"/>
                    <a:pt x="3589" y="4110"/>
                    <a:pt x="4890" y="3142"/>
                  </a:cubicBezTo>
                  <a:cubicBezTo>
                    <a:pt x="6756" y="1785"/>
                    <a:pt x="9366" y="211"/>
                    <a:pt x="11825" y="211"/>
                  </a:cubicBezTo>
                  <a:cubicBezTo>
                    <a:pt x="12266" y="211"/>
                    <a:pt x="12703" y="262"/>
                    <a:pt x="13129" y="374"/>
                  </a:cubicBezTo>
                  <a:cubicBezTo>
                    <a:pt x="13138" y="377"/>
                    <a:pt x="13147" y="378"/>
                    <a:pt x="13155" y="378"/>
                  </a:cubicBezTo>
                  <a:cubicBezTo>
                    <a:pt x="13239" y="378"/>
                    <a:pt x="13284" y="234"/>
                    <a:pt x="13162" y="174"/>
                  </a:cubicBezTo>
                  <a:lnTo>
                    <a:pt x="13196" y="174"/>
                  </a:lnTo>
                  <a:cubicBezTo>
                    <a:pt x="12745" y="54"/>
                    <a:pt x="12286" y="0"/>
                    <a:pt x="1182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2" name="Google Shape;4162;p28"/>
            <p:cNvSpPr/>
            <p:nvPr/>
          </p:nvSpPr>
          <p:spPr>
            <a:xfrm>
              <a:off x="8147803" y="1340031"/>
              <a:ext cx="275448" cy="99232"/>
            </a:xfrm>
            <a:custGeom>
              <a:avLst/>
              <a:gdLst/>
              <a:ahLst/>
              <a:cxnLst/>
              <a:rect l="l" t="t" r="r" b="b"/>
              <a:pathLst>
                <a:path w="7317" h="2636" extrusionOk="0">
                  <a:moveTo>
                    <a:pt x="3649" y="0"/>
                  </a:moveTo>
                  <a:cubicBezTo>
                    <a:pt x="2417" y="0"/>
                    <a:pt x="1336" y="666"/>
                    <a:pt x="124" y="962"/>
                  </a:cubicBezTo>
                  <a:cubicBezTo>
                    <a:pt x="1" y="993"/>
                    <a:pt x="20" y="1166"/>
                    <a:pt x="155" y="1166"/>
                  </a:cubicBezTo>
                  <a:cubicBezTo>
                    <a:pt x="166" y="1166"/>
                    <a:pt x="178" y="1165"/>
                    <a:pt x="191" y="1162"/>
                  </a:cubicBezTo>
                  <a:cubicBezTo>
                    <a:pt x="1365" y="898"/>
                    <a:pt x="2409" y="221"/>
                    <a:pt x="3598" y="221"/>
                  </a:cubicBezTo>
                  <a:cubicBezTo>
                    <a:pt x="3760" y="221"/>
                    <a:pt x="3925" y="233"/>
                    <a:pt x="4094" y="261"/>
                  </a:cubicBezTo>
                  <a:cubicBezTo>
                    <a:pt x="5395" y="428"/>
                    <a:pt x="6762" y="1229"/>
                    <a:pt x="7096" y="2563"/>
                  </a:cubicBezTo>
                  <a:cubicBezTo>
                    <a:pt x="7108" y="2614"/>
                    <a:pt x="7146" y="2636"/>
                    <a:pt x="7185" y="2636"/>
                  </a:cubicBezTo>
                  <a:cubicBezTo>
                    <a:pt x="7248" y="2636"/>
                    <a:pt x="7317" y="2579"/>
                    <a:pt x="7296" y="2496"/>
                  </a:cubicBezTo>
                  <a:cubicBezTo>
                    <a:pt x="6996" y="1195"/>
                    <a:pt x="5761" y="462"/>
                    <a:pt x="4561" y="128"/>
                  </a:cubicBezTo>
                  <a:cubicBezTo>
                    <a:pt x="4246" y="38"/>
                    <a:pt x="3943" y="0"/>
                    <a:pt x="364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3" name="Google Shape;4163;p28"/>
            <p:cNvSpPr/>
            <p:nvPr/>
          </p:nvSpPr>
          <p:spPr>
            <a:xfrm>
              <a:off x="8175585" y="1343984"/>
              <a:ext cx="140265" cy="119448"/>
            </a:xfrm>
            <a:custGeom>
              <a:avLst/>
              <a:gdLst/>
              <a:ahLst/>
              <a:cxnLst/>
              <a:rect l="l" t="t" r="r" b="b"/>
              <a:pathLst>
                <a:path w="3726" h="3173" extrusionOk="0">
                  <a:moveTo>
                    <a:pt x="3574" y="0"/>
                  </a:moveTo>
                  <a:cubicBezTo>
                    <a:pt x="3541" y="0"/>
                    <a:pt x="3509" y="16"/>
                    <a:pt x="3489" y="56"/>
                  </a:cubicBezTo>
                  <a:cubicBezTo>
                    <a:pt x="2555" y="1224"/>
                    <a:pt x="1388" y="2225"/>
                    <a:pt x="87" y="2958"/>
                  </a:cubicBezTo>
                  <a:cubicBezTo>
                    <a:pt x="1" y="3016"/>
                    <a:pt x="63" y="3172"/>
                    <a:pt x="145" y="3172"/>
                  </a:cubicBezTo>
                  <a:cubicBezTo>
                    <a:pt x="159" y="3172"/>
                    <a:pt x="173" y="3168"/>
                    <a:pt x="187" y="3159"/>
                  </a:cubicBezTo>
                  <a:lnTo>
                    <a:pt x="187" y="3125"/>
                  </a:lnTo>
                  <a:cubicBezTo>
                    <a:pt x="1521" y="2358"/>
                    <a:pt x="2722" y="1357"/>
                    <a:pt x="3656" y="156"/>
                  </a:cubicBezTo>
                  <a:cubicBezTo>
                    <a:pt x="3726" y="87"/>
                    <a:pt x="3649" y="0"/>
                    <a:pt x="357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4" name="Google Shape;4164;p28"/>
            <p:cNvSpPr/>
            <p:nvPr/>
          </p:nvSpPr>
          <p:spPr>
            <a:xfrm>
              <a:off x="8306479" y="1346167"/>
              <a:ext cx="65766" cy="141846"/>
            </a:xfrm>
            <a:custGeom>
              <a:avLst/>
              <a:gdLst/>
              <a:ahLst/>
              <a:cxnLst/>
              <a:rect l="l" t="t" r="r" b="b"/>
              <a:pathLst>
                <a:path w="1747" h="3768" extrusionOk="0">
                  <a:moveTo>
                    <a:pt x="173" y="1"/>
                  </a:moveTo>
                  <a:cubicBezTo>
                    <a:pt x="85" y="1"/>
                    <a:pt x="1" y="113"/>
                    <a:pt x="79" y="165"/>
                  </a:cubicBezTo>
                  <a:cubicBezTo>
                    <a:pt x="512" y="666"/>
                    <a:pt x="846" y="1233"/>
                    <a:pt x="1013" y="1833"/>
                  </a:cubicBezTo>
                  <a:cubicBezTo>
                    <a:pt x="1246" y="2433"/>
                    <a:pt x="1446" y="3034"/>
                    <a:pt x="1513" y="3668"/>
                  </a:cubicBezTo>
                  <a:cubicBezTo>
                    <a:pt x="1513" y="3734"/>
                    <a:pt x="1571" y="3768"/>
                    <a:pt x="1630" y="3768"/>
                  </a:cubicBezTo>
                  <a:cubicBezTo>
                    <a:pt x="1688" y="3768"/>
                    <a:pt x="1747" y="3734"/>
                    <a:pt x="1747" y="3668"/>
                  </a:cubicBezTo>
                  <a:cubicBezTo>
                    <a:pt x="1647" y="2967"/>
                    <a:pt x="1446" y="2267"/>
                    <a:pt x="1146" y="1633"/>
                  </a:cubicBezTo>
                  <a:cubicBezTo>
                    <a:pt x="979" y="1032"/>
                    <a:pt x="646" y="499"/>
                    <a:pt x="246" y="32"/>
                  </a:cubicBezTo>
                  <a:cubicBezTo>
                    <a:pt x="223" y="10"/>
                    <a:pt x="198" y="1"/>
                    <a:pt x="1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5" name="Google Shape;4165;p28"/>
            <p:cNvSpPr/>
            <p:nvPr/>
          </p:nvSpPr>
          <p:spPr>
            <a:xfrm>
              <a:off x="8136848" y="1369809"/>
              <a:ext cx="38774" cy="25448"/>
            </a:xfrm>
            <a:custGeom>
              <a:avLst/>
              <a:gdLst/>
              <a:ahLst/>
              <a:cxnLst/>
              <a:rect l="l" t="t" r="r" b="b"/>
              <a:pathLst>
                <a:path w="1030" h="676" extrusionOk="0">
                  <a:moveTo>
                    <a:pt x="424" y="0"/>
                  </a:moveTo>
                  <a:cubicBezTo>
                    <a:pt x="1" y="0"/>
                    <a:pt x="1" y="675"/>
                    <a:pt x="424" y="675"/>
                  </a:cubicBezTo>
                  <a:cubicBezTo>
                    <a:pt x="443" y="675"/>
                    <a:pt x="462" y="674"/>
                    <a:pt x="482" y="671"/>
                  </a:cubicBezTo>
                  <a:lnTo>
                    <a:pt x="549" y="671"/>
                  </a:lnTo>
                  <a:cubicBezTo>
                    <a:pt x="569" y="674"/>
                    <a:pt x="588" y="675"/>
                    <a:pt x="606" y="675"/>
                  </a:cubicBezTo>
                  <a:cubicBezTo>
                    <a:pt x="1030" y="675"/>
                    <a:pt x="1030" y="0"/>
                    <a:pt x="606" y="0"/>
                  </a:cubicBezTo>
                  <a:cubicBezTo>
                    <a:pt x="588" y="0"/>
                    <a:pt x="569" y="2"/>
                    <a:pt x="549" y="4"/>
                  </a:cubicBezTo>
                  <a:lnTo>
                    <a:pt x="482" y="4"/>
                  </a:lnTo>
                  <a:cubicBezTo>
                    <a:pt x="462" y="2"/>
                    <a:pt x="443" y="0"/>
                    <a:pt x="42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6" name="Google Shape;4166;p28"/>
            <p:cNvSpPr/>
            <p:nvPr/>
          </p:nvSpPr>
          <p:spPr>
            <a:xfrm>
              <a:off x="8173816" y="1447810"/>
              <a:ext cx="37683" cy="26389"/>
            </a:xfrm>
            <a:custGeom>
              <a:avLst/>
              <a:gdLst/>
              <a:ahLst/>
              <a:cxnLst/>
              <a:rect l="l" t="t" r="r" b="b"/>
              <a:pathLst>
                <a:path w="1001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lnTo>
                    <a:pt x="534" y="701"/>
                  </a:lnTo>
                  <a:cubicBezTo>
                    <a:pt x="1001" y="701"/>
                    <a:pt x="1001" y="0"/>
                    <a:pt x="5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7" name="Google Shape;4167;p28"/>
            <p:cNvSpPr/>
            <p:nvPr/>
          </p:nvSpPr>
          <p:spPr>
            <a:xfrm>
              <a:off x="8251667" y="1491743"/>
              <a:ext cx="28911" cy="26427"/>
            </a:xfrm>
            <a:custGeom>
              <a:avLst/>
              <a:gdLst/>
              <a:ahLst/>
              <a:cxnLst/>
              <a:rect l="l" t="t" r="r" b="b"/>
              <a:pathLst>
                <a:path w="768" h="702" extrusionOk="0">
                  <a:moveTo>
                    <a:pt x="367" y="1"/>
                  </a:moveTo>
                  <a:cubicBezTo>
                    <a:pt x="167" y="1"/>
                    <a:pt x="0" y="134"/>
                    <a:pt x="0" y="334"/>
                  </a:cubicBezTo>
                  <a:cubicBezTo>
                    <a:pt x="0" y="535"/>
                    <a:pt x="167" y="668"/>
                    <a:pt x="367" y="701"/>
                  </a:cubicBezTo>
                  <a:lnTo>
                    <a:pt x="434" y="701"/>
                  </a:lnTo>
                  <a:cubicBezTo>
                    <a:pt x="601" y="668"/>
                    <a:pt x="768" y="535"/>
                    <a:pt x="768" y="334"/>
                  </a:cubicBezTo>
                  <a:cubicBezTo>
                    <a:pt x="768" y="134"/>
                    <a:pt x="601" y="1"/>
                    <a:pt x="4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8" name="Google Shape;4168;p28"/>
            <p:cNvSpPr/>
            <p:nvPr/>
          </p:nvSpPr>
          <p:spPr>
            <a:xfrm>
              <a:off x="8365922" y="1475442"/>
              <a:ext cx="27669" cy="26389"/>
            </a:xfrm>
            <a:custGeom>
              <a:avLst/>
              <a:gdLst/>
              <a:ahLst/>
              <a:cxnLst/>
              <a:rect l="l" t="t" r="r" b="b"/>
              <a:pathLst>
                <a:path w="735" h="701" extrusionOk="0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34"/>
                    <a:pt x="134" y="701"/>
                    <a:pt x="334" y="701"/>
                  </a:cubicBezTo>
                  <a:lnTo>
                    <a:pt x="401" y="701"/>
                  </a:lnTo>
                  <a:cubicBezTo>
                    <a:pt x="601" y="701"/>
                    <a:pt x="735" y="534"/>
                    <a:pt x="735" y="334"/>
                  </a:cubicBezTo>
                  <a:cubicBezTo>
                    <a:pt x="735" y="167"/>
                    <a:pt x="601" y="0"/>
                    <a:pt x="4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9" name="Google Shape;4169;p28"/>
            <p:cNvSpPr/>
            <p:nvPr/>
          </p:nvSpPr>
          <p:spPr>
            <a:xfrm>
              <a:off x="8403605" y="1423943"/>
              <a:ext cx="38963" cy="26427"/>
            </a:xfrm>
            <a:custGeom>
              <a:avLst/>
              <a:gdLst/>
              <a:ahLst/>
              <a:cxnLst/>
              <a:rect l="l" t="t" r="r" b="b"/>
              <a:pathLst>
                <a:path w="10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lnTo>
                    <a:pt x="568" y="701"/>
                  </a:lnTo>
                  <a:cubicBezTo>
                    <a:pt x="1035" y="701"/>
                    <a:pt x="1035" y="1"/>
                    <a:pt x="5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0" name="Google Shape;4170;p28"/>
            <p:cNvSpPr/>
            <p:nvPr/>
          </p:nvSpPr>
          <p:spPr>
            <a:xfrm>
              <a:off x="7674032" y="86585"/>
              <a:ext cx="1150281" cy="1191276"/>
            </a:xfrm>
            <a:custGeom>
              <a:avLst/>
              <a:gdLst/>
              <a:ahLst/>
              <a:cxnLst/>
              <a:rect l="l" t="t" r="r" b="b"/>
              <a:pathLst>
                <a:path w="30556" h="31645" extrusionOk="0">
                  <a:moveTo>
                    <a:pt x="30322" y="0"/>
                  </a:moveTo>
                  <a:cubicBezTo>
                    <a:pt x="29154" y="167"/>
                    <a:pt x="28087" y="1034"/>
                    <a:pt x="27186" y="1735"/>
                  </a:cubicBezTo>
                  <a:cubicBezTo>
                    <a:pt x="25852" y="2702"/>
                    <a:pt x="24684" y="3870"/>
                    <a:pt x="23650" y="5171"/>
                  </a:cubicBezTo>
                  <a:cubicBezTo>
                    <a:pt x="22349" y="6872"/>
                    <a:pt x="21282" y="8740"/>
                    <a:pt x="20081" y="10508"/>
                  </a:cubicBezTo>
                  <a:cubicBezTo>
                    <a:pt x="18747" y="12442"/>
                    <a:pt x="17312" y="14310"/>
                    <a:pt x="15745" y="16045"/>
                  </a:cubicBezTo>
                  <a:cubicBezTo>
                    <a:pt x="14344" y="17646"/>
                    <a:pt x="12709" y="18947"/>
                    <a:pt x="10841" y="19948"/>
                  </a:cubicBezTo>
                  <a:cubicBezTo>
                    <a:pt x="9107" y="20815"/>
                    <a:pt x="7305" y="21516"/>
                    <a:pt x="5637" y="22550"/>
                  </a:cubicBezTo>
                  <a:cubicBezTo>
                    <a:pt x="2402" y="24584"/>
                    <a:pt x="267" y="27687"/>
                    <a:pt x="0" y="31556"/>
                  </a:cubicBezTo>
                  <a:cubicBezTo>
                    <a:pt x="0" y="31610"/>
                    <a:pt x="57" y="31644"/>
                    <a:pt x="111" y="31644"/>
                  </a:cubicBezTo>
                  <a:cubicBezTo>
                    <a:pt x="157" y="31644"/>
                    <a:pt x="200" y="31618"/>
                    <a:pt x="200" y="31556"/>
                  </a:cubicBezTo>
                  <a:cubicBezTo>
                    <a:pt x="202" y="31545"/>
                    <a:pt x="204" y="31534"/>
                    <a:pt x="206" y="31523"/>
                  </a:cubicBezTo>
                  <a:lnTo>
                    <a:pt x="234" y="31523"/>
                  </a:lnTo>
                  <a:cubicBezTo>
                    <a:pt x="239" y="31443"/>
                    <a:pt x="245" y="31364"/>
                    <a:pt x="253" y="31286"/>
                  </a:cubicBezTo>
                  <a:lnTo>
                    <a:pt x="253" y="31286"/>
                  </a:lnTo>
                  <a:cubicBezTo>
                    <a:pt x="1025" y="27553"/>
                    <a:pt x="3614" y="24773"/>
                    <a:pt x="6872" y="22883"/>
                  </a:cubicBezTo>
                  <a:cubicBezTo>
                    <a:pt x="8406" y="21983"/>
                    <a:pt x="10074" y="21282"/>
                    <a:pt x="11675" y="20481"/>
                  </a:cubicBezTo>
                  <a:cubicBezTo>
                    <a:pt x="13143" y="19714"/>
                    <a:pt x="14444" y="18747"/>
                    <a:pt x="15611" y="17579"/>
                  </a:cubicBezTo>
                  <a:cubicBezTo>
                    <a:pt x="18013" y="15311"/>
                    <a:pt x="19848" y="12542"/>
                    <a:pt x="21716" y="9841"/>
                  </a:cubicBezTo>
                  <a:cubicBezTo>
                    <a:pt x="22650" y="8473"/>
                    <a:pt x="23650" y="7139"/>
                    <a:pt x="24618" y="5771"/>
                  </a:cubicBezTo>
                  <a:cubicBezTo>
                    <a:pt x="25718" y="4136"/>
                    <a:pt x="26919" y="2569"/>
                    <a:pt x="28520" y="1434"/>
                  </a:cubicBezTo>
                  <a:cubicBezTo>
                    <a:pt x="28633" y="1350"/>
                    <a:pt x="28556" y="1219"/>
                    <a:pt x="28469" y="1219"/>
                  </a:cubicBezTo>
                  <a:cubicBezTo>
                    <a:pt x="28453" y="1219"/>
                    <a:pt x="28436" y="1224"/>
                    <a:pt x="28420" y="1234"/>
                  </a:cubicBezTo>
                  <a:cubicBezTo>
                    <a:pt x="27119" y="2235"/>
                    <a:pt x="25985" y="3436"/>
                    <a:pt x="25051" y="4770"/>
                  </a:cubicBezTo>
                  <a:cubicBezTo>
                    <a:pt x="23984" y="6205"/>
                    <a:pt x="22983" y="7639"/>
                    <a:pt x="21949" y="9107"/>
                  </a:cubicBezTo>
                  <a:cubicBezTo>
                    <a:pt x="19948" y="11975"/>
                    <a:pt x="18013" y="14978"/>
                    <a:pt x="15478" y="17446"/>
                  </a:cubicBezTo>
                  <a:cubicBezTo>
                    <a:pt x="14177" y="18714"/>
                    <a:pt x="12676" y="19748"/>
                    <a:pt x="11041" y="20548"/>
                  </a:cubicBezTo>
                  <a:cubicBezTo>
                    <a:pt x="9373" y="21382"/>
                    <a:pt x="7639" y="22149"/>
                    <a:pt x="6038" y="23150"/>
                  </a:cubicBezTo>
                  <a:cubicBezTo>
                    <a:pt x="3535" y="24718"/>
                    <a:pt x="1509" y="26943"/>
                    <a:pt x="519" y="29695"/>
                  </a:cubicBezTo>
                  <a:lnTo>
                    <a:pt x="519" y="29695"/>
                  </a:lnTo>
                  <a:cubicBezTo>
                    <a:pt x="1353" y="26327"/>
                    <a:pt x="3777" y="23817"/>
                    <a:pt x="6905" y="22083"/>
                  </a:cubicBezTo>
                  <a:cubicBezTo>
                    <a:pt x="8539" y="21149"/>
                    <a:pt x="10341" y="20548"/>
                    <a:pt x="11942" y="19581"/>
                  </a:cubicBezTo>
                  <a:cubicBezTo>
                    <a:pt x="13510" y="18580"/>
                    <a:pt x="14911" y="17379"/>
                    <a:pt x="16078" y="15978"/>
                  </a:cubicBezTo>
                  <a:cubicBezTo>
                    <a:pt x="18880" y="12876"/>
                    <a:pt x="21115" y="9374"/>
                    <a:pt x="23383" y="5904"/>
                  </a:cubicBezTo>
                  <a:cubicBezTo>
                    <a:pt x="24351" y="4537"/>
                    <a:pt x="25518" y="3336"/>
                    <a:pt x="26819" y="2302"/>
                  </a:cubicBezTo>
                  <a:cubicBezTo>
                    <a:pt x="27787" y="1468"/>
                    <a:pt x="29087" y="400"/>
                    <a:pt x="30422" y="200"/>
                  </a:cubicBezTo>
                  <a:cubicBezTo>
                    <a:pt x="30555" y="200"/>
                    <a:pt x="30488" y="0"/>
                    <a:pt x="3035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1" name="Google Shape;4171;p28"/>
            <p:cNvSpPr/>
            <p:nvPr/>
          </p:nvSpPr>
          <p:spPr>
            <a:xfrm>
              <a:off x="8183867" y="199559"/>
              <a:ext cx="440785" cy="62641"/>
            </a:xfrm>
            <a:custGeom>
              <a:avLst/>
              <a:gdLst/>
              <a:ahLst/>
              <a:cxnLst/>
              <a:rect l="l" t="t" r="r" b="b"/>
              <a:pathLst>
                <a:path w="11709" h="1664" extrusionOk="0">
                  <a:moveTo>
                    <a:pt x="4362" y="1"/>
                  </a:moveTo>
                  <a:cubicBezTo>
                    <a:pt x="3442" y="1"/>
                    <a:pt x="2496" y="103"/>
                    <a:pt x="1701" y="468"/>
                  </a:cubicBezTo>
                  <a:cubicBezTo>
                    <a:pt x="1368" y="568"/>
                    <a:pt x="0" y="1169"/>
                    <a:pt x="367" y="1569"/>
                  </a:cubicBezTo>
                  <a:cubicBezTo>
                    <a:pt x="436" y="1638"/>
                    <a:pt x="611" y="1663"/>
                    <a:pt x="831" y="1663"/>
                  </a:cubicBezTo>
                  <a:cubicBezTo>
                    <a:pt x="1362" y="1663"/>
                    <a:pt x="2156" y="1516"/>
                    <a:pt x="2368" y="1469"/>
                  </a:cubicBezTo>
                  <a:cubicBezTo>
                    <a:pt x="4403" y="1402"/>
                    <a:pt x="6371" y="1102"/>
                    <a:pt x="8339" y="969"/>
                  </a:cubicBezTo>
                  <a:cubicBezTo>
                    <a:pt x="9440" y="869"/>
                    <a:pt x="10708" y="935"/>
                    <a:pt x="11708" y="568"/>
                  </a:cubicBezTo>
                  <a:lnTo>
                    <a:pt x="11708" y="435"/>
                  </a:lnTo>
                  <a:cubicBezTo>
                    <a:pt x="11548" y="440"/>
                    <a:pt x="11388" y="443"/>
                    <a:pt x="11226" y="443"/>
                  </a:cubicBezTo>
                  <a:cubicBezTo>
                    <a:pt x="9438" y="443"/>
                    <a:pt x="7582" y="129"/>
                    <a:pt x="5838" y="68"/>
                  </a:cubicBezTo>
                  <a:cubicBezTo>
                    <a:pt x="5374" y="32"/>
                    <a:pt x="4872" y="1"/>
                    <a:pt x="43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2" name="Google Shape;4172;p28"/>
            <p:cNvSpPr/>
            <p:nvPr/>
          </p:nvSpPr>
          <p:spPr>
            <a:xfrm>
              <a:off x="8094685" y="317616"/>
              <a:ext cx="450837" cy="91816"/>
            </a:xfrm>
            <a:custGeom>
              <a:avLst/>
              <a:gdLst/>
              <a:ahLst/>
              <a:cxnLst/>
              <a:rect l="l" t="t" r="r" b="b"/>
              <a:pathLst>
                <a:path w="11976" h="2439" extrusionOk="0">
                  <a:moveTo>
                    <a:pt x="11976" y="1"/>
                  </a:moveTo>
                  <a:cubicBezTo>
                    <a:pt x="10666" y="713"/>
                    <a:pt x="9182" y="824"/>
                    <a:pt x="7688" y="824"/>
                  </a:cubicBezTo>
                  <a:cubicBezTo>
                    <a:pt x="7013" y="824"/>
                    <a:pt x="6336" y="801"/>
                    <a:pt x="5671" y="801"/>
                  </a:cubicBezTo>
                  <a:cubicBezTo>
                    <a:pt x="5537" y="798"/>
                    <a:pt x="5403" y="796"/>
                    <a:pt x="5270" y="796"/>
                  </a:cubicBezTo>
                  <a:cubicBezTo>
                    <a:pt x="4109" y="796"/>
                    <a:pt x="2972" y="922"/>
                    <a:pt x="1835" y="1102"/>
                  </a:cubicBezTo>
                  <a:cubicBezTo>
                    <a:pt x="1468" y="1168"/>
                    <a:pt x="1" y="1402"/>
                    <a:pt x="67" y="1969"/>
                  </a:cubicBezTo>
                  <a:cubicBezTo>
                    <a:pt x="94" y="2396"/>
                    <a:pt x="889" y="2439"/>
                    <a:pt x="1428" y="2439"/>
                  </a:cubicBezTo>
                  <a:cubicBezTo>
                    <a:pt x="1563" y="2439"/>
                    <a:pt x="1682" y="2436"/>
                    <a:pt x="1769" y="2436"/>
                  </a:cubicBezTo>
                  <a:cubicBezTo>
                    <a:pt x="4971" y="2403"/>
                    <a:pt x="8707" y="1969"/>
                    <a:pt x="11609" y="501"/>
                  </a:cubicBezTo>
                  <a:lnTo>
                    <a:pt x="11976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3" name="Google Shape;4173;p28"/>
            <p:cNvSpPr/>
            <p:nvPr/>
          </p:nvSpPr>
          <p:spPr>
            <a:xfrm>
              <a:off x="8001775" y="441959"/>
              <a:ext cx="459608" cy="126864"/>
            </a:xfrm>
            <a:custGeom>
              <a:avLst/>
              <a:gdLst/>
              <a:ahLst/>
              <a:cxnLst/>
              <a:rect l="l" t="t" r="r" b="b"/>
              <a:pathLst>
                <a:path w="12209" h="3370" extrusionOk="0">
                  <a:moveTo>
                    <a:pt x="12209" y="0"/>
                  </a:moveTo>
                  <a:cubicBezTo>
                    <a:pt x="10319" y="977"/>
                    <a:pt x="8251" y="1507"/>
                    <a:pt x="6117" y="1507"/>
                  </a:cubicBezTo>
                  <a:cubicBezTo>
                    <a:pt x="5991" y="1507"/>
                    <a:pt x="5864" y="1505"/>
                    <a:pt x="5738" y="1501"/>
                  </a:cubicBezTo>
                  <a:cubicBezTo>
                    <a:pt x="5206" y="1501"/>
                    <a:pt x="4512" y="1447"/>
                    <a:pt x="3823" y="1447"/>
                  </a:cubicBezTo>
                  <a:cubicBezTo>
                    <a:pt x="3084" y="1447"/>
                    <a:pt x="2352" y="1509"/>
                    <a:pt x="1835" y="1768"/>
                  </a:cubicBezTo>
                  <a:cubicBezTo>
                    <a:pt x="0" y="2669"/>
                    <a:pt x="2936" y="3369"/>
                    <a:pt x="3736" y="3369"/>
                  </a:cubicBezTo>
                  <a:cubicBezTo>
                    <a:pt x="3765" y="3370"/>
                    <a:pt x="3795" y="3370"/>
                    <a:pt x="3824" y="3370"/>
                  </a:cubicBezTo>
                  <a:cubicBezTo>
                    <a:pt x="6548" y="3370"/>
                    <a:pt x="10096" y="1850"/>
                    <a:pt x="12142" y="167"/>
                  </a:cubicBezTo>
                  <a:lnTo>
                    <a:pt x="12209" y="0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4" name="Google Shape;4174;p28"/>
            <p:cNvSpPr/>
            <p:nvPr/>
          </p:nvSpPr>
          <p:spPr>
            <a:xfrm>
              <a:off x="7966614" y="597661"/>
              <a:ext cx="386802" cy="98818"/>
            </a:xfrm>
            <a:custGeom>
              <a:avLst/>
              <a:gdLst/>
              <a:ahLst/>
              <a:cxnLst/>
              <a:rect l="l" t="t" r="r" b="b"/>
              <a:pathLst>
                <a:path w="10275" h="2625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8173" y="1435"/>
                    <a:pt x="5838" y="1101"/>
                    <a:pt x="3403" y="1268"/>
                  </a:cubicBezTo>
                  <a:cubicBezTo>
                    <a:pt x="2535" y="1301"/>
                    <a:pt x="0" y="2102"/>
                    <a:pt x="2035" y="2502"/>
                  </a:cubicBezTo>
                  <a:cubicBezTo>
                    <a:pt x="2490" y="2584"/>
                    <a:pt x="2954" y="2625"/>
                    <a:pt x="3417" y="2625"/>
                  </a:cubicBezTo>
                  <a:cubicBezTo>
                    <a:pt x="4277" y="2625"/>
                    <a:pt x="5136" y="2484"/>
                    <a:pt x="5938" y="2202"/>
                  </a:cubicBezTo>
                  <a:cubicBezTo>
                    <a:pt x="7305" y="1768"/>
                    <a:pt x="8807" y="1268"/>
                    <a:pt x="9941" y="401"/>
                  </a:cubicBezTo>
                  <a:lnTo>
                    <a:pt x="10274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5" name="Google Shape;4175;p28"/>
            <p:cNvSpPr/>
            <p:nvPr/>
          </p:nvSpPr>
          <p:spPr>
            <a:xfrm>
              <a:off x="7923924" y="724639"/>
              <a:ext cx="261219" cy="55602"/>
            </a:xfrm>
            <a:custGeom>
              <a:avLst/>
              <a:gdLst/>
              <a:ahLst/>
              <a:cxnLst/>
              <a:rect l="l" t="t" r="r" b="b"/>
              <a:pathLst>
                <a:path w="6939" h="1477" extrusionOk="0">
                  <a:moveTo>
                    <a:pt x="1788" y="0"/>
                  </a:moveTo>
                  <a:cubicBezTo>
                    <a:pt x="1350" y="0"/>
                    <a:pt x="972" y="92"/>
                    <a:pt x="734" y="330"/>
                  </a:cubicBezTo>
                  <a:cubicBezTo>
                    <a:pt x="0" y="1097"/>
                    <a:pt x="3136" y="1298"/>
                    <a:pt x="3769" y="1331"/>
                  </a:cubicBezTo>
                  <a:cubicBezTo>
                    <a:pt x="4483" y="1433"/>
                    <a:pt x="5196" y="1476"/>
                    <a:pt x="5910" y="1476"/>
                  </a:cubicBezTo>
                  <a:cubicBezTo>
                    <a:pt x="6130" y="1476"/>
                    <a:pt x="6351" y="1472"/>
                    <a:pt x="6571" y="1464"/>
                  </a:cubicBezTo>
                  <a:lnTo>
                    <a:pt x="6638" y="1464"/>
                  </a:lnTo>
                  <a:lnTo>
                    <a:pt x="6938" y="1331"/>
                  </a:lnTo>
                  <a:cubicBezTo>
                    <a:pt x="6238" y="1298"/>
                    <a:pt x="5571" y="1131"/>
                    <a:pt x="4970" y="831"/>
                  </a:cubicBezTo>
                  <a:cubicBezTo>
                    <a:pt x="4351" y="569"/>
                    <a:pt x="2882" y="0"/>
                    <a:pt x="178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6" name="Google Shape;4176;p28"/>
            <p:cNvSpPr/>
            <p:nvPr/>
          </p:nvSpPr>
          <p:spPr>
            <a:xfrm>
              <a:off x="7849837" y="783065"/>
              <a:ext cx="226058" cy="65766"/>
            </a:xfrm>
            <a:custGeom>
              <a:avLst/>
              <a:gdLst/>
              <a:ahLst/>
              <a:cxnLst/>
              <a:rect l="l" t="t" r="r" b="b"/>
              <a:pathLst>
                <a:path w="6005" h="1747" extrusionOk="0">
                  <a:moveTo>
                    <a:pt x="826" y="0"/>
                  </a:moveTo>
                  <a:cubicBezTo>
                    <a:pt x="326" y="0"/>
                    <a:pt x="0" y="152"/>
                    <a:pt x="0" y="546"/>
                  </a:cubicBezTo>
                  <a:cubicBezTo>
                    <a:pt x="0" y="1714"/>
                    <a:pt x="5037" y="1614"/>
                    <a:pt x="5904" y="1747"/>
                  </a:cubicBezTo>
                  <a:lnTo>
                    <a:pt x="6004" y="1647"/>
                  </a:lnTo>
                  <a:cubicBezTo>
                    <a:pt x="5527" y="1421"/>
                    <a:pt x="2358" y="0"/>
                    <a:pt x="82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7" name="Google Shape;4177;p28"/>
            <p:cNvSpPr/>
            <p:nvPr/>
          </p:nvSpPr>
          <p:spPr>
            <a:xfrm>
              <a:off x="7758132" y="841340"/>
              <a:ext cx="190935" cy="67799"/>
            </a:xfrm>
            <a:custGeom>
              <a:avLst/>
              <a:gdLst/>
              <a:ahLst/>
              <a:cxnLst/>
              <a:rect l="l" t="t" r="r" b="b"/>
              <a:pathLst>
                <a:path w="5072" h="1801" extrusionOk="0">
                  <a:moveTo>
                    <a:pt x="1794" y="1"/>
                  </a:moveTo>
                  <a:cubicBezTo>
                    <a:pt x="1559" y="1"/>
                    <a:pt x="1337" y="50"/>
                    <a:pt x="1135" y="166"/>
                  </a:cubicBezTo>
                  <a:cubicBezTo>
                    <a:pt x="1" y="799"/>
                    <a:pt x="2469" y="1300"/>
                    <a:pt x="3070" y="1467"/>
                  </a:cubicBezTo>
                  <a:cubicBezTo>
                    <a:pt x="3670" y="1600"/>
                    <a:pt x="4271" y="1667"/>
                    <a:pt x="4804" y="1800"/>
                  </a:cubicBezTo>
                  <a:lnTo>
                    <a:pt x="5071" y="1633"/>
                  </a:lnTo>
                  <a:cubicBezTo>
                    <a:pt x="4326" y="1137"/>
                    <a:pt x="2919" y="1"/>
                    <a:pt x="179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8" name="Google Shape;4178;p28"/>
            <p:cNvSpPr/>
            <p:nvPr/>
          </p:nvSpPr>
          <p:spPr>
            <a:xfrm>
              <a:off x="7625394" y="932480"/>
              <a:ext cx="244542" cy="47809"/>
            </a:xfrm>
            <a:custGeom>
              <a:avLst/>
              <a:gdLst/>
              <a:ahLst/>
              <a:cxnLst/>
              <a:rect l="l" t="t" r="r" b="b"/>
              <a:pathLst>
                <a:path w="6496" h="1270" extrusionOk="0">
                  <a:moveTo>
                    <a:pt x="2367" y="0"/>
                  </a:moveTo>
                  <a:cubicBezTo>
                    <a:pt x="1184" y="0"/>
                    <a:pt x="185" y="191"/>
                    <a:pt x="58" y="813"/>
                  </a:cubicBezTo>
                  <a:cubicBezTo>
                    <a:pt x="0" y="1143"/>
                    <a:pt x="959" y="1269"/>
                    <a:pt x="2134" y="1269"/>
                  </a:cubicBezTo>
                  <a:cubicBezTo>
                    <a:pt x="3695" y="1269"/>
                    <a:pt x="5639" y="1047"/>
                    <a:pt x="6095" y="780"/>
                  </a:cubicBezTo>
                  <a:cubicBezTo>
                    <a:pt x="6129" y="713"/>
                    <a:pt x="6329" y="580"/>
                    <a:pt x="6362" y="547"/>
                  </a:cubicBezTo>
                  <a:lnTo>
                    <a:pt x="6496" y="447"/>
                  </a:lnTo>
                  <a:cubicBezTo>
                    <a:pt x="5920" y="351"/>
                    <a:pt x="3973" y="0"/>
                    <a:pt x="23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9" name="Google Shape;4179;p28"/>
            <p:cNvSpPr/>
            <p:nvPr/>
          </p:nvSpPr>
          <p:spPr>
            <a:xfrm>
              <a:off x="7576078" y="1023357"/>
              <a:ext cx="202191" cy="90988"/>
            </a:xfrm>
            <a:custGeom>
              <a:avLst/>
              <a:gdLst/>
              <a:ahLst/>
              <a:cxnLst/>
              <a:rect l="l" t="t" r="r" b="b"/>
              <a:pathLst>
                <a:path w="5371" h="2417" extrusionOk="0">
                  <a:moveTo>
                    <a:pt x="5371" y="1"/>
                  </a:moveTo>
                  <a:cubicBezTo>
                    <a:pt x="4637" y="1"/>
                    <a:pt x="3903" y="67"/>
                    <a:pt x="3169" y="201"/>
                  </a:cubicBezTo>
                  <a:cubicBezTo>
                    <a:pt x="2202" y="368"/>
                    <a:pt x="134" y="935"/>
                    <a:pt x="0" y="2135"/>
                  </a:cubicBezTo>
                  <a:cubicBezTo>
                    <a:pt x="73" y="2333"/>
                    <a:pt x="263" y="2416"/>
                    <a:pt x="534" y="2416"/>
                  </a:cubicBezTo>
                  <a:cubicBezTo>
                    <a:pt x="1633" y="2416"/>
                    <a:pt x="4046" y="1043"/>
                    <a:pt x="5171" y="401"/>
                  </a:cubicBezTo>
                  <a:lnTo>
                    <a:pt x="5371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0" name="Google Shape;4180;p28"/>
            <p:cNvSpPr/>
            <p:nvPr/>
          </p:nvSpPr>
          <p:spPr>
            <a:xfrm>
              <a:off x="7745295" y="1043459"/>
              <a:ext cx="78189" cy="170871"/>
            </a:xfrm>
            <a:custGeom>
              <a:avLst/>
              <a:gdLst/>
              <a:ahLst/>
              <a:cxnLst/>
              <a:rect l="l" t="t" r="r" b="b"/>
              <a:pathLst>
                <a:path w="2077" h="4539" extrusionOk="0">
                  <a:moveTo>
                    <a:pt x="1443" y="0"/>
                  </a:moveTo>
                  <a:lnTo>
                    <a:pt x="1243" y="267"/>
                  </a:lnTo>
                  <a:cubicBezTo>
                    <a:pt x="979" y="794"/>
                    <a:pt x="1" y="4539"/>
                    <a:pt x="1066" y="4539"/>
                  </a:cubicBezTo>
                  <a:cubicBezTo>
                    <a:pt x="1080" y="4539"/>
                    <a:pt x="1095" y="4538"/>
                    <a:pt x="1109" y="4537"/>
                  </a:cubicBezTo>
                  <a:cubicBezTo>
                    <a:pt x="2077" y="4437"/>
                    <a:pt x="1543" y="601"/>
                    <a:pt x="144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1" name="Google Shape;4181;p28"/>
            <p:cNvSpPr/>
            <p:nvPr/>
          </p:nvSpPr>
          <p:spPr>
            <a:xfrm>
              <a:off x="7823787" y="984431"/>
              <a:ext cx="71262" cy="185100"/>
            </a:xfrm>
            <a:custGeom>
              <a:avLst/>
              <a:gdLst/>
              <a:ahLst/>
              <a:cxnLst/>
              <a:rect l="l" t="t" r="r" b="b"/>
              <a:pathLst>
                <a:path w="1893" h="4917" extrusionOk="0">
                  <a:moveTo>
                    <a:pt x="1292" y="1"/>
                  </a:moveTo>
                  <a:cubicBezTo>
                    <a:pt x="1198" y="537"/>
                    <a:pt x="1" y="4917"/>
                    <a:pt x="996" y="4917"/>
                  </a:cubicBezTo>
                  <a:cubicBezTo>
                    <a:pt x="1054" y="4917"/>
                    <a:pt x="1119" y="4902"/>
                    <a:pt x="1192" y="4871"/>
                  </a:cubicBezTo>
                  <a:cubicBezTo>
                    <a:pt x="1893" y="4537"/>
                    <a:pt x="1659" y="2469"/>
                    <a:pt x="1559" y="1969"/>
                  </a:cubicBezTo>
                  <a:cubicBezTo>
                    <a:pt x="1359" y="1368"/>
                    <a:pt x="1292" y="701"/>
                    <a:pt x="1359" y="34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2" name="Google Shape;4182;p28"/>
            <p:cNvSpPr/>
            <p:nvPr/>
          </p:nvSpPr>
          <p:spPr>
            <a:xfrm>
              <a:off x="7916508" y="926683"/>
              <a:ext cx="94075" cy="163869"/>
            </a:xfrm>
            <a:custGeom>
              <a:avLst/>
              <a:gdLst/>
              <a:ahLst/>
              <a:cxnLst/>
              <a:rect l="l" t="t" r="r" b="b"/>
              <a:pathLst>
                <a:path w="2499" h="4353" extrusionOk="0">
                  <a:moveTo>
                    <a:pt x="1198" y="0"/>
                  </a:moveTo>
                  <a:cubicBezTo>
                    <a:pt x="940" y="579"/>
                    <a:pt x="1" y="4352"/>
                    <a:pt x="1250" y="4352"/>
                  </a:cubicBezTo>
                  <a:cubicBezTo>
                    <a:pt x="1296" y="4352"/>
                    <a:pt x="1345" y="4347"/>
                    <a:pt x="1398" y="4337"/>
                  </a:cubicBezTo>
                  <a:cubicBezTo>
                    <a:pt x="2499" y="4036"/>
                    <a:pt x="1265" y="934"/>
                    <a:pt x="1265" y="167"/>
                  </a:cubicBezTo>
                  <a:lnTo>
                    <a:pt x="1198" y="0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3" name="Google Shape;4183;p28"/>
            <p:cNvSpPr/>
            <p:nvPr/>
          </p:nvSpPr>
          <p:spPr>
            <a:xfrm>
              <a:off x="8010208" y="886477"/>
              <a:ext cx="83271" cy="177496"/>
            </a:xfrm>
            <a:custGeom>
              <a:avLst/>
              <a:gdLst/>
              <a:ahLst/>
              <a:cxnLst/>
              <a:rect l="l" t="t" r="r" b="b"/>
              <a:pathLst>
                <a:path w="2212" h="4715" extrusionOk="0">
                  <a:moveTo>
                    <a:pt x="1010" y="1"/>
                  </a:moveTo>
                  <a:cubicBezTo>
                    <a:pt x="758" y="631"/>
                    <a:pt x="0" y="4714"/>
                    <a:pt x="1042" y="4714"/>
                  </a:cubicBezTo>
                  <a:cubicBezTo>
                    <a:pt x="1103" y="4714"/>
                    <a:pt x="1170" y="4700"/>
                    <a:pt x="1244" y="4671"/>
                  </a:cubicBezTo>
                  <a:cubicBezTo>
                    <a:pt x="2211" y="4237"/>
                    <a:pt x="1277" y="735"/>
                    <a:pt x="107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4" name="Google Shape;4184;p28"/>
            <p:cNvSpPr/>
            <p:nvPr/>
          </p:nvSpPr>
          <p:spPr>
            <a:xfrm>
              <a:off x="8126081" y="836258"/>
              <a:ext cx="99232" cy="168763"/>
            </a:xfrm>
            <a:custGeom>
              <a:avLst/>
              <a:gdLst/>
              <a:ahLst/>
              <a:cxnLst/>
              <a:rect l="l" t="t" r="r" b="b"/>
              <a:pathLst>
                <a:path w="2636" h="4483" extrusionOk="0">
                  <a:moveTo>
                    <a:pt x="334" y="0"/>
                  </a:moveTo>
                  <a:cubicBezTo>
                    <a:pt x="201" y="968"/>
                    <a:pt x="1" y="2102"/>
                    <a:pt x="267" y="3036"/>
                  </a:cubicBezTo>
                  <a:cubicBezTo>
                    <a:pt x="396" y="3551"/>
                    <a:pt x="724" y="4483"/>
                    <a:pt x="1173" y="4483"/>
                  </a:cubicBezTo>
                  <a:cubicBezTo>
                    <a:pt x="1306" y="4483"/>
                    <a:pt x="1449" y="4401"/>
                    <a:pt x="1602" y="4203"/>
                  </a:cubicBezTo>
                  <a:cubicBezTo>
                    <a:pt x="2636" y="2836"/>
                    <a:pt x="501" y="1401"/>
                    <a:pt x="401" y="201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5" name="Google Shape;4185;p28"/>
            <p:cNvSpPr/>
            <p:nvPr/>
          </p:nvSpPr>
          <p:spPr>
            <a:xfrm>
              <a:off x="8216506" y="780995"/>
              <a:ext cx="104239" cy="190371"/>
            </a:xfrm>
            <a:custGeom>
              <a:avLst/>
              <a:gdLst/>
              <a:ahLst/>
              <a:cxnLst/>
              <a:rect l="l" t="t" r="r" b="b"/>
              <a:pathLst>
                <a:path w="2769" h="5057" extrusionOk="0">
                  <a:moveTo>
                    <a:pt x="134" y="1"/>
                  </a:moveTo>
                  <a:lnTo>
                    <a:pt x="0" y="201"/>
                  </a:lnTo>
                  <a:cubicBezTo>
                    <a:pt x="167" y="1202"/>
                    <a:pt x="234" y="2169"/>
                    <a:pt x="501" y="3170"/>
                  </a:cubicBezTo>
                  <a:cubicBezTo>
                    <a:pt x="602" y="3628"/>
                    <a:pt x="1112" y="5057"/>
                    <a:pt x="1629" y="5057"/>
                  </a:cubicBezTo>
                  <a:cubicBezTo>
                    <a:pt x="1790" y="5057"/>
                    <a:pt x="1952" y="4919"/>
                    <a:pt x="2102" y="4571"/>
                  </a:cubicBezTo>
                  <a:cubicBezTo>
                    <a:pt x="2769" y="3103"/>
                    <a:pt x="601" y="1235"/>
                    <a:pt x="1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6" name="Google Shape;4186;p28"/>
            <p:cNvSpPr/>
            <p:nvPr/>
          </p:nvSpPr>
          <p:spPr>
            <a:xfrm>
              <a:off x="8304409" y="693092"/>
              <a:ext cx="124341" cy="182917"/>
            </a:xfrm>
            <a:custGeom>
              <a:avLst/>
              <a:gdLst/>
              <a:ahLst/>
              <a:cxnLst/>
              <a:rect l="l" t="t" r="r" b="b"/>
              <a:pathLst>
                <a:path w="3303" h="4859" extrusionOk="0">
                  <a:moveTo>
                    <a:pt x="200" y="1"/>
                  </a:moveTo>
                  <a:lnTo>
                    <a:pt x="0" y="134"/>
                  </a:lnTo>
                  <a:cubicBezTo>
                    <a:pt x="434" y="1068"/>
                    <a:pt x="601" y="2136"/>
                    <a:pt x="1001" y="3036"/>
                  </a:cubicBezTo>
                  <a:cubicBezTo>
                    <a:pt x="1236" y="3507"/>
                    <a:pt x="2005" y="4859"/>
                    <a:pt x="2551" y="4859"/>
                  </a:cubicBezTo>
                  <a:cubicBezTo>
                    <a:pt x="2701" y="4859"/>
                    <a:pt x="2835" y="4756"/>
                    <a:pt x="2936" y="4504"/>
                  </a:cubicBezTo>
                  <a:cubicBezTo>
                    <a:pt x="3303" y="3537"/>
                    <a:pt x="2335" y="2069"/>
                    <a:pt x="1802" y="1468"/>
                  </a:cubicBezTo>
                  <a:cubicBezTo>
                    <a:pt x="1335" y="968"/>
                    <a:pt x="501" y="501"/>
                    <a:pt x="2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7" name="Google Shape;4187;p28"/>
            <p:cNvSpPr/>
            <p:nvPr/>
          </p:nvSpPr>
          <p:spPr>
            <a:xfrm>
              <a:off x="8386025" y="596418"/>
              <a:ext cx="148208" cy="170005"/>
            </a:xfrm>
            <a:custGeom>
              <a:avLst/>
              <a:gdLst/>
              <a:ahLst/>
              <a:cxnLst/>
              <a:rect l="l" t="t" r="r" b="b"/>
              <a:pathLst>
                <a:path w="3937" h="4516" extrusionOk="0">
                  <a:moveTo>
                    <a:pt x="101" y="0"/>
                  </a:moveTo>
                  <a:lnTo>
                    <a:pt x="1" y="234"/>
                  </a:lnTo>
                  <a:cubicBezTo>
                    <a:pt x="114" y="997"/>
                    <a:pt x="1880" y="4515"/>
                    <a:pt x="2883" y="4515"/>
                  </a:cubicBezTo>
                  <a:cubicBezTo>
                    <a:pt x="3063" y="4515"/>
                    <a:pt x="3219" y="4401"/>
                    <a:pt x="3336" y="4136"/>
                  </a:cubicBezTo>
                  <a:cubicBezTo>
                    <a:pt x="3937" y="2702"/>
                    <a:pt x="1201" y="400"/>
                    <a:pt x="10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8" name="Google Shape;4188;p28"/>
            <p:cNvSpPr/>
            <p:nvPr/>
          </p:nvSpPr>
          <p:spPr>
            <a:xfrm>
              <a:off x="8460526" y="482127"/>
              <a:ext cx="193006" cy="215480"/>
            </a:xfrm>
            <a:custGeom>
              <a:avLst/>
              <a:gdLst/>
              <a:ahLst/>
              <a:cxnLst/>
              <a:rect l="l" t="t" r="r" b="b"/>
              <a:pathLst>
                <a:path w="5127" h="5724" extrusionOk="0">
                  <a:moveTo>
                    <a:pt x="123" y="1"/>
                  </a:moveTo>
                  <a:lnTo>
                    <a:pt x="123" y="334"/>
                  </a:lnTo>
                  <a:cubicBezTo>
                    <a:pt x="1" y="1281"/>
                    <a:pt x="1920" y="5724"/>
                    <a:pt x="3218" y="5724"/>
                  </a:cubicBezTo>
                  <a:cubicBezTo>
                    <a:pt x="3338" y="5724"/>
                    <a:pt x="3452" y="5686"/>
                    <a:pt x="3559" y="5605"/>
                  </a:cubicBezTo>
                  <a:cubicBezTo>
                    <a:pt x="5127" y="4404"/>
                    <a:pt x="323" y="1068"/>
                    <a:pt x="1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9" name="Google Shape;4189;p28"/>
            <p:cNvSpPr/>
            <p:nvPr/>
          </p:nvSpPr>
          <p:spPr>
            <a:xfrm>
              <a:off x="8534198" y="379166"/>
              <a:ext cx="159540" cy="195829"/>
            </a:xfrm>
            <a:custGeom>
              <a:avLst/>
              <a:gdLst/>
              <a:ahLst/>
              <a:cxnLst/>
              <a:rect l="l" t="t" r="r" b="b"/>
              <a:pathLst>
                <a:path w="4238" h="5202" extrusionOk="0">
                  <a:moveTo>
                    <a:pt x="201" y="0"/>
                  </a:moveTo>
                  <a:lnTo>
                    <a:pt x="134" y="134"/>
                  </a:lnTo>
                  <a:cubicBezTo>
                    <a:pt x="1" y="868"/>
                    <a:pt x="701" y="1902"/>
                    <a:pt x="935" y="2636"/>
                  </a:cubicBezTo>
                  <a:cubicBezTo>
                    <a:pt x="1124" y="3204"/>
                    <a:pt x="2127" y="5202"/>
                    <a:pt x="2980" y="5202"/>
                  </a:cubicBezTo>
                  <a:cubicBezTo>
                    <a:pt x="3177" y="5202"/>
                    <a:pt x="3367" y="5095"/>
                    <a:pt x="3537" y="4837"/>
                  </a:cubicBezTo>
                  <a:cubicBezTo>
                    <a:pt x="4237" y="3736"/>
                    <a:pt x="2502" y="2035"/>
                    <a:pt x="1869" y="1435"/>
                  </a:cubicBezTo>
                  <a:cubicBezTo>
                    <a:pt x="1368" y="934"/>
                    <a:pt x="735" y="501"/>
                    <a:pt x="20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0" name="Google Shape;4190;p28"/>
            <p:cNvSpPr/>
            <p:nvPr/>
          </p:nvSpPr>
          <p:spPr>
            <a:xfrm>
              <a:off x="8604520" y="276205"/>
              <a:ext cx="113387" cy="168386"/>
            </a:xfrm>
            <a:custGeom>
              <a:avLst/>
              <a:gdLst/>
              <a:ahLst/>
              <a:cxnLst/>
              <a:rect l="l" t="t" r="r" b="b"/>
              <a:pathLst>
                <a:path w="3012" h="4473" extrusionOk="0">
                  <a:moveTo>
                    <a:pt x="268" y="0"/>
                  </a:moveTo>
                  <a:lnTo>
                    <a:pt x="34" y="300"/>
                  </a:lnTo>
                  <a:cubicBezTo>
                    <a:pt x="1" y="1134"/>
                    <a:pt x="434" y="1735"/>
                    <a:pt x="768" y="2535"/>
                  </a:cubicBezTo>
                  <a:cubicBezTo>
                    <a:pt x="1001" y="3136"/>
                    <a:pt x="1335" y="3669"/>
                    <a:pt x="1769" y="4136"/>
                  </a:cubicBezTo>
                  <a:cubicBezTo>
                    <a:pt x="2003" y="4358"/>
                    <a:pt x="2258" y="4472"/>
                    <a:pt x="2467" y="4472"/>
                  </a:cubicBezTo>
                  <a:cubicBezTo>
                    <a:pt x="2794" y="4472"/>
                    <a:pt x="3012" y="4192"/>
                    <a:pt x="2869" y="3603"/>
                  </a:cubicBezTo>
                  <a:cubicBezTo>
                    <a:pt x="2569" y="2202"/>
                    <a:pt x="668" y="1301"/>
                    <a:pt x="2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1" name="Google Shape;4191;p28"/>
            <p:cNvSpPr/>
            <p:nvPr/>
          </p:nvSpPr>
          <p:spPr>
            <a:xfrm>
              <a:off x="8718022" y="460480"/>
              <a:ext cx="415714" cy="1066671"/>
            </a:xfrm>
            <a:custGeom>
              <a:avLst/>
              <a:gdLst/>
              <a:ahLst/>
              <a:cxnLst/>
              <a:rect l="l" t="t" r="r" b="b"/>
              <a:pathLst>
                <a:path w="11043" h="28335" extrusionOk="0">
                  <a:moveTo>
                    <a:pt x="10878" y="0"/>
                  </a:moveTo>
                  <a:cubicBezTo>
                    <a:pt x="10846" y="0"/>
                    <a:pt x="10815" y="13"/>
                    <a:pt x="10796" y="42"/>
                  </a:cubicBezTo>
                  <a:lnTo>
                    <a:pt x="10829" y="42"/>
                  </a:lnTo>
                  <a:cubicBezTo>
                    <a:pt x="8527" y="4512"/>
                    <a:pt x="7493" y="9449"/>
                    <a:pt x="6025" y="14219"/>
                  </a:cubicBezTo>
                  <a:cubicBezTo>
                    <a:pt x="5225" y="16787"/>
                    <a:pt x="4258" y="19322"/>
                    <a:pt x="3157" y="21791"/>
                  </a:cubicBezTo>
                  <a:cubicBezTo>
                    <a:pt x="2223" y="23959"/>
                    <a:pt x="722" y="25927"/>
                    <a:pt x="21" y="28195"/>
                  </a:cubicBezTo>
                  <a:cubicBezTo>
                    <a:pt x="1" y="28278"/>
                    <a:pt x="69" y="28335"/>
                    <a:pt x="132" y="28335"/>
                  </a:cubicBezTo>
                  <a:cubicBezTo>
                    <a:pt x="172" y="28335"/>
                    <a:pt x="209" y="28313"/>
                    <a:pt x="221" y="28262"/>
                  </a:cubicBezTo>
                  <a:cubicBezTo>
                    <a:pt x="622" y="27128"/>
                    <a:pt x="1155" y="26027"/>
                    <a:pt x="1789" y="25026"/>
                  </a:cubicBezTo>
                  <a:cubicBezTo>
                    <a:pt x="2423" y="23926"/>
                    <a:pt x="2957" y="22758"/>
                    <a:pt x="3457" y="21624"/>
                  </a:cubicBezTo>
                  <a:cubicBezTo>
                    <a:pt x="4458" y="19322"/>
                    <a:pt x="5358" y="16954"/>
                    <a:pt x="6126" y="14552"/>
                  </a:cubicBezTo>
                  <a:cubicBezTo>
                    <a:pt x="7627" y="9716"/>
                    <a:pt x="8627" y="4712"/>
                    <a:pt x="10996" y="142"/>
                  </a:cubicBezTo>
                  <a:cubicBezTo>
                    <a:pt x="11043" y="71"/>
                    <a:pt x="10957" y="0"/>
                    <a:pt x="1087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2" name="Google Shape;4192;p28"/>
            <p:cNvSpPr/>
            <p:nvPr/>
          </p:nvSpPr>
          <p:spPr>
            <a:xfrm>
              <a:off x="8622477" y="1093904"/>
              <a:ext cx="370803" cy="252899"/>
            </a:xfrm>
            <a:custGeom>
              <a:avLst/>
              <a:gdLst/>
              <a:ahLst/>
              <a:cxnLst/>
              <a:rect l="l" t="t" r="r" b="b"/>
              <a:pathLst>
                <a:path w="9850" h="6718" extrusionOk="0">
                  <a:moveTo>
                    <a:pt x="7760" y="0"/>
                  </a:moveTo>
                  <a:cubicBezTo>
                    <a:pt x="7738" y="0"/>
                    <a:pt x="7716" y="8"/>
                    <a:pt x="7696" y="28"/>
                  </a:cubicBezTo>
                  <a:cubicBezTo>
                    <a:pt x="6495" y="1095"/>
                    <a:pt x="5228" y="2063"/>
                    <a:pt x="3860" y="2863"/>
                  </a:cubicBezTo>
                  <a:cubicBezTo>
                    <a:pt x="2967" y="3429"/>
                    <a:pt x="1729" y="4340"/>
                    <a:pt x="596" y="4340"/>
                  </a:cubicBezTo>
                  <a:cubicBezTo>
                    <a:pt x="459" y="4340"/>
                    <a:pt x="324" y="4326"/>
                    <a:pt x="191" y="4298"/>
                  </a:cubicBezTo>
                  <a:cubicBezTo>
                    <a:pt x="181" y="4295"/>
                    <a:pt x="171" y="4294"/>
                    <a:pt x="161" y="4294"/>
                  </a:cubicBezTo>
                  <a:cubicBezTo>
                    <a:pt x="48" y="4294"/>
                    <a:pt x="1" y="4467"/>
                    <a:pt x="124" y="4498"/>
                  </a:cubicBezTo>
                  <a:lnTo>
                    <a:pt x="124" y="4531"/>
                  </a:lnTo>
                  <a:cubicBezTo>
                    <a:pt x="263" y="4560"/>
                    <a:pt x="402" y="4573"/>
                    <a:pt x="542" y="4573"/>
                  </a:cubicBezTo>
                  <a:cubicBezTo>
                    <a:pt x="1547" y="4573"/>
                    <a:pt x="2573" y="3895"/>
                    <a:pt x="3393" y="3397"/>
                  </a:cubicBezTo>
                  <a:cubicBezTo>
                    <a:pt x="4938" y="2528"/>
                    <a:pt x="6358" y="1504"/>
                    <a:pt x="7684" y="325"/>
                  </a:cubicBezTo>
                  <a:lnTo>
                    <a:pt x="7684" y="325"/>
                  </a:lnTo>
                  <a:cubicBezTo>
                    <a:pt x="7797" y="1289"/>
                    <a:pt x="8055" y="2222"/>
                    <a:pt x="8430" y="3097"/>
                  </a:cubicBezTo>
                  <a:cubicBezTo>
                    <a:pt x="8830" y="4264"/>
                    <a:pt x="9264" y="5465"/>
                    <a:pt x="9631" y="6633"/>
                  </a:cubicBezTo>
                  <a:cubicBezTo>
                    <a:pt x="9646" y="6691"/>
                    <a:pt x="9692" y="6718"/>
                    <a:pt x="9737" y="6718"/>
                  </a:cubicBezTo>
                  <a:cubicBezTo>
                    <a:pt x="9795" y="6718"/>
                    <a:pt x="9850" y="6674"/>
                    <a:pt x="9831" y="6599"/>
                  </a:cubicBezTo>
                  <a:cubicBezTo>
                    <a:pt x="9464" y="5465"/>
                    <a:pt x="9064" y="4364"/>
                    <a:pt x="8697" y="3264"/>
                  </a:cubicBezTo>
                  <a:cubicBezTo>
                    <a:pt x="8363" y="2230"/>
                    <a:pt x="7896" y="1195"/>
                    <a:pt x="7863" y="95"/>
                  </a:cubicBezTo>
                  <a:cubicBezTo>
                    <a:pt x="7863" y="48"/>
                    <a:pt x="7813" y="0"/>
                    <a:pt x="776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3" name="Google Shape;4193;p28"/>
            <p:cNvSpPr/>
            <p:nvPr/>
          </p:nvSpPr>
          <p:spPr>
            <a:xfrm>
              <a:off x="8637159" y="842771"/>
              <a:ext cx="471579" cy="168198"/>
            </a:xfrm>
            <a:custGeom>
              <a:avLst/>
              <a:gdLst/>
              <a:ahLst/>
              <a:cxnLst/>
              <a:rect l="l" t="t" r="r" b="b"/>
              <a:pathLst>
                <a:path w="12527" h="4468" extrusionOk="0">
                  <a:moveTo>
                    <a:pt x="9318" y="0"/>
                  </a:moveTo>
                  <a:cubicBezTo>
                    <a:pt x="9264" y="0"/>
                    <a:pt x="9208" y="36"/>
                    <a:pt x="9208" y="94"/>
                  </a:cubicBezTo>
                  <a:cubicBezTo>
                    <a:pt x="9208" y="294"/>
                    <a:pt x="7573" y="1128"/>
                    <a:pt x="7340" y="1295"/>
                  </a:cubicBezTo>
                  <a:cubicBezTo>
                    <a:pt x="6606" y="1762"/>
                    <a:pt x="5872" y="2196"/>
                    <a:pt x="5105" y="2596"/>
                  </a:cubicBezTo>
                  <a:cubicBezTo>
                    <a:pt x="3653" y="3306"/>
                    <a:pt x="1952" y="4234"/>
                    <a:pt x="303" y="4234"/>
                  </a:cubicBezTo>
                  <a:cubicBezTo>
                    <a:pt x="246" y="4234"/>
                    <a:pt x="190" y="4233"/>
                    <a:pt x="134" y="4231"/>
                  </a:cubicBezTo>
                  <a:cubicBezTo>
                    <a:pt x="1" y="4231"/>
                    <a:pt x="1" y="4431"/>
                    <a:pt x="134" y="4431"/>
                  </a:cubicBezTo>
                  <a:lnTo>
                    <a:pt x="134" y="4464"/>
                  </a:lnTo>
                  <a:cubicBezTo>
                    <a:pt x="191" y="4466"/>
                    <a:pt x="247" y="4467"/>
                    <a:pt x="303" y="4467"/>
                  </a:cubicBezTo>
                  <a:cubicBezTo>
                    <a:pt x="2013" y="4467"/>
                    <a:pt x="3687" y="3507"/>
                    <a:pt x="5205" y="2796"/>
                  </a:cubicBezTo>
                  <a:cubicBezTo>
                    <a:pt x="6139" y="2296"/>
                    <a:pt x="7073" y="1762"/>
                    <a:pt x="7940" y="1195"/>
                  </a:cubicBezTo>
                  <a:cubicBezTo>
                    <a:pt x="8183" y="1033"/>
                    <a:pt x="9016" y="674"/>
                    <a:pt x="9325" y="349"/>
                  </a:cubicBezTo>
                  <a:lnTo>
                    <a:pt x="9325" y="349"/>
                  </a:lnTo>
                  <a:cubicBezTo>
                    <a:pt x="10042" y="1889"/>
                    <a:pt x="11284" y="3048"/>
                    <a:pt x="12310" y="4331"/>
                  </a:cubicBezTo>
                  <a:cubicBezTo>
                    <a:pt x="12335" y="4356"/>
                    <a:pt x="12362" y="4366"/>
                    <a:pt x="12387" y="4366"/>
                  </a:cubicBezTo>
                  <a:cubicBezTo>
                    <a:pt x="12464" y="4366"/>
                    <a:pt x="12527" y="4272"/>
                    <a:pt x="12477" y="4197"/>
                  </a:cubicBezTo>
                  <a:cubicBezTo>
                    <a:pt x="11426" y="2851"/>
                    <a:pt x="10149" y="1698"/>
                    <a:pt x="9441" y="135"/>
                  </a:cubicBezTo>
                  <a:lnTo>
                    <a:pt x="9441" y="135"/>
                  </a:lnTo>
                  <a:cubicBezTo>
                    <a:pt x="9441" y="133"/>
                    <a:pt x="9441" y="130"/>
                    <a:pt x="9441" y="128"/>
                  </a:cubicBezTo>
                  <a:lnTo>
                    <a:pt x="9441" y="128"/>
                  </a:lnTo>
                  <a:lnTo>
                    <a:pt x="9438" y="128"/>
                  </a:lnTo>
                  <a:lnTo>
                    <a:pt x="9438" y="128"/>
                  </a:lnTo>
                  <a:cubicBezTo>
                    <a:pt x="9428" y="106"/>
                    <a:pt x="9418" y="83"/>
                    <a:pt x="9408" y="61"/>
                  </a:cubicBezTo>
                  <a:cubicBezTo>
                    <a:pt x="9394" y="19"/>
                    <a:pt x="9356" y="0"/>
                    <a:pt x="931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4" name="Google Shape;4194;p28"/>
            <p:cNvSpPr/>
            <p:nvPr/>
          </p:nvSpPr>
          <p:spPr>
            <a:xfrm>
              <a:off x="8813416" y="644868"/>
              <a:ext cx="316557" cy="135070"/>
            </a:xfrm>
            <a:custGeom>
              <a:avLst/>
              <a:gdLst/>
              <a:ahLst/>
              <a:cxnLst/>
              <a:rect l="l" t="t" r="r" b="b"/>
              <a:pathLst>
                <a:path w="8409" h="3588" extrusionOk="0">
                  <a:moveTo>
                    <a:pt x="6256" y="0"/>
                  </a:moveTo>
                  <a:cubicBezTo>
                    <a:pt x="6246" y="0"/>
                    <a:pt x="6237" y="4"/>
                    <a:pt x="6227" y="14"/>
                  </a:cubicBezTo>
                  <a:cubicBezTo>
                    <a:pt x="4025" y="848"/>
                    <a:pt x="2257" y="2449"/>
                    <a:pt x="122" y="3383"/>
                  </a:cubicBezTo>
                  <a:cubicBezTo>
                    <a:pt x="1" y="3444"/>
                    <a:pt x="101" y="3588"/>
                    <a:pt x="195" y="3588"/>
                  </a:cubicBezTo>
                  <a:cubicBezTo>
                    <a:pt x="204" y="3588"/>
                    <a:pt x="214" y="3586"/>
                    <a:pt x="222" y="3583"/>
                  </a:cubicBezTo>
                  <a:cubicBezTo>
                    <a:pt x="1757" y="2916"/>
                    <a:pt x="3125" y="1915"/>
                    <a:pt x="4559" y="1048"/>
                  </a:cubicBezTo>
                  <a:cubicBezTo>
                    <a:pt x="4859" y="848"/>
                    <a:pt x="5193" y="681"/>
                    <a:pt x="5526" y="514"/>
                  </a:cubicBezTo>
                  <a:cubicBezTo>
                    <a:pt x="5706" y="433"/>
                    <a:pt x="5845" y="397"/>
                    <a:pt x="5959" y="397"/>
                  </a:cubicBezTo>
                  <a:cubicBezTo>
                    <a:pt x="6309" y="397"/>
                    <a:pt x="6408" y="737"/>
                    <a:pt x="6660" y="1115"/>
                  </a:cubicBezTo>
                  <a:cubicBezTo>
                    <a:pt x="7094" y="1815"/>
                    <a:pt x="7694" y="2382"/>
                    <a:pt x="8161" y="3050"/>
                  </a:cubicBezTo>
                  <a:cubicBezTo>
                    <a:pt x="8191" y="3079"/>
                    <a:pt x="8226" y="3091"/>
                    <a:pt x="8259" y="3091"/>
                  </a:cubicBezTo>
                  <a:cubicBezTo>
                    <a:pt x="8339" y="3091"/>
                    <a:pt x="8409" y="3020"/>
                    <a:pt x="8362" y="2950"/>
                  </a:cubicBezTo>
                  <a:cubicBezTo>
                    <a:pt x="7628" y="1982"/>
                    <a:pt x="6794" y="1148"/>
                    <a:pt x="6327" y="47"/>
                  </a:cubicBezTo>
                  <a:cubicBezTo>
                    <a:pt x="6303" y="24"/>
                    <a:pt x="6280" y="0"/>
                    <a:pt x="62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5" name="Google Shape;4195;p28"/>
            <p:cNvSpPr/>
            <p:nvPr/>
          </p:nvSpPr>
          <p:spPr>
            <a:xfrm>
              <a:off x="8738878" y="877706"/>
              <a:ext cx="23905" cy="17618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01" y="0"/>
                  </a:moveTo>
                  <a:cubicBezTo>
                    <a:pt x="1" y="0"/>
                    <a:pt x="1" y="467"/>
                    <a:pt x="301" y="467"/>
                  </a:cubicBezTo>
                  <a:cubicBezTo>
                    <a:pt x="635" y="467"/>
                    <a:pt x="635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6" name="Google Shape;4196;p28"/>
            <p:cNvSpPr/>
            <p:nvPr/>
          </p:nvSpPr>
          <p:spPr>
            <a:xfrm>
              <a:off x="8770274" y="852596"/>
              <a:ext cx="20140" cy="17618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268" y="0"/>
                  </a:moveTo>
                  <a:cubicBezTo>
                    <a:pt x="1" y="33"/>
                    <a:pt x="1" y="434"/>
                    <a:pt x="268" y="467"/>
                  </a:cubicBezTo>
                  <a:cubicBezTo>
                    <a:pt x="535" y="434"/>
                    <a:pt x="535" y="33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7" name="Google Shape;4197;p28"/>
            <p:cNvSpPr/>
            <p:nvPr/>
          </p:nvSpPr>
          <p:spPr>
            <a:xfrm>
              <a:off x="8779083" y="891823"/>
              <a:ext cx="17618" cy="19500"/>
            </a:xfrm>
            <a:custGeom>
              <a:avLst/>
              <a:gdLst/>
              <a:ahLst/>
              <a:cxnLst/>
              <a:rect l="l" t="t" r="r" b="b"/>
              <a:pathLst>
                <a:path w="468" h="518" extrusionOk="0">
                  <a:moveTo>
                    <a:pt x="234" y="0"/>
                  </a:moveTo>
                  <a:cubicBezTo>
                    <a:pt x="117" y="0"/>
                    <a:pt x="0" y="75"/>
                    <a:pt x="0" y="226"/>
                  </a:cubicBezTo>
                  <a:lnTo>
                    <a:pt x="0" y="292"/>
                  </a:lnTo>
                  <a:cubicBezTo>
                    <a:pt x="0" y="442"/>
                    <a:pt x="117" y="517"/>
                    <a:pt x="234" y="517"/>
                  </a:cubicBezTo>
                  <a:cubicBezTo>
                    <a:pt x="351" y="517"/>
                    <a:pt x="467" y="442"/>
                    <a:pt x="467" y="292"/>
                  </a:cubicBezTo>
                  <a:lnTo>
                    <a:pt x="467" y="226"/>
                  </a:lnTo>
                  <a:cubicBezTo>
                    <a:pt x="467" y="75"/>
                    <a:pt x="351" y="0"/>
                    <a:pt x="2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8" name="Google Shape;4198;p28"/>
            <p:cNvSpPr/>
            <p:nvPr/>
          </p:nvSpPr>
          <p:spPr>
            <a:xfrm>
              <a:off x="8802951" y="1094921"/>
              <a:ext cx="20102" cy="16376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67" y="1"/>
                  </a:moveTo>
                  <a:cubicBezTo>
                    <a:pt x="0" y="34"/>
                    <a:pt x="0" y="401"/>
                    <a:pt x="267" y="435"/>
                  </a:cubicBezTo>
                  <a:cubicBezTo>
                    <a:pt x="534" y="401"/>
                    <a:pt x="534" y="34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9" name="Google Shape;4199;p28"/>
            <p:cNvSpPr/>
            <p:nvPr/>
          </p:nvSpPr>
          <p:spPr>
            <a:xfrm>
              <a:off x="8830545" y="1064804"/>
              <a:ext cx="20140" cy="17618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268" y="0"/>
                  </a:moveTo>
                  <a:cubicBezTo>
                    <a:pt x="1" y="34"/>
                    <a:pt x="1" y="434"/>
                    <a:pt x="268" y="467"/>
                  </a:cubicBezTo>
                  <a:cubicBezTo>
                    <a:pt x="535" y="434"/>
                    <a:pt x="535" y="34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0" name="Google Shape;4200;p28"/>
            <p:cNvSpPr/>
            <p:nvPr/>
          </p:nvSpPr>
          <p:spPr>
            <a:xfrm>
              <a:off x="8787855" y="1055995"/>
              <a:ext cx="22662" cy="16376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5"/>
                    <a:pt x="301" y="435"/>
                  </a:cubicBezTo>
                  <a:cubicBezTo>
                    <a:pt x="601" y="435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1" name="Google Shape;4201;p28"/>
            <p:cNvSpPr/>
            <p:nvPr/>
          </p:nvSpPr>
          <p:spPr>
            <a:xfrm>
              <a:off x="9000101" y="1210417"/>
              <a:ext cx="22625" cy="16413"/>
            </a:xfrm>
            <a:custGeom>
              <a:avLst/>
              <a:gdLst/>
              <a:ahLst/>
              <a:cxnLst/>
              <a:rect l="l" t="t" r="r" b="b"/>
              <a:pathLst>
                <a:path w="601" h="436" extrusionOk="0">
                  <a:moveTo>
                    <a:pt x="330" y="0"/>
                  </a:moveTo>
                  <a:cubicBezTo>
                    <a:pt x="321" y="0"/>
                    <a:pt x="311" y="1"/>
                    <a:pt x="300" y="2"/>
                  </a:cubicBezTo>
                  <a:cubicBezTo>
                    <a:pt x="0" y="2"/>
                    <a:pt x="0" y="435"/>
                    <a:pt x="300" y="435"/>
                  </a:cubicBezTo>
                  <a:cubicBezTo>
                    <a:pt x="590" y="435"/>
                    <a:pt x="600" y="0"/>
                    <a:pt x="33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2" name="Google Shape;4202;p28"/>
            <p:cNvSpPr/>
            <p:nvPr/>
          </p:nvSpPr>
          <p:spPr>
            <a:xfrm>
              <a:off x="8982520" y="1167765"/>
              <a:ext cx="20102" cy="17618"/>
            </a:xfrm>
            <a:custGeom>
              <a:avLst/>
              <a:gdLst/>
              <a:ahLst/>
              <a:cxnLst/>
              <a:rect l="l" t="t" r="r" b="b"/>
              <a:pathLst>
                <a:path w="534" h="468" extrusionOk="0">
                  <a:moveTo>
                    <a:pt x="267" y="1"/>
                  </a:moveTo>
                  <a:cubicBezTo>
                    <a:pt x="0" y="34"/>
                    <a:pt x="0" y="434"/>
                    <a:pt x="267" y="468"/>
                  </a:cubicBezTo>
                  <a:cubicBezTo>
                    <a:pt x="534" y="434"/>
                    <a:pt x="534" y="34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3" name="Google Shape;4203;p28"/>
            <p:cNvSpPr/>
            <p:nvPr/>
          </p:nvSpPr>
          <p:spPr>
            <a:xfrm>
              <a:off x="9060372" y="838781"/>
              <a:ext cx="22625" cy="17618"/>
            </a:xfrm>
            <a:custGeom>
              <a:avLst/>
              <a:gdLst/>
              <a:ahLst/>
              <a:cxnLst/>
              <a:rect l="l" t="t" r="r" b="b"/>
              <a:pathLst>
                <a:path w="601" h="468" extrusionOk="0">
                  <a:moveTo>
                    <a:pt x="301" y="0"/>
                  </a:moveTo>
                  <a:cubicBezTo>
                    <a:pt x="0" y="0"/>
                    <a:pt x="0" y="467"/>
                    <a:pt x="301" y="467"/>
                  </a:cubicBezTo>
                  <a:cubicBezTo>
                    <a:pt x="601" y="434"/>
                    <a:pt x="601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4" name="Google Shape;4204;p28"/>
            <p:cNvSpPr/>
            <p:nvPr/>
          </p:nvSpPr>
          <p:spPr>
            <a:xfrm>
              <a:off x="9008872" y="593896"/>
              <a:ext cx="23905" cy="17618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0"/>
                  </a:moveTo>
                  <a:cubicBezTo>
                    <a:pt x="1" y="0"/>
                    <a:pt x="1" y="467"/>
                    <a:pt x="334" y="467"/>
                  </a:cubicBezTo>
                  <a:cubicBezTo>
                    <a:pt x="634" y="467"/>
                    <a:pt x="634" y="0"/>
                    <a:pt x="3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5" name="Google Shape;4205;p28"/>
            <p:cNvSpPr/>
            <p:nvPr/>
          </p:nvSpPr>
          <p:spPr>
            <a:xfrm>
              <a:off x="8789135" y="1442766"/>
              <a:ext cx="23867" cy="17618"/>
            </a:xfrm>
            <a:custGeom>
              <a:avLst/>
              <a:gdLst/>
              <a:ahLst/>
              <a:cxnLst/>
              <a:rect l="l" t="t" r="r" b="b"/>
              <a:pathLst>
                <a:path w="634" h="468" extrusionOk="0">
                  <a:moveTo>
                    <a:pt x="334" y="1"/>
                  </a:moveTo>
                  <a:cubicBezTo>
                    <a:pt x="0" y="1"/>
                    <a:pt x="0" y="468"/>
                    <a:pt x="334" y="468"/>
                  </a:cubicBezTo>
                  <a:cubicBezTo>
                    <a:pt x="634" y="468"/>
                    <a:pt x="634" y="1"/>
                    <a:pt x="3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28"/>
            <p:cNvSpPr/>
            <p:nvPr/>
          </p:nvSpPr>
          <p:spPr>
            <a:xfrm>
              <a:off x="8810480" y="1401356"/>
              <a:ext cx="25147" cy="17618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300" y="0"/>
                  </a:moveTo>
                  <a:cubicBezTo>
                    <a:pt x="0" y="0"/>
                    <a:pt x="0" y="467"/>
                    <a:pt x="300" y="467"/>
                  </a:cubicBezTo>
                  <a:lnTo>
                    <a:pt x="367" y="467"/>
                  </a:lnTo>
                  <a:cubicBezTo>
                    <a:pt x="667" y="467"/>
                    <a:pt x="667" y="0"/>
                    <a:pt x="3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28"/>
            <p:cNvSpPr/>
            <p:nvPr/>
          </p:nvSpPr>
          <p:spPr>
            <a:xfrm>
              <a:off x="7624302" y="1047073"/>
              <a:ext cx="80749" cy="35838"/>
            </a:xfrm>
            <a:custGeom>
              <a:avLst/>
              <a:gdLst/>
              <a:ahLst/>
              <a:cxnLst/>
              <a:rect l="l" t="t" r="r" b="b"/>
              <a:pathLst>
                <a:path w="2145" h="952" extrusionOk="0">
                  <a:moveTo>
                    <a:pt x="1984" y="1"/>
                  </a:moveTo>
                  <a:cubicBezTo>
                    <a:pt x="1975" y="1"/>
                    <a:pt x="1965" y="2"/>
                    <a:pt x="1955" y="4"/>
                  </a:cubicBezTo>
                  <a:cubicBezTo>
                    <a:pt x="1321" y="205"/>
                    <a:pt x="687" y="438"/>
                    <a:pt x="87" y="772"/>
                  </a:cubicBezTo>
                  <a:cubicBezTo>
                    <a:pt x="1" y="800"/>
                    <a:pt x="63" y="952"/>
                    <a:pt x="145" y="952"/>
                  </a:cubicBezTo>
                  <a:cubicBezTo>
                    <a:pt x="159" y="952"/>
                    <a:pt x="173" y="948"/>
                    <a:pt x="187" y="938"/>
                  </a:cubicBezTo>
                  <a:cubicBezTo>
                    <a:pt x="787" y="638"/>
                    <a:pt x="1388" y="405"/>
                    <a:pt x="2022" y="205"/>
                  </a:cubicBezTo>
                  <a:cubicBezTo>
                    <a:pt x="2145" y="174"/>
                    <a:pt x="2097" y="1"/>
                    <a:pt x="198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8" name="Google Shape;4208;p28"/>
            <p:cNvSpPr/>
            <p:nvPr/>
          </p:nvSpPr>
          <p:spPr>
            <a:xfrm>
              <a:off x="7676517" y="949270"/>
              <a:ext cx="94225" cy="16376"/>
            </a:xfrm>
            <a:custGeom>
              <a:avLst/>
              <a:gdLst/>
              <a:ahLst/>
              <a:cxnLst/>
              <a:rect l="l" t="t" r="r" b="b"/>
              <a:pathLst>
                <a:path w="2503" h="435" extrusionOk="0">
                  <a:moveTo>
                    <a:pt x="2402" y="1"/>
                  </a:moveTo>
                  <a:cubicBezTo>
                    <a:pt x="1635" y="34"/>
                    <a:pt x="868" y="101"/>
                    <a:pt x="134" y="234"/>
                  </a:cubicBezTo>
                  <a:cubicBezTo>
                    <a:pt x="1" y="234"/>
                    <a:pt x="1" y="434"/>
                    <a:pt x="134" y="434"/>
                  </a:cubicBezTo>
                  <a:cubicBezTo>
                    <a:pt x="868" y="301"/>
                    <a:pt x="1635" y="234"/>
                    <a:pt x="2402" y="201"/>
                  </a:cubicBezTo>
                  <a:cubicBezTo>
                    <a:pt x="2503" y="167"/>
                    <a:pt x="2503" y="1"/>
                    <a:pt x="240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9" name="Google Shape;4209;p28"/>
            <p:cNvSpPr/>
            <p:nvPr/>
          </p:nvSpPr>
          <p:spPr>
            <a:xfrm>
              <a:off x="7782489" y="1114798"/>
              <a:ext cx="10842" cy="65879"/>
            </a:xfrm>
            <a:custGeom>
              <a:avLst/>
              <a:gdLst/>
              <a:ahLst/>
              <a:cxnLst/>
              <a:rect l="l" t="t" r="r" b="b"/>
              <a:pathLst>
                <a:path w="288" h="1750" extrusionOk="0">
                  <a:moveTo>
                    <a:pt x="147" y="1"/>
                  </a:moveTo>
                  <a:cubicBezTo>
                    <a:pt x="82" y="1"/>
                    <a:pt x="0" y="58"/>
                    <a:pt x="21" y="140"/>
                  </a:cubicBezTo>
                  <a:cubicBezTo>
                    <a:pt x="88" y="640"/>
                    <a:pt x="88" y="1141"/>
                    <a:pt x="54" y="1675"/>
                  </a:cubicBezTo>
                  <a:cubicBezTo>
                    <a:pt x="71" y="1725"/>
                    <a:pt x="121" y="1750"/>
                    <a:pt x="171" y="1750"/>
                  </a:cubicBezTo>
                  <a:cubicBezTo>
                    <a:pt x="221" y="1750"/>
                    <a:pt x="271" y="1725"/>
                    <a:pt x="288" y="1675"/>
                  </a:cubicBezTo>
                  <a:cubicBezTo>
                    <a:pt x="288" y="1141"/>
                    <a:pt x="288" y="607"/>
                    <a:pt x="221" y="73"/>
                  </a:cubicBezTo>
                  <a:cubicBezTo>
                    <a:pt x="221" y="22"/>
                    <a:pt x="187" y="1"/>
                    <a:pt x="14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0" name="Google Shape;4210;p28"/>
            <p:cNvSpPr/>
            <p:nvPr/>
          </p:nvSpPr>
          <p:spPr>
            <a:xfrm>
              <a:off x="7862373" y="1079561"/>
              <a:ext cx="12611" cy="62114"/>
            </a:xfrm>
            <a:custGeom>
              <a:avLst/>
              <a:gdLst/>
              <a:ahLst/>
              <a:cxnLst/>
              <a:rect l="l" t="t" r="r" b="b"/>
              <a:pathLst>
                <a:path w="335" h="1650" extrusionOk="0">
                  <a:moveTo>
                    <a:pt x="213" y="0"/>
                  </a:moveTo>
                  <a:cubicBezTo>
                    <a:pt x="167" y="0"/>
                    <a:pt x="117" y="25"/>
                    <a:pt x="101" y="75"/>
                  </a:cubicBezTo>
                  <a:cubicBezTo>
                    <a:pt x="101" y="542"/>
                    <a:pt x="101" y="1043"/>
                    <a:pt x="1" y="1510"/>
                  </a:cubicBezTo>
                  <a:cubicBezTo>
                    <a:pt x="1" y="1592"/>
                    <a:pt x="77" y="1649"/>
                    <a:pt x="143" y="1649"/>
                  </a:cubicBezTo>
                  <a:cubicBezTo>
                    <a:pt x="184" y="1649"/>
                    <a:pt x="221" y="1627"/>
                    <a:pt x="234" y="1576"/>
                  </a:cubicBezTo>
                  <a:cubicBezTo>
                    <a:pt x="301" y="1076"/>
                    <a:pt x="334" y="576"/>
                    <a:pt x="301" y="75"/>
                  </a:cubicBezTo>
                  <a:cubicBezTo>
                    <a:pt x="301" y="25"/>
                    <a:pt x="259" y="0"/>
                    <a:pt x="213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1" name="Google Shape;4211;p28"/>
            <p:cNvSpPr/>
            <p:nvPr/>
          </p:nvSpPr>
          <p:spPr>
            <a:xfrm>
              <a:off x="7960327" y="1003254"/>
              <a:ext cx="8809" cy="64109"/>
            </a:xfrm>
            <a:custGeom>
              <a:avLst/>
              <a:gdLst/>
              <a:ahLst/>
              <a:cxnLst/>
              <a:rect l="l" t="t" r="r" b="b"/>
              <a:pathLst>
                <a:path w="234" h="1703" extrusionOk="0">
                  <a:moveTo>
                    <a:pt x="134" y="1"/>
                  </a:moveTo>
                  <a:cubicBezTo>
                    <a:pt x="84" y="1"/>
                    <a:pt x="34" y="34"/>
                    <a:pt x="34" y="101"/>
                  </a:cubicBezTo>
                  <a:cubicBezTo>
                    <a:pt x="34" y="601"/>
                    <a:pt x="0" y="1102"/>
                    <a:pt x="34" y="1602"/>
                  </a:cubicBezTo>
                  <a:cubicBezTo>
                    <a:pt x="34" y="1669"/>
                    <a:pt x="84" y="1702"/>
                    <a:pt x="134" y="1702"/>
                  </a:cubicBezTo>
                  <a:cubicBezTo>
                    <a:pt x="184" y="1702"/>
                    <a:pt x="234" y="1669"/>
                    <a:pt x="234" y="1602"/>
                  </a:cubicBezTo>
                  <a:cubicBezTo>
                    <a:pt x="201" y="1102"/>
                    <a:pt x="234" y="601"/>
                    <a:pt x="234" y="101"/>
                  </a:cubicBezTo>
                  <a:cubicBezTo>
                    <a:pt x="234" y="34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28"/>
            <p:cNvSpPr/>
            <p:nvPr/>
          </p:nvSpPr>
          <p:spPr>
            <a:xfrm>
              <a:off x="7826346" y="854968"/>
              <a:ext cx="71224" cy="24018"/>
            </a:xfrm>
            <a:custGeom>
              <a:avLst/>
              <a:gdLst/>
              <a:ahLst/>
              <a:cxnLst/>
              <a:rect l="l" t="t" r="r" b="b"/>
              <a:pathLst>
                <a:path w="1892" h="638" extrusionOk="0">
                  <a:moveTo>
                    <a:pt x="161" y="0"/>
                  </a:moveTo>
                  <a:cubicBezTo>
                    <a:pt x="48" y="0"/>
                    <a:pt x="0" y="173"/>
                    <a:pt x="124" y="204"/>
                  </a:cubicBezTo>
                  <a:cubicBezTo>
                    <a:pt x="657" y="404"/>
                    <a:pt x="1191" y="504"/>
                    <a:pt x="1725" y="638"/>
                  </a:cubicBezTo>
                  <a:cubicBezTo>
                    <a:pt x="1858" y="638"/>
                    <a:pt x="1892" y="471"/>
                    <a:pt x="1792" y="437"/>
                  </a:cubicBezTo>
                  <a:cubicBezTo>
                    <a:pt x="1258" y="304"/>
                    <a:pt x="724" y="204"/>
                    <a:pt x="190" y="4"/>
                  </a:cubicBezTo>
                  <a:cubicBezTo>
                    <a:pt x="180" y="1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28"/>
            <p:cNvSpPr/>
            <p:nvPr/>
          </p:nvSpPr>
          <p:spPr>
            <a:xfrm>
              <a:off x="7886617" y="798424"/>
              <a:ext cx="82518" cy="21533"/>
            </a:xfrm>
            <a:custGeom>
              <a:avLst/>
              <a:gdLst/>
              <a:ahLst/>
              <a:cxnLst/>
              <a:rect l="l" t="t" r="r" b="b"/>
              <a:pathLst>
                <a:path w="2192" h="572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cubicBezTo>
                    <a:pt x="758" y="372"/>
                    <a:pt x="1391" y="505"/>
                    <a:pt x="2025" y="572"/>
                  </a:cubicBezTo>
                  <a:cubicBezTo>
                    <a:pt x="2159" y="572"/>
                    <a:pt x="2192" y="372"/>
                    <a:pt x="2059" y="372"/>
                  </a:cubicBezTo>
                  <a:cubicBezTo>
                    <a:pt x="1425" y="305"/>
                    <a:pt x="824" y="171"/>
                    <a:pt x="191" y="5"/>
                  </a:cubicBezTo>
                  <a:cubicBezTo>
                    <a:pt x="180" y="2"/>
                    <a:pt x="171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28"/>
            <p:cNvSpPr/>
            <p:nvPr/>
          </p:nvSpPr>
          <p:spPr>
            <a:xfrm>
              <a:off x="7982915" y="740827"/>
              <a:ext cx="75403" cy="15096"/>
            </a:xfrm>
            <a:custGeom>
              <a:avLst/>
              <a:gdLst/>
              <a:ahLst/>
              <a:cxnLst/>
              <a:rect l="l" t="t" r="r" b="b"/>
              <a:pathLst>
                <a:path w="2003" h="401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701" y="234"/>
                    <a:pt x="1302" y="300"/>
                    <a:pt x="1869" y="401"/>
                  </a:cubicBezTo>
                  <a:cubicBezTo>
                    <a:pt x="2002" y="401"/>
                    <a:pt x="2002" y="200"/>
                    <a:pt x="1869" y="200"/>
                  </a:cubicBezTo>
                  <a:cubicBezTo>
                    <a:pt x="1302" y="100"/>
                    <a:pt x="701" y="34"/>
                    <a:pt x="1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28"/>
            <p:cNvSpPr/>
            <p:nvPr/>
          </p:nvSpPr>
          <p:spPr>
            <a:xfrm>
              <a:off x="8076389" y="654920"/>
              <a:ext cx="69116" cy="24921"/>
            </a:xfrm>
            <a:custGeom>
              <a:avLst/>
              <a:gdLst/>
              <a:ahLst/>
              <a:cxnLst/>
              <a:rect l="l" t="t" r="r" b="b"/>
              <a:pathLst>
                <a:path w="1836" h="662" extrusionOk="0">
                  <a:moveTo>
                    <a:pt x="1706" y="1"/>
                  </a:moveTo>
                  <a:cubicBezTo>
                    <a:pt x="1690" y="1"/>
                    <a:pt x="1673" y="5"/>
                    <a:pt x="1654" y="14"/>
                  </a:cubicBezTo>
                  <a:cubicBezTo>
                    <a:pt x="1154" y="181"/>
                    <a:pt x="620" y="281"/>
                    <a:pt x="86" y="448"/>
                  </a:cubicBezTo>
                  <a:cubicBezTo>
                    <a:pt x="0" y="505"/>
                    <a:pt x="13" y="661"/>
                    <a:pt x="103" y="661"/>
                  </a:cubicBezTo>
                  <a:cubicBezTo>
                    <a:pt x="118" y="661"/>
                    <a:pt x="134" y="657"/>
                    <a:pt x="153" y="648"/>
                  </a:cubicBezTo>
                  <a:cubicBezTo>
                    <a:pt x="687" y="481"/>
                    <a:pt x="1221" y="381"/>
                    <a:pt x="1721" y="214"/>
                  </a:cubicBezTo>
                  <a:cubicBezTo>
                    <a:pt x="1836" y="157"/>
                    <a:pt x="1802" y="1"/>
                    <a:pt x="170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28"/>
            <p:cNvSpPr/>
            <p:nvPr/>
          </p:nvSpPr>
          <p:spPr>
            <a:xfrm>
              <a:off x="8043223" y="964328"/>
              <a:ext cx="12084" cy="61813"/>
            </a:xfrm>
            <a:custGeom>
              <a:avLst/>
              <a:gdLst/>
              <a:ahLst/>
              <a:cxnLst/>
              <a:rect l="l" t="t" r="r" b="b"/>
              <a:pathLst>
                <a:path w="321" h="1642" extrusionOk="0">
                  <a:moveTo>
                    <a:pt x="133" y="1"/>
                  </a:moveTo>
                  <a:cubicBezTo>
                    <a:pt x="83" y="1"/>
                    <a:pt x="33" y="34"/>
                    <a:pt x="33" y="101"/>
                  </a:cubicBezTo>
                  <a:cubicBezTo>
                    <a:pt x="0" y="601"/>
                    <a:pt x="0" y="1068"/>
                    <a:pt x="100" y="1569"/>
                  </a:cubicBezTo>
                  <a:cubicBezTo>
                    <a:pt x="100" y="1620"/>
                    <a:pt x="134" y="1641"/>
                    <a:pt x="174" y="1641"/>
                  </a:cubicBezTo>
                  <a:cubicBezTo>
                    <a:pt x="240" y="1641"/>
                    <a:pt x="321" y="1584"/>
                    <a:pt x="300" y="1502"/>
                  </a:cubicBezTo>
                  <a:cubicBezTo>
                    <a:pt x="200" y="1035"/>
                    <a:pt x="200" y="568"/>
                    <a:pt x="234" y="101"/>
                  </a:cubicBezTo>
                  <a:cubicBezTo>
                    <a:pt x="234" y="34"/>
                    <a:pt x="183" y="1"/>
                    <a:pt x="13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28"/>
            <p:cNvSpPr/>
            <p:nvPr/>
          </p:nvSpPr>
          <p:spPr>
            <a:xfrm>
              <a:off x="8146937" y="905714"/>
              <a:ext cx="32450" cy="52703"/>
            </a:xfrm>
            <a:custGeom>
              <a:avLst/>
              <a:gdLst/>
              <a:ahLst/>
              <a:cxnLst/>
              <a:rect l="l" t="t" r="r" b="b"/>
              <a:pathLst>
                <a:path w="862" h="1400" extrusionOk="0">
                  <a:moveTo>
                    <a:pt x="162" y="1"/>
                  </a:moveTo>
                  <a:cubicBezTo>
                    <a:pt x="84" y="1"/>
                    <a:pt x="0" y="87"/>
                    <a:pt x="47" y="157"/>
                  </a:cubicBezTo>
                  <a:cubicBezTo>
                    <a:pt x="214" y="557"/>
                    <a:pt x="414" y="957"/>
                    <a:pt x="647" y="1358"/>
                  </a:cubicBezTo>
                  <a:cubicBezTo>
                    <a:pt x="667" y="1387"/>
                    <a:pt x="695" y="1399"/>
                    <a:pt x="723" y="1399"/>
                  </a:cubicBezTo>
                  <a:cubicBezTo>
                    <a:pt x="792" y="1399"/>
                    <a:pt x="861" y="1328"/>
                    <a:pt x="814" y="1258"/>
                  </a:cubicBezTo>
                  <a:cubicBezTo>
                    <a:pt x="614" y="857"/>
                    <a:pt x="414" y="457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28"/>
            <p:cNvSpPr/>
            <p:nvPr/>
          </p:nvSpPr>
          <p:spPr>
            <a:xfrm>
              <a:off x="8240712" y="862309"/>
              <a:ext cx="37871" cy="61474"/>
            </a:xfrm>
            <a:custGeom>
              <a:avLst/>
              <a:gdLst/>
              <a:ahLst/>
              <a:cxnLst/>
              <a:rect l="l" t="t" r="r" b="b"/>
              <a:pathLst>
                <a:path w="1006" h="1633" extrusionOk="0">
                  <a:moveTo>
                    <a:pt x="148" y="1"/>
                  </a:moveTo>
                  <a:cubicBezTo>
                    <a:pt x="77" y="1"/>
                    <a:pt x="1" y="72"/>
                    <a:pt x="24" y="142"/>
                  </a:cubicBezTo>
                  <a:cubicBezTo>
                    <a:pt x="258" y="643"/>
                    <a:pt x="491" y="1110"/>
                    <a:pt x="792" y="1577"/>
                  </a:cubicBezTo>
                  <a:cubicBezTo>
                    <a:pt x="812" y="1617"/>
                    <a:pt x="841" y="1633"/>
                    <a:pt x="870" y="1633"/>
                  </a:cubicBezTo>
                  <a:cubicBezTo>
                    <a:pt x="938" y="1633"/>
                    <a:pt x="1005" y="1547"/>
                    <a:pt x="958" y="1477"/>
                  </a:cubicBezTo>
                  <a:cubicBezTo>
                    <a:pt x="692" y="1010"/>
                    <a:pt x="425" y="543"/>
                    <a:pt x="225" y="42"/>
                  </a:cubicBezTo>
                  <a:cubicBezTo>
                    <a:pt x="205" y="13"/>
                    <a:pt x="177" y="1"/>
                    <a:pt x="14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9" name="Google Shape;4219;p28"/>
            <p:cNvSpPr/>
            <p:nvPr/>
          </p:nvSpPr>
          <p:spPr>
            <a:xfrm>
              <a:off x="8428188" y="648482"/>
              <a:ext cx="59893" cy="54773"/>
            </a:xfrm>
            <a:custGeom>
              <a:avLst/>
              <a:gdLst/>
              <a:ahLst/>
              <a:cxnLst/>
              <a:rect l="l" t="t" r="r" b="b"/>
              <a:pathLst>
                <a:path w="1591" h="1455" extrusionOk="0">
                  <a:moveTo>
                    <a:pt x="187" y="0"/>
                  </a:moveTo>
                  <a:cubicBezTo>
                    <a:pt x="95" y="0"/>
                    <a:pt x="0" y="104"/>
                    <a:pt x="81" y="185"/>
                  </a:cubicBezTo>
                  <a:cubicBezTo>
                    <a:pt x="548" y="552"/>
                    <a:pt x="982" y="952"/>
                    <a:pt x="1382" y="1419"/>
                  </a:cubicBezTo>
                  <a:cubicBezTo>
                    <a:pt x="1399" y="1444"/>
                    <a:pt x="1422" y="1455"/>
                    <a:pt x="1445" y="1455"/>
                  </a:cubicBezTo>
                  <a:cubicBezTo>
                    <a:pt x="1516" y="1455"/>
                    <a:pt x="1591" y="1361"/>
                    <a:pt x="1516" y="1286"/>
                  </a:cubicBezTo>
                  <a:cubicBezTo>
                    <a:pt x="1115" y="819"/>
                    <a:pt x="682" y="418"/>
                    <a:pt x="248" y="18"/>
                  </a:cubicBezTo>
                  <a:cubicBezTo>
                    <a:pt x="229" y="6"/>
                    <a:pt x="208" y="0"/>
                    <a:pt x="18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0" name="Google Shape;4220;p28"/>
            <p:cNvSpPr/>
            <p:nvPr/>
          </p:nvSpPr>
          <p:spPr>
            <a:xfrm>
              <a:off x="8344050" y="755584"/>
              <a:ext cx="47922" cy="71525"/>
            </a:xfrm>
            <a:custGeom>
              <a:avLst/>
              <a:gdLst/>
              <a:ahLst/>
              <a:cxnLst/>
              <a:rect l="l" t="t" r="r" b="b"/>
              <a:pathLst>
                <a:path w="1273" h="1900" extrusionOk="0">
                  <a:moveTo>
                    <a:pt x="139" y="0"/>
                  </a:moveTo>
                  <a:cubicBezTo>
                    <a:pt x="71" y="0"/>
                    <a:pt x="1" y="71"/>
                    <a:pt x="48" y="142"/>
                  </a:cubicBezTo>
                  <a:cubicBezTo>
                    <a:pt x="382" y="709"/>
                    <a:pt x="782" y="1243"/>
                    <a:pt x="1049" y="1843"/>
                  </a:cubicBezTo>
                  <a:cubicBezTo>
                    <a:pt x="1069" y="1883"/>
                    <a:pt x="1098" y="1899"/>
                    <a:pt x="1128" y="1899"/>
                  </a:cubicBezTo>
                  <a:cubicBezTo>
                    <a:pt x="1198" y="1899"/>
                    <a:pt x="1272" y="1813"/>
                    <a:pt x="1249" y="1743"/>
                  </a:cubicBezTo>
                  <a:cubicBezTo>
                    <a:pt x="949" y="1143"/>
                    <a:pt x="548" y="609"/>
                    <a:pt x="215" y="42"/>
                  </a:cubicBezTo>
                  <a:cubicBezTo>
                    <a:pt x="195" y="13"/>
                    <a:pt x="167" y="0"/>
                    <a:pt x="139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28"/>
            <p:cNvSpPr/>
            <p:nvPr/>
          </p:nvSpPr>
          <p:spPr>
            <a:xfrm>
              <a:off x="8119794" y="521052"/>
              <a:ext cx="103034" cy="15133"/>
            </a:xfrm>
            <a:custGeom>
              <a:avLst/>
              <a:gdLst/>
              <a:ahLst/>
              <a:cxnLst/>
              <a:rect l="l" t="t" r="r" b="b"/>
              <a:pathLst>
                <a:path w="2737" h="402" extrusionOk="0">
                  <a:moveTo>
                    <a:pt x="201" y="1"/>
                  </a:moveTo>
                  <a:cubicBezTo>
                    <a:pt x="68" y="1"/>
                    <a:pt x="1" y="201"/>
                    <a:pt x="134" y="234"/>
                  </a:cubicBezTo>
                  <a:cubicBezTo>
                    <a:pt x="968" y="334"/>
                    <a:pt x="1769" y="401"/>
                    <a:pt x="2603" y="401"/>
                  </a:cubicBezTo>
                  <a:cubicBezTo>
                    <a:pt x="2736" y="368"/>
                    <a:pt x="2736" y="201"/>
                    <a:pt x="2603" y="201"/>
                  </a:cubicBezTo>
                  <a:cubicBezTo>
                    <a:pt x="1802" y="201"/>
                    <a:pt x="1002" y="134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28"/>
            <p:cNvSpPr/>
            <p:nvPr/>
          </p:nvSpPr>
          <p:spPr>
            <a:xfrm>
              <a:off x="8178823" y="363957"/>
              <a:ext cx="100098" cy="19237"/>
            </a:xfrm>
            <a:custGeom>
              <a:avLst/>
              <a:gdLst/>
              <a:ahLst/>
              <a:cxnLst/>
              <a:rect l="l" t="t" r="r" b="b"/>
              <a:pathLst>
                <a:path w="2659" h="511" extrusionOk="0">
                  <a:moveTo>
                    <a:pt x="2498" y="0"/>
                  </a:moveTo>
                  <a:cubicBezTo>
                    <a:pt x="2489" y="0"/>
                    <a:pt x="2479" y="2"/>
                    <a:pt x="2469" y="4"/>
                  </a:cubicBezTo>
                  <a:cubicBezTo>
                    <a:pt x="1858" y="190"/>
                    <a:pt x="1227" y="291"/>
                    <a:pt x="608" y="291"/>
                  </a:cubicBezTo>
                  <a:cubicBezTo>
                    <a:pt x="449" y="291"/>
                    <a:pt x="291" y="285"/>
                    <a:pt x="134" y="271"/>
                  </a:cubicBezTo>
                  <a:cubicBezTo>
                    <a:pt x="1" y="271"/>
                    <a:pt x="1" y="471"/>
                    <a:pt x="134" y="504"/>
                  </a:cubicBezTo>
                  <a:cubicBezTo>
                    <a:pt x="234" y="509"/>
                    <a:pt x="335" y="511"/>
                    <a:pt x="436" y="511"/>
                  </a:cubicBezTo>
                  <a:cubicBezTo>
                    <a:pt x="1142" y="511"/>
                    <a:pt x="1864" y="409"/>
                    <a:pt x="2536" y="204"/>
                  </a:cubicBezTo>
                  <a:cubicBezTo>
                    <a:pt x="2659" y="173"/>
                    <a:pt x="2611" y="0"/>
                    <a:pt x="249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28"/>
            <p:cNvSpPr/>
            <p:nvPr/>
          </p:nvSpPr>
          <p:spPr>
            <a:xfrm>
              <a:off x="8276777" y="217064"/>
              <a:ext cx="112709" cy="21495"/>
            </a:xfrm>
            <a:custGeom>
              <a:avLst/>
              <a:gdLst/>
              <a:ahLst/>
              <a:cxnLst/>
              <a:rect l="l" t="t" r="r" b="b"/>
              <a:pathLst>
                <a:path w="2994" h="571" extrusionOk="0">
                  <a:moveTo>
                    <a:pt x="2861" y="0"/>
                  </a:moveTo>
                  <a:cubicBezTo>
                    <a:pt x="2853" y="0"/>
                    <a:pt x="2845" y="1"/>
                    <a:pt x="2836" y="3"/>
                  </a:cubicBezTo>
                  <a:cubicBezTo>
                    <a:pt x="1935" y="203"/>
                    <a:pt x="1035" y="337"/>
                    <a:pt x="134" y="370"/>
                  </a:cubicBezTo>
                  <a:cubicBezTo>
                    <a:pt x="0" y="370"/>
                    <a:pt x="0" y="570"/>
                    <a:pt x="134" y="570"/>
                  </a:cubicBezTo>
                  <a:cubicBezTo>
                    <a:pt x="1068" y="537"/>
                    <a:pt x="1969" y="404"/>
                    <a:pt x="2869" y="203"/>
                  </a:cubicBezTo>
                  <a:cubicBezTo>
                    <a:pt x="2994" y="203"/>
                    <a:pt x="2973" y="0"/>
                    <a:pt x="286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28"/>
            <p:cNvSpPr/>
            <p:nvPr/>
          </p:nvSpPr>
          <p:spPr>
            <a:xfrm>
              <a:off x="8506152" y="576993"/>
              <a:ext cx="74876" cy="69756"/>
            </a:xfrm>
            <a:custGeom>
              <a:avLst/>
              <a:gdLst/>
              <a:ahLst/>
              <a:cxnLst/>
              <a:rect l="l" t="t" r="r" b="b"/>
              <a:pathLst>
                <a:path w="1989" h="1853" extrusionOk="0">
                  <a:moveTo>
                    <a:pt x="151" y="0"/>
                  </a:moveTo>
                  <a:cubicBezTo>
                    <a:pt x="52" y="0"/>
                    <a:pt x="0" y="127"/>
                    <a:pt x="112" y="183"/>
                  </a:cubicBezTo>
                  <a:cubicBezTo>
                    <a:pt x="712" y="683"/>
                    <a:pt x="1246" y="1250"/>
                    <a:pt x="1780" y="1817"/>
                  </a:cubicBezTo>
                  <a:cubicBezTo>
                    <a:pt x="1805" y="1842"/>
                    <a:pt x="1832" y="1853"/>
                    <a:pt x="1857" y="1853"/>
                  </a:cubicBezTo>
                  <a:cubicBezTo>
                    <a:pt x="1932" y="1853"/>
                    <a:pt x="1988" y="1759"/>
                    <a:pt x="1913" y="1684"/>
                  </a:cubicBezTo>
                  <a:cubicBezTo>
                    <a:pt x="1379" y="1083"/>
                    <a:pt x="812" y="516"/>
                    <a:pt x="212" y="16"/>
                  </a:cubicBezTo>
                  <a:cubicBezTo>
                    <a:pt x="190" y="5"/>
                    <a:pt x="170" y="0"/>
                    <a:pt x="15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28"/>
            <p:cNvSpPr/>
            <p:nvPr/>
          </p:nvSpPr>
          <p:spPr>
            <a:xfrm>
              <a:off x="8577641" y="440378"/>
              <a:ext cx="66368" cy="78527"/>
            </a:xfrm>
            <a:custGeom>
              <a:avLst/>
              <a:gdLst/>
              <a:ahLst/>
              <a:cxnLst/>
              <a:rect l="l" t="t" r="r" b="b"/>
              <a:pathLst>
                <a:path w="1763" h="2086" extrusionOk="0">
                  <a:moveTo>
                    <a:pt x="150" y="1"/>
                  </a:moveTo>
                  <a:cubicBezTo>
                    <a:pt x="70" y="1"/>
                    <a:pt x="0" y="72"/>
                    <a:pt x="48" y="142"/>
                  </a:cubicBezTo>
                  <a:cubicBezTo>
                    <a:pt x="515" y="809"/>
                    <a:pt x="1048" y="1410"/>
                    <a:pt x="1515" y="2044"/>
                  </a:cubicBezTo>
                  <a:cubicBezTo>
                    <a:pt x="1545" y="2073"/>
                    <a:pt x="1580" y="2085"/>
                    <a:pt x="1613" y="2085"/>
                  </a:cubicBezTo>
                  <a:cubicBezTo>
                    <a:pt x="1693" y="2085"/>
                    <a:pt x="1763" y="2014"/>
                    <a:pt x="1715" y="1944"/>
                  </a:cubicBezTo>
                  <a:cubicBezTo>
                    <a:pt x="1248" y="1276"/>
                    <a:pt x="715" y="676"/>
                    <a:pt x="248" y="42"/>
                  </a:cubicBezTo>
                  <a:cubicBezTo>
                    <a:pt x="218" y="13"/>
                    <a:pt x="183" y="1"/>
                    <a:pt x="15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28"/>
            <p:cNvSpPr/>
            <p:nvPr/>
          </p:nvSpPr>
          <p:spPr>
            <a:xfrm>
              <a:off x="8638815" y="333088"/>
              <a:ext cx="51649" cy="78377"/>
            </a:xfrm>
            <a:custGeom>
              <a:avLst/>
              <a:gdLst/>
              <a:ahLst/>
              <a:cxnLst/>
              <a:rect l="l" t="t" r="r" b="b"/>
              <a:pathLst>
                <a:path w="1372" h="2082" extrusionOk="0">
                  <a:moveTo>
                    <a:pt x="145" y="1"/>
                  </a:moveTo>
                  <a:cubicBezTo>
                    <a:pt x="75" y="1"/>
                    <a:pt x="0" y="87"/>
                    <a:pt x="24" y="157"/>
                  </a:cubicBezTo>
                  <a:cubicBezTo>
                    <a:pt x="357" y="791"/>
                    <a:pt x="724" y="1425"/>
                    <a:pt x="1124" y="2025"/>
                  </a:cubicBezTo>
                  <a:cubicBezTo>
                    <a:pt x="1155" y="2065"/>
                    <a:pt x="1191" y="2081"/>
                    <a:pt x="1225" y="2081"/>
                  </a:cubicBezTo>
                  <a:cubicBezTo>
                    <a:pt x="1304" y="2081"/>
                    <a:pt x="1371" y="1995"/>
                    <a:pt x="1325" y="1925"/>
                  </a:cubicBezTo>
                  <a:cubicBezTo>
                    <a:pt x="891" y="1324"/>
                    <a:pt x="524" y="691"/>
                    <a:pt x="224" y="57"/>
                  </a:cubicBezTo>
                  <a:cubicBezTo>
                    <a:pt x="204" y="17"/>
                    <a:pt x="175" y="1"/>
                    <a:pt x="14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28"/>
            <p:cNvSpPr/>
            <p:nvPr/>
          </p:nvSpPr>
          <p:spPr>
            <a:xfrm>
              <a:off x="7667444" y="360644"/>
              <a:ext cx="724892" cy="284559"/>
            </a:xfrm>
            <a:custGeom>
              <a:avLst/>
              <a:gdLst/>
              <a:ahLst/>
              <a:cxnLst/>
              <a:rect l="l" t="t" r="r" b="b"/>
              <a:pathLst>
                <a:path w="19256" h="7559" extrusionOk="0">
                  <a:moveTo>
                    <a:pt x="19139" y="1"/>
                  </a:moveTo>
                  <a:cubicBezTo>
                    <a:pt x="19102" y="1"/>
                    <a:pt x="19068" y="19"/>
                    <a:pt x="19055" y="59"/>
                  </a:cubicBezTo>
                  <a:lnTo>
                    <a:pt x="19022" y="92"/>
                  </a:lnTo>
                  <a:cubicBezTo>
                    <a:pt x="18622" y="1460"/>
                    <a:pt x="16487" y="2194"/>
                    <a:pt x="15252" y="2527"/>
                  </a:cubicBezTo>
                  <a:cubicBezTo>
                    <a:pt x="13451" y="2961"/>
                    <a:pt x="11550" y="3094"/>
                    <a:pt x="9715" y="3394"/>
                  </a:cubicBezTo>
                  <a:cubicBezTo>
                    <a:pt x="7847" y="3695"/>
                    <a:pt x="6013" y="4128"/>
                    <a:pt x="4245" y="4729"/>
                  </a:cubicBezTo>
                  <a:cubicBezTo>
                    <a:pt x="2610" y="5296"/>
                    <a:pt x="1476" y="6430"/>
                    <a:pt x="108" y="7364"/>
                  </a:cubicBezTo>
                  <a:cubicBezTo>
                    <a:pt x="1" y="7418"/>
                    <a:pt x="67" y="7558"/>
                    <a:pt x="149" y="7558"/>
                  </a:cubicBezTo>
                  <a:cubicBezTo>
                    <a:pt x="168" y="7558"/>
                    <a:pt x="189" y="7550"/>
                    <a:pt x="208" y="7531"/>
                  </a:cubicBezTo>
                  <a:cubicBezTo>
                    <a:pt x="876" y="7097"/>
                    <a:pt x="1443" y="6497"/>
                    <a:pt x="2143" y="6063"/>
                  </a:cubicBezTo>
                  <a:cubicBezTo>
                    <a:pt x="2977" y="5529"/>
                    <a:pt x="3878" y="5062"/>
                    <a:pt x="4812" y="4762"/>
                  </a:cubicBezTo>
                  <a:cubicBezTo>
                    <a:pt x="6846" y="4128"/>
                    <a:pt x="8948" y="3695"/>
                    <a:pt x="11083" y="3394"/>
                  </a:cubicBezTo>
                  <a:cubicBezTo>
                    <a:pt x="12917" y="3094"/>
                    <a:pt x="14886" y="3028"/>
                    <a:pt x="16587" y="2294"/>
                  </a:cubicBezTo>
                  <a:cubicBezTo>
                    <a:pt x="17587" y="1860"/>
                    <a:pt x="18922" y="1260"/>
                    <a:pt x="19255" y="125"/>
                  </a:cubicBezTo>
                  <a:cubicBezTo>
                    <a:pt x="19255" y="45"/>
                    <a:pt x="19194" y="1"/>
                    <a:pt x="1913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28"/>
            <p:cNvSpPr/>
            <p:nvPr/>
          </p:nvSpPr>
          <p:spPr>
            <a:xfrm>
              <a:off x="7696055" y="486644"/>
              <a:ext cx="122836" cy="65163"/>
            </a:xfrm>
            <a:custGeom>
              <a:avLst/>
              <a:gdLst/>
              <a:ahLst/>
              <a:cxnLst/>
              <a:rect l="l" t="t" r="r" b="b"/>
              <a:pathLst>
                <a:path w="3263" h="1731" extrusionOk="0">
                  <a:moveTo>
                    <a:pt x="173" y="1"/>
                  </a:moveTo>
                  <a:cubicBezTo>
                    <a:pt x="83" y="1"/>
                    <a:pt x="1" y="157"/>
                    <a:pt x="116" y="214"/>
                  </a:cubicBezTo>
                  <a:cubicBezTo>
                    <a:pt x="1116" y="681"/>
                    <a:pt x="2084" y="1182"/>
                    <a:pt x="3051" y="1715"/>
                  </a:cubicBezTo>
                  <a:cubicBezTo>
                    <a:pt x="3073" y="1726"/>
                    <a:pt x="3093" y="1731"/>
                    <a:pt x="3112" y="1731"/>
                  </a:cubicBezTo>
                  <a:cubicBezTo>
                    <a:pt x="3211" y="1731"/>
                    <a:pt x="3263" y="1604"/>
                    <a:pt x="3151" y="1549"/>
                  </a:cubicBezTo>
                  <a:cubicBezTo>
                    <a:pt x="2217" y="981"/>
                    <a:pt x="1216" y="514"/>
                    <a:pt x="216" y="14"/>
                  </a:cubicBezTo>
                  <a:cubicBezTo>
                    <a:pt x="202" y="5"/>
                    <a:pt x="187" y="1"/>
                    <a:pt x="1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28"/>
            <p:cNvSpPr/>
            <p:nvPr/>
          </p:nvSpPr>
          <p:spPr>
            <a:xfrm>
              <a:off x="7617488" y="428896"/>
              <a:ext cx="154495" cy="100173"/>
            </a:xfrm>
            <a:custGeom>
              <a:avLst/>
              <a:gdLst/>
              <a:ahLst/>
              <a:cxnLst/>
              <a:rect l="l" t="t" r="r" b="b"/>
              <a:pathLst>
                <a:path w="4104" h="2661" extrusionOk="0">
                  <a:moveTo>
                    <a:pt x="1090" y="216"/>
                  </a:moveTo>
                  <a:cubicBezTo>
                    <a:pt x="1461" y="216"/>
                    <a:pt x="1930" y="402"/>
                    <a:pt x="2136" y="514"/>
                  </a:cubicBezTo>
                  <a:cubicBezTo>
                    <a:pt x="2914" y="903"/>
                    <a:pt x="3502" y="1575"/>
                    <a:pt x="3749" y="2439"/>
                  </a:cubicBezTo>
                  <a:lnTo>
                    <a:pt x="3749" y="2439"/>
                  </a:lnTo>
                  <a:cubicBezTo>
                    <a:pt x="3626" y="2449"/>
                    <a:pt x="3497" y="2454"/>
                    <a:pt x="3364" y="2454"/>
                  </a:cubicBezTo>
                  <a:cubicBezTo>
                    <a:pt x="2143" y="2454"/>
                    <a:pt x="596" y="2013"/>
                    <a:pt x="568" y="681"/>
                  </a:cubicBezTo>
                  <a:cubicBezTo>
                    <a:pt x="568" y="329"/>
                    <a:pt x="799" y="216"/>
                    <a:pt x="1090" y="216"/>
                  </a:cubicBezTo>
                  <a:close/>
                  <a:moveTo>
                    <a:pt x="1102" y="0"/>
                  </a:moveTo>
                  <a:cubicBezTo>
                    <a:pt x="838" y="0"/>
                    <a:pt x="595" y="81"/>
                    <a:pt x="435" y="314"/>
                  </a:cubicBezTo>
                  <a:cubicBezTo>
                    <a:pt x="1" y="981"/>
                    <a:pt x="768" y="1848"/>
                    <a:pt x="1269" y="2149"/>
                  </a:cubicBezTo>
                  <a:cubicBezTo>
                    <a:pt x="1915" y="2485"/>
                    <a:pt x="2621" y="2660"/>
                    <a:pt x="3341" y="2660"/>
                  </a:cubicBezTo>
                  <a:cubicBezTo>
                    <a:pt x="3550" y="2660"/>
                    <a:pt x="3760" y="2646"/>
                    <a:pt x="3970" y="2616"/>
                  </a:cubicBezTo>
                  <a:cubicBezTo>
                    <a:pt x="4095" y="2616"/>
                    <a:pt x="4103" y="2412"/>
                    <a:pt x="3995" y="2412"/>
                  </a:cubicBezTo>
                  <a:cubicBezTo>
                    <a:pt x="3988" y="2412"/>
                    <a:pt x="3979" y="2413"/>
                    <a:pt x="3970" y="2415"/>
                  </a:cubicBezTo>
                  <a:cubicBezTo>
                    <a:pt x="3967" y="2416"/>
                    <a:pt x="3964" y="2416"/>
                    <a:pt x="3961" y="2417"/>
                  </a:cubicBezTo>
                  <a:lnTo>
                    <a:pt x="3961" y="2417"/>
                  </a:lnTo>
                  <a:cubicBezTo>
                    <a:pt x="3689" y="1464"/>
                    <a:pt x="3026" y="676"/>
                    <a:pt x="2102" y="247"/>
                  </a:cubicBezTo>
                  <a:cubicBezTo>
                    <a:pt x="1821" y="134"/>
                    <a:pt x="1443" y="0"/>
                    <a:pt x="11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28"/>
            <p:cNvSpPr/>
            <p:nvPr/>
          </p:nvSpPr>
          <p:spPr>
            <a:xfrm>
              <a:off x="7611465" y="570970"/>
              <a:ext cx="159012" cy="116549"/>
            </a:xfrm>
            <a:custGeom>
              <a:avLst/>
              <a:gdLst/>
              <a:ahLst/>
              <a:cxnLst/>
              <a:rect l="l" t="t" r="r" b="b"/>
              <a:pathLst>
                <a:path w="4224" h="3096" extrusionOk="0">
                  <a:moveTo>
                    <a:pt x="3903" y="209"/>
                  </a:moveTo>
                  <a:cubicBezTo>
                    <a:pt x="3510" y="969"/>
                    <a:pt x="3571" y="1816"/>
                    <a:pt x="2763" y="2344"/>
                  </a:cubicBezTo>
                  <a:cubicBezTo>
                    <a:pt x="2400" y="2562"/>
                    <a:pt x="1781" y="2858"/>
                    <a:pt x="1291" y="2858"/>
                  </a:cubicBezTo>
                  <a:cubicBezTo>
                    <a:pt x="881" y="2858"/>
                    <a:pt x="561" y="2650"/>
                    <a:pt x="561" y="2010"/>
                  </a:cubicBezTo>
                  <a:cubicBezTo>
                    <a:pt x="561" y="724"/>
                    <a:pt x="2803" y="235"/>
                    <a:pt x="3903" y="209"/>
                  </a:cubicBezTo>
                  <a:close/>
                  <a:moveTo>
                    <a:pt x="4073" y="1"/>
                  </a:moveTo>
                  <a:cubicBezTo>
                    <a:pt x="4060" y="1"/>
                    <a:pt x="4046" y="4"/>
                    <a:pt x="4034" y="10"/>
                  </a:cubicBezTo>
                  <a:lnTo>
                    <a:pt x="4034" y="10"/>
                  </a:lnTo>
                  <a:cubicBezTo>
                    <a:pt x="2738" y="32"/>
                    <a:pt x="1" y="738"/>
                    <a:pt x="394" y="2444"/>
                  </a:cubicBezTo>
                  <a:cubicBezTo>
                    <a:pt x="510" y="2926"/>
                    <a:pt x="892" y="3096"/>
                    <a:pt x="1317" y="3096"/>
                  </a:cubicBezTo>
                  <a:cubicBezTo>
                    <a:pt x="1628" y="3096"/>
                    <a:pt x="1961" y="3005"/>
                    <a:pt x="2229" y="2878"/>
                  </a:cubicBezTo>
                  <a:cubicBezTo>
                    <a:pt x="2696" y="2678"/>
                    <a:pt x="3163" y="2344"/>
                    <a:pt x="3497" y="1944"/>
                  </a:cubicBezTo>
                  <a:cubicBezTo>
                    <a:pt x="3915" y="1462"/>
                    <a:pt x="3837" y="762"/>
                    <a:pt x="4129" y="205"/>
                  </a:cubicBezTo>
                  <a:lnTo>
                    <a:pt x="4129" y="205"/>
                  </a:lnTo>
                  <a:cubicBezTo>
                    <a:pt x="4223" y="177"/>
                    <a:pt x="4220" y="28"/>
                    <a:pt x="4118" y="11"/>
                  </a:cubicBezTo>
                  <a:lnTo>
                    <a:pt x="4118" y="11"/>
                  </a:lnTo>
                  <a:cubicBezTo>
                    <a:pt x="4104" y="4"/>
                    <a:pt x="4088" y="1"/>
                    <a:pt x="40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28"/>
            <p:cNvSpPr/>
            <p:nvPr/>
          </p:nvSpPr>
          <p:spPr>
            <a:xfrm>
              <a:off x="7850289" y="496959"/>
              <a:ext cx="19161" cy="55752"/>
            </a:xfrm>
            <a:custGeom>
              <a:avLst/>
              <a:gdLst/>
              <a:ahLst/>
              <a:cxnLst/>
              <a:rect l="l" t="t" r="r" b="b"/>
              <a:pathLst>
                <a:path w="509" h="1481" extrusionOk="0">
                  <a:moveTo>
                    <a:pt x="133" y="1"/>
                  </a:moveTo>
                  <a:cubicBezTo>
                    <a:pt x="69" y="1"/>
                    <a:pt x="1" y="58"/>
                    <a:pt x="21" y="140"/>
                  </a:cubicBezTo>
                  <a:lnTo>
                    <a:pt x="288" y="1408"/>
                  </a:lnTo>
                  <a:cubicBezTo>
                    <a:pt x="301" y="1459"/>
                    <a:pt x="338" y="1481"/>
                    <a:pt x="377" y="1481"/>
                  </a:cubicBezTo>
                  <a:cubicBezTo>
                    <a:pt x="440" y="1481"/>
                    <a:pt x="509" y="1424"/>
                    <a:pt x="488" y="1341"/>
                  </a:cubicBezTo>
                  <a:lnTo>
                    <a:pt x="222" y="74"/>
                  </a:lnTo>
                  <a:cubicBezTo>
                    <a:pt x="209" y="23"/>
                    <a:pt x="172" y="1"/>
                    <a:pt x="1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28"/>
            <p:cNvSpPr/>
            <p:nvPr/>
          </p:nvSpPr>
          <p:spPr>
            <a:xfrm>
              <a:off x="7886730" y="486945"/>
              <a:ext cx="19124" cy="47019"/>
            </a:xfrm>
            <a:custGeom>
              <a:avLst/>
              <a:gdLst/>
              <a:ahLst/>
              <a:cxnLst/>
              <a:rect l="l" t="t" r="r" b="b"/>
              <a:pathLst>
                <a:path w="508" h="1249" extrusionOk="0">
                  <a:moveTo>
                    <a:pt x="132" y="0"/>
                  </a:moveTo>
                  <a:cubicBezTo>
                    <a:pt x="69" y="0"/>
                    <a:pt x="0" y="57"/>
                    <a:pt x="21" y="140"/>
                  </a:cubicBezTo>
                  <a:cubicBezTo>
                    <a:pt x="87" y="473"/>
                    <a:pt x="188" y="840"/>
                    <a:pt x="288" y="1174"/>
                  </a:cubicBezTo>
                  <a:cubicBezTo>
                    <a:pt x="301" y="1227"/>
                    <a:pt x="341" y="1248"/>
                    <a:pt x="382" y="1248"/>
                  </a:cubicBezTo>
                  <a:cubicBezTo>
                    <a:pt x="444" y="1248"/>
                    <a:pt x="508" y="1200"/>
                    <a:pt x="488" y="1140"/>
                  </a:cubicBezTo>
                  <a:cubicBezTo>
                    <a:pt x="388" y="773"/>
                    <a:pt x="321" y="440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28"/>
            <p:cNvSpPr/>
            <p:nvPr/>
          </p:nvSpPr>
          <p:spPr>
            <a:xfrm>
              <a:off x="7921138" y="483708"/>
              <a:ext cx="19839" cy="50633"/>
            </a:xfrm>
            <a:custGeom>
              <a:avLst/>
              <a:gdLst/>
              <a:ahLst/>
              <a:cxnLst/>
              <a:rect l="l" t="t" r="r" b="b"/>
              <a:pathLst>
                <a:path w="527" h="1345" extrusionOk="0">
                  <a:moveTo>
                    <a:pt x="124" y="1"/>
                  </a:moveTo>
                  <a:cubicBezTo>
                    <a:pt x="58" y="1"/>
                    <a:pt x="0" y="45"/>
                    <a:pt x="41" y="125"/>
                  </a:cubicBezTo>
                  <a:cubicBezTo>
                    <a:pt x="141" y="492"/>
                    <a:pt x="241" y="893"/>
                    <a:pt x="308" y="1260"/>
                  </a:cubicBezTo>
                  <a:cubicBezTo>
                    <a:pt x="322" y="1318"/>
                    <a:pt x="369" y="1345"/>
                    <a:pt x="414" y="1345"/>
                  </a:cubicBezTo>
                  <a:cubicBezTo>
                    <a:pt x="472" y="1345"/>
                    <a:pt x="526" y="1301"/>
                    <a:pt x="508" y="1226"/>
                  </a:cubicBezTo>
                  <a:cubicBezTo>
                    <a:pt x="408" y="826"/>
                    <a:pt x="374" y="459"/>
                    <a:pt x="241" y="59"/>
                  </a:cubicBezTo>
                  <a:cubicBezTo>
                    <a:pt x="215" y="19"/>
                    <a:pt x="167" y="1"/>
                    <a:pt x="12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28"/>
            <p:cNvSpPr/>
            <p:nvPr/>
          </p:nvSpPr>
          <p:spPr>
            <a:xfrm>
              <a:off x="7453014" y="799855"/>
              <a:ext cx="35198" cy="26389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28"/>
            <p:cNvSpPr/>
            <p:nvPr/>
          </p:nvSpPr>
          <p:spPr>
            <a:xfrm>
              <a:off x="7538395" y="772223"/>
              <a:ext cx="30191" cy="25147"/>
            </a:xfrm>
            <a:custGeom>
              <a:avLst/>
              <a:gdLst/>
              <a:ahLst/>
              <a:cxnLst/>
              <a:rect l="l" t="t" r="r" b="b"/>
              <a:pathLst>
                <a:path w="802" h="668" extrusionOk="0">
                  <a:moveTo>
                    <a:pt x="401" y="0"/>
                  </a:moveTo>
                  <a:cubicBezTo>
                    <a:pt x="0" y="34"/>
                    <a:pt x="0" y="634"/>
                    <a:pt x="401" y="667"/>
                  </a:cubicBezTo>
                  <a:cubicBezTo>
                    <a:pt x="801" y="634"/>
                    <a:pt x="801" y="34"/>
                    <a:pt x="4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28"/>
            <p:cNvSpPr/>
            <p:nvPr/>
          </p:nvSpPr>
          <p:spPr>
            <a:xfrm>
              <a:off x="7517050" y="833736"/>
              <a:ext cx="31434" cy="26427"/>
            </a:xfrm>
            <a:custGeom>
              <a:avLst/>
              <a:gdLst/>
              <a:ahLst/>
              <a:cxnLst/>
              <a:rect l="l" t="t" r="r" b="b"/>
              <a:pathLst>
                <a:path w="835" h="702" extrusionOk="0">
                  <a:moveTo>
                    <a:pt x="434" y="1"/>
                  </a:moveTo>
                  <a:cubicBezTo>
                    <a:pt x="0" y="67"/>
                    <a:pt x="0" y="668"/>
                    <a:pt x="434" y="701"/>
                  </a:cubicBezTo>
                  <a:cubicBezTo>
                    <a:pt x="834" y="668"/>
                    <a:pt x="834" y="67"/>
                    <a:pt x="4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28"/>
            <p:cNvSpPr/>
            <p:nvPr/>
          </p:nvSpPr>
          <p:spPr>
            <a:xfrm>
              <a:off x="8470163" y="1637431"/>
              <a:ext cx="33956" cy="25147"/>
            </a:xfrm>
            <a:custGeom>
              <a:avLst/>
              <a:gdLst/>
              <a:ahLst/>
              <a:cxnLst/>
              <a:rect l="l" t="t" r="r" b="b"/>
              <a:pathLst>
                <a:path w="902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01" y="667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28"/>
            <p:cNvSpPr/>
            <p:nvPr/>
          </p:nvSpPr>
          <p:spPr>
            <a:xfrm>
              <a:off x="8553059" y="1651247"/>
              <a:ext cx="35198" cy="25147"/>
            </a:xfrm>
            <a:custGeom>
              <a:avLst/>
              <a:gdLst/>
              <a:ahLst/>
              <a:cxnLst/>
              <a:rect l="l" t="t" r="r" b="b"/>
              <a:pathLst>
                <a:path w="935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28"/>
            <p:cNvSpPr/>
            <p:nvPr/>
          </p:nvSpPr>
          <p:spPr>
            <a:xfrm>
              <a:off x="7837264" y="1425185"/>
              <a:ext cx="41485" cy="33956"/>
            </a:xfrm>
            <a:custGeom>
              <a:avLst/>
              <a:gdLst/>
              <a:ahLst/>
              <a:cxnLst/>
              <a:rect l="l" t="t" r="r" b="b"/>
              <a:pathLst>
                <a:path w="1102" h="902" extrusionOk="0">
                  <a:moveTo>
                    <a:pt x="534" y="1"/>
                  </a:moveTo>
                  <a:cubicBezTo>
                    <a:pt x="0" y="34"/>
                    <a:pt x="0" y="868"/>
                    <a:pt x="534" y="902"/>
                  </a:cubicBezTo>
                  <a:cubicBezTo>
                    <a:pt x="1101" y="868"/>
                    <a:pt x="1101" y="34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28"/>
            <p:cNvSpPr/>
            <p:nvPr/>
          </p:nvSpPr>
          <p:spPr>
            <a:xfrm>
              <a:off x="7509520" y="317616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28"/>
            <p:cNvSpPr/>
            <p:nvPr/>
          </p:nvSpPr>
          <p:spPr>
            <a:xfrm>
              <a:off x="9011395" y="1612321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01" y="0"/>
                  </a:moveTo>
                  <a:cubicBezTo>
                    <a:pt x="0" y="0"/>
                    <a:pt x="0" y="934"/>
                    <a:pt x="601" y="934"/>
                  </a:cubicBezTo>
                  <a:cubicBezTo>
                    <a:pt x="1235" y="901"/>
                    <a:pt x="1235" y="0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28"/>
            <p:cNvSpPr/>
            <p:nvPr/>
          </p:nvSpPr>
          <p:spPr>
            <a:xfrm>
              <a:off x="7200600" y="544919"/>
              <a:ext cx="69116" cy="51536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28"/>
            <p:cNvSpPr/>
            <p:nvPr/>
          </p:nvSpPr>
          <p:spPr>
            <a:xfrm>
              <a:off x="7547166" y="1465391"/>
              <a:ext cx="69116" cy="51498"/>
            </a:xfrm>
            <a:custGeom>
              <a:avLst/>
              <a:gdLst/>
              <a:ahLst/>
              <a:cxnLst/>
              <a:rect l="l" t="t" r="r" b="b"/>
              <a:pathLst>
                <a:path w="1836" h="1368" extrusionOk="0">
                  <a:moveTo>
                    <a:pt x="902" y="0"/>
                  </a:moveTo>
                  <a:cubicBezTo>
                    <a:pt x="1" y="0"/>
                    <a:pt x="1" y="1368"/>
                    <a:pt x="902" y="1368"/>
                  </a:cubicBezTo>
                  <a:cubicBezTo>
                    <a:pt x="1836" y="1368"/>
                    <a:pt x="1836" y="0"/>
                    <a:pt x="90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28"/>
            <p:cNvSpPr/>
            <p:nvPr/>
          </p:nvSpPr>
          <p:spPr>
            <a:xfrm>
              <a:off x="8912198" y="2015242"/>
              <a:ext cx="70246" cy="6708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28"/>
            <p:cNvSpPr/>
            <p:nvPr/>
          </p:nvSpPr>
          <p:spPr>
            <a:xfrm>
              <a:off x="7329951" y="257345"/>
              <a:ext cx="74123" cy="68363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6" name="Google Shape;4246;p28"/>
          <p:cNvGrpSpPr/>
          <p:nvPr/>
        </p:nvGrpSpPr>
        <p:grpSpPr>
          <a:xfrm>
            <a:off x="-121466" y="4133192"/>
            <a:ext cx="2356135" cy="2787547"/>
            <a:chOff x="-91100" y="3099894"/>
            <a:chExt cx="1767101" cy="2090660"/>
          </a:xfrm>
        </p:grpSpPr>
        <p:sp>
          <p:nvSpPr>
            <p:cNvPr id="4247" name="Google Shape;4247;p28"/>
            <p:cNvSpPr/>
            <p:nvPr/>
          </p:nvSpPr>
          <p:spPr>
            <a:xfrm>
              <a:off x="407830" y="4738761"/>
              <a:ext cx="1019227" cy="403329"/>
            </a:xfrm>
            <a:custGeom>
              <a:avLst/>
              <a:gdLst/>
              <a:ahLst/>
              <a:cxnLst/>
              <a:rect l="l" t="t" r="r" b="b"/>
              <a:pathLst>
                <a:path w="28136" h="11134" extrusionOk="0">
                  <a:moveTo>
                    <a:pt x="19627" y="262"/>
                  </a:moveTo>
                  <a:cubicBezTo>
                    <a:pt x="21916" y="262"/>
                    <a:pt x="24139" y="1115"/>
                    <a:pt x="26201" y="2031"/>
                  </a:cubicBezTo>
                  <a:cubicBezTo>
                    <a:pt x="26635" y="2198"/>
                    <a:pt x="27035" y="2398"/>
                    <a:pt x="27402" y="2665"/>
                  </a:cubicBezTo>
                  <a:cubicBezTo>
                    <a:pt x="27502" y="2732"/>
                    <a:pt x="27969" y="2965"/>
                    <a:pt x="27769" y="3165"/>
                  </a:cubicBezTo>
                  <a:cubicBezTo>
                    <a:pt x="27535" y="3399"/>
                    <a:pt x="27269" y="3632"/>
                    <a:pt x="27002" y="3832"/>
                  </a:cubicBezTo>
                  <a:cubicBezTo>
                    <a:pt x="26068" y="4500"/>
                    <a:pt x="25067" y="5100"/>
                    <a:pt x="24033" y="5634"/>
                  </a:cubicBezTo>
                  <a:cubicBezTo>
                    <a:pt x="21865" y="6935"/>
                    <a:pt x="19863" y="8302"/>
                    <a:pt x="17462" y="9170"/>
                  </a:cubicBezTo>
                  <a:cubicBezTo>
                    <a:pt x="14439" y="10300"/>
                    <a:pt x="11119" y="10935"/>
                    <a:pt x="7835" y="10935"/>
                  </a:cubicBezTo>
                  <a:cubicBezTo>
                    <a:pt x="6080" y="10935"/>
                    <a:pt x="4335" y="10754"/>
                    <a:pt x="2651" y="10370"/>
                  </a:cubicBezTo>
                  <a:cubicBezTo>
                    <a:pt x="1830" y="10181"/>
                    <a:pt x="1039" y="9962"/>
                    <a:pt x="278" y="9656"/>
                  </a:cubicBezTo>
                  <a:lnTo>
                    <a:pt x="278" y="9656"/>
                  </a:lnTo>
                  <a:cubicBezTo>
                    <a:pt x="1028" y="9285"/>
                    <a:pt x="1491" y="8562"/>
                    <a:pt x="2084" y="7969"/>
                  </a:cubicBezTo>
                  <a:cubicBezTo>
                    <a:pt x="3018" y="7068"/>
                    <a:pt x="3985" y="6234"/>
                    <a:pt x="5019" y="5434"/>
                  </a:cubicBezTo>
                  <a:cubicBezTo>
                    <a:pt x="5987" y="4600"/>
                    <a:pt x="7021" y="3866"/>
                    <a:pt x="8088" y="3199"/>
                  </a:cubicBezTo>
                  <a:cubicBezTo>
                    <a:pt x="9289" y="2498"/>
                    <a:pt x="10590" y="2098"/>
                    <a:pt x="11891" y="1564"/>
                  </a:cubicBezTo>
                  <a:cubicBezTo>
                    <a:pt x="14293" y="597"/>
                    <a:pt x="16894" y="297"/>
                    <a:pt x="19496" y="263"/>
                  </a:cubicBezTo>
                  <a:cubicBezTo>
                    <a:pt x="19540" y="263"/>
                    <a:pt x="19584" y="262"/>
                    <a:pt x="19627" y="262"/>
                  </a:cubicBezTo>
                  <a:close/>
                  <a:moveTo>
                    <a:pt x="19044" y="1"/>
                  </a:moveTo>
                  <a:cubicBezTo>
                    <a:pt x="17372" y="1"/>
                    <a:pt x="15674" y="258"/>
                    <a:pt x="14126" y="630"/>
                  </a:cubicBezTo>
                  <a:cubicBezTo>
                    <a:pt x="12658" y="1030"/>
                    <a:pt x="11224" y="1531"/>
                    <a:pt x="9856" y="2165"/>
                  </a:cubicBezTo>
                  <a:cubicBezTo>
                    <a:pt x="8589" y="2665"/>
                    <a:pt x="7354" y="3332"/>
                    <a:pt x="6287" y="4166"/>
                  </a:cubicBezTo>
                  <a:cubicBezTo>
                    <a:pt x="5153" y="5000"/>
                    <a:pt x="4052" y="5867"/>
                    <a:pt x="3018" y="6801"/>
                  </a:cubicBezTo>
                  <a:cubicBezTo>
                    <a:pt x="2551" y="7201"/>
                    <a:pt x="2051" y="7668"/>
                    <a:pt x="1617" y="8135"/>
                  </a:cubicBezTo>
                  <a:cubicBezTo>
                    <a:pt x="1183" y="8602"/>
                    <a:pt x="783" y="9203"/>
                    <a:pt x="116" y="9470"/>
                  </a:cubicBezTo>
                  <a:cubicBezTo>
                    <a:pt x="70" y="9500"/>
                    <a:pt x="66" y="9558"/>
                    <a:pt x="88" y="9605"/>
                  </a:cubicBezTo>
                  <a:lnTo>
                    <a:pt x="88" y="9605"/>
                  </a:lnTo>
                  <a:cubicBezTo>
                    <a:pt x="8" y="9636"/>
                    <a:pt x="0" y="9776"/>
                    <a:pt x="82" y="9803"/>
                  </a:cubicBezTo>
                  <a:lnTo>
                    <a:pt x="116" y="9803"/>
                  </a:lnTo>
                  <a:cubicBezTo>
                    <a:pt x="2539" y="10736"/>
                    <a:pt x="5101" y="11134"/>
                    <a:pt x="7673" y="11134"/>
                  </a:cubicBezTo>
                  <a:cubicBezTo>
                    <a:pt x="10163" y="11134"/>
                    <a:pt x="12664" y="10760"/>
                    <a:pt x="15060" y="10137"/>
                  </a:cubicBezTo>
                  <a:cubicBezTo>
                    <a:pt x="17562" y="9503"/>
                    <a:pt x="19930" y="8502"/>
                    <a:pt x="22098" y="7135"/>
                  </a:cubicBezTo>
                  <a:cubicBezTo>
                    <a:pt x="23166" y="6468"/>
                    <a:pt x="24233" y="5800"/>
                    <a:pt x="25300" y="5167"/>
                  </a:cubicBezTo>
                  <a:cubicBezTo>
                    <a:pt x="26335" y="4600"/>
                    <a:pt x="27269" y="3932"/>
                    <a:pt x="28102" y="3165"/>
                  </a:cubicBezTo>
                  <a:cubicBezTo>
                    <a:pt x="28136" y="3099"/>
                    <a:pt x="28136" y="3032"/>
                    <a:pt x="28102" y="2998"/>
                  </a:cubicBezTo>
                  <a:cubicBezTo>
                    <a:pt x="27469" y="2398"/>
                    <a:pt x="26701" y="1931"/>
                    <a:pt x="25868" y="1631"/>
                  </a:cubicBezTo>
                  <a:cubicBezTo>
                    <a:pt x="24733" y="1164"/>
                    <a:pt x="23599" y="764"/>
                    <a:pt x="22465" y="430"/>
                  </a:cubicBezTo>
                  <a:cubicBezTo>
                    <a:pt x="21378" y="127"/>
                    <a:pt x="20217" y="1"/>
                    <a:pt x="1904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8" name="Google Shape;4248;p28"/>
            <p:cNvSpPr/>
            <p:nvPr/>
          </p:nvSpPr>
          <p:spPr>
            <a:xfrm>
              <a:off x="407540" y="4848379"/>
              <a:ext cx="1012271" cy="244446"/>
            </a:xfrm>
            <a:custGeom>
              <a:avLst/>
              <a:gdLst/>
              <a:ahLst/>
              <a:cxnLst/>
              <a:rect l="l" t="t" r="r" b="b"/>
              <a:pathLst>
                <a:path w="27944" h="6748" extrusionOk="0">
                  <a:moveTo>
                    <a:pt x="27142" y="1"/>
                  </a:moveTo>
                  <a:cubicBezTo>
                    <a:pt x="25158" y="1"/>
                    <a:pt x="23155" y="133"/>
                    <a:pt x="21206" y="373"/>
                  </a:cubicBezTo>
                  <a:cubicBezTo>
                    <a:pt x="18770" y="706"/>
                    <a:pt x="16435" y="1574"/>
                    <a:pt x="14100" y="2241"/>
                  </a:cubicBezTo>
                  <a:cubicBezTo>
                    <a:pt x="9397" y="3608"/>
                    <a:pt x="4827" y="5243"/>
                    <a:pt x="124" y="6544"/>
                  </a:cubicBezTo>
                  <a:cubicBezTo>
                    <a:pt x="1" y="6575"/>
                    <a:pt x="20" y="6748"/>
                    <a:pt x="155" y="6748"/>
                  </a:cubicBezTo>
                  <a:cubicBezTo>
                    <a:pt x="166" y="6748"/>
                    <a:pt x="178" y="6747"/>
                    <a:pt x="191" y="6744"/>
                  </a:cubicBezTo>
                  <a:cubicBezTo>
                    <a:pt x="4760" y="5510"/>
                    <a:pt x="9264" y="3842"/>
                    <a:pt x="13834" y="2541"/>
                  </a:cubicBezTo>
                  <a:cubicBezTo>
                    <a:pt x="16102" y="1907"/>
                    <a:pt x="18303" y="1107"/>
                    <a:pt x="20638" y="673"/>
                  </a:cubicBezTo>
                  <a:cubicBezTo>
                    <a:pt x="22665" y="359"/>
                    <a:pt x="24716" y="192"/>
                    <a:pt x="26770" y="192"/>
                  </a:cubicBezTo>
                  <a:cubicBezTo>
                    <a:pt x="27117" y="192"/>
                    <a:pt x="27464" y="196"/>
                    <a:pt x="27810" y="206"/>
                  </a:cubicBezTo>
                  <a:cubicBezTo>
                    <a:pt x="27944" y="206"/>
                    <a:pt x="27944" y="6"/>
                    <a:pt x="27810" y="6"/>
                  </a:cubicBezTo>
                  <a:cubicBezTo>
                    <a:pt x="27588" y="2"/>
                    <a:pt x="27365" y="1"/>
                    <a:pt x="2714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28"/>
            <p:cNvSpPr/>
            <p:nvPr/>
          </p:nvSpPr>
          <p:spPr>
            <a:xfrm>
              <a:off x="1158778" y="4760062"/>
              <a:ext cx="132294" cy="184494"/>
            </a:xfrm>
            <a:custGeom>
              <a:avLst/>
              <a:gdLst/>
              <a:ahLst/>
              <a:cxnLst/>
              <a:rect l="l" t="t" r="r" b="b"/>
              <a:pathLst>
                <a:path w="3652" h="5093" extrusionOk="0">
                  <a:moveTo>
                    <a:pt x="1951" y="1"/>
                  </a:moveTo>
                  <a:cubicBezTo>
                    <a:pt x="1919" y="1"/>
                    <a:pt x="1888" y="13"/>
                    <a:pt x="1869" y="42"/>
                  </a:cubicBezTo>
                  <a:cubicBezTo>
                    <a:pt x="1435" y="676"/>
                    <a:pt x="1035" y="1343"/>
                    <a:pt x="601" y="1977"/>
                  </a:cubicBezTo>
                  <a:cubicBezTo>
                    <a:pt x="501" y="2144"/>
                    <a:pt x="1" y="2744"/>
                    <a:pt x="167" y="3011"/>
                  </a:cubicBezTo>
                  <a:cubicBezTo>
                    <a:pt x="868" y="4078"/>
                    <a:pt x="2436" y="4379"/>
                    <a:pt x="3436" y="5079"/>
                  </a:cubicBezTo>
                  <a:cubicBezTo>
                    <a:pt x="3455" y="5088"/>
                    <a:pt x="3473" y="5092"/>
                    <a:pt x="3490" y="5092"/>
                  </a:cubicBezTo>
                  <a:cubicBezTo>
                    <a:pt x="3593" y="5092"/>
                    <a:pt x="3651" y="4936"/>
                    <a:pt x="3536" y="4879"/>
                  </a:cubicBezTo>
                  <a:cubicBezTo>
                    <a:pt x="2602" y="4245"/>
                    <a:pt x="1435" y="3945"/>
                    <a:pt x="601" y="3178"/>
                  </a:cubicBezTo>
                  <a:cubicBezTo>
                    <a:pt x="101" y="2744"/>
                    <a:pt x="801" y="2044"/>
                    <a:pt x="1068" y="1677"/>
                  </a:cubicBezTo>
                  <a:cubicBezTo>
                    <a:pt x="1435" y="1210"/>
                    <a:pt x="1702" y="643"/>
                    <a:pt x="2035" y="142"/>
                  </a:cubicBezTo>
                  <a:cubicBezTo>
                    <a:pt x="2106" y="71"/>
                    <a:pt x="2027" y="1"/>
                    <a:pt x="195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28"/>
            <p:cNvSpPr/>
            <p:nvPr/>
          </p:nvSpPr>
          <p:spPr>
            <a:xfrm>
              <a:off x="971493" y="4745571"/>
              <a:ext cx="167070" cy="290995"/>
            </a:xfrm>
            <a:custGeom>
              <a:avLst/>
              <a:gdLst/>
              <a:ahLst/>
              <a:cxnLst/>
              <a:rect l="l" t="t" r="r" b="b"/>
              <a:pathLst>
                <a:path w="4612" h="8033" extrusionOk="0">
                  <a:moveTo>
                    <a:pt x="2020" y="0"/>
                  </a:moveTo>
                  <a:cubicBezTo>
                    <a:pt x="1976" y="0"/>
                    <a:pt x="1928" y="22"/>
                    <a:pt x="1902" y="75"/>
                  </a:cubicBezTo>
                  <a:cubicBezTo>
                    <a:pt x="1601" y="1043"/>
                    <a:pt x="1234" y="1977"/>
                    <a:pt x="801" y="2877"/>
                  </a:cubicBezTo>
                  <a:cubicBezTo>
                    <a:pt x="534" y="3378"/>
                    <a:pt x="0" y="4178"/>
                    <a:pt x="234" y="4779"/>
                  </a:cubicBezTo>
                  <a:cubicBezTo>
                    <a:pt x="434" y="5379"/>
                    <a:pt x="1234" y="5879"/>
                    <a:pt x="1701" y="6213"/>
                  </a:cubicBezTo>
                  <a:cubicBezTo>
                    <a:pt x="2535" y="6913"/>
                    <a:pt x="3569" y="7280"/>
                    <a:pt x="4370" y="8014"/>
                  </a:cubicBezTo>
                  <a:cubicBezTo>
                    <a:pt x="4389" y="8027"/>
                    <a:pt x="4410" y="8032"/>
                    <a:pt x="4431" y="8032"/>
                  </a:cubicBezTo>
                  <a:cubicBezTo>
                    <a:pt x="4522" y="8032"/>
                    <a:pt x="4612" y="7929"/>
                    <a:pt x="4503" y="7847"/>
                  </a:cubicBezTo>
                  <a:lnTo>
                    <a:pt x="4537" y="7847"/>
                  </a:lnTo>
                  <a:cubicBezTo>
                    <a:pt x="3870" y="7247"/>
                    <a:pt x="3036" y="7013"/>
                    <a:pt x="2369" y="6446"/>
                  </a:cubicBezTo>
                  <a:cubicBezTo>
                    <a:pt x="1668" y="6013"/>
                    <a:pt x="1001" y="5446"/>
                    <a:pt x="467" y="4779"/>
                  </a:cubicBezTo>
                  <a:cubicBezTo>
                    <a:pt x="67" y="4245"/>
                    <a:pt x="968" y="2977"/>
                    <a:pt x="1234" y="2477"/>
                  </a:cubicBezTo>
                  <a:cubicBezTo>
                    <a:pt x="1601" y="1710"/>
                    <a:pt x="1868" y="909"/>
                    <a:pt x="2102" y="109"/>
                  </a:cubicBezTo>
                  <a:cubicBezTo>
                    <a:pt x="2142" y="49"/>
                    <a:pt x="2086" y="0"/>
                    <a:pt x="202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28"/>
            <p:cNvSpPr/>
            <p:nvPr/>
          </p:nvSpPr>
          <p:spPr>
            <a:xfrm>
              <a:off x="774501" y="4803025"/>
              <a:ext cx="161201" cy="304073"/>
            </a:xfrm>
            <a:custGeom>
              <a:avLst/>
              <a:gdLst/>
              <a:ahLst/>
              <a:cxnLst/>
              <a:rect l="l" t="t" r="r" b="b"/>
              <a:pathLst>
                <a:path w="4450" h="8394" extrusionOk="0">
                  <a:moveTo>
                    <a:pt x="971" y="1"/>
                  </a:moveTo>
                  <a:cubicBezTo>
                    <a:pt x="905" y="1"/>
                    <a:pt x="822" y="87"/>
                    <a:pt x="868" y="157"/>
                  </a:cubicBezTo>
                  <a:cubicBezTo>
                    <a:pt x="1168" y="891"/>
                    <a:pt x="701" y="1825"/>
                    <a:pt x="501" y="2525"/>
                  </a:cubicBezTo>
                  <a:cubicBezTo>
                    <a:pt x="268" y="3159"/>
                    <a:pt x="1" y="3893"/>
                    <a:pt x="68" y="4560"/>
                  </a:cubicBezTo>
                  <a:cubicBezTo>
                    <a:pt x="168" y="5294"/>
                    <a:pt x="768" y="5427"/>
                    <a:pt x="1335" y="5828"/>
                  </a:cubicBezTo>
                  <a:cubicBezTo>
                    <a:pt x="1836" y="6228"/>
                    <a:pt x="2303" y="6662"/>
                    <a:pt x="2736" y="7162"/>
                  </a:cubicBezTo>
                  <a:cubicBezTo>
                    <a:pt x="3170" y="7596"/>
                    <a:pt x="3770" y="7896"/>
                    <a:pt x="4204" y="8363"/>
                  </a:cubicBezTo>
                  <a:cubicBezTo>
                    <a:pt x="4226" y="8385"/>
                    <a:pt x="4250" y="8394"/>
                    <a:pt x="4275" y="8394"/>
                  </a:cubicBezTo>
                  <a:cubicBezTo>
                    <a:pt x="4364" y="8394"/>
                    <a:pt x="4449" y="8275"/>
                    <a:pt x="4371" y="8196"/>
                  </a:cubicBezTo>
                  <a:cubicBezTo>
                    <a:pt x="4037" y="7896"/>
                    <a:pt x="3670" y="7596"/>
                    <a:pt x="3303" y="7329"/>
                  </a:cubicBezTo>
                  <a:cubicBezTo>
                    <a:pt x="2803" y="6929"/>
                    <a:pt x="2336" y="6495"/>
                    <a:pt x="1902" y="6028"/>
                  </a:cubicBezTo>
                  <a:cubicBezTo>
                    <a:pt x="1602" y="5761"/>
                    <a:pt x="1269" y="5528"/>
                    <a:pt x="935" y="5327"/>
                  </a:cubicBezTo>
                  <a:cubicBezTo>
                    <a:pt x="301" y="4994"/>
                    <a:pt x="234" y="4527"/>
                    <a:pt x="335" y="3893"/>
                  </a:cubicBezTo>
                  <a:cubicBezTo>
                    <a:pt x="501" y="2726"/>
                    <a:pt x="1569" y="1224"/>
                    <a:pt x="1035" y="57"/>
                  </a:cubicBezTo>
                  <a:cubicBezTo>
                    <a:pt x="1025" y="17"/>
                    <a:pt x="1000" y="1"/>
                    <a:pt x="97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28"/>
            <p:cNvSpPr/>
            <p:nvPr/>
          </p:nvSpPr>
          <p:spPr>
            <a:xfrm>
              <a:off x="578776" y="4916011"/>
              <a:ext cx="156311" cy="226153"/>
            </a:xfrm>
            <a:custGeom>
              <a:avLst/>
              <a:gdLst/>
              <a:ahLst/>
              <a:cxnLst/>
              <a:rect l="l" t="t" r="r" b="b"/>
              <a:pathLst>
                <a:path w="4315" h="6243" extrusionOk="0">
                  <a:moveTo>
                    <a:pt x="791" y="1"/>
                  </a:moveTo>
                  <a:cubicBezTo>
                    <a:pt x="750" y="1"/>
                    <a:pt x="713" y="23"/>
                    <a:pt x="701" y="74"/>
                  </a:cubicBezTo>
                  <a:cubicBezTo>
                    <a:pt x="500" y="1008"/>
                    <a:pt x="0" y="2509"/>
                    <a:pt x="400" y="3443"/>
                  </a:cubicBezTo>
                  <a:cubicBezTo>
                    <a:pt x="634" y="4010"/>
                    <a:pt x="1268" y="4310"/>
                    <a:pt x="1768" y="4577"/>
                  </a:cubicBezTo>
                  <a:cubicBezTo>
                    <a:pt x="2602" y="5010"/>
                    <a:pt x="3403" y="5544"/>
                    <a:pt x="4103" y="6211"/>
                  </a:cubicBezTo>
                  <a:cubicBezTo>
                    <a:pt x="4117" y="6233"/>
                    <a:pt x="4137" y="6242"/>
                    <a:pt x="4157" y="6242"/>
                  </a:cubicBezTo>
                  <a:cubicBezTo>
                    <a:pt x="4230" y="6242"/>
                    <a:pt x="4315" y="6123"/>
                    <a:pt x="4236" y="6045"/>
                  </a:cubicBezTo>
                  <a:cubicBezTo>
                    <a:pt x="3736" y="5578"/>
                    <a:pt x="3202" y="5144"/>
                    <a:pt x="2635" y="4777"/>
                  </a:cubicBezTo>
                  <a:cubicBezTo>
                    <a:pt x="2002" y="4477"/>
                    <a:pt x="1401" y="4110"/>
                    <a:pt x="834" y="3709"/>
                  </a:cubicBezTo>
                  <a:cubicBezTo>
                    <a:pt x="33" y="3009"/>
                    <a:pt x="701" y="1041"/>
                    <a:pt x="934" y="140"/>
                  </a:cubicBezTo>
                  <a:cubicBezTo>
                    <a:pt x="934" y="58"/>
                    <a:pt x="858" y="1"/>
                    <a:pt x="79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28"/>
            <p:cNvSpPr/>
            <p:nvPr/>
          </p:nvSpPr>
          <p:spPr>
            <a:xfrm>
              <a:off x="-59258" y="3558760"/>
              <a:ext cx="706931" cy="1176262"/>
            </a:xfrm>
            <a:custGeom>
              <a:avLst/>
              <a:gdLst/>
              <a:ahLst/>
              <a:cxnLst/>
              <a:rect l="l" t="t" r="r" b="b"/>
              <a:pathLst>
                <a:path w="19515" h="32471" extrusionOk="0">
                  <a:moveTo>
                    <a:pt x="13443" y="1"/>
                  </a:moveTo>
                  <a:cubicBezTo>
                    <a:pt x="11003" y="1"/>
                    <a:pt x="9082" y="5832"/>
                    <a:pt x="8173" y="7586"/>
                  </a:cubicBezTo>
                  <a:cubicBezTo>
                    <a:pt x="7512" y="6672"/>
                    <a:pt x="6791" y="4628"/>
                    <a:pt x="5364" y="4628"/>
                  </a:cubicBezTo>
                  <a:cubicBezTo>
                    <a:pt x="5280" y="4628"/>
                    <a:pt x="5193" y="4635"/>
                    <a:pt x="5104" y="4650"/>
                  </a:cubicBezTo>
                  <a:cubicBezTo>
                    <a:pt x="3770" y="4917"/>
                    <a:pt x="3636" y="7452"/>
                    <a:pt x="3503" y="8486"/>
                  </a:cubicBezTo>
                  <a:cubicBezTo>
                    <a:pt x="3370" y="9921"/>
                    <a:pt x="3370" y="11422"/>
                    <a:pt x="3503" y="12856"/>
                  </a:cubicBezTo>
                  <a:cubicBezTo>
                    <a:pt x="3703" y="14090"/>
                    <a:pt x="4204" y="15358"/>
                    <a:pt x="4204" y="16559"/>
                  </a:cubicBezTo>
                  <a:cubicBezTo>
                    <a:pt x="3510" y="15981"/>
                    <a:pt x="2657" y="14683"/>
                    <a:pt x="1832" y="14683"/>
                  </a:cubicBezTo>
                  <a:cubicBezTo>
                    <a:pt x="1466" y="14683"/>
                    <a:pt x="1106" y="14938"/>
                    <a:pt x="768" y="15625"/>
                  </a:cubicBezTo>
                  <a:cubicBezTo>
                    <a:pt x="1" y="17059"/>
                    <a:pt x="1402" y="30135"/>
                    <a:pt x="1869" y="32470"/>
                  </a:cubicBezTo>
                  <a:lnTo>
                    <a:pt x="1902" y="32470"/>
                  </a:lnTo>
                  <a:cubicBezTo>
                    <a:pt x="3670" y="30669"/>
                    <a:pt x="8974" y="26366"/>
                    <a:pt x="10675" y="24898"/>
                  </a:cubicBezTo>
                  <a:cubicBezTo>
                    <a:pt x="12209" y="23597"/>
                    <a:pt x="13644" y="22196"/>
                    <a:pt x="15011" y="20695"/>
                  </a:cubicBezTo>
                  <a:cubicBezTo>
                    <a:pt x="15845" y="19861"/>
                    <a:pt x="17546" y="18227"/>
                    <a:pt x="17747" y="17026"/>
                  </a:cubicBezTo>
                  <a:cubicBezTo>
                    <a:pt x="17980" y="15158"/>
                    <a:pt x="14945" y="14858"/>
                    <a:pt x="13644" y="14658"/>
                  </a:cubicBezTo>
                  <a:cubicBezTo>
                    <a:pt x="14878" y="13557"/>
                    <a:pt x="19514" y="11522"/>
                    <a:pt x="18314" y="9220"/>
                  </a:cubicBezTo>
                  <a:cubicBezTo>
                    <a:pt x="17889" y="8457"/>
                    <a:pt x="16628" y="8211"/>
                    <a:pt x="15311" y="8211"/>
                  </a:cubicBezTo>
                  <a:cubicBezTo>
                    <a:pt x="14038" y="8211"/>
                    <a:pt x="12714" y="8440"/>
                    <a:pt x="12042" y="8653"/>
                  </a:cubicBezTo>
                  <a:cubicBezTo>
                    <a:pt x="13077" y="7386"/>
                    <a:pt x="17079" y="381"/>
                    <a:pt x="13644" y="14"/>
                  </a:cubicBezTo>
                  <a:cubicBezTo>
                    <a:pt x="13576" y="5"/>
                    <a:pt x="13510" y="1"/>
                    <a:pt x="1344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28"/>
            <p:cNvSpPr/>
            <p:nvPr/>
          </p:nvSpPr>
          <p:spPr>
            <a:xfrm>
              <a:off x="-77805" y="4090909"/>
              <a:ext cx="900698" cy="1099646"/>
            </a:xfrm>
            <a:custGeom>
              <a:avLst/>
              <a:gdLst/>
              <a:ahLst/>
              <a:cxnLst/>
              <a:rect l="l" t="t" r="r" b="b"/>
              <a:pathLst>
                <a:path w="24864" h="30356" extrusionOk="0">
                  <a:moveTo>
                    <a:pt x="22148" y="0"/>
                  </a:moveTo>
                  <a:cubicBezTo>
                    <a:pt x="20644" y="0"/>
                    <a:pt x="19058" y="478"/>
                    <a:pt x="17725" y="868"/>
                  </a:cubicBezTo>
                  <a:cubicBezTo>
                    <a:pt x="17603" y="929"/>
                    <a:pt x="17648" y="1073"/>
                    <a:pt x="17732" y="1073"/>
                  </a:cubicBezTo>
                  <a:cubicBezTo>
                    <a:pt x="17741" y="1073"/>
                    <a:pt x="17749" y="1071"/>
                    <a:pt x="17758" y="1068"/>
                  </a:cubicBezTo>
                  <a:cubicBezTo>
                    <a:pt x="19197" y="669"/>
                    <a:pt x="20679" y="247"/>
                    <a:pt x="22170" y="247"/>
                  </a:cubicBezTo>
                  <a:cubicBezTo>
                    <a:pt x="22544" y="247"/>
                    <a:pt x="22920" y="274"/>
                    <a:pt x="23295" y="334"/>
                  </a:cubicBezTo>
                  <a:cubicBezTo>
                    <a:pt x="23729" y="401"/>
                    <a:pt x="24129" y="535"/>
                    <a:pt x="24496" y="735"/>
                  </a:cubicBezTo>
                  <a:cubicBezTo>
                    <a:pt x="24663" y="835"/>
                    <a:pt x="23762" y="2202"/>
                    <a:pt x="23662" y="2336"/>
                  </a:cubicBezTo>
                  <a:cubicBezTo>
                    <a:pt x="23062" y="3437"/>
                    <a:pt x="22495" y="4537"/>
                    <a:pt x="21961" y="5672"/>
                  </a:cubicBezTo>
                  <a:cubicBezTo>
                    <a:pt x="20060" y="9708"/>
                    <a:pt x="18892" y="14011"/>
                    <a:pt x="17391" y="18247"/>
                  </a:cubicBezTo>
                  <a:cubicBezTo>
                    <a:pt x="16090" y="21983"/>
                    <a:pt x="14556" y="25786"/>
                    <a:pt x="10853" y="27687"/>
                  </a:cubicBezTo>
                  <a:cubicBezTo>
                    <a:pt x="9252" y="28421"/>
                    <a:pt x="7618" y="29022"/>
                    <a:pt x="5916" y="29455"/>
                  </a:cubicBezTo>
                  <a:cubicBezTo>
                    <a:pt x="4812" y="29789"/>
                    <a:pt x="3538" y="30122"/>
                    <a:pt x="2315" y="30122"/>
                  </a:cubicBezTo>
                  <a:cubicBezTo>
                    <a:pt x="1580" y="30122"/>
                    <a:pt x="863" y="30002"/>
                    <a:pt x="212" y="29689"/>
                  </a:cubicBezTo>
                  <a:cubicBezTo>
                    <a:pt x="191" y="29678"/>
                    <a:pt x="170" y="29673"/>
                    <a:pt x="151" y="29673"/>
                  </a:cubicBezTo>
                  <a:cubicBezTo>
                    <a:pt x="53" y="29673"/>
                    <a:pt x="0" y="29800"/>
                    <a:pt x="112" y="29856"/>
                  </a:cubicBezTo>
                  <a:cubicBezTo>
                    <a:pt x="856" y="30213"/>
                    <a:pt x="1658" y="30356"/>
                    <a:pt x="2483" y="30356"/>
                  </a:cubicBezTo>
                  <a:cubicBezTo>
                    <a:pt x="4580" y="30356"/>
                    <a:pt x="6823" y="29435"/>
                    <a:pt x="8618" y="28788"/>
                  </a:cubicBezTo>
                  <a:cubicBezTo>
                    <a:pt x="10019" y="28355"/>
                    <a:pt x="11320" y="27754"/>
                    <a:pt x="12521" y="26920"/>
                  </a:cubicBezTo>
                  <a:cubicBezTo>
                    <a:pt x="13655" y="26053"/>
                    <a:pt x="14589" y="24952"/>
                    <a:pt x="15323" y="23684"/>
                  </a:cubicBezTo>
                  <a:cubicBezTo>
                    <a:pt x="16157" y="22150"/>
                    <a:pt x="16858" y="20549"/>
                    <a:pt x="17425" y="18881"/>
                  </a:cubicBezTo>
                  <a:cubicBezTo>
                    <a:pt x="18158" y="16880"/>
                    <a:pt x="18792" y="14845"/>
                    <a:pt x="19459" y="12843"/>
                  </a:cubicBezTo>
                  <a:cubicBezTo>
                    <a:pt x="20794" y="8640"/>
                    <a:pt x="22595" y="4604"/>
                    <a:pt x="24830" y="835"/>
                  </a:cubicBezTo>
                  <a:cubicBezTo>
                    <a:pt x="24863" y="801"/>
                    <a:pt x="24863" y="735"/>
                    <a:pt x="24797" y="701"/>
                  </a:cubicBezTo>
                  <a:cubicBezTo>
                    <a:pt x="24000" y="188"/>
                    <a:pt x="23090" y="0"/>
                    <a:pt x="2214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28"/>
            <p:cNvSpPr/>
            <p:nvPr/>
          </p:nvSpPr>
          <p:spPr>
            <a:xfrm>
              <a:off x="-91100" y="4117389"/>
              <a:ext cx="916094" cy="1039259"/>
            </a:xfrm>
            <a:custGeom>
              <a:avLst/>
              <a:gdLst/>
              <a:ahLst/>
              <a:cxnLst/>
              <a:rect l="l" t="t" r="r" b="b"/>
              <a:pathLst>
                <a:path w="25289" h="28689" extrusionOk="0">
                  <a:moveTo>
                    <a:pt x="25122" y="0"/>
                  </a:moveTo>
                  <a:cubicBezTo>
                    <a:pt x="25114" y="0"/>
                    <a:pt x="25106" y="2"/>
                    <a:pt x="25097" y="4"/>
                  </a:cubicBezTo>
                  <a:lnTo>
                    <a:pt x="25097" y="37"/>
                  </a:lnTo>
                  <a:cubicBezTo>
                    <a:pt x="23896" y="304"/>
                    <a:pt x="22995" y="1271"/>
                    <a:pt x="22095" y="2005"/>
                  </a:cubicBezTo>
                  <a:cubicBezTo>
                    <a:pt x="20827" y="3006"/>
                    <a:pt x="19626" y="4073"/>
                    <a:pt x="18525" y="5274"/>
                  </a:cubicBezTo>
                  <a:cubicBezTo>
                    <a:pt x="16357" y="7609"/>
                    <a:pt x="14523" y="10211"/>
                    <a:pt x="13055" y="13046"/>
                  </a:cubicBezTo>
                  <a:cubicBezTo>
                    <a:pt x="11487" y="16049"/>
                    <a:pt x="9853" y="18951"/>
                    <a:pt x="7618" y="21519"/>
                  </a:cubicBezTo>
                  <a:cubicBezTo>
                    <a:pt x="6450" y="22853"/>
                    <a:pt x="5216" y="24088"/>
                    <a:pt x="3982" y="25322"/>
                  </a:cubicBezTo>
                  <a:cubicBezTo>
                    <a:pt x="2714" y="26556"/>
                    <a:pt x="1347" y="27390"/>
                    <a:pt x="79" y="28524"/>
                  </a:cubicBezTo>
                  <a:cubicBezTo>
                    <a:pt x="1" y="28576"/>
                    <a:pt x="85" y="28689"/>
                    <a:pt x="173" y="28689"/>
                  </a:cubicBezTo>
                  <a:cubicBezTo>
                    <a:pt x="198" y="28689"/>
                    <a:pt x="224" y="28680"/>
                    <a:pt x="246" y="28658"/>
                  </a:cubicBezTo>
                  <a:cubicBezTo>
                    <a:pt x="1413" y="27590"/>
                    <a:pt x="2781" y="26823"/>
                    <a:pt x="3882" y="25689"/>
                  </a:cubicBezTo>
                  <a:cubicBezTo>
                    <a:pt x="5016" y="24588"/>
                    <a:pt x="6250" y="23320"/>
                    <a:pt x="7351" y="22120"/>
                  </a:cubicBezTo>
                  <a:cubicBezTo>
                    <a:pt x="9486" y="19718"/>
                    <a:pt x="11287" y="17049"/>
                    <a:pt x="12721" y="14181"/>
                  </a:cubicBezTo>
                  <a:cubicBezTo>
                    <a:pt x="14122" y="11345"/>
                    <a:pt x="15857" y="8677"/>
                    <a:pt x="17925" y="6275"/>
                  </a:cubicBezTo>
                  <a:cubicBezTo>
                    <a:pt x="18926" y="5107"/>
                    <a:pt x="19993" y="4007"/>
                    <a:pt x="21161" y="3039"/>
                  </a:cubicBezTo>
                  <a:cubicBezTo>
                    <a:pt x="21728" y="2539"/>
                    <a:pt x="22328" y="2105"/>
                    <a:pt x="22929" y="1638"/>
                  </a:cubicBezTo>
                  <a:cubicBezTo>
                    <a:pt x="23629" y="1071"/>
                    <a:pt x="24230" y="437"/>
                    <a:pt x="25164" y="237"/>
                  </a:cubicBezTo>
                  <a:cubicBezTo>
                    <a:pt x="25288" y="206"/>
                    <a:pt x="25238" y="0"/>
                    <a:pt x="2512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6" name="Google Shape;4256;p28"/>
            <p:cNvSpPr/>
            <p:nvPr/>
          </p:nvSpPr>
          <p:spPr>
            <a:xfrm>
              <a:off x="703210" y="4096958"/>
              <a:ext cx="62887" cy="116355"/>
            </a:xfrm>
            <a:custGeom>
              <a:avLst/>
              <a:gdLst/>
              <a:ahLst/>
              <a:cxnLst/>
              <a:rect l="l" t="t" r="r" b="b"/>
              <a:pathLst>
                <a:path w="1736" h="3212" extrusionOk="0">
                  <a:moveTo>
                    <a:pt x="118" y="1"/>
                  </a:moveTo>
                  <a:cubicBezTo>
                    <a:pt x="59" y="1"/>
                    <a:pt x="1" y="34"/>
                    <a:pt x="1" y="101"/>
                  </a:cubicBezTo>
                  <a:cubicBezTo>
                    <a:pt x="68" y="1001"/>
                    <a:pt x="68" y="1902"/>
                    <a:pt x="1" y="2803"/>
                  </a:cubicBezTo>
                  <a:cubicBezTo>
                    <a:pt x="1" y="2836"/>
                    <a:pt x="68" y="2903"/>
                    <a:pt x="134" y="2903"/>
                  </a:cubicBezTo>
                  <a:cubicBezTo>
                    <a:pt x="298" y="2903"/>
                    <a:pt x="1042" y="3104"/>
                    <a:pt x="1362" y="3104"/>
                  </a:cubicBezTo>
                  <a:cubicBezTo>
                    <a:pt x="1434" y="3104"/>
                    <a:pt x="1484" y="3094"/>
                    <a:pt x="1502" y="3070"/>
                  </a:cubicBezTo>
                  <a:lnTo>
                    <a:pt x="1502" y="3070"/>
                  </a:lnTo>
                  <a:cubicBezTo>
                    <a:pt x="1455" y="3140"/>
                    <a:pt x="1524" y="3211"/>
                    <a:pt x="1593" y="3211"/>
                  </a:cubicBezTo>
                  <a:cubicBezTo>
                    <a:pt x="1621" y="3211"/>
                    <a:pt x="1649" y="3199"/>
                    <a:pt x="1669" y="3170"/>
                  </a:cubicBezTo>
                  <a:lnTo>
                    <a:pt x="1702" y="3170"/>
                  </a:lnTo>
                  <a:cubicBezTo>
                    <a:pt x="1735" y="3136"/>
                    <a:pt x="1735" y="3070"/>
                    <a:pt x="1702" y="3036"/>
                  </a:cubicBezTo>
                  <a:cubicBezTo>
                    <a:pt x="1435" y="2803"/>
                    <a:pt x="801" y="2769"/>
                    <a:pt x="435" y="2736"/>
                  </a:cubicBezTo>
                  <a:lnTo>
                    <a:pt x="201" y="2703"/>
                  </a:lnTo>
                  <a:cubicBezTo>
                    <a:pt x="268" y="2436"/>
                    <a:pt x="268" y="2169"/>
                    <a:pt x="268" y="1902"/>
                  </a:cubicBezTo>
                  <a:cubicBezTo>
                    <a:pt x="268" y="1302"/>
                    <a:pt x="268" y="701"/>
                    <a:pt x="234" y="101"/>
                  </a:cubicBezTo>
                  <a:cubicBezTo>
                    <a:pt x="234" y="34"/>
                    <a:pt x="176" y="1"/>
                    <a:pt x="11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7" name="Google Shape;4257;p28"/>
            <p:cNvSpPr/>
            <p:nvPr/>
          </p:nvSpPr>
          <p:spPr>
            <a:xfrm>
              <a:off x="528822" y="4180421"/>
              <a:ext cx="186160" cy="154753"/>
            </a:xfrm>
            <a:custGeom>
              <a:avLst/>
              <a:gdLst/>
              <a:ahLst/>
              <a:cxnLst/>
              <a:rect l="l" t="t" r="r" b="b"/>
              <a:pathLst>
                <a:path w="5139" h="4272" extrusionOk="0">
                  <a:moveTo>
                    <a:pt x="143" y="0"/>
                  </a:moveTo>
                  <a:cubicBezTo>
                    <a:pt x="64" y="0"/>
                    <a:pt x="0" y="113"/>
                    <a:pt x="78" y="165"/>
                  </a:cubicBezTo>
                  <a:cubicBezTo>
                    <a:pt x="945" y="999"/>
                    <a:pt x="1046" y="2467"/>
                    <a:pt x="1312" y="3568"/>
                  </a:cubicBezTo>
                  <a:cubicBezTo>
                    <a:pt x="1346" y="3601"/>
                    <a:pt x="1379" y="3634"/>
                    <a:pt x="1412" y="3634"/>
                  </a:cubicBezTo>
                  <a:cubicBezTo>
                    <a:pt x="2580" y="3901"/>
                    <a:pt x="3781" y="4101"/>
                    <a:pt x="4982" y="4268"/>
                  </a:cubicBezTo>
                  <a:cubicBezTo>
                    <a:pt x="4992" y="4271"/>
                    <a:pt x="5001" y="4272"/>
                    <a:pt x="5010" y="4272"/>
                  </a:cubicBezTo>
                  <a:cubicBezTo>
                    <a:pt x="5119" y="4272"/>
                    <a:pt x="5138" y="4099"/>
                    <a:pt x="5015" y="4068"/>
                  </a:cubicBezTo>
                  <a:lnTo>
                    <a:pt x="5048" y="4068"/>
                  </a:lnTo>
                  <a:cubicBezTo>
                    <a:pt x="4348" y="3968"/>
                    <a:pt x="3647" y="3834"/>
                    <a:pt x="2947" y="3734"/>
                  </a:cubicBezTo>
                  <a:cubicBezTo>
                    <a:pt x="2547" y="3668"/>
                    <a:pt x="2180" y="3568"/>
                    <a:pt x="1779" y="3501"/>
                  </a:cubicBezTo>
                  <a:cubicBezTo>
                    <a:pt x="1379" y="3434"/>
                    <a:pt x="1412" y="3034"/>
                    <a:pt x="1346" y="2734"/>
                  </a:cubicBezTo>
                  <a:cubicBezTo>
                    <a:pt x="1146" y="1800"/>
                    <a:pt x="945" y="699"/>
                    <a:pt x="212" y="32"/>
                  </a:cubicBezTo>
                  <a:cubicBezTo>
                    <a:pt x="189" y="10"/>
                    <a:pt x="166" y="0"/>
                    <a:pt x="14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28"/>
            <p:cNvSpPr/>
            <p:nvPr/>
          </p:nvSpPr>
          <p:spPr>
            <a:xfrm>
              <a:off x="377871" y="4303515"/>
              <a:ext cx="279476" cy="171707"/>
            </a:xfrm>
            <a:custGeom>
              <a:avLst/>
              <a:gdLst/>
              <a:ahLst/>
              <a:cxnLst/>
              <a:rect l="l" t="t" r="r" b="b"/>
              <a:pathLst>
                <a:path w="7715" h="4740" extrusionOk="0">
                  <a:moveTo>
                    <a:pt x="146" y="1"/>
                  </a:moveTo>
                  <a:cubicBezTo>
                    <a:pt x="76" y="1"/>
                    <a:pt x="0" y="94"/>
                    <a:pt x="76" y="170"/>
                  </a:cubicBezTo>
                  <a:cubicBezTo>
                    <a:pt x="1143" y="1437"/>
                    <a:pt x="1677" y="3005"/>
                    <a:pt x="2144" y="4606"/>
                  </a:cubicBezTo>
                  <a:cubicBezTo>
                    <a:pt x="2144" y="4639"/>
                    <a:pt x="2210" y="4673"/>
                    <a:pt x="2244" y="4673"/>
                  </a:cubicBezTo>
                  <a:cubicBezTo>
                    <a:pt x="4045" y="4739"/>
                    <a:pt x="5813" y="4739"/>
                    <a:pt x="7614" y="4739"/>
                  </a:cubicBezTo>
                  <a:cubicBezTo>
                    <a:pt x="7714" y="4706"/>
                    <a:pt x="7714" y="4539"/>
                    <a:pt x="7614" y="4506"/>
                  </a:cubicBezTo>
                  <a:lnTo>
                    <a:pt x="4579" y="4506"/>
                  </a:lnTo>
                  <a:cubicBezTo>
                    <a:pt x="4145" y="4506"/>
                    <a:pt x="3678" y="4473"/>
                    <a:pt x="3244" y="4473"/>
                  </a:cubicBezTo>
                  <a:cubicBezTo>
                    <a:pt x="2577" y="4473"/>
                    <a:pt x="2310" y="4473"/>
                    <a:pt x="2110" y="3772"/>
                  </a:cubicBezTo>
                  <a:cubicBezTo>
                    <a:pt x="1743" y="2404"/>
                    <a:pt x="1110" y="1137"/>
                    <a:pt x="209" y="36"/>
                  </a:cubicBezTo>
                  <a:cubicBezTo>
                    <a:pt x="192" y="11"/>
                    <a:pt x="169" y="1"/>
                    <a:pt x="146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28"/>
            <p:cNvSpPr/>
            <p:nvPr/>
          </p:nvSpPr>
          <p:spPr>
            <a:xfrm>
              <a:off x="241194" y="4447474"/>
              <a:ext cx="361417" cy="220393"/>
            </a:xfrm>
            <a:custGeom>
              <a:avLst/>
              <a:gdLst/>
              <a:ahLst/>
              <a:cxnLst/>
              <a:rect l="l" t="t" r="r" b="b"/>
              <a:pathLst>
                <a:path w="9977" h="6084" extrusionOk="0">
                  <a:moveTo>
                    <a:pt x="175" y="1"/>
                  </a:moveTo>
                  <a:cubicBezTo>
                    <a:pt x="86" y="1"/>
                    <a:pt x="1" y="120"/>
                    <a:pt x="79" y="198"/>
                  </a:cubicBezTo>
                  <a:cubicBezTo>
                    <a:pt x="1514" y="1866"/>
                    <a:pt x="2014" y="4068"/>
                    <a:pt x="2881" y="6036"/>
                  </a:cubicBezTo>
                  <a:cubicBezTo>
                    <a:pt x="2881" y="6059"/>
                    <a:pt x="2915" y="6083"/>
                    <a:pt x="2946" y="6083"/>
                  </a:cubicBezTo>
                  <a:cubicBezTo>
                    <a:pt x="2959" y="6083"/>
                    <a:pt x="2971" y="6079"/>
                    <a:pt x="2981" y="6069"/>
                  </a:cubicBezTo>
                  <a:cubicBezTo>
                    <a:pt x="5250" y="5602"/>
                    <a:pt x="7585" y="5869"/>
                    <a:pt x="9853" y="5369"/>
                  </a:cubicBezTo>
                  <a:cubicBezTo>
                    <a:pt x="9976" y="5338"/>
                    <a:pt x="9957" y="5165"/>
                    <a:pt x="9848" y="5165"/>
                  </a:cubicBezTo>
                  <a:cubicBezTo>
                    <a:pt x="9839" y="5165"/>
                    <a:pt x="9830" y="5166"/>
                    <a:pt x="9819" y="5169"/>
                  </a:cubicBezTo>
                  <a:cubicBezTo>
                    <a:pt x="8519" y="5402"/>
                    <a:pt x="7251" y="5536"/>
                    <a:pt x="5950" y="5536"/>
                  </a:cubicBezTo>
                  <a:cubicBezTo>
                    <a:pt x="5350" y="5569"/>
                    <a:pt x="4749" y="5602"/>
                    <a:pt x="4149" y="5669"/>
                  </a:cubicBezTo>
                  <a:cubicBezTo>
                    <a:pt x="3869" y="5700"/>
                    <a:pt x="3619" y="5774"/>
                    <a:pt x="3400" y="5774"/>
                  </a:cubicBezTo>
                  <a:cubicBezTo>
                    <a:pt x="3150" y="5774"/>
                    <a:pt x="2942" y="5676"/>
                    <a:pt x="2781" y="5302"/>
                  </a:cubicBezTo>
                  <a:cubicBezTo>
                    <a:pt x="2047" y="3467"/>
                    <a:pt x="1514" y="1533"/>
                    <a:pt x="246" y="32"/>
                  </a:cubicBezTo>
                  <a:cubicBezTo>
                    <a:pt x="224" y="10"/>
                    <a:pt x="199" y="1"/>
                    <a:pt x="17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28"/>
            <p:cNvSpPr/>
            <p:nvPr/>
          </p:nvSpPr>
          <p:spPr>
            <a:xfrm>
              <a:off x="110638" y="4595200"/>
              <a:ext cx="412567" cy="251293"/>
            </a:xfrm>
            <a:custGeom>
              <a:avLst/>
              <a:gdLst/>
              <a:ahLst/>
              <a:cxnLst/>
              <a:rect l="l" t="t" r="r" b="b"/>
              <a:pathLst>
                <a:path w="11389" h="6937" extrusionOk="0">
                  <a:moveTo>
                    <a:pt x="162" y="0"/>
                  </a:moveTo>
                  <a:cubicBezTo>
                    <a:pt x="84" y="0"/>
                    <a:pt x="1" y="87"/>
                    <a:pt x="47" y="157"/>
                  </a:cubicBezTo>
                  <a:cubicBezTo>
                    <a:pt x="648" y="1491"/>
                    <a:pt x="1382" y="2758"/>
                    <a:pt x="2015" y="4093"/>
                  </a:cubicBezTo>
                  <a:cubicBezTo>
                    <a:pt x="2349" y="4727"/>
                    <a:pt x="2682" y="5394"/>
                    <a:pt x="2983" y="6061"/>
                  </a:cubicBezTo>
                  <a:cubicBezTo>
                    <a:pt x="3083" y="6328"/>
                    <a:pt x="3316" y="6595"/>
                    <a:pt x="3583" y="6761"/>
                  </a:cubicBezTo>
                  <a:cubicBezTo>
                    <a:pt x="3887" y="6872"/>
                    <a:pt x="4214" y="6937"/>
                    <a:pt x="4545" y="6937"/>
                  </a:cubicBezTo>
                  <a:cubicBezTo>
                    <a:pt x="4613" y="6937"/>
                    <a:pt x="4682" y="6934"/>
                    <a:pt x="4751" y="6928"/>
                  </a:cubicBezTo>
                  <a:cubicBezTo>
                    <a:pt x="5451" y="6928"/>
                    <a:pt x="6152" y="6895"/>
                    <a:pt x="6852" y="6895"/>
                  </a:cubicBezTo>
                  <a:cubicBezTo>
                    <a:pt x="8320" y="6895"/>
                    <a:pt x="9754" y="6828"/>
                    <a:pt x="11222" y="6828"/>
                  </a:cubicBezTo>
                  <a:cubicBezTo>
                    <a:pt x="11389" y="6828"/>
                    <a:pt x="11389" y="6628"/>
                    <a:pt x="11222" y="6628"/>
                  </a:cubicBezTo>
                  <a:cubicBezTo>
                    <a:pt x="10021" y="6628"/>
                    <a:pt x="8854" y="6661"/>
                    <a:pt x="7686" y="6695"/>
                  </a:cubicBezTo>
                  <a:lnTo>
                    <a:pt x="5718" y="6695"/>
                  </a:lnTo>
                  <a:cubicBezTo>
                    <a:pt x="5493" y="6718"/>
                    <a:pt x="5269" y="6729"/>
                    <a:pt x="5046" y="6729"/>
                  </a:cubicBezTo>
                  <a:cubicBezTo>
                    <a:pt x="4639" y="6729"/>
                    <a:pt x="4238" y="6693"/>
                    <a:pt x="3850" y="6628"/>
                  </a:cubicBezTo>
                  <a:cubicBezTo>
                    <a:pt x="3350" y="6494"/>
                    <a:pt x="3183" y="6027"/>
                    <a:pt x="3016" y="5594"/>
                  </a:cubicBezTo>
                  <a:cubicBezTo>
                    <a:pt x="2716" y="4960"/>
                    <a:pt x="2382" y="4360"/>
                    <a:pt x="2082" y="3692"/>
                  </a:cubicBezTo>
                  <a:cubicBezTo>
                    <a:pt x="1482" y="2492"/>
                    <a:pt x="814" y="1291"/>
                    <a:pt x="247" y="57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28"/>
            <p:cNvSpPr/>
            <p:nvPr/>
          </p:nvSpPr>
          <p:spPr>
            <a:xfrm>
              <a:off x="18409" y="4669462"/>
              <a:ext cx="405358" cy="351672"/>
            </a:xfrm>
            <a:custGeom>
              <a:avLst/>
              <a:gdLst/>
              <a:ahLst/>
              <a:cxnLst/>
              <a:rect l="l" t="t" r="r" b="b"/>
              <a:pathLst>
                <a:path w="11190" h="9708" extrusionOk="0">
                  <a:moveTo>
                    <a:pt x="151" y="1"/>
                  </a:moveTo>
                  <a:cubicBezTo>
                    <a:pt x="80" y="1"/>
                    <a:pt x="1" y="79"/>
                    <a:pt x="25" y="175"/>
                  </a:cubicBezTo>
                  <a:cubicBezTo>
                    <a:pt x="392" y="942"/>
                    <a:pt x="625" y="1743"/>
                    <a:pt x="792" y="2543"/>
                  </a:cubicBezTo>
                  <a:cubicBezTo>
                    <a:pt x="1025" y="3510"/>
                    <a:pt x="1326" y="4478"/>
                    <a:pt x="1593" y="5412"/>
                  </a:cubicBezTo>
                  <a:cubicBezTo>
                    <a:pt x="1793" y="6046"/>
                    <a:pt x="1993" y="6646"/>
                    <a:pt x="2126" y="7280"/>
                  </a:cubicBezTo>
                  <a:cubicBezTo>
                    <a:pt x="2226" y="7647"/>
                    <a:pt x="2293" y="8180"/>
                    <a:pt x="2627" y="8414"/>
                  </a:cubicBezTo>
                  <a:cubicBezTo>
                    <a:pt x="3094" y="8681"/>
                    <a:pt x="3627" y="8848"/>
                    <a:pt x="4161" y="8948"/>
                  </a:cubicBezTo>
                  <a:cubicBezTo>
                    <a:pt x="4995" y="9114"/>
                    <a:pt x="5829" y="9315"/>
                    <a:pt x="6663" y="9448"/>
                  </a:cubicBezTo>
                  <a:cubicBezTo>
                    <a:pt x="7520" y="9623"/>
                    <a:pt x="8377" y="9708"/>
                    <a:pt x="9233" y="9708"/>
                  </a:cubicBezTo>
                  <a:cubicBezTo>
                    <a:pt x="9844" y="9708"/>
                    <a:pt x="10455" y="9665"/>
                    <a:pt x="11066" y="9581"/>
                  </a:cubicBezTo>
                  <a:cubicBezTo>
                    <a:pt x="11189" y="9551"/>
                    <a:pt x="11142" y="9378"/>
                    <a:pt x="11029" y="9378"/>
                  </a:cubicBezTo>
                  <a:cubicBezTo>
                    <a:pt x="11019" y="9378"/>
                    <a:pt x="11009" y="9379"/>
                    <a:pt x="10999" y="9381"/>
                  </a:cubicBezTo>
                  <a:lnTo>
                    <a:pt x="10999" y="9348"/>
                  </a:lnTo>
                  <a:cubicBezTo>
                    <a:pt x="10374" y="9443"/>
                    <a:pt x="9749" y="9488"/>
                    <a:pt x="9129" y="9488"/>
                  </a:cubicBezTo>
                  <a:cubicBezTo>
                    <a:pt x="8226" y="9488"/>
                    <a:pt x="7333" y="9392"/>
                    <a:pt x="6463" y="9215"/>
                  </a:cubicBezTo>
                  <a:cubicBezTo>
                    <a:pt x="5796" y="9081"/>
                    <a:pt x="5128" y="8948"/>
                    <a:pt x="4461" y="8781"/>
                  </a:cubicBezTo>
                  <a:cubicBezTo>
                    <a:pt x="3794" y="8614"/>
                    <a:pt x="2727" y="8547"/>
                    <a:pt x="2493" y="7780"/>
                  </a:cubicBezTo>
                  <a:cubicBezTo>
                    <a:pt x="2326" y="7313"/>
                    <a:pt x="2260" y="6813"/>
                    <a:pt x="2126" y="6312"/>
                  </a:cubicBezTo>
                  <a:cubicBezTo>
                    <a:pt x="1926" y="5612"/>
                    <a:pt x="1659" y="4911"/>
                    <a:pt x="1459" y="4211"/>
                  </a:cubicBezTo>
                  <a:cubicBezTo>
                    <a:pt x="1092" y="2843"/>
                    <a:pt x="859" y="1309"/>
                    <a:pt x="225" y="41"/>
                  </a:cubicBezTo>
                  <a:cubicBezTo>
                    <a:pt x="206" y="13"/>
                    <a:pt x="179" y="1"/>
                    <a:pt x="15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28"/>
            <p:cNvSpPr/>
            <p:nvPr/>
          </p:nvSpPr>
          <p:spPr>
            <a:xfrm>
              <a:off x="210221" y="3294388"/>
              <a:ext cx="48360" cy="591373"/>
            </a:xfrm>
            <a:custGeom>
              <a:avLst/>
              <a:gdLst/>
              <a:ahLst/>
              <a:cxnLst/>
              <a:rect l="l" t="t" r="r" b="b"/>
              <a:pathLst>
                <a:path w="1335" h="16325" extrusionOk="0">
                  <a:moveTo>
                    <a:pt x="512" y="0"/>
                  </a:moveTo>
                  <a:cubicBezTo>
                    <a:pt x="448" y="0"/>
                    <a:pt x="380" y="57"/>
                    <a:pt x="400" y="140"/>
                  </a:cubicBezTo>
                  <a:cubicBezTo>
                    <a:pt x="801" y="1441"/>
                    <a:pt x="934" y="2808"/>
                    <a:pt x="867" y="4176"/>
                  </a:cubicBezTo>
                  <a:cubicBezTo>
                    <a:pt x="801" y="5510"/>
                    <a:pt x="467" y="6811"/>
                    <a:pt x="300" y="8146"/>
                  </a:cubicBezTo>
                  <a:cubicBezTo>
                    <a:pt x="0" y="10881"/>
                    <a:pt x="367" y="13549"/>
                    <a:pt x="901" y="16251"/>
                  </a:cubicBezTo>
                  <a:cubicBezTo>
                    <a:pt x="914" y="16302"/>
                    <a:pt x="951" y="16324"/>
                    <a:pt x="990" y="16324"/>
                  </a:cubicBezTo>
                  <a:cubicBezTo>
                    <a:pt x="1053" y="16324"/>
                    <a:pt x="1122" y="16267"/>
                    <a:pt x="1101" y="16185"/>
                  </a:cubicBezTo>
                  <a:cubicBezTo>
                    <a:pt x="534" y="13316"/>
                    <a:pt x="167" y="10447"/>
                    <a:pt x="601" y="7512"/>
                  </a:cubicBezTo>
                  <a:cubicBezTo>
                    <a:pt x="1001" y="4977"/>
                    <a:pt x="1334" y="2608"/>
                    <a:pt x="601" y="73"/>
                  </a:cubicBezTo>
                  <a:cubicBezTo>
                    <a:pt x="588" y="22"/>
                    <a:pt x="551" y="0"/>
                    <a:pt x="51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28"/>
            <p:cNvSpPr/>
            <p:nvPr/>
          </p:nvSpPr>
          <p:spPr>
            <a:xfrm>
              <a:off x="163092" y="3329055"/>
              <a:ext cx="86542" cy="86542"/>
            </a:xfrm>
            <a:custGeom>
              <a:avLst/>
              <a:gdLst/>
              <a:ahLst/>
              <a:cxnLst/>
              <a:rect l="l" t="t" r="r" b="b"/>
              <a:pathLst>
                <a:path w="2389" h="2389" extrusionOk="0">
                  <a:moveTo>
                    <a:pt x="766" y="230"/>
                  </a:moveTo>
                  <a:cubicBezTo>
                    <a:pt x="814" y="230"/>
                    <a:pt x="861" y="237"/>
                    <a:pt x="901" y="250"/>
                  </a:cubicBezTo>
                  <a:cubicBezTo>
                    <a:pt x="1168" y="317"/>
                    <a:pt x="1368" y="617"/>
                    <a:pt x="1535" y="851"/>
                  </a:cubicBezTo>
                  <a:cubicBezTo>
                    <a:pt x="1761" y="1218"/>
                    <a:pt x="1939" y="1609"/>
                    <a:pt x="2029" y="2044"/>
                  </a:cubicBezTo>
                  <a:lnTo>
                    <a:pt x="2029" y="2044"/>
                  </a:lnTo>
                  <a:cubicBezTo>
                    <a:pt x="1777" y="1920"/>
                    <a:pt x="1529" y="1762"/>
                    <a:pt x="1301" y="1585"/>
                  </a:cubicBezTo>
                  <a:cubicBezTo>
                    <a:pt x="901" y="1351"/>
                    <a:pt x="567" y="984"/>
                    <a:pt x="401" y="551"/>
                  </a:cubicBezTo>
                  <a:cubicBezTo>
                    <a:pt x="347" y="337"/>
                    <a:pt x="571" y="230"/>
                    <a:pt x="766" y="230"/>
                  </a:cubicBezTo>
                  <a:close/>
                  <a:moveTo>
                    <a:pt x="689" y="1"/>
                  </a:moveTo>
                  <a:cubicBezTo>
                    <a:pt x="529" y="1"/>
                    <a:pt x="379" y="71"/>
                    <a:pt x="267" y="250"/>
                  </a:cubicBezTo>
                  <a:cubicBezTo>
                    <a:pt x="0" y="684"/>
                    <a:pt x="501" y="1184"/>
                    <a:pt x="801" y="1451"/>
                  </a:cubicBezTo>
                  <a:cubicBezTo>
                    <a:pt x="1163" y="1814"/>
                    <a:pt x="1580" y="2094"/>
                    <a:pt x="2077" y="2317"/>
                  </a:cubicBezTo>
                  <a:lnTo>
                    <a:pt x="2077" y="2317"/>
                  </a:lnTo>
                  <a:cubicBezTo>
                    <a:pt x="2097" y="2352"/>
                    <a:pt x="2149" y="2373"/>
                    <a:pt x="2197" y="2373"/>
                  </a:cubicBezTo>
                  <a:cubicBezTo>
                    <a:pt x="2200" y="2373"/>
                    <a:pt x="2203" y="2373"/>
                    <a:pt x="2206" y="2373"/>
                  </a:cubicBezTo>
                  <a:lnTo>
                    <a:pt x="2206" y="2373"/>
                  </a:lnTo>
                  <a:cubicBezTo>
                    <a:pt x="2215" y="2377"/>
                    <a:pt x="2225" y="2381"/>
                    <a:pt x="2235" y="2385"/>
                  </a:cubicBezTo>
                  <a:cubicBezTo>
                    <a:pt x="2243" y="2388"/>
                    <a:pt x="2250" y="2389"/>
                    <a:pt x="2257" y="2389"/>
                  </a:cubicBezTo>
                  <a:cubicBezTo>
                    <a:pt x="2341" y="2389"/>
                    <a:pt x="2388" y="2225"/>
                    <a:pt x="2281" y="2159"/>
                  </a:cubicBezTo>
                  <a:lnTo>
                    <a:pt x="2281" y="2159"/>
                  </a:lnTo>
                  <a:cubicBezTo>
                    <a:pt x="2167" y="1542"/>
                    <a:pt x="1909" y="986"/>
                    <a:pt x="1535" y="517"/>
                  </a:cubicBezTo>
                  <a:cubicBezTo>
                    <a:pt x="1358" y="274"/>
                    <a:pt x="1004" y="1"/>
                    <a:pt x="68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28"/>
            <p:cNvSpPr/>
            <p:nvPr/>
          </p:nvSpPr>
          <p:spPr>
            <a:xfrm>
              <a:off x="231340" y="3409294"/>
              <a:ext cx="93714" cy="84078"/>
            </a:xfrm>
            <a:custGeom>
              <a:avLst/>
              <a:gdLst/>
              <a:ahLst/>
              <a:cxnLst/>
              <a:rect l="l" t="t" r="r" b="b"/>
              <a:pathLst>
                <a:path w="2587" h="2321" extrusionOk="0">
                  <a:moveTo>
                    <a:pt x="1886" y="204"/>
                  </a:moveTo>
                  <a:cubicBezTo>
                    <a:pt x="2152" y="204"/>
                    <a:pt x="2119" y="671"/>
                    <a:pt x="2052" y="804"/>
                  </a:cubicBezTo>
                  <a:cubicBezTo>
                    <a:pt x="1886" y="1037"/>
                    <a:pt x="1685" y="1238"/>
                    <a:pt x="1419" y="1371"/>
                  </a:cubicBezTo>
                  <a:cubicBezTo>
                    <a:pt x="1158" y="1567"/>
                    <a:pt x="855" y="1706"/>
                    <a:pt x="555" y="1862"/>
                  </a:cubicBezTo>
                  <a:lnTo>
                    <a:pt x="555" y="1862"/>
                  </a:lnTo>
                  <a:cubicBezTo>
                    <a:pt x="670" y="1609"/>
                    <a:pt x="808" y="1357"/>
                    <a:pt x="985" y="1104"/>
                  </a:cubicBezTo>
                  <a:cubicBezTo>
                    <a:pt x="1152" y="837"/>
                    <a:pt x="1485" y="237"/>
                    <a:pt x="1886" y="204"/>
                  </a:cubicBezTo>
                  <a:close/>
                  <a:moveTo>
                    <a:pt x="1880" y="0"/>
                  </a:moveTo>
                  <a:cubicBezTo>
                    <a:pt x="1568" y="0"/>
                    <a:pt x="1249" y="419"/>
                    <a:pt x="1085" y="637"/>
                  </a:cubicBezTo>
                  <a:cubicBezTo>
                    <a:pt x="730" y="1056"/>
                    <a:pt x="469" y="1507"/>
                    <a:pt x="271" y="2018"/>
                  </a:cubicBezTo>
                  <a:lnTo>
                    <a:pt x="271" y="2018"/>
                  </a:lnTo>
                  <a:cubicBezTo>
                    <a:pt x="208" y="2056"/>
                    <a:pt x="145" y="2096"/>
                    <a:pt x="84" y="2138"/>
                  </a:cubicBezTo>
                  <a:cubicBezTo>
                    <a:pt x="0" y="2194"/>
                    <a:pt x="57" y="2321"/>
                    <a:pt x="156" y="2321"/>
                  </a:cubicBezTo>
                  <a:cubicBezTo>
                    <a:pt x="176" y="2321"/>
                    <a:pt x="196" y="2316"/>
                    <a:pt x="218" y="2305"/>
                  </a:cubicBezTo>
                  <a:cubicBezTo>
                    <a:pt x="785" y="1938"/>
                    <a:pt x="1419" y="1705"/>
                    <a:pt x="1919" y="1271"/>
                  </a:cubicBezTo>
                  <a:cubicBezTo>
                    <a:pt x="2253" y="1004"/>
                    <a:pt x="2586" y="370"/>
                    <a:pt x="2086" y="70"/>
                  </a:cubicBezTo>
                  <a:cubicBezTo>
                    <a:pt x="2019" y="21"/>
                    <a:pt x="1949" y="0"/>
                    <a:pt x="188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28"/>
            <p:cNvSpPr/>
            <p:nvPr/>
          </p:nvSpPr>
          <p:spPr>
            <a:xfrm>
              <a:off x="160665" y="3459684"/>
              <a:ext cx="76181" cy="83788"/>
            </a:xfrm>
            <a:custGeom>
              <a:avLst/>
              <a:gdLst/>
              <a:ahLst/>
              <a:cxnLst/>
              <a:rect l="l" t="t" r="r" b="b"/>
              <a:pathLst>
                <a:path w="2103" h="2313" extrusionOk="0">
                  <a:moveTo>
                    <a:pt x="1015" y="229"/>
                  </a:moveTo>
                  <a:cubicBezTo>
                    <a:pt x="1124" y="229"/>
                    <a:pt x="1240" y="268"/>
                    <a:pt x="1301" y="314"/>
                  </a:cubicBezTo>
                  <a:cubicBezTo>
                    <a:pt x="1468" y="514"/>
                    <a:pt x="1602" y="714"/>
                    <a:pt x="1668" y="981"/>
                  </a:cubicBezTo>
                  <a:cubicBezTo>
                    <a:pt x="1791" y="1319"/>
                    <a:pt x="1857" y="1685"/>
                    <a:pt x="1893" y="2053"/>
                  </a:cubicBezTo>
                  <a:lnTo>
                    <a:pt x="1893" y="2053"/>
                  </a:lnTo>
                  <a:cubicBezTo>
                    <a:pt x="1706" y="1884"/>
                    <a:pt x="1542" y="1711"/>
                    <a:pt x="1402" y="1514"/>
                  </a:cubicBezTo>
                  <a:cubicBezTo>
                    <a:pt x="1068" y="1214"/>
                    <a:pt x="868" y="847"/>
                    <a:pt x="768" y="447"/>
                  </a:cubicBezTo>
                  <a:cubicBezTo>
                    <a:pt x="768" y="284"/>
                    <a:pt x="886" y="229"/>
                    <a:pt x="1015" y="229"/>
                  </a:cubicBezTo>
                  <a:close/>
                  <a:moveTo>
                    <a:pt x="2102" y="2148"/>
                  </a:moveTo>
                  <a:cubicBezTo>
                    <a:pt x="2102" y="2151"/>
                    <a:pt x="2102" y="2153"/>
                    <a:pt x="2102" y="2156"/>
                  </a:cubicBezTo>
                  <a:lnTo>
                    <a:pt x="2102" y="2156"/>
                  </a:lnTo>
                  <a:cubicBezTo>
                    <a:pt x="2102" y="2165"/>
                    <a:pt x="2102" y="2173"/>
                    <a:pt x="2102" y="2182"/>
                  </a:cubicBezTo>
                  <a:lnTo>
                    <a:pt x="2102" y="2148"/>
                  </a:lnTo>
                  <a:close/>
                  <a:moveTo>
                    <a:pt x="1064" y="1"/>
                  </a:moveTo>
                  <a:cubicBezTo>
                    <a:pt x="972" y="1"/>
                    <a:pt x="873" y="25"/>
                    <a:pt x="768" y="80"/>
                  </a:cubicBezTo>
                  <a:cubicBezTo>
                    <a:pt x="1" y="514"/>
                    <a:pt x="1535" y="2015"/>
                    <a:pt x="1869" y="2282"/>
                  </a:cubicBezTo>
                  <a:cubicBezTo>
                    <a:pt x="1891" y="2304"/>
                    <a:pt x="1914" y="2313"/>
                    <a:pt x="1937" y="2313"/>
                  </a:cubicBezTo>
                  <a:cubicBezTo>
                    <a:pt x="1979" y="2313"/>
                    <a:pt x="2016" y="2282"/>
                    <a:pt x="2031" y="2245"/>
                  </a:cubicBezTo>
                  <a:lnTo>
                    <a:pt x="2031" y="2245"/>
                  </a:lnTo>
                  <a:cubicBezTo>
                    <a:pt x="2068" y="2235"/>
                    <a:pt x="2099" y="2205"/>
                    <a:pt x="2102" y="2156"/>
                  </a:cubicBezTo>
                  <a:lnTo>
                    <a:pt x="2102" y="2156"/>
                  </a:lnTo>
                  <a:cubicBezTo>
                    <a:pt x="2093" y="1596"/>
                    <a:pt x="1799" y="1"/>
                    <a:pt x="10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28"/>
            <p:cNvSpPr/>
            <p:nvPr/>
          </p:nvSpPr>
          <p:spPr>
            <a:xfrm>
              <a:off x="216742" y="3568178"/>
              <a:ext cx="78101" cy="73537"/>
            </a:xfrm>
            <a:custGeom>
              <a:avLst/>
              <a:gdLst/>
              <a:ahLst/>
              <a:cxnLst/>
              <a:rect l="l" t="t" r="r" b="b"/>
              <a:pathLst>
                <a:path w="2156" h="2030" extrusionOk="0">
                  <a:moveTo>
                    <a:pt x="1638" y="240"/>
                  </a:moveTo>
                  <a:cubicBezTo>
                    <a:pt x="1712" y="240"/>
                    <a:pt x="1766" y="308"/>
                    <a:pt x="1788" y="421"/>
                  </a:cubicBezTo>
                  <a:cubicBezTo>
                    <a:pt x="1855" y="688"/>
                    <a:pt x="1755" y="988"/>
                    <a:pt x="1521" y="1155"/>
                  </a:cubicBezTo>
                  <a:cubicBezTo>
                    <a:pt x="1156" y="1436"/>
                    <a:pt x="766" y="1622"/>
                    <a:pt x="333" y="1754"/>
                  </a:cubicBezTo>
                  <a:lnTo>
                    <a:pt x="333" y="1754"/>
                  </a:lnTo>
                  <a:cubicBezTo>
                    <a:pt x="626" y="1181"/>
                    <a:pt x="1022" y="670"/>
                    <a:pt x="1521" y="287"/>
                  </a:cubicBezTo>
                  <a:cubicBezTo>
                    <a:pt x="1564" y="255"/>
                    <a:pt x="1603" y="240"/>
                    <a:pt x="1638" y="240"/>
                  </a:cubicBezTo>
                  <a:close/>
                  <a:moveTo>
                    <a:pt x="1633" y="0"/>
                  </a:moveTo>
                  <a:cubicBezTo>
                    <a:pt x="1287" y="0"/>
                    <a:pt x="1000" y="475"/>
                    <a:pt x="821" y="654"/>
                  </a:cubicBezTo>
                  <a:cubicBezTo>
                    <a:pt x="526" y="1015"/>
                    <a:pt x="263" y="1439"/>
                    <a:pt x="64" y="1834"/>
                  </a:cubicBezTo>
                  <a:lnTo>
                    <a:pt x="64" y="1834"/>
                  </a:lnTo>
                  <a:cubicBezTo>
                    <a:pt x="0" y="1882"/>
                    <a:pt x="25" y="2022"/>
                    <a:pt x="121" y="2026"/>
                  </a:cubicBezTo>
                  <a:lnTo>
                    <a:pt x="121" y="2026"/>
                  </a:lnTo>
                  <a:cubicBezTo>
                    <a:pt x="130" y="2028"/>
                    <a:pt x="138" y="2029"/>
                    <a:pt x="147" y="2029"/>
                  </a:cubicBezTo>
                  <a:cubicBezTo>
                    <a:pt x="170" y="2029"/>
                    <a:pt x="192" y="2021"/>
                    <a:pt x="209" y="2003"/>
                  </a:cubicBezTo>
                  <a:lnTo>
                    <a:pt x="209" y="2003"/>
                  </a:lnTo>
                  <a:cubicBezTo>
                    <a:pt x="766" y="1811"/>
                    <a:pt x="1434" y="1639"/>
                    <a:pt x="1822" y="1155"/>
                  </a:cubicBezTo>
                  <a:cubicBezTo>
                    <a:pt x="2022" y="921"/>
                    <a:pt x="2155" y="187"/>
                    <a:pt x="1755" y="21"/>
                  </a:cubicBezTo>
                  <a:cubicBezTo>
                    <a:pt x="1713" y="7"/>
                    <a:pt x="1673" y="0"/>
                    <a:pt x="16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28"/>
            <p:cNvSpPr/>
            <p:nvPr/>
          </p:nvSpPr>
          <p:spPr>
            <a:xfrm>
              <a:off x="124367" y="3635557"/>
              <a:ext cx="96866" cy="70059"/>
            </a:xfrm>
            <a:custGeom>
              <a:avLst/>
              <a:gdLst/>
              <a:ahLst/>
              <a:cxnLst/>
              <a:rect l="l" t="t" r="r" b="b"/>
              <a:pathLst>
                <a:path w="2674" h="1934" extrusionOk="0">
                  <a:moveTo>
                    <a:pt x="1339" y="198"/>
                  </a:moveTo>
                  <a:cubicBezTo>
                    <a:pt x="1837" y="198"/>
                    <a:pt x="2374" y="1349"/>
                    <a:pt x="2433" y="1729"/>
                  </a:cubicBezTo>
                  <a:lnTo>
                    <a:pt x="2433" y="1729"/>
                  </a:lnTo>
                  <a:cubicBezTo>
                    <a:pt x="1798" y="1688"/>
                    <a:pt x="408" y="1053"/>
                    <a:pt x="1069" y="329"/>
                  </a:cubicBezTo>
                  <a:cubicBezTo>
                    <a:pt x="1156" y="237"/>
                    <a:pt x="1247" y="198"/>
                    <a:pt x="1339" y="198"/>
                  </a:cubicBezTo>
                  <a:close/>
                  <a:moveTo>
                    <a:pt x="1344" y="0"/>
                  </a:moveTo>
                  <a:cubicBezTo>
                    <a:pt x="1200" y="0"/>
                    <a:pt x="1051" y="59"/>
                    <a:pt x="902" y="195"/>
                  </a:cubicBezTo>
                  <a:cubicBezTo>
                    <a:pt x="0" y="1033"/>
                    <a:pt x="1713" y="1933"/>
                    <a:pt x="2462" y="1933"/>
                  </a:cubicBezTo>
                  <a:cubicBezTo>
                    <a:pt x="2488" y="1933"/>
                    <a:pt x="2513" y="1932"/>
                    <a:pt x="2537" y="1930"/>
                  </a:cubicBezTo>
                  <a:cubicBezTo>
                    <a:pt x="2632" y="1930"/>
                    <a:pt x="2673" y="1865"/>
                    <a:pt x="2659" y="1809"/>
                  </a:cubicBezTo>
                  <a:lnTo>
                    <a:pt x="2659" y="1809"/>
                  </a:lnTo>
                  <a:cubicBezTo>
                    <a:pt x="2666" y="1796"/>
                    <a:pt x="2670" y="1781"/>
                    <a:pt x="2670" y="1763"/>
                  </a:cubicBezTo>
                  <a:cubicBezTo>
                    <a:pt x="2588" y="1242"/>
                    <a:pt x="2010" y="0"/>
                    <a:pt x="134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28"/>
            <p:cNvSpPr/>
            <p:nvPr/>
          </p:nvSpPr>
          <p:spPr>
            <a:xfrm>
              <a:off x="379755" y="3684679"/>
              <a:ext cx="500666" cy="422202"/>
            </a:xfrm>
            <a:custGeom>
              <a:avLst/>
              <a:gdLst/>
              <a:ahLst/>
              <a:cxnLst/>
              <a:rect l="l" t="t" r="r" b="b"/>
              <a:pathLst>
                <a:path w="13821" h="11655" extrusionOk="0">
                  <a:moveTo>
                    <a:pt x="13703" y="1"/>
                  </a:moveTo>
                  <a:cubicBezTo>
                    <a:pt x="13665" y="1"/>
                    <a:pt x="13625" y="23"/>
                    <a:pt x="13600" y="74"/>
                  </a:cubicBezTo>
                  <a:cubicBezTo>
                    <a:pt x="13200" y="1575"/>
                    <a:pt x="12633" y="3009"/>
                    <a:pt x="11932" y="4410"/>
                  </a:cubicBezTo>
                  <a:cubicBezTo>
                    <a:pt x="11198" y="5978"/>
                    <a:pt x="10131" y="7345"/>
                    <a:pt x="8763" y="8413"/>
                  </a:cubicBezTo>
                  <a:cubicBezTo>
                    <a:pt x="6850" y="9820"/>
                    <a:pt x="4130" y="11464"/>
                    <a:pt x="1584" y="11464"/>
                  </a:cubicBezTo>
                  <a:cubicBezTo>
                    <a:pt x="1111" y="11464"/>
                    <a:pt x="645" y="11407"/>
                    <a:pt x="190" y="11282"/>
                  </a:cubicBezTo>
                  <a:cubicBezTo>
                    <a:pt x="180" y="11279"/>
                    <a:pt x="170" y="11278"/>
                    <a:pt x="161" y="11278"/>
                  </a:cubicBezTo>
                  <a:cubicBezTo>
                    <a:pt x="48" y="11278"/>
                    <a:pt x="0" y="11451"/>
                    <a:pt x="124" y="11482"/>
                  </a:cubicBezTo>
                  <a:cubicBezTo>
                    <a:pt x="580" y="11601"/>
                    <a:pt x="1046" y="11655"/>
                    <a:pt x="1516" y="11655"/>
                  </a:cubicBezTo>
                  <a:cubicBezTo>
                    <a:pt x="4071" y="11655"/>
                    <a:pt x="6752" y="10060"/>
                    <a:pt x="8696" y="8680"/>
                  </a:cubicBezTo>
                  <a:cubicBezTo>
                    <a:pt x="10031" y="7712"/>
                    <a:pt x="11131" y="6445"/>
                    <a:pt x="11865" y="4977"/>
                  </a:cubicBezTo>
                  <a:cubicBezTo>
                    <a:pt x="12699" y="3443"/>
                    <a:pt x="13366" y="1808"/>
                    <a:pt x="13800" y="140"/>
                  </a:cubicBezTo>
                  <a:cubicBezTo>
                    <a:pt x="13821" y="58"/>
                    <a:pt x="13765" y="1"/>
                    <a:pt x="13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28"/>
            <p:cNvSpPr/>
            <p:nvPr/>
          </p:nvSpPr>
          <p:spPr>
            <a:xfrm>
              <a:off x="706108" y="3751152"/>
              <a:ext cx="274694" cy="99039"/>
            </a:xfrm>
            <a:custGeom>
              <a:avLst/>
              <a:gdLst/>
              <a:ahLst/>
              <a:cxnLst/>
              <a:rect l="l" t="t" r="r" b="b"/>
              <a:pathLst>
                <a:path w="7583" h="2734" extrusionOk="0">
                  <a:moveTo>
                    <a:pt x="132" y="0"/>
                  </a:moveTo>
                  <a:cubicBezTo>
                    <a:pt x="69" y="0"/>
                    <a:pt x="0" y="57"/>
                    <a:pt x="21" y="140"/>
                  </a:cubicBezTo>
                  <a:cubicBezTo>
                    <a:pt x="355" y="1508"/>
                    <a:pt x="1622" y="2275"/>
                    <a:pt x="2890" y="2608"/>
                  </a:cubicBezTo>
                  <a:cubicBezTo>
                    <a:pt x="3209" y="2696"/>
                    <a:pt x="3515" y="2733"/>
                    <a:pt x="3810" y="2733"/>
                  </a:cubicBezTo>
                  <a:cubicBezTo>
                    <a:pt x="5089" y="2733"/>
                    <a:pt x="6186" y="2039"/>
                    <a:pt x="7460" y="1741"/>
                  </a:cubicBezTo>
                  <a:cubicBezTo>
                    <a:pt x="7583" y="1710"/>
                    <a:pt x="7564" y="1537"/>
                    <a:pt x="7455" y="1537"/>
                  </a:cubicBezTo>
                  <a:cubicBezTo>
                    <a:pt x="7446" y="1537"/>
                    <a:pt x="7436" y="1538"/>
                    <a:pt x="7426" y="1541"/>
                  </a:cubicBezTo>
                  <a:cubicBezTo>
                    <a:pt x="6172" y="1839"/>
                    <a:pt x="5079" y="2539"/>
                    <a:pt x="3787" y="2539"/>
                  </a:cubicBezTo>
                  <a:cubicBezTo>
                    <a:pt x="3635" y="2539"/>
                    <a:pt x="3481" y="2529"/>
                    <a:pt x="3323" y="2508"/>
                  </a:cubicBezTo>
                  <a:cubicBezTo>
                    <a:pt x="1989" y="2275"/>
                    <a:pt x="555" y="1474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28"/>
            <p:cNvSpPr/>
            <p:nvPr/>
          </p:nvSpPr>
          <p:spPr>
            <a:xfrm>
              <a:off x="814240" y="3728221"/>
              <a:ext cx="139973" cy="117731"/>
            </a:xfrm>
            <a:custGeom>
              <a:avLst/>
              <a:gdLst/>
              <a:ahLst/>
              <a:cxnLst/>
              <a:rect l="l" t="t" r="r" b="b"/>
              <a:pathLst>
                <a:path w="3864" h="3250" extrusionOk="0">
                  <a:moveTo>
                    <a:pt x="3706" y="0"/>
                  </a:moveTo>
                  <a:cubicBezTo>
                    <a:pt x="3695" y="0"/>
                    <a:pt x="3685" y="2"/>
                    <a:pt x="3674" y="6"/>
                  </a:cubicBezTo>
                  <a:lnTo>
                    <a:pt x="3641" y="6"/>
                  </a:lnTo>
                  <a:cubicBezTo>
                    <a:pt x="2273" y="806"/>
                    <a:pt x="1039" y="1840"/>
                    <a:pt x="71" y="3108"/>
                  </a:cubicBezTo>
                  <a:cubicBezTo>
                    <a:pt x="1" y="3179"/>
                    <a:pt x="80" y="3249"/>
                    <a:pt x="156" y="3249"/>
                  </a:cubicBezTo>
                  <a:cubicBezTo>
                    <a:pt x="188" y="3249"/>
                    <a:pt x="219" y="3237"/>
                    <a:pt x="238" y="3208"/>
                  </a:cubicBezTo>
                  <a:cubicBezTo>
                    <a:pt x="1206" y="1974"/>
                    <a:pt x="2406" y="973"/>
                    <a:pt x="3774" y="206"/>
                  </a:cubicBezTo>
                  <a:cubicBezTo>
                    <a:pt x="3863" y="116"/>
                    <a:pt x="3793" y="0"/>
                    <a:pt x="370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28"/>
            <p:cNvSpPr/>
            <p:nvPr/>
          </p:nvSpPr>
          <p:spPr>
            <a:xfrm>
              <a:off x="757004" y="3703045"/>
              <a:ext cx="65096" cy="141314"/>
            </a:xfrm>
            <a:custGeom>
              <a:avLst/>
              <a:gdLst/>
              <a:ahLst/>
              <a:cxnLst/>
              <a:rect l="l" t="t" r="r" b="b"/>
              <a:pathLst>
                <a:path w="1797" h="3901" extrusionOk="0">
                  <a:moveTo>
                    <a:pt x="105" y="0"/>
                  </a:moveTo>
                  <a:cubicBezTo>
                    <a:pt x="50" y="0"/>
                    <a:pt x="0" y="34"/>
                    <a:pt x="17" y="100"/>
                  </a:cubicBezTo>
                  <a:cubicBezTo>
                    <a:pt x="117" y="834"/>
                    <a:pt x="317" y="1535"/>
                    <a:pt x="617" y="2202"/>
                  </a:cubicBezTo>
                  <a:cubicBezTo>
                    <a:pt x="818" y="2836"/>
                    <a:pt x="1118" y="3403"/>
                    <a:pt x="1551" y="3870"/>
                  </a:cubicBezTo>
                  <a:cubicBezTo>
                    <a:pt x="1581" y="3892"/>
                    <a:pt x="1610" y="3901"/>
                    <a:pt x="1637" y="3901"/>
                  </a:cubicBezTo>
                  <a:cubicBezTo>
                    <a:pt x="1732" y="3901"/>
                    <a:pt x="1796" y="3788"/>
                    <a:pt x="1718" y="3736"/>
                  </a:cubicBezTo>
                  <a:cubicBezTo>
                    <a:pt x="1251" y="3303"/>
                    <a:pt x="984" y="2569"/>
                    <a:pt x="751" y="1968"/>
                  </a:cubicBezTo>
                  <a:cubicBezTo>
                    <a:pt x="484" y="1368"/>
                    <a:pt x="317" y="734"/>
                    <a:pt x="217" y="100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28"/>
            <p:cNvSpPr/>
            <p:nvPr/>
          </p:nvSpPr>
          <p:spPr>
            <a:xfrm>
              <a:off x="952548" y="3794840"/>
              <a:ext cx="40318" cy="26698"/>
            </a:xfrm>
            <a:custGeom>
              <a:avLst/>
              <a:gdLst/>
              <a:ahLst/>
              <a:cxnLst/>
              <a:rect l="l" t="t" r="r" b="b"/>
              <a:pathLst>
                <a:path w="1113" h="737" extrusionOk="0">
                  <a:moveTo>
                    <a:pt x="491" y="0"/>
                  </a:moveTo>
                  <a:cubicBezTo>
                    <a:pt x="0" y="0"/>
                    <a:pt x="0" y="736"/>
                    <a:pt x="491" y="736"/>
                  </a:cubicBezTo>
                  <a:cubicBezTo>
                    <a:pt x="502" y="736"/>
                    <a:pt x="512" y="736"/>
                    <a:pt x="523" y="735"/>
                  </a:cubicBezTo>
                  <a:lnTo>
                    <a:pt x="590" y="735"/>
                  </a:lnTo>
                  <a:cubicBezTo>
                    <a:pt x="601" y="736"/>
                    <a:pt x="611" y="736"/>
                    <a:pt x="622" y="736"/>
                  </a:cubicBezTo>
                  <a:cubicBezTo>
                    <a:pt x="1113" y="736"/>
                    <a:pt x="1113" y="0"/>
                    <a:pt x="622" y="0"/>
                  </a:cubicBezTo>
                  <a:cubicBezTo>
                    <a:pt x="611" y="0"/>
                    <a:pt x="601" y="1"/>
                    <a:pt x="590" y="1"/>
                  </a:cubicBezTo>
                  <a:lnTo>
                    <a:pt x="523" y="1"/>
                  </a:lnTo>
                  <a:cubicBezTo>
                    <a:pt x="512" y="1"/>
                    <a:pt x="502" y="0"/>
                    <a:pt x="49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28"/>
            <p:cNvSpPr/>
            <p:nvPr/>
          </p:nvSpPr>
          <p:spPr>
            <a:xfrm>
              <a:off x="917119" y="3717390"/>
              <a:ext cx="34522" cy="25684"/>
            </a:xfrm>
            <a:custGeom>
              <a:avLst/>
              <a:gdLst/>
              <a:ahLst/>
              <a:cxnLst/>
              <a:rect l="l" t="t" r="r" b="b"/>
              <a:pathLst>
                <a:path w="953" h="709" extrusionOk="0">
                  <a:moveTo>
                    <a:pt x="612" y="1"/>
                  </a:moveTo>
                  <a:cubicBezTo>
                    <a:pt x="597" y="1"/>
                    <a:pt x="583" y="2"/>
                    <a:pt x="567" y="4"/>
                  </a:cubicBezTo>
                  <a:lnTo>
                    <a:pt x="500" y="4"/>
                  </a:lnTo>
                  <a:cubicBezTo>
                    <a:pt x="0" y="4"/>
                    <a:pt x="0" y="705"/>
                    <a:pt x="500" y="705"/>
                  </a:cubicBezTo>
                  <a:lnTo>
                    <a:pt x="567" y="705"/>
                  </a:lnTo>
                  <a:cubicBezTo>
                    <a:pt x="583" y="708"/>
                    <a:pt x="597" y="709"/>
                    <a:pt x="612" y="709"/>
                  </a:cubicBezTo>
                  <a:cubicBezTo>
                    <a:pt x="953" y="709"/>
                    <a:pt x="953" y="1"/>
                    <a:pt x="61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28"/>
            <p:cNvSpPr/>
            <p:nvPr/>
          </p:nvSpPr>
          <p:spPr>
            <a:xfrm>
              <a:off x="844597" y="3672833"/>
              <a:ext cx="36297" cy="26625"/>
            </a:xfrm>
            <a:custGeom>
              <a:avLst/>
              <a:gdLst/>
              <a:ahLst/>
              <a:cxnLst/>
              <a:rect l="l" t="t" r="r" b="b"/>
              <a:pathLst>
                <a:path w="1002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lnTo>
                    <a:pt x="534" y="734"/>
                  </a:lnTo>
                  <a:cubicBezTo>
                    <a:pt x="1001" y="734"/>
                    <a:pt x="1001" y="0"/>
                    <a:pt x="5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28"/>
            <p:cNvSpPr/>
            <p:nvPr/>
          </p:nvSpPr>
          <p:spPr>
            <a:xfrm>
              <a:off x="731031" y="3688519"/>
              <a:ext cx="36261" cy="26625"/>
            </a:xfrm>
            <a:custGeom>
              <a:avLst/>
              <a:gdLst/>
              <a:ahLst/>
              <a:cxnLst/>
              <a:rect l="l" t="t" r="r" b="b"/>
              <a:pathLst>
                <a:path w="1001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lnTo>
                    <a:pt x="534" y="735"/>
                  </a:lnTo>
                  <a:cubicBezTo>
                    <a:pt x="1001" y="735"/>
                    <a:pt x="1001" y="1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28"/>
            <p:cNvSpPr/>
            <p:nvPr/>
          </p:nvSpPr>
          <p:spPr>
            <a:xfrm>
              <a:off x="686293" y="3739270"/>
              <a:ext cx="38725" cy="26625"/>
            </a:xfrm>
            <a:custGeom>
              <a:avLst/>
              <a:gdLst/>
              <a:ahLst/>
              <a:cxnLst/>
              <a:rect l="l" t="t" r="r" b="b"/>
              <a:pathLst>
                <a:path w="1069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lnTo>
                    <a:pt x="601" y="735"/>
                  </a:lnTo>
                  <a:cubicBezTo>
                    <a:pt x="1068" y="735"/>
                    <a:pt x="1068" y="1"/>
                    <a:pt x="6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28"/>
            <p:cNvSpPr/>
            <p:nvPr/>
          </p:nvSpPr>
          <p:spPr>
            <a:xfrm>
              <a:off x="306037" y="3912644"/>
              <a:ext cx="1148840" cy="1191042"/>
            </a:xfrm>
            <a:custGeom>
              <a:avLst/>
              <a:gdLst/>
              <a:ahLst/>
              <a:cxnLst/>
              <a:rect l="l" t="t" r="r" b="b"/>
              <a:pathLst>
                <a:path w="31714" h="32879" extrusionOk="0">
                  <a:moveTo>
                    <a:pt x="31578" y="0"/>
                  </a:moveTo>
                  <a:cubicBezTo>
                    <a:pt x="31534" y="0"/>
                    <a:pt x="31494" y="27"/>
                    <a:pt x="31480" y="85"/>
                  </a:cubicBezTo>
                  <a:cubicBezTo>
                    <a:pt x="30779" y="4055"/>
                    <a:pt x="28077" y="7057"/>
                    <a:pt x="24675" y="9058"/>
                  </a:cubicBezTo>
                  <a:cubicBezTo>
                    <a:pt x="23040" y="10026"/>
                    <a:pt x="21272" y="10759"/>
                    <a:pt x="19571" y="11593"/>
                  </a:cubicBezTo>
                  <a:cubicBezTo>
                    <a:pt x="18037" y="12394"/>
                    <a:pt x="16669" y="13428"/>
                    <a:pt x="15435" y="14629"/>
                  </a:cubicBezTo>
                  <a:cubicBezTo>
                    <a:pt x="13000" y="16964"/>
                    <a:pt x="11132" y="19799"/>
                    <a:pt x="9230" y="22568"/>
                  </a:cubicBezTo>
                  <a:cubicBezTo>
                    <a:pt x="8230" y="24002"/>
                    <a:pt x="7196" y="25403"/>
                    <a:pt x="6195" y="26838"/>
                  </a:cubicBezTo>
                  <a:cubicBezTo>
                    <a:pt x="4994" y="28572"/>
                    <a:pt x="3760" y="30207"/>
                    <a:pt x="2059" y="31441"/>
                  </a:cubicBezTo>
                  <a:cubicBezTo>
                    <a:pt x="1978" y="31495"/>
                    <a:pt x="2027" y="31635"/>
                    <a:pt x="2102" y="31635"/>
                  </a:cubicBezTo>
                  <a:cubicBezTo>
                    <a:pt x="2120" y="31635"/>
                    <a:pt x="2139" y="31627"/>
                    <a:pt x="2159" y="31608"/>
                  </a:cubicBezTo>
                  <a:cubicBezTo>
                    <a:pt x="3560" y="30574"/>
                    <a:pt x="4760" y="29306"/>
                    <a:pt x="5761" y="27872"/>
                  </a:cubicBezTo>
                  <a:cubicBezTo>
                    <a:pt x="6829" y="26371"/>
                    <a:pt x="7896" y="24836"/>
                    <a:pt x="8963" y="23335"/>
                  </a:cubicBezTo>
                  <a:cubicBezTo>
                    <a:pt x="11065" y="20300"/>
                    <a:pt x="13100" y="17197"/>
                    <a:pt x="15768" y="14629"/>
                  </a:cubicBezTo>
                  <a:cubicBezTo>
                    <a:pt x="17169" y="13328"/>
                    <a:pt x="18737" y="12260"/>
                    <a:pt x="20472" y="11427"/>
                  </a:cubicBezTo>
                  <a:cubicBezTo>
                    <a:pt x="22273" y="10593"/>
                    <a:pt x="24041" y="9659"/>
                    <a:pt x="25775" y="8625"/>
                  </a:cubicBezTo>
                  <a:cubicBezTo>
                    <a:pt x="28227" y="7017"/>
                    <a:pt x="30211" y="4765"/>
                    <a:pt x="31202" y="2050"/>
                  </a:cubicBezTo>
                  <a:lnTo>
                    <a:pt x="31202" y="2050"/>
                  </a:lnTo>
                  <a:cubicBezTo>
                    <a:pt x="30323" y="5527"/>
                    <a:pt x="27839" y="8112"/>
                    <a:pt x="24608" y="9925"/>
                  </a:cubicBezTo>
                  <a:cubicBezTo>
                    <a:pt x="22907" y="10859"/>
                    <a:pt x="21072" y="11527"/>
                    <a:pt x="19371" y="12494"/>
                  </a:cubicBezTo>
                  <a:cubicBezTo>
                    <a:pt x="17770" y="13495"/>
                    <a:pt x="16335" y="14762"/>
                    <a:pt x="15101" y="16197"/>
                  </a:cubicBezTo>
                  <a:cubicBezTo>
                    <a:pt x="12166" y="19432"/>
                    <a:pt x="9797" y="23102"/>
                    <a:pt x="7429" y="26737"/>
                  </a:cubicBezTo>
                  <a:cubicBezTo>
                    <a:pt x="6462" y="28172"/>
                    <a:pt x="5261" y="29406"/>
                    <a:pt x="3893" y="30507"/>
                  </a:cubicBezTo>
                  <a:cubicBezTo>
                    <a:pt x="2859" y="31341"/>
                    <a:pt x="1525" y="32475"/>
                    <a:pt x="124" y="32675"/>
                  </a:cubicBezTo>
                  <a:cubicBezTo>
                    <a:pt x="1" y="32706"/>
                    <a:pt x="48" y="32879"/>
                    <a:pt x="161" y="32879"/>
                  </a:cubicBezTo>
                  <a:cubicBezTo>
                    <a:pt x="171" y="32879"/>
                    <a:pt x="180" y="32878"/>
                    <a:pt x="191" y="32875"/>
                  </a:cubicBezTo>
                  <a:lnTo>
                    <a:pt x="224" y="32875"/>
                  </a:lnTo>
                  <a:cubicBezTo>
                    <a:pt x="1425" y="32708"/>
                    <a:pt x="2559" y="31808"/>
                    <a:pt x="3493" y="31074"/>
                  </a:cubicBezTo>
                  <a:cubicBezTo>
                    <a:pt x="4861" y="30040"/>
                    <a:pt x="6095" y="28839"/>
                    <a:pt x="7162" y="27505"/>
                  </a:cubicBezTo>
                  <a:cubicBezTo>
                    <a:pt x="8530" y="25703"/>
                    <a:pt x="9664" y="23702"/>
                    <a:pt x="10898" y="21867"/>
                  </a:cubicBezTo>
                  <a:cubicBezTo>
                    <a:pt x="12299" y="19866"/>
                    <a:pt x="13800" y="17931"/>
                    <a:pt x="15401" y="16130"/>
                  </a:cubicBezTo>
                  <a:cubicBezTo>
                    <a:pt x="16836" y="14529"/>
                    <a:pt x="18537" y="13161"/>
                    <a:pt x="20438" y="12160"/>
                  </a:cubicBezTo>
                  <a:cubicBezTo>
                    <a:pt x="22240" y="11260"/>
                    <a:pt x="24108" y="10526"/>
                    <a:pt x="25842" y="9458"/>
                  </a:cubicBezTo>
                  <a:cubicBezTo>
                    <a:pt x="29194" y="7367"/>
                    <a:pt x="31391" y="4120"/>
                    <a:pt x="31708" y="178"/>
                  </a:cubicBezTo>
                  <a:lnTo>
                    <a:pt x="31708" y="178"/>
                  </a:lnTo>
                  <a:cubicBezTo>
                    <a:pt x="31710" y="169"/>
                    <a:pt x="31711" y="160"/>
                    <a:pt x="31713" y="152"/>
                  </a:cubicBezTo>
                  <a:lnTo>
                    <a:pt x="31710" y="151"/>
                  </a:lnTo>
                  <a:lnTo>
                    <a:pt x="31710" y="151"/>
                  </a:lnTo>
                  <a:cubicBezTo>
                    <a:pt x="31711" y="140"/>
                    <a:pt x="31712" y="129"/>
                    <a:pt x="31713" y="118"/>
                  </a:cubicBezTo>
                  <a:cubicBezTo>
                    <a:pt x="31694" y="44"/>
                    <a:pt x="31633" y="0"/>
                    <a:pt x="3157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28"/>
            <p:cNvSpPr/>
            <p:nvPr/>
          </p:nvSpPr>
          <p:spPr>
            <a:xfrm>
              <a:off x="505058" y="4928545"/>
              <a:ext cx="441076" cy="62343"/>
            </a:xfrm>
            <a:custGeom>
              <a:avLst/>
              <a:gdLst/>
              <a:ahLst/>
              <a:cxnLst/>
              <a:rect l="l" t="t" r="r" b="b"/>
              <a:pathLst>
                <a:path w="12176" h="1721" extrusionOk="0">
                  <a:moveTo>
                    <a:pt x="11297" y="0"/>
                  </a:moveTo>
                  <a:cubicBezTo>
                    <a:pt x="10747" y="0"/>
                    <a:pt x="9919" y="147"/>
                    <a:pt x="9707" y="195"/>
                  </a:cubicBezTo>
                  <a:cubicBezTo>
                    <a:pt x="7606" y="295"/>
                    <a:pt x="5538" y="561"/>
                    <a:pt x="3503" y="728"/>
                  </a:cubicBezTo>
                  <a:cubicBezTo>
                    <a:pt x="2335" y="828"/>
                    <a:pt x="1068" y="762"/>
                    <a:pt x="0" y="1129"/>
                  </a:cubicBezTo>
                  <a:lnTo>
                    <a:pt x="0" y="1262"/>
                  </a:lnTo>
                  <a:cubicBezTo>
                    <a:pt x="165" y="1256"/>
                    <a:pt x="331" y="1254"/>
                    <a:pt x="497" y="1254"/>
                  </a:cubicBezTo>
                  <a:cubicBezTo>
                    <a:pt x="2347" y="1254"/>
                    <a:pt x="4268" y="1570"/>
                    <a:pt x="6105" y="1662"/>
                  </a:cubicBezTo>
                  <a:cubicBezTo>
                    <a:pt x="6539" y="1695"/>
                    <a:pt x="7009" y="1720"/>
                    <a:pt x="7490" y="1720"/>
                  </a:cubicBezTo>
                  <a:cubicBezTo>
                    <a:pt x="8486" y="1720"/>
                    <a:pt x="9531" y="1611"/>
                    <a:pt x="10408" y="1229"/>
                  </a:cubicBezTo>
                  <a:cubicBezTo>
                    <a:pt x="10741" y="1162"/>
                    <a:pt x="12176" y="528"/>
                    <a:pt x="11775" y="94"/>
                  </a:cubicBezTo>
                  <a:cubicBezTo>
                    <a:pt x="11707" y="26"/>
                    <a:pt x="11526" y="0"/>
                    <a:pt x="1129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28"/>
            <p:cNvSpPr/>
            <p:nvPr/>
          </p:nvSpPr>
          <p:spPr>
            <a:xfrm>
              <a:off x="583594" y="4780891"/>
              <a:ext cx="450748" cy="91867"/>
            </a:xfrm>
            <a:custGeom>
              <a:avLst/>
              <a:gdLst/>
              <a:ahLst/>
              <a:cxnLst/>
              <a:rect l="l" t="t" r="r" b="b"/>
              <a:pathLst>
                <a:path w="12443" h="2536" extrusionOk="0">
                  <a:moveTo>
                    <a:pt x="10794" y="0"/>
                  </a:moveTo>
                  <a:cubicBezTo>
                    <a:pt x="10722" y="0"/>
                    <a:pt x="10659" y="1"/>
                    <a:pt x="10608" y="1"/>
                  </a:cubicBezTo>
                  <a:cubicBezTo>
                    <a:pt x="7272" y="68"/>
                    <a:pt x="3403" y="501"/>
                    <a:pt x="367" y="2036"/>
                  </a:cubicBezTo>
                  <a:lnTo>
                    <a:pt x="1" y="2536"/>
                  </a:lnTo>
                  <a:cubicBezTo>
                    <a:pt x="1356" y="1824"/>
                    <a:pt x="2918" y="1713"/>
                    <a:pt x="4478" y="1713"/>
                  </a:cubicBezTo>
                  <a:cubicBezTo>
                    <a:pt x="5183" y="1713"/>
                    <a:pt x="5887" y="1735"/>
                    <a:pt x="6572" y="1735"/>
                  </a:cubicBezTo>
                  <a:cubicBezTo>
                    <a:pt x="7873" y="1735"/>
                    <a:pt x="9207" y="1602"/>
                    <a:pt x="10508" y="1402"/>
                  </a:cubicBezTo>
                  <a:cubicBezTo>
                    <a:pt x="10908" y="1335"/>
                    <a:pt x="12443" y="1102"/>
                    <a:pt x="12376" y="468"/>
                  </a:cubicBezTo>
                  <a:cubicBezTo>
                    <a:pt x="12347" y="26"/>
                    <a:pt x="11330" y="0"/>
                    <a:pt x="1079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28"/>
            <p:cNvSpPr/>
            <p:nvPr/>
          </p:nvSpPr>
          <p:spPr>
            <a:xfrm>
              <a:off x="666985" y="4621391"/>
              <a:ext cx="460420" cy="126932"/>
            </a:xfrm>
            <a:custGeom>
              <a:avLst/>
              <a:gdLst/>
              <a:ahLst/>
              <a:cxnLst/>
              <a:rect l="l" t="t" r="r" b="b"/>
              <a:pathLst>
                <a:path w="12710" h="3504" extrusionOk="0">
                  <a:moveTo>
                    <a:pt x="8753" y="0"/>
                  </a:moveTo>
                  <a:cubicBezTo>
                    <a:pt x="5897" y="0"/>
                    <a:pt x="2246" y="1619"/>
                    <a:pt x="67" y="3336"/>
                  </a:cubicBezTo>
                  <a:lnTo>
                    <a:pt x="0" y="3503"/>
                  </a:lnTo>
                  <a:cubicBezTo>
                    <a:pt x="1953" y="2495"/>
                    <a:pt x="4144" y="1963"/>
                    <a:pt x="6348" y="1963"/>
                  </a:cubicBezTo>
                  <a:cubicBezTo>
                    <a:pt x="6478" y="1963"/>
                    <a:pt x="6608" y="1965"/>
                    <a:pt x="6738" y="1969"/>
                  </a:cubicBezTo>
                  <a:cubicBezTo>
                    <a:pt x="7268" y="1969"/>
                    <a:pt x="7957" y="2020"/>
                    <a:pt x="8650" y="2020"/>
                  </a:cubicBezTo>
                  <a:cubicBezTo>
                    <a:pt x="9442" y="2020"/>
                    <a:pt x="10239" y="1953"/>
                    <a:pt x="10808" y="1669"/>
                  </a:cubicBezTo>
                  <a:cubicBezTo>
                    <a:pt x="12709" y="735"/>
                    <a:pt x="9640" y="1"/>
                    <a:pt x="8840" y="1"/>
                  </a:cubicBezTo>
                  <a:cubicBezTo>
                    <a:pt x="8811" y="0"/>
                    <a:pt x="8782" y="0"/>
                    <a:pt x="875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28"/>
            <p:cNvSpPr/>
            <p:nvPr/>
          </p:nvSpPr>
          <p:spPr>
            <a:xfrm>
              <a:off x="775733" y="4494965"/>
              <a:ext cx="386702" cy="98677"/>
            </a:xfrm>
            <a:custGeom>
              <a:avLst/>
              <a:gdLst/>
              <a:ahLst/>
              <a:cxnLst/>
              <a:rect l="l" t="t" r="r" b="b"/>
              <a:pathLst>
                <a:path w="10675" h="2724" extrusionOk="0">
                  <a:moveTo>
                    <a:pt x="7155" y="0"/>
                  </a:moveTo>
                  <a:cubicBezTo>
                    <a:pt x="6253" y="0"/>
                    <a:pt x="5357" y="149"/>
                    <a:pt x="4504" y="455"/>
                  </a:cubicBezTo>
                  <a:cubicBezTo>
                    <a:pt x="3069" y="889"/>
                    <a:pt x="1535" y="1423"/>
                    <a:pt x="334" y="2323"/>
                  </a:cubicBezTo>
                  <a:lnTo>
                    <a:pt x="0" y="2723"/>
                  </a:lnTo>
                  <a:cubicBezTo>
                    <a:pt x="2169" y="1222"/>
                    <a:pt x="4604" y="1556"/>
                    <a:pt x="7139" y="1423"/>
                  </a:cubicBezTo>
                  <a:cubicBezTo>
                    <a:pt x="8039" y="1356"/>
                    <a:pt x="10675" y="555"/>
                    <a:pt x="8573" y="122"/>
                  </a:cubicBezTo>
                  <a:cubicBezTo>
                    <a:pt x="8103" y="41"/>
                    <a:pt x="7628" y="0"/>
                    <a:pt x="715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28"/>
            <p:cNvSpPr/>
            <p:nvPr/>
          </p:nvSpPr>
          <p:spPr>
            <a:xfrm>
              <a:off x="943673" y="4410198"/>
              <a:ext cx="262269" cy="55750"/>
            </a:xfrm>
            <a:custGeom>
              <a:avLst/>
              <a:gdLst/>
              <a:ahLst/>
              <a:cxnLst/>
              <a:rect l="l" t="t" r="r" b="b"/>
              <a:pathLst>
                <a:path w="7240" h="1539" extrusionOk="0">
                  <a:moveTo>
                    <a:pt x="1166" y="0"/>
                  </a:moveTo>
                  <a:cubicBezTo>
                    <a:pt x="902" y="0"/>
                    <a:pt x="636" y="9"/>
                    <a:pt x="368" y="27"/>
                  </a:cubicBezTo>
                  <a:lnTo>
                    <a:pt x="335" y="27"/>
                  </a:lnTo>
                  <a:lnTo>
                    <a:pt x="1" y="160"/>
                  </a:lnTo>
                  <a:cubicBezTo>
                    <a:pt x="735" y="193"/>
                    <a:pt x="1402" y="360"/>
                    <a:pt x="2069" y="694"/>
                  </a:cubicBezTo>
                  <a:cubicBezTo>
                    <a:pt x="2711" y="955"/>
                    <a:pt x="4233" y="1538"/>
                    <a:pt x="5357" y="1538"/>
                  </a:cubicBezTo>
                  <a:cubicBezTo>
                    <a:pt x="5811" y="1538"/>
                    <a:pt x="6199" y="1443"/>
                    <a:pt x="6439" y="1194"/>
                  </a:cubicBezTo>
                  <a:cubicBezTo>
                    <a:pt x="7239" y="393"/>
                    <a:pt x="3937" y="193"/>
                    <a:pt x="3303" y="160"/>
                  </a:cubicBezTo>
                  <a:cubicBezTo>
                    <a:pt x="2595" y="62"/>
                    <a:pt x="1887" y="0"/>
                    <a:pt x="116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28"/>
            <p:cNvSpPr/>
            <p:nvPr/>
          </p:nvSpPr>
          <p:spPr>
            <a:xfrm>
              <a:off x="1052457" y="4341044"/>
              <a:ext cx="227203" cy="66545"/>
            </a:xfrm>
            <a:custGeom>
              <a:avLst/>
              <a:gdLst/>
              <a:ahLst/>
              <a:cxnLst/>
              <a:rect l="l" t="t" r="r" b="b"/>
              <a:pathLst>
                <a:path w="6272" h="1837" extrusionOk="0">
                  <a:moveTo>
                    <a:pt x="100" y="1"/>
                  </a:moveTo>
                  <a:lnTo>
                    <a:pt x="0" y="101"/>
                  </a:lnTo>
                  <a:cubicBezTo>
                    <a:pt x="528" y="352"/>
                    <a:pt x="3825" y="1837"/>
                    <a:pt x="5415" y="1837"/>
                  </a:cubicBezTo>
                  <a:cubicBezTo>
                    <a:pt x="5934" y="1837"/>
                    <a:pt x="6271" y="1679"/>
                    <a:pt x="6271" y="1268"/>
                  </a:cubicBezTo>
                  <a:cubicBezTo>
                    <a:pt x="6271" y="68"/>
                    <a:pt x="1001" y="168"/>
                    <a:pt x="1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4" name="Google Shape;4284;p28"/>
            <p:cNvSpPr/>
            <p:nvPr/>
          </p:nvSpPr>
          <p:spPr>
            <a:xfrm>
              <a:off x="1179317" y="4280620"/>
              <a:ext cx="190978" cy="68755"/>
            </a:xfrm>
            <a:custGeom>
              <a:avLst/>
              <a:gdLst/>
              <a:ahLst/>
              <a:cxnLst/>
              <a:rect l="l" t="t" r="r" b="b"/>
              <a:pathLst>
                <a:path w="5272" h="1898" extrusionOk="0">
                  <a:moveTo>
                    <a:pt x="301" y="1"/>
                  </a:moveTo>
                  <a:lnTo>
                    <a:pt x="1" y="168"/>
                  </a:lnTo>
                  <a:cubicBezTo>
                    <a:pt x="804" y="722"/>
                    <a:pt x="2298" y="1897"/>
                    <a:pt x="3450" y="1897"/>
                  </a:cubicBezTo>
                  <a:cubicBezTo>
                    <a:pt x="3685" y="1897"/>
                    <a:pt x="3906" y="1849"/>
                    <a:pt x="4104" y="1736"/>
                  </a:cubicBezTo>
                  <a:cubicBezTo>
                    <a:pt x="5271" y="1068"/>
                    <a:pt x="2703" y="535"/>
                    <a:pt x="2102" y="401"/>
                  </a:cubicBezTo>
                  <a:cubicBezTo>
                    <a:pt x="1502" y="234"/>
                    <a:pt x="868" y="134"/>
                    <a:pt x="30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5" name="Google Shape;4285;p28"/>
            <p:cNvSpPr/>
            <p:nvPr/>
          </p:nvSpPr>
          <p:spPr>
            <a:xfrm>
              <a:off x="1259085" y="4209945"/>
              <a:ext cx="243722" cy="48397"/>
            </a:xfrm>
            <a:custGeom>
              <a:avLst/>
              <a:gdLst/>
              <a:ahLst/>
              <a:cxnLst/>
              <a:rect l="l" t="t" r="r" b="b"/>
              <a:pathLst>
                <a:path w="6728" h="1336" extrusionOk="0">
                  <a:moveTo>
                    <a:pt x="4577" y="0"/>
                  </a:moveTo>
                  <a:cubicBezTo>
                    <a:pt x="2946" y="0"/>
                    <a:pt x="882" y="248"/>
                    <a:pt x="400" y="518"/>
                  </a:cubicBezTo>
                  <a:cubicBezTo>
                    <a:pt x="367" y="584"/>
                    <a:pt x="167" y="718"/>
                    <a:pt x="134" y="751"/>
                  </a:cubicBezTo>
                  <a:lnTo>
                    <a:pt x="0" y="851"/>
                  </a:lnTo>
                  <a:cubicBezTo>
                    <a:pt x="596" y="966"/>
                    <a:pt x="2628" y="1336"/>
                    <a:pt x="4297" y="1336"/>
                  </a:cubicBezTo>
                  <a:cubicBezTo>
                    <a:pt x="5526" y="1336"/>
                    <a:pt x="6558" y="1135"/>
                    <a:pt x="6672" y="484"/>
                  </a:cubicBezTo>
                  <a:cubicBezTo>
                    <a:pt x="6728" y="132"/>
                    <a:pt x="5768" y="0"/>
                    <a:pt x="457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28"/>
            <p:cNvSpPr/>
            <p:nvPr/>
          </p:nvSpPr>
          <p:spPr>
            <a:xfrm>
              <a:off x="1350916" y="4076310"/>
              <a:ext cx="201809" cy="90780"/>
            </a:xfrm>
            <a:custGeom>
              <a:avLst/>
              <a:gdLst/>
              <a:ahLst/>
              <a:cxnLst/>
              <a:rect l="l" t="t" r="r" b="b"/>
              <a:pathLst>
                <a:path w="5571" h="2506" extrusionOk="0">
                  <a:moveTo>
                    <a:pt x="5012" y="1"/>
                  </a:moveTo>
                  <a:cubicBezTo>
                    <a:pt x="3872" y="1"/>
                    <a:pt x="1375" y="1431"/>
                    <a:pt x="200" y="2072"/>
                  </a:cubicBezTo>
                  <a:lnTo>
                    <a:pt x="0" y="2505"/>
                  </a:lnTo>
                  <a:cubicBezTo>
                    <a:pt x="768" y="2505"/>
                    <a:pt x="1535" y="2439"/>
                    <a:pt x="2269" y="2305"/>
                  </a:cubicBezTo>
                  <a:cubicBezTo>
                    <a:pt x="3303" y="2105"/>
                    <a:pt x="5438" y="1538"/>
                    <a:pt x="5571" y="304"/>
                  </a:cubicBezTo>
                  <a:cubicBezTo>
                    <a:pt x="5498" y="90"/>
                    <a:pt x="5297" y="1"/>
                    <a:pt x="501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28"/>
            <p:cNvSpPr/>
            <p:nvPr/>
          </p:nvSpPr>
          <p:spPr>
            <a:xfrm>
              <a:off x="1306214" y="3976075"/>
              <a:ext cx="77630" cy="170475"/>
            </a:xfrm>
            <a:custGeom>
              <a:avLst/>
              <a:gdLst/>
              <a:ahLst/>
              <a:cxnLst/>
              <a:rect l="l" t="t" r="r" b="b"/>
              <a:pathLst>
                <a:path w="2143" h="4706" extrusionOk="0">
                  <a:moveTo>
                    <a:pt x="1043" y="0"/>
                  </a:moveTo>
                  <a:cubicBezTo>
                    <a:pt x="1030" y="0"/>
                    <a:pt x="1015" y="1"/>
                    <a:pt x="1001" y="2"/>
                  </a:cubicBezTo>
                  <a:cubicBezTo>
                    <a:pt x="0" y="102"/>
                    <a:pt x="567" y="4105"/>
                    <a:pt x="667" y="4705"/>
                  </a:cubicBezTo>
                  <a:lnTo>
                    <a:pt x="834" y="4472"/>
                  </a:lnTo>
                  <a:cubicBezTo>
                    <a:pt x="1131" y="3879"/>
                    <a:pt x="2143" y="0"/>
                    <a:pt x="104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28"/>
            <p:cNvSpPr/>
            <p:nvPr/>
          </p:nvSpPr>
          <p:spPr>
            <a:xfrm>
              <a:off x="1234923" y="4021646"/>
              <a:ext cx="70929" cy="185327"/>
            </a:xfrm>
            <a:custGeom>
              <a:avLst/>
              <a:gdLst/>
              <a:ahLst/>
              <a:cxnLst/>
              <a:rect l="l" t="t" r="r" b="b"/>
              <a:pathLst>
                <a:path w="1958" h="5116" extrusionOk="0">
                  <a:moveTo>
                    <a:pt x="900" y="1"/>
                  </a:moveTo>
                  <a:cubicBezTo>
                    <a:pt x="841" y="1"/>
                    <a:pt x="774" y="15"/>
                    <a:pt x="701" y="45"/>
                  </a:cubicBezTo>
                  <a:cubicBezTo>
                    <a:pt x="0" y="378"/>
                    <a:pt x="234" y="2547"/>
                    <a:pt x="334" y="3047"/>
                  </a:cubicBezTo>
                  <a:cubicBezTo>
                    <a:pt x="534" y="3714"/>
                    <a:pt x="600" y="4381"/>
                    <a:pt x="534" y="5048"/>
                  </a:cubicBezTo>
                  <a:lnTo>
                    <a:pt x="600" y="5115"/>
                  </a:lnTo>
                  <a:cubicBezTo>
                    <a:pt x="695" y="4578"/>
                    <a:pt x="1957" y="1"/>
                    <a:pt x="9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28"/>
            <p:cNvSpPr/>
            <p:nvPr/>
          </p:nvSpPr>
          <p:spPr>
            <a:xfrm>
              <a:off x="1118894" y="4099893"/>
              <a:ext cx="93895" cy="163846"/>
            </a:xfrm>
            <a:custGeom>
              <a:avLst/>
              <a:gdLst/>
              <a:ahLst/>
              <a:cxnLst/>
              <a:rect l="l" t="t" r="r" b="b"/>
              <a:pathLst>
                <a:path w="2592" h="4523" extrusionOk="0">
                  <a:moveTo>
                    <a:pt x="1299" y="1"/>
                  </a:moveTo>
                  <a:cubicBezTo>
                    <a:pt x="1248" y="1"/>
                    <a:pt x="1193" y="7"/>
                    <a:pt x="1135" y="20"/>
                  </a:cubicBezTo>
                  <a:cubicBezTo>
                    <a:pt x="1" y="320"/>
                    <a:pt x="1302" y="3556"/>
                    <a:pt x="1302" y="4390"/>
                  </a:cubicBezTo>
                  <a:lnTo>
                    <a:pt x="1335" y="4523"/>
                  </a:lnTo>
                  <a:cubicBezTo>
                    <a:pt x="1624" y="3913"/>
                    <a:pt x="2592" y="1"/>
                    <a:pt x="129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28"/>
            <p:cNvSpPr/>
            <p:nvPr/>
          </p:nvSpPr>
          <p:spPr>
            <a:xfrm>
              <a:off x="1035540" y="4126663"/>
              <a:ext cx="83571" cy="176959"/>
            </a:xfrm>
            <a:custGeom>
              <a:avLst/>
              <a:gdLst/>
              <a:ahLst/>
              <a:cxnLst/>
              <a:rect l="l" t="t" r="r" b="b"/>
              <a:pathLst>
                <a:path w="2307" h="4885" extrusionOk="0">
                  <a:moveTo>
                    <a:pt x="1216" y="1"/>
                  </a:moveTo>
                  <a:cubicBezTo>
                    <a:pt x="1151" y="1"/>
                    <a:pt x="1080" y="16"/>
                    <a:pt x="1001" y="48"/>
                  </a:cubicBezTo>
                  <a:cubicBezTo>
                    <a:pt x="0" y="482"/>
                    <a:pt x="967" y="4118"/>
                    <a:pt x="1201" y="4885"/>
                  </a:cubicBezTo>
                  <a:lnTo>
                    <a:pt x="1234" y="4885"/>
                  </a:lnTo>
                  <a:cubicBezTo>
                    <a:pt x="1518" y="4255"/>
                    <a:pt x="2306" y="1"/>
                    <a:pt x="1216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28"/>
            <p:cNvSpPr/>
            <p:nvPr/>
          </p:nvSpPr>
          <p:spPr>
            <a:xfrm>
              <a:off x="903825" y="4185601"/>
              <a:ext cx="99112" cy="167577"/>
            </a:xfrm>
            <a:custGeom>
              <a:avLst/>
              <a:gdLst/>
              <a:ahLst/>
              <a:cxnLst/>
              <a:rect l="l" t="t" r="r" b="b"/>
              <a:pathLst>
                <a:path w="2736" h="4626" extrusionOk="0">
                  <a:moveTo>
                    <a:pt x="1516" y="0"/>
                  </a:moveTo>
                  <a:cubicBezTo>
                    <a:pt x="1377" y="0"/>
                    <a:pt x="1227" y="84"/>
                    <a:pt x="1068" y="289"/>
                  </a:cubicBezTo>
                  <a:cubicBezTo>
                    <a:pt x="0" y="1723"/>
                    <a:pt x="2202" y="3224"/>
                    <a:pt x="2302" y="4459"/>
                  </a:cubicBezTo>
                  <a:lnTo>
                    <a:pt x="2402" y="4625"/>
                  </a:lnTo>
                  <a:cubicBezTo>
                    <a:pt x="2535" y="3625"/>
                    <a:pt x="2735" y="2491"/>
                    <a:pt x="2435" y="1490"/>
                  </a:cubicBezTo>
                  <a:cubicBezTo>
                    <a:pt x="2332" y="974"/>
                    <a:pt x="1990" y="0"/>
                    <a:pt x="1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28"/>
            <p:cNvSpPr/>
            <p:nvPr/>
          </p:nvSpPr>
          <p:spPr>
            <a:xfrm>
              <a:off x="809567" y="4219762"/>
              <a:ext cx="103966" cy="188986"/>
            </a:xfrm>
            <a:custGeom>
              <a:avLst/>
              <a:gdLst/>
              <a:ahLst/>
              <a:cxnLst/>
              <a:rect l="l" t="t" r="r" b="b"/>
              <a:pathLst>
                <a:path w="2870" h="5217" extrusionOk="0">
                  <a:moveTo>
                    <a:pt x="1164" y="0"/>
                  </a:moveTo>
                  <a:cubicBezTo>
                    <a:pt x="997" y="0"/>
                    <a:pt x="827" y="146"/>
                    <a:pt x="667" y="513"/>
                  </a:cubicBezTo>
                  <a:cubicBezTo>
                    <a:pt x="0" y="2015"/>
                    <a:pt x="2235" y="3983"/>
                    <a:pt x="2702" y="5217"/>
                  </a:cubicBezTo>
                  <a:lnTo>
                    <a:pt x="2869" y="5050"/>
                  </a:lnTo>
                  <a:cubicBezTo>
                    <a:pt x="2669" y="3983"/>
                    <a:pt x="2602" y="2982"/>
                    <a:pt x="2335" y="1948"/>
                  </a:cubicBezTo>
                  <a:cubicBezTo>
                    <a:pt x="2208" y="1466"/>
                    <a:pt x="1696" y="0"/>
                    <a:pt x="116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28"/>
            <p:cNvSpPr/>
            <p:nvPr/>
          </p:nvSpPr>
          <p:spPr>
            <a:xfrm>
              <a:off x="699587" y="4314563"/>
              <a:ext cx="125701" cy="182393"/>
            </a:xfrm>
            <a:custGeom>
              <a:avLst/>
              <a:gdLst/>
              <a:ahLst/>
              <a:cxnLst/>
              <a:rect l="l" t="t" r="r" b="b"/>
              <a:pathLst>
                <a:path w="3470" h="5035" extrusionOk="0">
                  <a:moveTo>
                    <a:pt x="792" y="1"/>
                  </a:moveTo>
                  <a:cubicBezTo>
                    <a:pt x="638" y="1"/>
                    <a:pt x="502" y="106"/>
                    <a:pt x="401" y="365"/>
                  </a:cubicBezTo>
                  <a:cubicBezTo>
                    <a:pt x="1" y="1366"/>
                    <a:pt x="1002" y="2900"/>
                    <a:pt x="1602" y="3500"/>
                  </a:cubicBezTo>
                  <a:cubicBezTo>
                    <a:pt x="2069" y="4034"/>
                    <a:pt x="2936" y="4501"/>
                    <a:pt x="3270" y="5035"/>
                  </a:cubicBezTo>
                  <a:lnTo>
                    <a:pt x="3470" y="4901"/>
                  </a:lnTo>
                  <a:cubicBezTo>
                    <a:pt x="3036" y="3934"/>
                    <a:pt x="2836" y="2833"/>
                    <a:pt x="2403" y="1899"/>
                  </a:cubicBezTo>
                  <a:cubicBezTo>
                    <a:pt x="2167" y="1402"/>
                    <a:pt x="1356" y="1"/>
                    <a:pt x="7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28"/>
            <p:cNvSpPr/>
            <p:nvPr/>
          </p:nvSpPr>
          <p:spPr>
            <a:xfrm>
              <a:off x="594462" y="4424253"/>
              <a:ext cx="148667" cy="170584"/>
            </a:xfrm>
            <a:custGeom>
              <a:avLst/>
              <a:gdLst/>
              <a:ahLst/>
              <a:cxnLst/>
              <a:rect l="l" t="t" r="r" b="b"/>
              <a:pathLst>
                <a:path w="4104" h="4709" extrusionOk="0">
                  <a:moveTo>
                    <a:pt x="1114" y="1"/>
                  </a:moveTo>
                  <a:cubicBezTo>
                    <a:pt x="923" y="1"/>
                    <a:pt x="758" y="122"/>
                    <a:pt x="635" y="406"/>
                  </a:cubicBezTo>
                  <a:cubicBezTo>
                    <a:pt x="1" y="1873"/>
                    <a:pt x="2836" y="4275"/>
                    <a:pt x="3970" y="4709"/>
                  </a:cubicBezTo>
                  <a:lnTo>
                    <a:pt x="4104" y="4442"/>
                  </a:lnTo>
                  <a:cubicBezTo>
                    <a:pt x="3991" y="3652"/>
                    <a:pt x="2161" y="1"/>
                    <a:pt x="111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28"/>
            <p:cNvSpPr/>
            <p:nvPr/>
          </p:nvSpPr>
          <p:spPr>
            <a:xfrm>
              <a:off x="474846" y="4492466"/>
              <a:ext cx="194057" cy="215973"/>
            </a:xfrm>
            <a:custGeom>
              <a:avLst/>
              <a:gdLst/>
              <a:ahLst/>
              <a:cxnLst/>
              <a:rect l="l" t="t" r="r" b="b"/>
              <a:pathLst>
                <a:path w="5357" h="5962" extrusionOk="0">
                  <a:moveTo>
                    <a:pt x="1992" y="1"/>
                  </a:moveTo>
                  <a:cubicBezTo>
                    <a:pt x="1867" y="1"/>
                    <a:pt x="1747" y="40"/>
                    <a:pt x="1635" y="124"/>
                  </a:cubicBezTo>
                  <a:cubicBezTo>
                    <a:pt x="0" y="1391"/>
                    <a:pt x="5037" y="4861"/>
                    <a:pt x="5204" y="5961"/>
                  </a:cubicBezTo>
                  <a:lnTo>
                    <a:pt x="5204" y="5628"/>
                  </a:lnTo>
                  <a:cubicBezTo>
                    <a:pt x="5357" y="4620"/>
                    <a:pt x="3355" y="1"/>
                    <a:pt x="19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28"/>
            <p:cNvSpPr/>
            <p:nvPr/>
          </p:nvSpPr>
          <p:spPr>
            <a:xfrm>
              <a:off x="434962" y="4617189"/>
              <a:ext cx="159535" cy="195180"/>
            </a:xfrm>
            <a:custGeom>
              <a:avLst/>
              <a:gdLst/>
              <a:ahLst/>
              <a:cxnLst/>
              <a:rect l="l" t="t" r="r" b="b"/>
              <a:pathLst>
                <a:path w="4404" h="5388" extrusionOk="0">
                  <a:moveTo>
                    <a:pt x="1294" y="0"/>
                  </a:moveTo>
                  <a:cubicBezTo>
                    <a:pt x="1085" y="0"/>
                    <a:pt x="884" y="113"/>
                    <a:pt x="701" y="384"/>
                  </a:cubicBezTo>
                  <a:cubicBezTo>
                    <a:pt x="1" y="1518"/>
                    <a:pt x="1802" y="3286"/>
                    <a:pt x="2436" y="3919"/>
                  </a:cubicBezTo>
                  <a:cubicBezTo>
                    <a:pt x="2969" y="4420"/>
                    <a:pt x="3637" y="4853"/>
                    <a:pt x="4170" y="5387"/>
                  </a:cubicBezTo>
                  <a:lnTo>
                    <a:pt x="4270" y="5254"/>
                  </a:lnTo>
                  <a:cubicBezTo>
                    <a:pt x="4404" y="4486"/>
                    <a:pt x="3703" y="3386"/>
                    <a:pt x="3436" y="2652"/>
                  </a:cubicBezTo>
                  <a:cubicBezTo>
                    <a:pt x="3220" y="2084"/>
                    <a:pt x="2191" y="0"/>
                    <a:pt x="129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28"/>
            <p:cNvSpPr/>
            <p:nvPr/>
          </p:nvSpPr>
          <p:spPr>
            <a:xfrm>
              <a:off x="410909" y="4746513"/>
              <a:ext cx="113529" cy="167360"/>
            </a:xfrm>
            <a:custGeom>
              <a:avLst/>
              <a:gdLst/>
              <a:ahLst/>
              <a:cxnLst/>
              <a:rect l="l" t="t" r="r" b="b"/>
              <a:pathLst>
                <a:path w="3134" h="4620" extrusionOk="0">
                  <a:moveTo>
                    <a:pt x="574" y="1"/>
                  </a:moveTo>
                  <a:cubicBezTo>
                    <a:pt x="227" y="1"/>
                    <a:pt x="0" y="301"/>
                    <a:pt x="164" y="916"/>
                  </a:cubicBezTo>
                  <a:cubicBezTo>
                    <a:pt x="498" y="2351"/>
                    <a:pt x="2433" y="3285"/>
                    <a:pt x="2866" y="4619"/>
                  </a:cubicBezTo>
                  <a:lnTo>
                    <a:pt x="3100" y="4319"/>
                  </a:lnTo>
                  <a:cubicBezTo>
                    <a:pt x="3133" y="3452"/>
                    <a:pt x="2666" y="2818"/>
                    <a:pt x="2332" y="2017"/>
                  </a:cubicBezTo>
                  <a:cubicBezTo>
                    <a:pt x="2099" y="1383"/>
                    <a:pt x="1732" y="816"/>
                    <a:pt x="1298" y="349"/>
                  </a:cubicBezTo>
                  <a:cubicBezTo>
                    <a:pt x="1054" y="118"/>
                    <a:pt x="791" y="1"/>
                    <a:pt x="5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28"/>
            <p:cNvSpPr/>
            <p:nvPr/>
          </p:nvSpPr>
          <p:spPr>
            <a:xfrm>
              <a:off x="-5283" y="3663704"/>
              <a:ext cx="415573" cy="1066355"/>
            </a:xfrm>
            <a:custGeom>
              <a:avLst/>
              <a:gdLst/>
              <a:ahLst/>
              <a:cxnLst/>
              <a:rect l="l" t="t" r="r" b="b"/>
              <a:pathLst>
                <a:path w="11472" h="29437" extrusionOk="0">
                  <a:moveTo>
                    <a:pt x="11353" y="1"/>
                  </a:moveTo>
                  <a:cubicBezTo>
                    <a:pt x="11304" y="1"/>
                    <a:pt x="11249" y="27"/>
                    <a:pt x="11220" y="85"/>
                  </a:cubicBezTo>
                  <a:cubicBezTo>
                    <a:pt x="10819" y="1286"/>
                    <a:pt x="10252" y="2454"/>
                    <a:pt x="9552" y="3555"/>
                  </a:cubicBezTo>
                  <a:cubicBezTo>
                    <a:pt x="8951" y="4622"/>
                    <a:pt x="8384" y="5756"/>
                    <a:pt x="7884" y="6924"/>
                  </a:cubicBezTo>
                  <a:cubicBezTo>
                    <a:pt x="6850" y="9325"/>
                    <a:pt x="5916" y="11761"/>
                    <a:pt x="5115" y="14229"/>
                  </a:cubicBezTo>
                  <a:cubicBezTo>
                    <a:pt x="3547" y="19299"/>
                    <a:pt x="2513" y="24536"/>
                    <a:pt x="45" y="29273"/>
                  </a:cubicBezTo>
                  <a:cubicBezTo>
                    <a:pt x="0" y="29362"/>
                    <a:pt x="75" y="29436"/>
                    <a:pt x="149" y="29436"/>
                  </a:cubicBezTo>
                  <a:cubicBezTo>
                    <a:pt x="186" y="29436"/>
                    <a:pt x="223" y="29418"/>
                    <a:pt x="245" y="29373"/>
                  </a:cubicBezTo>
                  <a:cubicBezTo>
                    <a:pt x="2647" y="24736"/>
                    <a:pt x="3714" y="19566"/>
                    <a:pt x="5249" y="14563"/>
                  </a:cubicBezTo>
                  <a:cubicBezTo>
                    <a:pt x="6083" y="11927"/>
                    <a:pt x="7083" y="9292"/>
                    <a:pt x="8217" y="6757"/>
                  </a:cubicBezTo>
                  <a:cubicBezTo>
                    <a:pt x="8684" y="5589"/>
                    <a:pt x="9252" y="4489"/>
                    <a:pt x="9885" y="3421"/>
                  </a:cubicBezTo>
                  <a:cubicBezTo>
                    <a:pt x="10519" y="2387"/>
                    <a:pt x="11053" y="1286"/>
                    <a:pt x="11453" y="119"/>
                  </a:cubicBezTo>
                  <a:cubicBezTo>
                    <a:pt x="11472" y="44"/>
                    <a:pt x="11417" y="1"/>
                    <a:pt x="1135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28"/>
            <p:cNvSpPr/>
            <p:nvPr/>
          </p:nvSpPr>
          <p:spPr>
            <a:xfrm>
              <a:off x="136213" y="3842983"/>
              <a:ext cx="369749" cy="252054"/>
            </a:xfrm>
            <a:custGeom>
              <a:avLst/>
              <a:gdLst/>
              <a:ahLst/>
              <a:cxnLst/>
              <a:rect l="l" t="t" r="r" b="b"/>
              <a:pathLst>
                <a:path w="10207" h="6958" extrusionOk="0">
                  <a:moveTo>
                    <a:pt x="144" y="1"/>
                  </a:moveTo>
                  <a:cubicBezTo>
                    <a:pt x="74" y="1"/>
                    <a:pt x="0" y="58"/>
                    <a:pt x="42" y="140"/>
                  </a:cubicBezTo>
                  <a:cubicBezTo>
                    <a:pt x="409" y="1274"/>
                    <a:pt x="809" y="2408"/>
                    <a:pt x="1176" y="3543"/>
                  </a:cubicBezTo>
                  <a:cubicBezTo>
                    <a:pt x="1576" y="4710"/>
                    <a:pt x="2010" y="5711"/>
                    <a:pt x="2077" y="6845"/>
                  </a:cubicBezTo>
                  <a:cubicBezTo>
                    <a:pt x="2077" y="6920"/>
                    <a:pt x="2133" y="6957"/>
                    <a:pt x="2189" y="6957"/>
                  </a:cubicBezTo>
                  <a:cubicBezTo>
                    <a:pt x="2208" y="6957"/>
                    <a:pt x="2227" y="6953"/>
                    <a:pt x="2243" y="6945"/>
                  </a:cubicBezTo>
                  <a:cubicBezTo>
                    <a:pt x="3478" y="5811"/>
                    <a:pt x="4812" y="4810"/>
                    <a:pt x="6246" y="3976"/>
                  </a:cubicBezTo>
                  <a:cubicBezTo>
                    <a:pt x="7163" y="3414"/>
                    <a:pt x="8447" y="2459"/>
                    <a:pt x="9610" y="2459"/>
                  </a:cubicBezTo>
                  <a:cubicBezTo>
                    <a:pt x="9759" y="2459"/>
                    <a:pt x="9905" y="2474"/>
                    <a:pt x="10049" y="2508"/>
                  </a:cubicBezTo>
                  <a:cubicBezTo>
                    <a:pt x="10058" y="2511"/>
                    <a:pt x="10066" y="2512"/>
                    <a:pt x="10074" y="2512"/>
                  </a:cubicBezTo>
                  <a:cubicBezTo>
                    <a:pt x="10186" y="2512"/>
                    <a:pt x="10207" y="2308"/>
                    <a:pt x="10082" y="2308"/>
                  </a:cubicBezTo>
                  <a:cubicBezTo>
                    <a:pt x="9929" y="2274"/>
                    <a:pt x="9774" y="2259"/>
                    <a:pt x="9620" y="2259"/>
                  </a:cubicBezTo>
                  <a:cubicBezTo>
                    <a:pt x="8570" y="2259"/>
                    <a:pt x="7523" y="2981"/>
                    <a:pt x="6680" y="3476"/>
                  </a:cubicBezTo>
                  <a:cubicBezTo>
                    <a:pt x="5102" y="4378"/>
                    <a:pt x="3617" y="5466"/>
                    <a:pt x="2255" y="6681"/>
                  </a:cubicBezTo>
                  <a:lnTo>
                    <a:pt x="2255" y="6681"/>
                  </a:lnTo>
                  <a:cubicBezTo>
                    <a:pt x="2145" y="5746"/>
                    <a:pt x="1917" y="4815"/>
                    <a:pt x="1543" y="3943"/>
                  </a:cubicBezTo>
                  <a:cubicBezTo>
                    <a:pt x="1109" y="2675"/>
                    <a:pt x="642" y="1374"/>
                    <a:pt x="242" y="73"/>
                  </a:cubicBezTo>
                  <a:cubicBezTo>
                    <a:pt x="229" y="22"/>
                    <a:pt x="187" y="1"/>
                    <a:pt x="14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28"/>
            <p:cNvSpPr/>
            <p:nvPr/>
          </p:nvSpPr>
          <p:spPr>
            <a:xfrm>
              <a:off x="20184" y="4180240"/>
              <a:ext cx="471613" cy="166671"/>
            </a:xfrm>
            <a:custGeom>
              <a:avLst/>
              <a:gdLst/>
              <a:ahLst/>
              <a:cxnLst/>
              <a:rect l="l" t="t" r="r" b="b"/>
              <a:pathLst>
                <a:path w="13019" h="4601" extrusionOk="0">
                  <a:moveTo>
                    <a:pt x="12715" y="0"/>
                  </a:moveTo>
                  <a:cubicBezTo>
                    <a:pt x="10939" y="0"/>
                    <a:pt x="9199" y="994"/>
                    <a:pt x="7615" y="1738"/>
                  </a:cubicBezTo>
                  <a:cubicBezTo>
                    <a:pt x="6647" y="2238"/>
                    <a:pt x="5680" y="2772"/>
                    <a:pt x="4779" y="3406"/>
                  </a:cubicBezTo>
                  <a:cubicBezTo>
                    <a:pt x="4536" y="3568"/>
                    <a:pt x="3659" y="3927"/>
                    <a:pt x="3334" y="4270"/>
                  </a:cubicBezTo>
                  <a:lnTo>
                    <a:pt x="3334" y="4270"/>
                  </a:lnTo>
                  <a:cubicBezTo>
                    <a:pt x="2586" y="2687"/>
                    <a:pt x="1304" y="1489"/>
                    <a:pt x="209" y="103"/>
                  </a:cubicBezTo>
                  <a:cubicBezTo>
                    <a:pt x="193" y="78"/>
                    <a:pt x="170" y="68"/>
                    <a:pt x="146" y="68"/>
                  </a:cubicBezTo>
                  <a:cubicBezTo>
                    <a:pt x="76" y="68"/>
                    <a:pt x="1" y="162"/>
                    <a:pt x="76" y="237"/>
                  </a:cubicBezTo>
                  <a:cubicBezTo>
                    <a:pt x="1162" y="1652"/>
                    <a:pt x="2475" y="2839"/>
                    <a:pt x="3214" y="4472"/>
                  </a:cubicBezTo>
                  <a:lnTo>
                    <a:pt x="3214" y="4472"/>
                  </a:lnTo>
                  <a:cubicBezTo>
                    <a:pt x="3212" y="4484"/>
                    <a:pt x="3211" y="4495"/>
                    <a:pt x="3211" y="4507"/>
                  </a:cubicBezTo>
                  <a:lnTo>
                    <a:pt x="3228" y="4501"/>
                  </a:lnTo>
                  <a:lnTo>
                    <a:pt x="3228" y="4501"/>
                  </a:lnTo>
                  <a:cubicBezTo>
                    <a:pt x="3233" y="4514"/>
                    <a:pt x="3239" y="4527"/>
                    <a:pt x="3245" y="4540"/>
                  </a:cubicBezTo>
                  <a:cubicBezTo>
                    <a:pt x="3259" y="4582"/>
                    <a:pt x="3296" y="4600"/>
                    <a:pt x="3335" y="4600"/>
                  </a:cubicBezTo>
                  <a:cubicBezTo>
                    <a:pt x="3389" y="4600"/>
                    <a:pt x="3445" y="4565"/>
                    <a:pt x="3445" y="4507"/>
                  </a:cubicBezTo>
                  <a:cubicBezTo>
                    <a:pt x="3445" y="4306"/>
                    <a:pt x="5146" y="3406"/>
                    <a:pt x="5380" y="3239"/>
                  </a:cubicBezTo>
                  <a:cubicBezTo>
                    <a:pt x="6147" y="2772"/>
                    <a:pt x="6914" y="2305"/>
                    <a:pt x="7715" y="1905"/>
                  </a:cubicBezTo>
                  <a:cubicBezTo>
                    <a:pt x="9232" y="1162"/>
                    <a:pt x="11000" y="200"/>
                    <a:pt x="12716" y="200"/>
                  </a:cubicBezTo>
                  <a:cubicBezTo>
                    <a:pt x="12772" y="200"/>
                    <a:pt x="12829" y="201"/>
                    <a:pt x="12885" y="203"/>
                  </a:cubicBezTo>
                  <a:cubicBezTo>
                    <a:pt x="13018" y="203"/>
                    <a:pt x="13018" y="3"/>
                    <a:pt x="12885" y="3"/>
                  </a:cubicBezTo>
                  <a:cubicBezTo>
                    <a:pt x="12828" y="1"/>
                    <a:pt x="12772" y="0"/>
                    <a:pt x="1271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28"/>
            <p:cNvSpPr/>
            <p:nvPr/>
          </p:nvSpPr>
          <p:spPr>
            <a:xfrm>
              <a:off x="-573" y="4410995"/>
              <a:ext cx="315520" cy="134322"/>
            </a:xfrm>
            <a:custGeom>
              <a:avLst/>
              <a:gdLst/>
              <a:ahLst/>
              <a:cxnLst/>
              <a:rect l="l" t="t" r="r" b="b"/>
              <a:pathLst>
                <a:path w="8710" h="3708" extrusionOk="0">
                  <a:moveTo>
                    <a:pt x="8515" y="0"/>
                  </a:moveTo>
                  <a:cubicBezTo>
                    <a:pt x="8506" y="0"/>
                    <a:pt x="8497" y="2"/>
                    <a:pt x="8488" y="5"/>
                  </a:cubicBezTo>
                  <a:lnTo>
                    <a:pt x="8488" y="38"/>
                  </a:lnTo>
                  <a:cubicBezTo>
                    <a:pt x="6853" y="738"/>
                    <a:pt x="5452" y="1806"/>
                    <a:pt x="3918" y="2673"/>
                  </a:cubicBezTo>
                  <a:cubicBezTo>
                    <a:pt x="3618" y="2873"/>
                    <a:pt x="3284" y="3040"/>
                    <a:pt x="2950" y="3207"/>
                  </a:cubicBezTo>
                  <a:cubicBezTo>
                    <a:pt x="2771" y="3292"/>
                    <a:pt x="2634" y="3329"/>
                    <a:pt x="2523" y="3329"/>
                  </a:cubicBezTo>
                  <a:cubicBezTo>
                    <a:pt x="2198" y="3329"/>
                    <a:pt x="2098" y="3012"/>
                    <a:pt x="1850" y="2640"/>
                  </a:cubicBezTo>
                  <a:cubicBezTo>
                    <a:pt x="1383" y="1906"/>
                    <a:pt x="749" y="1272"/>
                    <a:pt x="249" y="538"/>
                  </a:cubicBezTo>
                  <a:cubicBezTo>
                    <a:pt x="220" y="510"/>
                    <a:pt x="186" y="498"/>
                    <a:pt x="154" y="498"/>
                  </a:cubicBezTo>
                  <a:cubicBezTo>
                    <a:pt x="73" y="498"/>
                    <a:pt x="1" y="576"/>
                    <a:pt x="48" y="672"/>
                  </a:cubicBezTo>
                  <a:cubicBezTo>
                    <a:pt x="782" y="1639"/>
                    <a:pt x="1683" y="2506"/>
                    <a:pt x="2150" y="3640"/>
                  </a:cubicBezTo>
                  <a:cubicBezTo>
                    <a:pt x="2150" y="3707"/>
                    <a:pt x="2217" y="3707"/>
                    <a:pt x="2250" y="3707"/>
                  </a:cubicBezTo>
                  <a:cubicBezTo>
                    <a:pt x="4518" y="2807"/>
                    <a:pt x="6353" y="1139"/>
                    <a:pt x="8588" y="205"/>
                  </a:cubicBezTo>
                  <a:cubicBezTo>
                    <a:pt x="8709" y="144"/>
                    <a:pt x="8610" y="0"/>
                    <a:pt x="851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28"/>
            <p:cNvSpPr/>
            <p:nvPr/>
          </p:nvSpPr>
          <p:spPr>
            <a:xfrm>
              <a:off x="367294" y="4295147"/>
              <a:ext cx="21807" cy="18149"/>
            </a:xfrm>
            <a:custGeom>
              <a:avLst/>
              <a:gdLst/>
              <a:ahLst/>
              <a:cxnLst/>
              <a:rect l="l" t="t" r="r" b="b"/>
              <a:pathLst>
                <a:path w="602" h="501" extrusionOk="0">
                  <a:moveTo>
                    <a:pt x="301" y="0"/>
                  </a:moveTo>
                  <a:cubicBezTo>
                    <a:pt x="1" y="0"/>
                    <a:pt x="1" y="501"/>
                    <a:pt x="301" y="501"/>
                  </a:cubicBezTo>
                  <a:cubicBezTo>
                    <a:pt x="601" y="467"/>
                    <a:pt x="601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28"/>
            <p:cNvSpPr/>
            <p:nvPr/>
          </p:nvSpPr>
          <p:spPr>
            <a:xfrm>
              <a:off x="338313" y="4321736"/>
              <a:ext cx="19344" cy="16953"/>
            </a:xfrm>
            <a:custGeom>
              <a:avLst/>
              <a:gdLst/>
              <a:ahLst/>
              <a:cxnLst/>
              <a:rect l="l" t="t" r="r" b="b"/>
              <a:pathLst>
                <a:path w="534" h="468" extrusionOk="0">
                  <a:moveTo>
                    <a:pt x="267" y="0"/>
                  </a:moveTo>
                  <a:cubicBezTo>
                    <a:pt x="0" y="33"/>
                    <a:pt x="0" y="400"/>
                    <a:pt x="267" y="467"/>
                  </a:cubicBezTo>
                  <a:cubicBezTo>
                    <a:pt x="534" y="400"/>
                    <a:pt x="534" y="33"/>
                    <a:pt x="2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28"/>
            <p:cNvSpPr/>
            <p:nvPr/>
          </p:nvSpPr>
          <p:spPr>
            <a:xfrm>
              <a:off x="332264" y="4280041"/>
              <a:ext cx="18149" cy="19670"/>
            </a:xfrm>
            <a:custGeom>
              <a:avLst/>
              <a:gdLst/>
              <a:ahLst/>
              <a:cxnLst/>
              <a:rect l="l" t="t" r="r" b="b"/>
              <a:pathLst>
                <a:path w="501" h="543" extrusionOk="0">
                  <a:moveTo>
                    <a:pt x="250" y="0"/>
                  </a:moveTo>
                  <a:cubicBezTo>
                    <a:pt x="125" y="0"/>
                    <a:pt x="0" y="84"/>
                    <a:pt x="0" y="250"/>
                  </a:cubicBezTo>
                  <a:lnTo>
                    <a:pt x="0" y="317"/>
                  </a:lnTo>
                  <a:cubicBezTo>
                    <a:pt x="0" y="467"/>
                    <a:pt x="125" y="542"/>
                    <a:pt x="250" y="542"/>
                  </a:cubicBezTo>
                  <a:cubicBezTo>
                    <a:pt x="375" y="542"/>
                    <a:pt x="501" y="467"/>
                    <a:pt x="501" y="317"/>
                  </a:cubicBezTo>
                  <a:lnTo>
                    <a:pt x="501" y="250"/>
                  </a:lnTo>
                  <a:cubicBezTo>
                    <a:pt x="501" y="84"/>
                    <a:pt x="375" y="0"/>
                    <a:pt x="25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28"/>
            <p:cNvSpPr/>
            <p:nvPr/>
          </p:nvSpPr>
          <p:spPr>
            <a:xfrm>
              <a:off x="305674" y="4078846"/>
              <a:ext cx="20576" cy="16953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0"/>
                  </a:moveTo>
                  <a:cubicBezTo>
                    <a:pt x="0" y="34"/>
                    <a:pt x="0" y="434"/>
                    <a:pt x="301" y="467"/>
                  </a:cubicBezTo>
                  <a:cubicBezTo>
                    <a:pt x="567" y="434"/>
                    <a:pt x="567" y="34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28"/>
            <p:cNvSpPr/>
            <p:nvPr/>
          </p:nvSpPr>
          <p:spPr>
            <a:xfrm>
              <a:off x="276658" y="4109058"/>
              <a:ext cx="23003" cy="16953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0"/>
                  </a:moveTo>
                  <a:cubicBezTo>
                    <a:pt x="1" y="0"/>
                    <a:pt x="1" y="467"/>
                    <a:pt x="334" y="467"/>
                  </a:cubicBezTo>
                  <a:cubicBezTo>
                    <a:pt x="635" y="467"/>
                    <a:pt x="635" y="0"/>
                    <a:pt x="3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28"/>
            <p:cNvSpPr/>
            <p:nvPr/>
          </p:nvSpPr>
          <p:spPr>
            <a:xfrm>
              <a:off x="318969" y="4117498"/>
              <a:ext cx="21771" cy="18185"/>
            </a:xfrm>
            <a:custGeom>
              <a:avLst/>
              <a:gdLst/>
              <a:ahLst/>
              <a:cxnLst/>
              <a:rect l="l" t="t" r="r" b="b"/>
              <a:pathLst>
                <a:path w="601" h="502" extrusionOk="0">
                  <a:moveTo>
                    <a:pt x="301" y="1"/>
                  </a:moveTo>
                  <a:cubicBezTo>
                    <a:pt x="0" y="1"/>
                    <a:pt x="0" y="501"/>
                    <a:pt x="301" y="501"/>
                  </a:cubicBezTo>
                  <a:cubicBezTo>
                    <a:pt x="601" y="468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28"/>
            <p:cNvSpPr/>
            <p:nvPr/>
          </p:nvSpPr>
          <p:spPr>
            <a:xfrm>
              <a:off x="106291" y="3962852"/>
              <a:ext cx="23003" cy="18149"/>
            </a:xfrm>
            <a:custGeom>
              <a:avLst/>
              <a:gdLst/>
              <a:ahLst/>
              <a:cxnLst/>
              <a:rect l="l" t="t" r="r" b="b"/>
              <a:pathLst>
                <a:path w="635" h="501" extrusionOk="0">
                  <a:moveTo>
                    <a:pt x="301" y="0"/>
                  </a:moveTo>
                  <a:cubicBezTo>
                    <a:pt x="0" y="0"/>
                    <a:pt x="0" y="500"/>
                    <a:pt x="301" y="500"/>
                  </a:cubicBezTo>
                  <a:cubicBezTo>
                    <a:pt x="634" y="500"/>
                    <a:pt x="634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9" name="Google Shape;4309;p28"/>
            <p:cNvSpPr/>
            <p:nvPr/>
          </p:nvSpPr>
          <p:spPr>
            <a:xfrm>
              <a:off x="125635" y="4005127"/>
              <a:ext cx="21771" cy="16953"/>
            </a:xfrm>
            <a:custGeom>
              <a:avLst/>
              <a:gdLst/>
              <a:ahLst/>
              <a:cxnLst/>
              <a:rect l="l" t="t" r="r" b="b"/>
              <a:pathLst>
                <a:path w="601" h="468" extrusionOk="0">
                  <a:moveTo>
                    <a:pt x="300" y="1"/>
                  </a:moveTo>
                  <a:cubicBezTo>
                    <a:pt x="0" y="1"/>
                    <a:pt x="0" y="468"/>
                    <a:pt x="300" y="468"/>
                  </a:cubicBezTo>
                  <a:cubicBezTo>
                    <a:pt x="601" y="468"/>
                    <a:pt x="601" y="1"/>
                    <a:pt x="3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0" name="Google Shape;4310;p28"/>
            <p:cNvSpPr/>
            <p:nvPr/>
          </p:nvSpPr>
          <p:spPr>
            <a:xfrm>
              <a:off x="47063" y="4333799"/>
              <a:ext cx="20612" cy="18185"/>
            </a:xfrm>
            <a:custGeom>
              <a:avLst/>
              <a:gdLst/>
              <a:ahLst/>
              <a:cxnLst/>
              <a:rect l="l" t="t" r="r" b="b"/>
              <a:pathLst>
                <a:path w="569" h="502" extrusionOk="0">
                  <a:moveTo>
                    <a:pt x="301" y="1"/>
                  </a:moveTo>
                  <a:cubicBezTo>
                    <a:pt x="1" y="34"/>
                    <a:pt x="1" y="434"/>
                    <a:pt x="301" y="501"/>
                  </a:cubicBezTo>
                  <a:cubicBezTo>
                    <a:pt x="568" y="434"/>
                    <a:pt x="568" y="34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28"/>
            <p:cNvSpPr/>
            <p:nvPr/>
          </p:nvSpPr>
          <p:spPr>
            <a:xfrm>
              <a:off x="97814" y="4579116"/>
              <a:ext cx="20612" cy="16953"/>
            </a:xfrm>
            <a:custGeom>
              <a:avLst/>
              <a:gdLst/>
              <a:ahLst/>
              <a:cxnLst/>
              <a:rect l="l" t="t" r="r" b="b"/>
              <a:pathLst>
                <a:path w="569" h="468" extrusionOk="0">
                  <a:moveTo>
                    <a:pt x="301" y="0"/>
                  </a:moveTo>
                  <a:cubicBezTo>
                    <a:pt x="1" y="34"/>
                    <a:pt x="1" y="434"/>
                    <a:pt x="301" y="467"/>
                  </a:cubicBezTo>
                  <a:cubicBezTo>
                    <a:pt x="568" y="434"/>
                    <a:pt x="568" y="34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28"/>
            <p:cNvSpPr/>
            <p:nvPr/>
          </p:nvSpPr>
          <p:spPr>
            <a:xfrm>
              <a:off x="317737" y="3729634"/>
              <a:ext cx="19380" cy="18149"/>
            </a:xfrm>
            <a:custGeom>
              <a:avLst/>
              <a:gdLst/>
              <a:ahLst/>
              <a:cxnLst/>
              <a:rect l="l" t="t" r="r" b="b"/>
              <a:pathLst>
                <a:path w="535" h="501" extrusionOk="0">
                  <a:moveTo>
                    <a:pt x="268" y="0"/>
                  </a:moveTo>
                  <a:cubicBezTo>
                    <a:pt x="1" y="33"/>
                    <a:pt x="1" y="434"/>
                    <a:pt x="268" y="500"/>
                  </a:cubicBezTo>
                  <a:cubicBezTo>
                    <a:pt x="535" y="434"/>
                    <a:pt x="535" y="33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28"/>
            <p:cNvSpPr/>
            <p:nvPr/>
          </p:nvSpPr>
          <p:spPr>
            <a:xfrm>
              <a:off x="293575" y="3771909"/>
              <a:ext cx="24198" cy="16953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301" y="1"/>
                  </a:moveTo>
                  <a:cubicBezTo>
                    <a:pt x="1" y="1"/>
                    <a:pt x="1" y="468"/>
                    <a:pt x="301" y="468"/>
                  </a:cubicBezTo>
                  <a:lnTo>
                    <a:pt x="368" y="468"/>
                  </a:lnTo>
                  <a:cubicBezTo>
                    <a:pt x="668" y="468"/>
                    <a:pt x="668" y="1"/>
                    <a:pt x="3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28"/>
            <p:cNvSpPr/>
            <p:nvPr/>
          </p:nvSpPr>
          <p:spPr>
            <a:xfrm>
              <a:off x="1424997" y="4107681"/>
              <a:ext cx="80202" cy="35356"/>
            </a:xfrm>
            <a:custGeom>
              <a:avLst/>
              <a:gdLst/>
              <a:ahLst/>
              <a:cxnLst/>
              <a:rect l="l" t="t" r="r" b="b"/>
              <a:pathLst>
                <a:path w="2214" h="976" extrusionOk="0">
                  <a:moveTo>
                    <a:pt x="2019" y="1"/>
                  </a:moveTo>
                  <a:cubicBezTo>
                    <a:pt x="2010" y="1"/>
                    <a:pt x="2000" y="2"/>
                    <a:pt x="1992" y="5"/>
                  </a:cubicBezTo>
                  <a:cubicBezTo>
                    <a:pt x="1391" y="338"/>
                    <a:pt x="757" y="572"/>
                    <a:pt x="124" y="772"/>
                  </a:cubicBezTo>
                  <a:cubicBezTo>
                    <a:pt x="0" y="803"/>
                    <a:pt x="19" y="976"/>
                    <a:pt x="128" y="976"/>
                  </a:cubicBezTo>
                  <a:cubicBezTo>
                    <a:pt x="137" y="976"/>
                    <a:pt x="147" y="975"/>
                    <a:pt x="157" y="972"/>
                  </a:cubicBezTo>
                  <a:cubicBezTo>
                    <a:pt x="824" y="772"/>
                    <a:pt x="1491" y="505"/>
                    <a:pt x="2092" y="205"/>
                  </a:cubicBezTo>
                  <a:cubicBezTo>
                    <a:pt x="2213" y="144"/>
                    <a:pt x="2113" y="1"/>
                    <a:pt x="20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8"/>
            <p:cNvSpPr/>
            <p:nvPr/>
          </p:nvSpPr>
          <p:spPr>
            <a:xfrm>
              <a:off x="1358161" y="4225051"/>
              <a:ext cx="94294" cy="16953"/>
            </a:xfrm>
            <a:custGeom>
              <a:avLst/>
              <a:gdLst/>
              <a:ahLst/>
              <a:cxnLst/>
              <a:rect l="l" t="t" r="r" b="b"/>
              <a:pathLst>
                <a:path w="2603" h="468" extrusionOk="0">
                  <a:moveTo>
                    <a:pt x="2469" y="1"/>
                  </a:moveTo>
                  <a:cubicBezTo>
                    <a:pt x="1702" y="134"/>
                    <a:pt x="901" y="201"/>
                    <a:pt x="134" y="234"/>
                  </a:cubicBezTo>
                  <a:cubicBezTo>
                    <a:pt x="0" y="234"/>
                    <a:pt x="0" y="468"/>
                    <a:pt x="134" y="468"/>
                  </a:cubicBezTo>
                  <a:cubicBezTo>
                    <a:pt x="901" y="434"/>
                    <a:pt x="1702" y="334"/>
                    <a:pt x="2469" y="234"/>
                  </a:cubicBezTo>
                  <a:cubicBezTo>
                    <a:pt x="2602" y="234"/>
                    <a:pt x="2602" y="1"/>
                    <a:pt x="246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8"/>
            <p:cNvSpPr/>
            <p:nvPr/>
          </p:nvSpPr>
          <p:spPr>
            <a:xfrm>
              <a:off x="1335194" y="4009945"/>
              <a:ext cx="10904" cy="65966"/>
            </a:xfrm>
            <a:custGeom>
              <a:avLst/>
              <a:gdLst/>
              <a:ahLst/>
              <a:cxnLst/>
              <a:rect l="l" t="t" r="r" b="b"/>
              <a:pathLst>
                <a:path w="301" h="1821" extrusionOk="0">
                  <a:moveTo>
                    <a:pt x="134" y="1"/>
                  </a:moveTo>
                  <a:cubicBezTo>
                    <a:pt x="84" y="1"/>
                    <a:pt x="34" y="34"/>
                    <a:pt x="34" y="101"/>
                  </a:cubicBezTo>
                  <a:lnTo>
                    <a:pt x="34" y="68"/>
                  </a:lnTo>
                  <a:lnTo>
                    <a:pt x="34" y="68"/>
                  </a:lnTo>
                  <a:cubicBezTo>
                    <a:pt x="1" y="635"/>
                    <a:pt x="34" y="1202"/>
                    <a:pt x="101" y="1736"/>
                  </a:cubicBezTo>
                  <a:cubicBezTo>
                    <a:pt x="101" y="1794"/>
                    <a:pt x="139" y="1820"/>
                    <a:pt x="182" y="1820"/>
                  </a:cubicBezTo>
                  <a:cubicBezTo>
                    <a:pt x="238" y="1820"/>
                    <a:pt x="301" y="1777"/>
                    <a:pt x="301" y="1702"/>
                  </a:cubicBezTo>
                  <a:cubicBezTo>
                    <a:pt x="234" y="1168"/>
                    <a:pt x="201" y="635"/>
                    <a:pt x="234" y="101"/>
                  </a:cubicBezTo>
                  <a:cubicBezTo>
                    <a:pt x="234" y="34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8"/>
            <p:cNvSpPr/>
            <p:nvPr/>
          </p:nvSpPr>
          <p:spPr>
            <a:xfrm>
              <a:off x="1254231" y="4048670"/>
              <a:ext cx="12135" cy="62814"/>
            </a:xfrm>
            <a:custGeom>
              <a:avLst/>
              <a:gdLst/>
              <a:ahLst/>
              <a:cxnLst/>
              <a:rect l="l" t="t" r="r" b="b"/>
              <a:pathLst>
                <a:path w="335" h="1734" extrusionOk="0">
                  <a:moveTo>
                    <a:pt x="210" y="1"/>
                  </a:moveTo>
                  <a:cubicBezTo>
                    <a:pt x="170" y="1"/>
                    <a:pt x="134" y="29"/>
                    <a:pt x="134" y="99"/>
                  </a:cubicBezTo>
                  <a:cubicBezTo>
                    <a:pt x="34" y="600"/>
                    <a:pt x="1" y="1134"/>
                    <a:pt x="34" y="1634"/>
                  </a:cubicBezTo>
                  <a:cubicBezTo>
                    <a:pt x="34" y="1701"/>
                    <a:pt x="76" y="1734"/>
                    <a:pt x="122" y="1734"/>
                  </a:cubicBezTo>
                  <a:cubicBezTo>
                    <a:pt x="168" y="1734"/>
                    <a:pt x="218" y="1701"/>
                    <a:pt x="234" y="1634"/>
                  </a:cubicBezTo>
                  <a:cubicBezTo>
                    <a:pt x="234" y="1134"/>
                    <a:pt x="268" y="633"/>
                    <a:pt x="334" y="133"/>
                  </a:cubicBezTo>
                  <a:cubicBezTo>
                    <a:pt x="334" y="55"/>
                    <a:pt x="267" y="1"/>
                    <a:pt x="21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8"/>
            <p:cNvSpPr/>
            <p:nvPr/>
          </p:nvSpPr>
          <p:spPr>
            <a:xfrm>
              <a:off x="1159973" y="4123548"/>
              <a:ext cx="8513" cy="61981"/>
            </a:xfrm>
            <a:custGeom>
              <a:avLst/>
              <a:gdLst/>
              <a:ahLst/>
              <a:cxnLst/>
              <a:rect l="l" t="t" r="r" b="b"/>
              <a:pathLst>
                <a:path w="235" h="1711" extrusionOk="0">
                  <a:moveTo>
                    <a:pt x="101" y="1"/>
                  </a:moveTo>
                  <a:cubicBezTo>
                    <a:pt x="51" y="1"/>
                    <a:pt x="1" y="34"/>
                    <a:pt x="1" y="101"/>
                  </a:cubicBezTo>
                  <a:cubicBezTo>
                    <a:pt x="34" y="601"/>
                    <a:pt x="1" y="1101"/>
                    <a:pt x="1" y="1635"/>
                  </a:cubicBezTo>
                  <a:cubicBezTo>
                    <a:pt x="18" y="1685"/>
                    <a:pt x="68" y="1710"/>
                    <a:pt x="113" y="1710"/>
                  </a:cubicBezTo>
                  <a:cubicBezTo>
                    <a:pt x="159" y="1710"/>
                    <a:pt x="201" y="1685"/>
                    <a:pt x="201" y="1635"/>
                  </a:cubicBezTo>
                  <a:cubicBezTo>
                    <a:pt x="201" y="1101"/>
                    <a:pt x="234" y="601"/>
                    <a:pt x="201" y="101"/>
                  </a:cubicBezTo>
                  <a:cubicBezTo>
                    <a:pt x="201" y="34"/>
                    <a:pt x="151" y="1"/>
                    <a:pt x="1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8"/>
            <p:cNvSpPr/>
            <p:nvPr/>
          </p:nvSpPr>
          <p:spPr>
            <a:xfrm>
              <a:off x="1230540" y="4311919"/>
              <a:ext cx="71689" cy="23256"/>
            </a:xfrm>
            <a:custGeom>
              <a:avLst/>
              <a:gdLst/>
              <a:ahLst/>
              <a:cxnLst/>
              <a:rect l="l" t="t" r="r" b="b"/>
              <a:pathLst>
                <a:path w="1979" h="642" extrusionOk="0">
                  <a:moveTo>
                    <a:pt x="158" y="1"/>
                  </a:moveTo>
                  <a:cubicBezTo>
                    <a:pt x="45" y="1"/>
                    <a:pt x="0" y="174"/>
                    <a:pt x="154" y="204"/>
                  </a:cubicBezTo>
                  <a:cubicBezTo>
                    <a:pt x="688" y="371"/>
                    <a:pt x="1255" y="471"/>
                    <a:pt x="1822" y="638"/>
                  </a:cubicBezTo>
                  <a:cubicBezTo>
                    <a:pt x="1830" y="641"/>
                    <a:pt x="1837" y="642"/>
                    <a:pt x="1845" y="642"/>
                  </a:cubicBezTo>
                  <a:cubicBezTo>
                    <a:pt x="1931" y="642"/>
                    <a:pt x="1979" y="469"/>
                    <a:pt x="1856" y="438"/>
                  </a:cubicBezTo>
                  <a:cubicBezTo>
                    <a:pt x="1322" y="271"/>
                    <a:pt x="755" y="138"/>
                    <a:pt x="188" y="4"/>
                  </a:cubicBezTo>
                  <a:cubicBezTo>
                    <a:pt x="178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8"/>
            <p:cNvSpPr/>
            <p:nvPr/>
          </p:nvSpPr>
          <p:spPr>
            <a:xfrm>
              <a:off x="1160372" y="4371147"/>
              <a:ext cx="81434" cy="20829"/>
            </a:xfrm>
            <a:custGeom>
              <a:avLst/>
              <a:gdLst/>
              <a:ahLst/>
              <a:cxnLst/>
              <a:rect l="l" t="t" r="r" b="b"/>
              <a:pathLst>
                <a:path w="2248" h="575" extrusionOk="0">
                  <a:moveTo>
                    <a:pt x="128" y="0"/>
                  </a:moveTo>
                  <a:cubicBezTo>
                    <a:pt x="19" y="0"/>
                    <a:pt x="0" y="173"/>
                    <a:pt x="123" y="204"/>
                  </a:cubicBezTo>
                  <a:cubicBezTo>
                    <a:pt x="757" y="271"/>
                    <a:pt x="1424" y="404"/>
                    <a:pt x="2058" y="571"/>
                  </a:cubicBezTo>
                  <a:cubicBezTo>
                    <a:pt x="2068" y="573"/>
                    <a:pt x="2078" y="575"/>
                    <a:pt x="2087" y="575"/>
                  </a:cubicBezTo>
                  <a:cubicBezTo>
                    <a:pt x="2200" y="575"/>
                    <a:pt x="2248" y="401"/>
                    <a:pt x="2125" y="371"/>
                  </a:cubicBezTo>
                  <a:cubicBezTo>
                    <a:pt x="1491" y="204"/>
                    <a:pt x="824" y="70"/>
                    <a:pt x="157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8"/>
            <p:cNvSpPr/>
            <p:nvPr/>
          </p:nvSpPr>
          <p:spPr>
            <a:xfrm>
              <a:off x="1070569" y="4435302"/>
              <a:ext cx="74950" cy="14526"/>
            </a:xfrm>
            <a:custGeom>
              <a:avLst/>
              <a:gdLst/>
              <a:ahLst/>
              <a:cxnLst/>
              <a:rect l="l" t="t" r="r" b="b"/>
              <a:pathLst>
                <a:path w="2069" h="4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734" y="301"/>
                    <a:pt x="1335" y="368"/>
                    <a:pt x="1969" y="401"/>
                  </a:cubicBezTo>
                  <a:cubicBezTo>
                    <a:pt x="2062" y="401"/>
                    <a:pt x="2068" y="198"/>
                    <a:pt x="1987" y="198"/>
                  </a:cubicBezTo>
                  <a:cubicBezTo>
                    <a:pt x="1981" y="198"/>
                    <a:pt x="1975" y="199"/>
                    <a:pt x="1969" y="201"/>
                  </a:cubicBezTo>
                  <a:cubicBezTo>
                    <a:pt x="1335" y="167"/>
                    <a:pt x="734" y="10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8"/>
            <p:cNvSpPr/>
            <p:nvPr/>
          </p:nvSpPr>
          <p:spPr>
            <a:xfrm>
              <a:off x="983919" y="4510940"/>
              <a:ext cx="69081" cy="24850"/>
            </a:xfrm>
            <a:custGeom>
              <a:avLst/>
              <a:gdLst/>
              <a:ahLst/>
              <a:cxnLst/>
              <a:rect l="l" t="t" r="r" b="b"/>
              <a:pathLst>
                <a:path w="1907" h="686" extrusionOk="0">
                  <a:moveTo>
                    <a:pt x="1777" y="1"/>
                  </a:moveTo>
                  <a:cubicBezTo>
                    <a:pt x="1761" y="1"/>
                    <a:pt x="1744" y="5"/>
                    <a:pt x="1725" y="14"/>
                  </a:cubicBezTo>
                  <a:cubicBezTo>
                    <a:pt x="1192" y="181"/>
                    <a:pt x="658" y="281"/>
                    <a:pt x="124" y="481"/>
                  </a:cubicBezTo>
                  <a:cubicBezTo>
                    <a:pt x="1" y="512"/>
                    <a:pt x="48" y="685"/>
                    <a:pt x="135" y="685"/>
                  </a:cubicBezTo>
                  <a:cubicBezTo>
                    <a:pt x="142" y="685"/>
                    <a:pt x="150" y="684"/>
                    <a:pt x="158" y="681"/>
                  </a:cubicBezTo>
                  <a:cubicBezTo>
                    <a:pt x="691" y="481"/>
                    <a:pt x="1258" y="381"/>
                    <a:pt x="1792" y="214"/>
                  </a:cubicBezTo>
                  <a:cubicBezTo>
                    <a:pt x="1907" y="157"/>
                    <a:pt x="1873" y="1"/>
                    <a:pt x="177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28"/>
            <p:cNvSpPr/>
            <p:nvPr/>
          </p:nvSpPr>
          <p:spPr>
            <a:xfrm>
              <a:off x="1074699" y="4165279"/>
              <a:ext cx="11628" cy="61003"/>
            </a:xfrm>
            <a:custGeom>
              <a:avLst/>
              <a:gdLst/>
              <a:ahLst/>
              <a:cxnLst/>
              <a:rect l="l" t="t" r="r" b="b"/>
              <a:pathLst>
                <a:path w="321" h="1684" extrusionOk="0">
                  <a:moveTo>
                    <a:pt x="120" y="0"/>
                  </a:moveTo>
                  <a:cubicBezTo>
                    <a:pt x="60" y="0"/>
                    <a:pt x="0" y="52"/>
                    <a:pt x="20" y="149"/>
                  </a:cubicBezTo>
                  <a:cubicBezTo>
                    <a:pt x="87" y="616"/>
                    <a:pt x="120" y="1117"/>
                    <a:pt x="53" y="1584"/>
                  </a:cubicBezTo>
                  <a:cubicBezTo>
                    <a:pt x="53" y="1651"/>
                    <a:pt x="112" y="1684"/>
                    <a:pt x="170" y="1684"/>
                  </a:cubicBezTo>
                  <a:cubicBezTo>
                    <a:pt x="228" y="1684"/>
                    <a:pt x="287" y="1651"/>
                    <a:pt x="287" y="1584"/>
                  </a:cubicBezTo>
                  <a:cubicBezTo>
                    <a:pt x="320" y="1083"/>
                    <a:pt x="287" y="583"/>
                    <a:pt x="220" y="83"/>
                  </a:cubicBezTo>
                  <a:cubicBezTo>
                    <a:pt x="206" y="27"/>
                    <a:pt x="163" y="0"/>
                    <a:pt x="12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28"/>
            <p:cNvSpPr/>
            <p:nvPr/>
          </p:nvSpPr>
          <p:spPr>
            <a:xfrm>
              <a:off x="950084" y="4232006"/>
              <a:ext cx="31588" cy="53106"/>
            </a:xfrm>
            <a:custGeom>
              <a:avLst/>
              <a:gdLst/>
              <a:ahLst/>
              <a:cxnLst/>
              <a:rect l="l" t="t" r="r" b="b"/>
              <a:pathLst>
                <a:path w="872" h="1466" extrusionOk="0">
                  <a:moveTo>
                    <a:pt x="133" y="1"/>
                  </a:moveTo>
                  <a:cubicBezTo>
                    <a:pt x="60" y="1"/>
                    <a:pt x="1" y="71"/>
                    <a:pt x="24" y="142"/>
                  </a:cubicBezTo>
                  <a:cubicBezTo>
                    <a:pt x="258" y="542"/>
                    <a:pt x="458" y="976"/>
                    <a:pt x="658" y="1410"/>
                  </a:cubicBezTo>
                  <a:cubicBezTo>
                    <a:pt x="668" y="1450"/>
                    <a:pt x="693" y="1466"/>
                    <a:pt x="721" y="1466"/>
                  </a:cubicBezTo>
                  <a:cubicBezTo>
                    <a:pt x="788" y="1466"/>
                    <a:pt x="871" y="1380"/>
                    <a:pt x="825" y="1310"/>
                  </a:cubicBezTo>
                  <a:cubicBezTo>
                    <a:pt x="658" y="876"/>
                    <a:pt x="458" y="442"/>
                    <a:pt x="224" y="42"/>
                  </a:cubicBezTo>
                  <a:cubicBezTo>
                    <a:pt x="195" y="13"/>
                    <a:pt x="163" y="1"/>
                    <a:pt x="13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28"/>
            <p:cNvSpPr/>
            <p:nvPr/>
          </p:nvSpPr>
          <p:spPr>
            <a:xfrm>
              <a:off x="850501" y="4267036"/>
              <a:ext cx="38145" cy="61039"/>
            </a:xfrm>
            <a:custGeom>
              <a:avLst/>
              <a:gdLst/>
              <a:ahLst/>
              <a:cxnLst/>
              <a:rect l="l" t="t" r="r" b="b"/>
              <a:pathLst>
                <a:path w="1053" h="1685" extrusionOk="0">
                  <a:moveTo>
                    <a:pt x="156" y="1"/>
                  </a:moveTo>
                  <a:cubicBezTo>
                    <a:pt x="80" y="1"/>
                    <a:pt x="0" y="72"/>
                    <a:pt x="71" y="142"/>
                  </a:cubicBezTo>
                  <a:cubicBezTo>
                    <a:pt x="338" y="643"/>
                    <a:pt x="605" y="1110"/>
                    <a:pt x="805" y="1644"/>
                  </a:cubicBezTo>
                  <a:cubicBezTo>
                    <a:pt x="825" y="1673"/>
                    <a:pt x="856" y="1685"/>
                    <a:pt x="888" y="1685"/>
                  </a:cubicBezTo>
                  <a:cubicBezTo>
                    <a:pt x="966" y="1685"/>
                    <a:pt x="1052" y="1614"/>
                    <a:pt x="1005" y="1543"/>
                  </a:cubicBezTo>
                  <a:cubicBezTo>
                    <a:pt x="772" y="1010"/>
                    <a:pt x="505" y="509"/>
                    <a:pt x="238" y="42"/>
                  </a:cubicBezTo>
                  <a:cubicBezTo>
                    <a:pt x="218" y="13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28"/>
            <p:cNvSpPr/>
            <p:nvPr/>
          </p:nvSpPr>
          <p:spPr>
            <a:xfrm>
              <a:off x="641301" y="4488408"/>
              <a:ext cx="58757" cy="54374"/>
            </a:xfrm>
            <a:custGeom>
              <a:avLst/>
              <a:gdLst/>
              <a:ahLst/>
              <a:cxnLst/>
              <a:rect l="l" t="t" r="r" b="b"/>
              <a:pathLst>
                <a:path w="1622" h="1501" extrusionOk="0">
                  <a:moveTo>
                    <a:pt x="146" y="0"/>
                  </a:moveTo>
                  <a:cubicBezTo>
                    <a:pt x="75" y="0"/>
                    <a:pt x="0" y="94"/>
                    <a:pt x="75" y="169"/>
                  </a:cubicBezTo>
                  <a:cubicBezTo>
                    <a:pt x="476" y="636"/>
                    <a:pt x="943" y="1070"/>
                    <a:pt x="1410" y="1470"/>
                  </a:cubicBezTo>
                  <a:cubicBezTo>
                    <a:pt x="1431" y="1492"/>
                    <a:pt x="1455" y="1501"/>
                    <a:pt x="1477" y="1501"/>
                  </a:cubicBezTo>
                  <a:cubicBezTo>
                    <a:pt x="1557" y="1501"/>
                    <a:pt x="1621" y="1382"/>
                    <a:pt x="1543" y="1303"/>
                  </a:cubicBezTo>
                  <a:cubicBezTo>
                    <a:pt x="1076" y="936"/>
                    <a:pt x="642" y="503"/>
                    <a:pt x="209" y="36"/>
                  </a:cubicBezTo>
                  <a:cubicBezTo>
                    <a:pt x="192" y="11"/>
                    <a:pt x="169" y="0"/>
                    <a:pt x="14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28"/>
            <p:cNvSpPr/>
            <p:nvPr/>
          </p:nvSpPr>
          <p:spPr>
            <a:xfrm>
              <a:off x="736537" y="4363757"/>
              <a:ext cx="48071" cy="71436"/>
            </a:xfrm>
            <a:custGeom>
              <a:avLst/>
              <a:gdLst/>
              <a:ahLst/>
              <a:cxnLst/>
              <a:rect l="l" t="t" r="r" b="b"/>
              <a:pathLst>
                <a:path w="1327" h="1972" extrusionOk="0">
                  <a:moveTo>
                    <a:pt x="156" y="0"/>
                  </a:moveTo>
                  <a:cubicBezTo>
                    <a:pt x="90" y="0"/>
                    <a:pt x="0" y="79"/>
                    <a:pt x="48" y="174"/>
                  </a:cubicBezTo>
                  <a:cubicBezTo>
                    <a:pt x="348" y="775"/>
                    <a:pt x="749" y="1342"/>
                    <a:pt x="1082" y="1909"/>
                  </a:cubicBezTo>
                  <a:cubicBezTo>
                    <a:pt x="1116" y="1953"/>
                    <a:pt x="1156" y="1972"/>
                    <a:pt x="1193" y="1972"/>
                  </a:cubicBezTo>
                  <a:cubicBezTo>
                    <a:pt x="1268" y="1972"/>
                    <a:pt x="1327" y="1898"/>
                    <a:pt x="1282" y="1809"/>
                  </a:cubicBezTo>
                  <a:cubicBezTo>
                    <a:pt x="949" y="1242"/>
                    <a:pt x="515" y="675"/>
                    <a:pt x="215" y="41"/>
                  </a:cubicBezTo>
                  <a:cubicBezTo>
                    <a:pt x="206" y="13"/>
                    <a:pt x="183" y="0"/>
                    <a:pt x="1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28"/>
            <p:cNvSpPr/>
            <p:nvPr/>
          </p:nvSpPr>
          <p:spPr>
            <a:xfrm>
              <a:off x="906216" y="4654030"/>
              <a:ext cx="102408" cy="14671"/>
            </a:xfrm>
            <a:custGeom>
              <a:avLst/>
              <a:gdLst/>
              <a:ahLst/>
              <a:cxnLst/>
              <a:rect l="l" t="t" r="r" b="b"/>
              <a:pathLst>
                <a:path w="2827" h="405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968" y="234"/>
                    <a:pt x="1802" y="267"/>
                    <a:pt x="2636" y="401"/>
                  </a:cubicBezTo>
                  <a:cubicBezTo>
                    <a:pt x="2646" y="403"/>
                    <a:pt x="2656" y="404"/>
                    <a:pt x="2665" y="404"/>
                  </a:cubicBezTo>
                  <a:cubicBezTo>
                    <a:pt x="2779" y="404"/>
                    <a:pt x="2826" y="231"/>
                    <a:pt x="2703" y="200"/>
                  </a:cubicBezTo>
                  <a:cubicBezTo>
                    <a:pt x="1836" y="67"/>
                    <a:pt x="1002" y="0"/>
                    <a:pt x="1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28"/>
            <p:cNvSpPr/>
            <p:nvPr/>
          </p:nvSpPr>
          <p:spPr>
            <a:xfrm>
              <a:off x="851008" y="4807951"/>
              <a:ext cx="99981" cy="19054"/>
            </a:xfrm>
            <a:custGeom>
              <a:avLst/>
              <a:gdLst/>
              <a:ahLst/>
              <a:cxnLst/>
              <a:rect l="l" t="t" r="r" b="b"/>
              <a:pathLst>
                <a:path w="2760" h="526" extrusionOk="0">
                  <a:moveTo>
                    <a:pt x="2099" y="1"/>
                  </a:moveTo>
                  <a:cubicBezTo>
                    <a:pt x="1419" y="1"/>
                    <a:pt x="761" y="102"/>
                    <a:pt x="124" y="288"/>
                  </a:cubicBezTo>
                  <a:cubicBezTo>
                    <a:pt x="1" y="350"/>
                    <a:pt x="20" y="525"/>
                    <a:pt x="129" y="525"/>
                  </a:cubicBezTo>
                  <a:cubicBezTo>
                    <a:pt x="138" y="525"/>
                    <a:pt x="147" y="524"/>
                    <a:pt x="157" y="521"/>
                  </a:cubicBezTo>
                  <a:cubicBezTo>
                    <a:pt x="798" y="308"/>
                    <a:pt x="1459" y="201"/>
                    <a:pt x="2126" y="201"/>
                  </a:cubicBezTo>
                  <a:cubicBezTo>
                    <a:pt x="2292" y="201"/>
                    <a:pt x="2459" y="208"/>
                    <a:pt x="2626" y="221"/>
                  </a:cubicBezTo>
                  <a:cubicBezTo>
                    <a:pt x="2759" y="221"/>
                    <a:pt x="2759" y="21"/>
                    <a:pt x="2626" y="21"/>
                  </a:cubicBezTo>
                  <a:cubicBezTo>
                    <a:pt x="2449" y="7"/>
                    <a:pt x="2273" y="1"/>
                    <a:pt x="209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28"/>
            <p:cNvSpPr/>
            <p:nvPr/>
          </p:nvSpPr>
          <p:spPr>
            <a:xfrm>
              <a:off x="738638" y="4952490"/>
              <a:ext cx="112044" cy="20721"/>
            </a:xfrm>
            <a:custGeom>
              <a:avLst/>
              <a:gdLst/>
              <a:ahLst/>
              <a:cxnLst/>
              <a:rect l="l" t="t" r="r" b="b"/>
              <a:pathLst>
                <a:path w="3093" h="572" extrusionOk="0">
                  <a:moveTo>
                    <a:pt x="2992" y="1"/>
                  </a:moveTo>
                  <a:cubicBezTo>
                    <a:pt x="2025" y="34"/>
                    <a:pt x="1058" y="134"/>
                    <a:pt x="124" y="367"/>
                  </a:cubicBezTo>
                  <a:cubicBezTo>
                    <a:pt x="0" y="398"/>
                    <a:pt x="48" y="571"/>
                    <a:pt x="161" y="571"/>
                  </a:cubicBezTo>
                  <a:cubicBezTo>
                    <a:pt x="170" y="571"/>
                    <a:pt x="180" y="570"/>
                    <a:pt x="190" y="568"/>
                  </a:cubicBezTo>
                  <a:cubicBezTo>
                    <a:pt x="1091" y="367"/>
                    <a:pt x="2025" y="234"/>
                    <a:pt x="2992" y="201"/>
                  </a:cubicBezTo>
                  <a:cubicBezTo>
                    <a:pt x="3092" y="167"/>
                    <a:pt x="3092" y="1"/>
                    <a:pt x="29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28"/>
            <p:cNvSpPr/>
            <p:nvPr/>
          </p:nvSpPr>
          <p:spPr>
            <a:xfrm>
              <a:off x="547949" y="4543978"/>
              <a:ext cx="74768" cy="69552"/>
            </a:xfrm>
            <a:custGeom>
              <a:avLst/>
              <a:gdLst/>
              <a:ahLst/>
              <a:cxnLst/>
              <a:rect l="l" t="t" r="r" b="b"/>
              <a:pathLst>
                <a:path w="2064" h="1920" extrusionOk="0">
                  <a:moveTo>
                    <a:pt x="140" y="1"/>
                  </a:moveTo>
                  <a:cubicBezTo>
                    <a:pt x="63" y="1"/>
                    <a:pt x="0" y="95"/>
                    <a:pt x="51" y="170"/>
                  </a:cubicBezTo>
                  <a:cubicBezTo>
                    <a:pt x="618" y="803"/>
                    <a:pt x="1218" y="1370"/>
                    <a:pt x="1852" y="1904"/>
                  </a:cubicBezTo>
                  <a:cubicBezTo>
                    <a:pt x="1868" y="1915"/>
                    <a:pt x="1885" y="1920"/>
                    <a:pt x="1902" y="1920"/>
                  </a:cubicBezTo>
                  <a:cubicBezTo>
                    <a:pt x="1988" y="1920"/>
                    <a:pt x="2064" y="1793"/>
                    <a:pt x="1952" y="1737"/>
                  </a:cubicBezTo>
                  <a:cubicBezTo>
                    <a:pt x="1318" y="1204"/>
                    <a:pt x="751" y="637"/>
                    <a:pt x="217" y="36"/>
                  </a:cubicBezTo>
                  <a:cubicBezTo>
                    <a:pt x="192" y="11"/>
                    <a:pt x="165" y="1"/>
                    <a:pt x="14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28"/>
            <p:cNvSpPr/>
            <p:nvPr/>
          </p:nvSpPr>
          <p:spPr>
            <a:xfrm>
              <a:off x="485207" y="4671853"/>
              <a:ext cx="66292" cy="77956"/>
            </a:xfrm>
            <a:custGeom>
              <a:avLst/>
              <a:gdLst/>
              <a:ahLst/>
              <a:cxnLst/>
              <a:rect l="l" t="t" r="r" b="b"/>
              <a:pathLst>
                <a:path w="1830" h="2152" extrusionOk="0">
                  <a:moveTo>
                    <a:pt x="165" y="1"/>
                  </a:moveTo>
                  <a:cubicBezTo>
                    <a:pt x="87" y="1"/>
                    <a:pt x="1" y="71"/>
                    <a:pt x="48" y="142"/>
                  </a:cubicBezTo>
                  <a:cubicBezTo>
                    <a:pt x="548" y="809"/>
                    <a:pt x="1115" y="1443"/>
                    <a:pt x="1582" y="2110"/>
                  </a:cubicBezTo>
                  <a:cubicBezTo>
                    <a:pt x="1612" y="2140"/>
                    <a:pt x="1647" y="2152"/>
                    <a:pt x="1680" y="2152"/>
                  </a:cubicBezTo>
                  <a:cubicBezTo>
                    <a:pt x="1760" y="2152"/>
                    <a:pt x="1830" y="2081"/>
                    <a:pt x="1783" y="2010"/>
                  </a:cubicBezTo>
                  <a:cubicBezTo>
                    <a:pt x="1282" y="1310"/>
                    <a:pt x="715" y="709"/>
                    <a:pt x="248" y="42"/>
                  </a:cubicBezTo>
                  <a:cubicBezTo>
                    <a:pt x="229" y="13"/>
                    <a:pt x="198" y="1"/>
                    <a:pt x="16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28"/>
            <p:cNvSpPr/>
            <p:nvPr/>
          </p:nvSpPr>
          <p:spPr>
            <a:xfrm>
              <a:off x="438440" y="4779406"/>
              <a:ext cx="51440" cy="77956"/>
            </a:xfrm>
            <a:custGeom>
              <a:avLst/>
              <a:gdLst/>
              <a:ahLst/>
              <a:cxnLst/>
              <a:rect l="l" t="t" r="r" b="b"/>
              <a:pathLst>
                <a:path w="1420" h="2152" extrusionOk="0">
                  <a:moveTo>
                    <a:pt x="156" y="0"/>
                  </a:moveTo>
                  <a:cubicBezTo>
                    <a:pt x="80" y="0"/>
                    <a:pt x="1" y="71"/>
                    <a:pt x="71" y="142"/>
                  </a:cubicBezTo>
                  <a:cubicBezTo>
                    <a:pt x="472" y="776"/>
                    <a:pt x="872" y="1409"/>
                    <a:pt x="1206" y="2110"/>
                  </a:cubicBezTo>
                  <a:cubicBezTo>
                    <a:pt x="1225" y="2139"/>
                    <a:pt x="1253" y="2151"/>
                    <a:pt x="1282" y="2151"/>
                  </a:cubicBezTo>
                  <a:cubicBezTo>
                    <a:pt x="1350" y="2151"/>
                    <a:pt x="1419" y="2081"/>
                    <a:pt x="1372" y="2010"/>
                  </a:cubicBezTo>
                  <a:cubicBezTo>
                    <a:pt x="1039" y="1309"/>
                    <a:pt x="672" y="676"/>
                    <a:pt x="238" y="42"/>
                  </a:cubicBezTo>
                  <a:cubicBezTo>
                    <a:pt x="219" y="13"/>
                    <a:pt x="188" y="0"/>
                    <a:pt x="1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28"/>
            <p:cNvSpPr/>
            <p:nvPr/>
          </p:nvSpPr>
          <p:spPr>
            <a:xfrm>
              <a:off x="737515" y="4545499"/>
              <a:ext cx="723884" cy="284004"/>
            </a:xfrm>
            <a:custGeom>
              <a:avLst/>
              <a:gdLst/>
              <a:ahLst/>
              <a:cxnLst/>
              <a:rect l="l" t="t" r="r" b="b"/>
              <a:pathLst>
                <a:path w="19983" h="7840" extrusionOk="0">
                  <a:moveTo>
                    <a:pt x="19859" y="0"/>
                  </a:moveTo>
                  <a:cubicBezTo>
                    <a:pt x="19841" y="0"/>
                    <a:pt x="19821" y="8"/>
                    <a:pt x="19802" y="28"/>
                  </a:cubicBezTo>
                  <a:cubicBezTo>
                    <a:pt x="19001" y="528"/>
                    <a:pt x="18334" y="1162"/>
                    <a:pt x="17567" y="1695"/>
                  </a:cubicBezTo>
                  <a:cubicBezTo>
                    <a:pt x="16733" y="2229"/>
                    <a:pt x="15866" y="2629"/>
                    <a:pt x="14932" y="2930"/>
                  </a:cubicBezTo>
                  <a:cubicBezTo>
                    <a:pt x="12797" y="3563"/>
                    <a:pt x="10629" y="4030"/>
                    <a:pt x="8427" y="4331"/>
                  </a:cubicBezTo>
                  <a:cubicBezTo>
                    <a:pt x="6559" y="4631"/>
                    <a:pt x="4558" y="4731"/>
                    <a:pt x="2790" y="5465"/>
                  </a:cubicBezTo>
                  <a:cubicBezTo>
                    <a:pt x="1756" y="5932"/>
                    <a:pt x="355" y="6532"/>
                    <a:pt x="21" y="7700"/>
                  </a:cubicBezTo>
                  <a:cubicBezTo>
                    <a:pt x="1" y="7782"/>
                    <a:pt x="69" y="7839"/>
                    <a:pt x="132" y="7839"/>
                  </a:cubicBezTo>
                  <a:cubicBezTo>
                    <a:pt x="172" y="7839"/>
                    <a:pt x="209" y="7817"/>
                    <a:pt x="221" y="7766"/>
                  </a:cubicBezTo>
                  <a:cubicBezTo>
                    <a:pt x="622" y="6332"/>
                    <a:pt x="2857" y="5565"/>
                    <a:pt x="4158" y="5231"/>
                  </a:cubicBezTo>
                  <a:cubicBezTo>
                    <a:pt x="6059" y="4731"/>
                    <a:pt x="8127" y="4631"/>
                    <a:pt x="10095" y="4264"/>
                  </a:cubicBezTo>
                  <a:cubicBezTo>
                    <a:pt x="11996" y="3997"/>
                    <a:pt x="13898" y="3530"/>
                    <a:pt x="15732" y="2863"/>
                  </a:cubicBezTo>
                  <a:cubicBezTo>
                    <a:pt x="17367" y="2262"/>
                    <a:pt x="18501" y="1128"/>
                    <a:pt x="19902" y="194"/>
                  </a:cubicBezTo>
                  <a:cubicBezTo>
                    <a:pt x="19983" y="141"/>
                    <a:pt x="19933" y="0"/>
                    <a:pt x="1985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28"/>
            <p:cNvSpPr/>
            <p:nvPr/>
          </p:nvSpPr>
          <p:spPr>
            <a:xfrm>
              <a:off x="1310597" y="4638961"/>
              <a:ext cx="122078" cy="64807"/>
            </a:xfrm>
            <a:custGeom>
              <a:avLst/>
              <a:gdLst/>
              <a:ahLst/>
              <a:cxnLst/>
              <a:rect l="l" t="t" r="r" b="b"/>
              <a:pathLst>
                <a:path w="3370" h="1789" extrusionOk="0">
                  <a:moveTo>
                    <a:pt x="151" y="1"/>
                  </a:moveTo>
                  <a:cubicBezTo>
                    <a:pt x="53" y="1"/>
                    <a:pt x="1" y="127"/>
                    <a:pt x="113" y="183"/>
                  </a:cubicBezTo>
                  <a:cubicBezTo>
                    <a:pt x="1080" y="750"/>
                    <a:pt x="2114" y="1284"/>
                    <a:pt x="3148" y="1784"/>
                  </a:cubicBezTo>
                  <a:cubicBezTo>
                    <a:pt x="3160" y="1787"/>
                    <a:pt x="3172" y="1788"/>
                    <a:pt x="3183" y="1788"/>
                  </a:cubicBezTo>
                  <a:cubicBezTo>
                    <a:pt x="3298" y="1788"/>
                    <a:pt x="3370" y="1645"/>
                    <a:pt x="3248" y="1584"/>
                  </a:cubicBezTo>
                  <a:cubicBezTo>
                    <a:pt x="2214" y="1083"/>
                    <a:pt x="1213" y="583"/>
                    <a:pt x="213" y="16"/>
                  </a:cubicBezTo>
                  <a:cubicBezTo>
                    <a:pt x="191" y="5"/>
                    <a:pt x="170" y="1"/>
                    <a:pt x="15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28"/>
            <p:cNvSpPr/>
            <p:nvPr/>
          </p:nvSpPr>
          <p:spPr>
            <a:xfrm>
              <a:off x="1358161" y="4660877"/>
              <a:ext cx="153485" cy="100488"/>
            </a:xfrm>
            <a:custGeom>
              <a:avLst/>
              <a:gdLst/>
              <a:ahLst/>
              <a:cxnLst/>
              <a:rect l="l" t="t" r="r" b="b"/>
              <a:pathLst>
                <a:path w="4237" h="2774" extrusionOk="0">
                  <a:moveTo>
                    <a:pt x="743" y="240"/>
                  </a:moveTo>
                  <a:cubicBezTo>
                    <a:pt x="1994" y="240"/>
                    <a:pt x="3641" y="689"/>
                    <a:pt x="3670" y="2080"/>
                  </a:cubicBezTo>
                  <a:cubicBezTo>
                    <a:pt x="3670" y="2446"/>
                    <a:pt x="3425" y="2561"/>
                    <a:pt x="3117" y="2561"/>
                  </a:cubicBezTo>
                  <a:cubicBezTo>
                    <a:pt x="2724" y="2561"/>
                    <a:pt x="2226" y="2373"/>
                    <a:pt x="2002" y="2280"/>
                  </a:cubicBezTo>
                  <a:cubicBezTo>
                    <a:pt x="1192" y="1858"/>
                    <a:pt x="602" y="1122"/>
                    <a:pt x="355" y="255"/>
                  </a:cubicBezTo>
                  <a:lnTo>
                    <a:pt x="355" y="255"/>
                  </a:lnTo>
                  <a:cubicBezTo>
                    <a:pt x="478" y="245"/>
                    <a:pt x="608" y="240"/>
                    <a:pt x="743" y="240"/>
                  </a:cubicBezTo>
                  <a:close/>
                  <a:moveTo>
                    <a:pt x="778" y="0"/>
                  </a:moveTo>
                  <a:cubicBezTo>
                    <a:pt x="564" y="0"/>
                    <a:pt x="349" y="15"/>
                    <a:pt x="134" y="45"/>
                  </a:cubicBezTo>
                  <a:cubicBezTo>
                    <a:pt x="0" y="45"/>
                    <a:pt x="0" y="278"/>
                    <a:pt x="134" y="278"/>
                  </a:cubicBezTo>
                  <a:cubicBezTo>
                    <a:pt x="137" y="278"/>
                    <a:pt x="140" y="278"/>
                    <a:pt x="143" y="277"/>
                  </a:cubicBezTo>
                  <a:lnTo>
                    <a:pt x="143" y="277"/>
                  </a:lnTo>
                  <a:cubicBezTo>
                    <a:pt x="416" y="1264"/>
                    <a:pt x="1111" y="2084"/>
                    <a:pt x="2035" y="2513"/>
                  </a:cubicBezTo>
                  <a:cubicBezTo>
                    <a:pt x="2339" y="2627"/>
                    <a:pt x="2730" y="2774"/>
                    <a:pt x="3084" y="2774"/>
                  </a:cubicBezTo>
                  <a:cubicBezTo>
                    <a:pt x="3351" y="2774"/>
                    <a:pt x="3598" y="2690"/>
                    <a:pt x="3770" y="2447"/>
                  </a:cubicBezTo>
                  <a:cubicBezTo>
                    <a:pt x="4237" y="1779"/>
                    <a:pt x="3436" y="879"/>
                    <a:pt x="2936" y="545"/>
                  </a:cubicBezTo>
                  <a:cubicBezTo>
                    <a:pt x="2261" y="182"/>
                    <a:pt x="1526" y="0"/>
                    <a:pt x="77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28"/>
            <p:cNvSpPr/>
            <p:nvPr/>
          </p:nvSpPr>
          <p:spPr>
            <a:xfrm>
              <a:off x="1360045" y="4503768"/>
              <a:ext cx="158521" cy="115558"/>
            </a:xfrm>
            <a:custGeom>
              <a:avLst/>
              <a:gdLst/>
              <a:ahLst/>
              <a:cxnLst/>
              <a:rect l="l" t="t" r="r" b="b"/>
              <a:pathLst>
                <a:path w="4376" h="3190" extrusionOk="0">
                  <a:moveTo>
                    <a:pt x="3028" y="210"/>
                  </a:moveTo>
                  <a:cubicBezTo>
                    <a:pt x="3454" y="210"/>
                    <a:pt x="3785" y="428"/>
                    <a:pt x="3785" y="1079"/>
                  </a:cubicBezTo>
                  <a:cubicBezTo>
                    <a:pt x="3785" y="2432"/>
                    <a:pt x="1440" y="2954"/>
                    <a:pt x="306" y="2981"/>
                  </a:cubicBezTo>
                  <a:lnTo>
                    <a:pt x="306" y="2981"/>
                  </a:lnTo>
                  <a:cubicBezTo>
                    <a:pt x="703" y="2188"/>
                    <a:pt x="642" y="1309"/>
                    <a:pt x="1483" y="779"/>
                  </a:cubicBezTo>
                  <a:cubicBezTo>
                    <a:pt x="1865" y="524"/>
                    <a:pt x="2516" y="210"/>
                    <a:pt x="3028" y="210"/>
                  </a:cubicBezTo>
                  <a:close/>
                  <a:moveTo>
                    <a:pt x="3015" y="0"/>
                  </a:moveTo>
                  <a:cubicBezTo>
                    <a:pt x="2689" y="0"/>
                    <a:pt x="2343" y="97"/>
                    <a:pt x="2083" y="212"/>
                  </a:cubicBezTo>
                  <a:cubicBezTo>
                    <a:pt x="1550" y="412"/>
                    <a:pt x="1083" y="746"/>
                    <a:pt x="716" y="1180"/>
                  </a:cubicBezTo>
                  <a:cubicBezTo>
                    <a:pt x="329" y="1695"/>
                    <a:pt x="378" y="2397"/>
                    <a:pt x="81" y="2986"/>
                  </a:cubicBezTo>
                  <a:lnTo>
                    <a:pt x="81" y="2986"/>
                  </a:lnTo>
                  <a:cubicBezTo>
                    <a:pt x="19" y="3005"/>
                    <a:pt x="1" y="3079"/>
                    <a:pt x="27" y="3130"/>
                  </a:cubicBezTo>
                  <a:lnTo>
                    <a:pt x="27" y="3130"/>
                  </a:lnTo>
                  <a:cubicBezTo>
                    <a:pt x="43" y="3165"/>
                    <a:pt x="88" y="3189"/>
                    <a:pt x="133" y="3189"/>
                  </a:cubicBezTo>
                  <a:cubicBezTo>
                    <a:pt x="147" y="3189"/>
                    <a:pt x="160" y="3187"/>
                    <a:pt x="173" y="3182"/>
                  </a:cubicBezTo>
                  <a:lnTo>
                    <a:pt x="173" y="3182"/>
                  </a:lnTo>
                  <a:cubicBezTo>
                    <a:pt x="182" y="3182"/>
                    <a:pt x="192" y="3182"/>
                    <a:pt x="202" y="3182"/>
                  </a:cubicBezTo>
                  <a:cubicBezTo>
                    <a:pt x="1543" y="3182"/>
                    <a:pt x="4376" y="2441"/>
                    <a:pt x="3951" y="679"/>
                  </a:cubicBezTo>
                  <a:cubicBezTo>
                    <a:pt x="3838" y="167"/>
                    <a:pt x="3444" y="0"/>
                    <a:pt x="301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28"/>
            <p:cNvSpPr/>
            <p:nvPr/>
          </p:nvSpPr>
          <p:spPr>
            <a:xfrm>
              <a:off x="1259592" y="4638852"/>
              <a:ext cx="19598" cy="54084"/>
            </a:xfrm>
            <a:custGeom>
              <a:avLst/>
              <a:gdLst/>
              <a:ahLst/>
              <a:cxnLst/>
              <a:rect l="l" t="t" r="r" b="b"/>
              <a:pathLst>
                <a:path w="541" h="1493" extrusionOk="0">
                  <a:moveTo>
                    <a:pt x="113" y="1"/>
                  </a:moveTo>
                  <a:cubicBezTo>
                    <a:pt x="56" y="1"/>
                    <a:pt x="1" y="44"/>
                    <a:pt x="20" y="119"/>
                  </a:cubicBezTo>
                  <a:cubicBezTo>
                    <a:pt x="120" y="553"/>
                    <a:pt x="220" y="986"/>
                    <a:pt x="320" y="1420"/>
                  </a:cubicBezTo>
                  <a:cubicBezTo>
                    <a:pt x="332" y="1471"/>
                    <a:pt x="370" y="1493"/>
                    <a:pt x="409" y="1493"/>
                  </a:cubicBezTo>
                  <a:cubicBezTo>
                    <a:pt x="472" y="1493"/>
                    <a:pt x="540" y="1436"/>
                    <a:pt x="520" y="1353"/>
                  </a:cubicBezTo>
                  <a:lnTo>
                    <a:pt x="220" y="86"/>
                  </a:lnTo>
                  <a:cubicBezTo>
                    <a:pt x="205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9" name="Google Shape;4339;p28"/>
            <p:cNvSpPr/>
            <p:nvPr/>
          </p:nvSpPr>
          <p:spPr>
            <a:xfrm>
              <a:off x="1223295" y="4656240"/>
              <a:ext cx="19634" cy="47563"/>
            </a:xfrm>
            <a:custGeom>
              <a:avLst/>
              <a:gdLst/>
              <a:ahLst/>
              <a:cxnLst/>
              <a:rect l="l" t="t" r="r" b="b"/>
              <a:pathLst>
                <a:path w="542" h="1313" extrusionOk="0">
                  <a:moveTo>
                    <a:pt x="132" y="0"/>
                  </a:moveTo>
                  <a:cubicBezTo>
                    <a:pt x="69" y="0"/>
                    <a:pt x="0" y="57"/>
                    <a:pt x="21" y="139"/>
                  </a:cubicBezTo>
                  <a:cubicBezTo>
                    <a:pt x="121" y="506"/>
                    <a:pt x="221" y="873"/>
                    <a:pt x="321" y="1240"/>
                  </a:cubicBezTo>
                  <a:cubicBezTo>
                    <a:pt x="334" y="1291"/>
                    <a:pt x="371" y="1313"/>
                    <a:pt x="410" y="1313"/>
                  </a:cubicBezTo>
                  <a:cubicBezTo>
                    <a:pt x="473" y="1313"/>
                    <a:pt x="542" y="1256"/>
                    <a:pt x="521" y="1174"/>
                  </a:cubicBezTo>
                  <a:cubicBezTo>
                    <a:pt x="421" y="807"/>
                    <a:pt x="321" y="440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0" name="Google Shape;4340;p28"/>
            <p:cNvSpPr/>
            <p:nvPr/>
          </p:nvSpPr>
          <p:spPr>
            <a:xfrm>
              <a:off x="1188229" y="4656240"/>
              <a:ext cx="19634" cy="50679"/>
            </a:xfrm>
            <a:custGeom>
              <a:avLst/>
              <a:gdLst/>
              <a:ahLst/>
              <a:cxnLst/>
              <a:rect l="l" t="t" r="r" b="b"/>
              <a:pathLst>
                <a:path w="542" h="1399" extrusionOk="0">
                  <a:moveTo>
                    <a:pt x="133" y="0"/>
                  </a:moveTo>
                  <a:cubicBezTo>
                    <a:pt x="69" y="0"/>
                    <a:pt x="1" y="57"/>
                    <a:pt x="21" y="139"/>
                  </a:cubicBezTo>
                  <a:cubicBezTo>
                    <a:pt x="122" y="540"/>
                    <a:pt x="188" y="940"/>
                    <a:pt x="322" y="1340"/>
                  </a:cubicBezTo>
                  <a:cubicBezTo>
                    <a:pt x="335" y="1380"/>
                    <a:pt x="374" y="1399"/>
                    <a:pt x="414" y="1399"/>
                  </a:cubicBezTo>
                  <a:cubicBezTo>
                    <a:pt x="477" y="1399"/>
                    <a:pt x="542" y="1354"/>
                    <a:pt x="522" y="1274"/>
                  </a:cubicBezTo>
                  <a:cubicBezTo>
                    <a:pt x="422" y="873"/>
                    <a:pt x="322" y="473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28"/>
            <p:cNvSpPr/>
            <p:nvPr/>
          </p:nvSpPr>
          <p:spPr>
            <a:xfrm>
              <a:off x="1640935" y="4365206"/>
              <a:ext cx="35066" cy="25430"/>
            </a:xfrm>
            <a:custGeom>
              <a:avLst/>
              <a:gdLst/>
              <a:ahLst/>
              <a:cxnLst/>
              <a:rect l="l" t="t" r="r" b="b"/>
              <a:pathLst>
                <a:path w="968" h="702" extrusionOk="0">
                  <a:moveTo>
                    <a:pt x="500" y="1"/>
                  </a:moveTo>
                  <a:cubicBezTo>
                    <a:pt x="0" y="1"/>
                    <a:pt x="0" y="701"/>
                    <a:pt x="500" y="701"/>
                  </a:cubicBezTo>
                  <a:cubicBezTo>
                    <a:pt x="967" y="701"/>
                    <a:pt x="967" y="1"/>
                    <a:pt x="5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28"/>
            <p:cNvSpPr/>
            <p:nvPr/>
          </p:nvSpPr>
          <p:spPr>
            <a:xfrm>
              <a:off x="1558740" y="4393027"/>
              <a:ext cx="33870" cy="25394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35" y="701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28"/>
            <p:cNvSpPr/>
            <p:nvPr/>
          </p:nvSpPr>
          <p:spPr>
            <a:xfrm>
              <a:off x="1579280" y="4330176"/>
              <a:ext cx="33870" cy="26625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28"/>
            <p:cNvSpPr/>
            <p:nvPr/>
          </p:nvSpPr>
          <p:spPr>
            <a:xfrm>
              <a:off x="623478" y="3527823"/>
              <a:ext cx="35066" cy="25394"/>
            </a:xfrm>
            <a:custGeom>
              <a:avLst/>
              <a:gdLst/>
              <a:ahLst/>
              <a:cxnLst/>
              <a:rect l="l" t="t" r="r" b="b"/>
              <a:pathLst>
                <a:path w="968" h="701" extrusionOk="0">
                  <a:moveTo>
                    <a:pt x="501" y="0"/>
                  </a:moveTo>
                  <a:cubicBezTo>
                    <a:pt x="0" y="0"/>
                    <a:pt x="0" y="701"/>
                    <a:pt x="501" y="701"/>
                  </a:cubicBezTo>
                  <a:cubicBezTo>
                    <a:pt x="968" y="701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28"/>
            <p:cNvSpPr/>
            <p:nvPr/>
          </p:nvSpPr>
          <p:spPr>
            <a:xfrm>
              <a:off x="541319" y="3513333"/>
              <a:ext cx="33870" cy="265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28"/>
            <p:cNvSpPr/>
            <p:nvPr/>
          </p:nvSpPr>
          <p:spPr>
            <a:xfrm>
              <a:off x="575154" y="3451678"/>
              <a:ext cx="35066" cy="25430"/>
            </a:xfrm>
            <a:custGeom>
              <a:avLst/>
              <a:gdLst/>
              <a:ahLst/>
              <a:cxnLst/>
              <a:rect l="l" t="t" r="r" b="b"/>
              <a:pathLst>
                <a:path w="968" h="702" extrusionOk="0">
                  <a:moveTo>
                    <a:pt x="500" y="1"/>
                  </a:moveTo>
                  <a:cubicBezTo>
                    <a:pt x="0" y="1"/>
                    <a:pt x="0" y="701"/>
                    <a:pt x="500" y="701"/>
                  </a:cubicBezTo>
                  <a:cubicBezTo>
                    <a:pt x="967" y="701"/>
                    <a:pt x="967" y="1"/>
                    <a:pt x="5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28"/>
            <p:cNvSpPr/>
            <p:nvPr/>
          </p:nvSpPr>
          <p:spPr>
            <a:xfrm>
              <a:off x="1249413" y="3730830"/>
              <a:ext cx="42311" cy="35066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28"/>
            <p:cNvSpPr/>
            <p:nvPr/>
          </p:nvSpPr>
          <p:spPr>
            <a:xfrm>
              <a:off x="1573266" y="4837692"/>
              <a:ext cx="45933" cy="35066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28"/>
            <p:cNvSpPr/>
            <p:nvPr/>
          </p:nvSpPr>
          <p:spPr>
            <a:xfrm>
              <a:off x="73652" y="3543545"/>
              <a:ext cx="42347" cy="35066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28"/>
            <p:cNvSpPr/>
            <p:nvPr/>
          </p:nvSpPr>
          <p:spPr>
            <a:xfrm>
              <a:off x="1512843" y="3674028"/>
              <a:ext cx="70095" cy="51983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28"/>
            <p:cNvSpPr/>
            <p:nvPr/>
          </p:nvSpPr>
          <p:spPr>
            <a:xfrm>
              <a:off x="461551" y="3272870"/>
              <a:ext cx="68900" cy="51983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28"/>
            <p:cNvSpPr/>
            <p:nvPr/>
          </p:nvSpPr>
          <p:spPr>
            <a:xfrm>
              <a:off x="201744" y="3099894"/>
              <a:ext cx="66400" cy="64698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28"/>
            <p:cNvSpPr/>
            <p:nvPr/>
          </p:nvSpPr>
          <p:spPr>
            <a:xfrm>
              <a:off x="1048834" y="3928837"/>
              <a:ext cx="67596" cy="6545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54" name="Google Shape;4354;p28"/>
          <p:cNvSpPr/>
          <p:nvPr/>
        </p:nvSpPr>
        <p:spPr>
          <a:xfrm>
            <a:off x="-121481" y="882029"/>
            <a:ext cx="1295937" cy="1430260"/>
          </a:xfrm>
          <a:custGeom>
            <a:avLst/>
            <a:gdLst/>
            <a:ahLst/>
            <a:cxnLst/>
            <a:rect l="l" t="t" r="r" b="b"/>
            <a:pathLst>
              <a:path w="26831" h="29612" extrusionOk="0">
                <a:moveTo>
                  <a:pt x="26707" y="0"/>
                </a:moveTo>
                <a:cubicBezTo>
                  <a:pt x="26675" y="0"/>
                  <a:pt x="26642" y="15"/>
                  <a:pt x="26619" y="48"/>
                </a:cubicBezTo>
                <a:cubicBezTo>
                  <a:pt x="22750" y="6553"/>
                  <a:pt x="16512" y="10523"/>
                  <a:pt x="10641" y="15026"/>
                </a:cubicBezTo>
                <a:cubicBezTo>
                  <a:pt x="8039" y="16961"/>
                  <a:pt x="5638" y="19196"/>
                  <a:pt x="3503" y="21664"/>
                </a:cubicBezTo>
                <a:cubicBezTo>
                  <a:pt x="1668" y="23899"/>
                  <a:pt x="100" y="26567"/>
                  <a:pt x="0" y="29536"/>
                </a:cubicBezTo>
                <a:cubicBezTo>
                  <a:pt x="17" y="29586"/>
                  <a:pt x="67" y="29611"/>
                  <a:pt x="117" y="29611"/>
                </a:cubicBezTo>
                <a:cubicBezTo>
                  <a:pt x="167" y="29611"/>
                  <a:pt x="217" y="29586"/>
                  <a:pt x="234" y="29536"/>
                </a:cubicBezTo>
                <a:lnTo>
                  <a:pt x="201" y="29536"/>
                </a:lnTo>
                <a:cubicBezTo>
                  <a:pt x="334" y="26201"/>
                  <a:pt x="2302" y="23265"/>
                  <a:pt x="4470" y="20863"/>
                </a:cubicBezTo>
                <a:cubicBezTo>
                  <a:pt x="6672" y="18495"/>
                  <a:pt x="9140" y="16327"/>
                  <a:pt x="11775" y="14425"/>
                </a:cubicBezTo>
                <a:cubicBezTo>
                  <a:pt x="17379" y="10256"/>
                  <a:pt x="23150" y="6286"/>
                  <a:pt x="26786" y="149"/>
                </a:cubicBezTo>
                <a:cubicBezTo>
                  <a:pt x="26831" y="60"/>
                  <a:pt x="26771" y="0"/>
                  <a:pt x="26707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5" name="Google Shape;4355;p28"/>
          <p:cNvSpPr/>
          <p:nvPr/>
        </p:nvSpPr>
        <p:spPr>
          <a:xfrm>
            <a:off x="247919" y="1375562"/>
            <a:ext cx="225175" cy="274537"/>
          </a:xfrm>
          <a:custGeom>
            <a:avLst/>
            <a:gdLst/>
            <a:ahLst/>
            <a:cxnLst/>
            <a:rect l="l" t="t" r="r" b="b"/>
            <a:pathLst>
              <a:path w="4662" h="5684" extrusionOk="0">
                <a:moveTo>
                  <a:pt x="2273" y="237"/>
                </a:moveTo>
                <a:cubicBezTo>
                  <a:pt x="4324" y="237"/>
                  <a:pt x="2563" y="4503"/>
                  <a:pt x="1962" y="5485"/>
                </a:cubicBezTo>
                <a:lnTo>
                  <a:pt x="1962" y="5485"/>
                </a:lnTo>
                <a:cubicBezTo>
                  <a:pt x="1385" y="4390"/>
                  <a:pt x="293" y="271"/>
                  <a:pt x="2226" y="238"/>
                </a:cubicBezTo>
                <a:cubicBezTo>
                  <a:pt x="2242" y="237"/>
                  <a:pt x="2258" y="237"/>
                  <a:pt x="2273" y="237"/>
                </a:cubicBezTo>
                <a:close/>
                <a:moveTo>
                  <a:pt x="2238" y="0"/>
                </a:moveTo>
                <a:cubicBezTo>
                  <a:pt x="1" y="0"/>
                  <a:pt x="1202" y="4560"/>
                  <a:pt x="1792" y="5642"/>
                </a:cubicBezTo>
                <a:cubicBezTo>
                  <a:pt x="1812" y="5671"/>
                  <a:pt x="1843" y="5683"/>
                  <a:pt x="1875" y="5683"/>
                </a:cubicBezTo>
                <a:cubicBezTo>
                  <a:pt x="1902" y="5683"/>
                  <a:pt x="1930" y="5675"/>
                  <a:pt x="1953" y="5661"/>
                </a:cubicBezTo>
                <a:lnTo>
                  <a:pt x="1953" y="5661"/>
                </a:lnTo>
                <a:cubicBezTo>
                  <a:pt x="1974" y="5675"/>
                  <a:pt x="2001" y="5683"/>
                  <a:pt x="2028" y="5683"/>
                </a:cubicBezTo>
                <a:cubicBezTo>
                  <a:pt x="2062" y="5683"/>
                  <a:pt x="2097" y="5671"/>
                  <a:pt x="2126" y="5642"/>
                </a:cubicBezTo>
                <a:cubicBezTo>
                  <a:pt x="2760" y="4674"/>
                  <a:pt x="4661" y="205"/>
                  <a:pt x="2360" y="4"/>
                </a:cubicBezTo>
                <a:cubicBezTo>
                  <a:pt x="2318" y="2"/>
                  <a:pt x="2277" y="0"/>
                  <a:pt x="2238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6" name="Google Shape;4356;p28"/>
          <p:cNvSpPr/>
          <p:nvPr/>
        </p:nvSpPr>
        <p:spPr>
          <a:xfrm>
            <a:off x="500240" y="1517033"/>
            <a:ext cx="262848" cy="108723"/>
          </a:xfrm>
          <a:custGeom>
            <a:avLst/>
            <a:gdLst/>
            <a:ahLst/>
            <a:cxnLst/>
            <a:rect l="l" t="t" r="r" b="b"/>
            <a:pathLst>
              <a:path w="5442" h="2251" extrusionOk="0">
                <a:moveTo>
                  <a:pt x="2615" y="0"/>
                </a:moveTo>
                <a:cubicBezTo>
                  <a:pt x="1708" y="0"/>
                  <a:pt x="779" y="170"/>
                  <a:pt x="371" y="311"/>
                </a:cubicBezTo>
                <a:cubicBezTo>
                  <a:pt x="256" y="368"/>
                  <a:pt x="290" y="525"/>
                  <a:pt x="386" y="525"/>
                </a:cubicBezTo>
                <a:cubicBezTo>
                  <a:pt x="402" y="525"/>
                  <a:pt x="419" y="521"/>
                  <a:pt x="438" y="511"/>
                </a:cubicBezTo>
                <a:cubicBezTo>
                  <a:pt x="969" y="323"/>
                  <a:pt x="1764" y="161"/>
                  <a:pt x="2534" y="161"/>
                </a:cubicBezTo>
                <a:cubicBezTo>
                  <a:pt x="3263" y="161"/>
                  <a:pt x="3969" y="306"/>
                  <a:pt x="4407" y="711"/>
                </a:cubicBezTo>
                <a:cubicBezTo>
                  <a:pt x="5441" y="1679"/>
                  <a:pt x="3473" y="2046"/>
                  <a:pt x="2906" y="2046"/>
                </a:cubicBezTo>
                <a:cubicBezTo>
                  <a:pt x="1872" y="2046"/>
                  <a:pt x="771" y="1212"/>
                  <a:pt x="238" y="378"/>
                </a:cubicBezTo>
                <a:cubicBezTo>
                  <a:pt x="218" y="338"/>
                  <a:pt x="185" y="322"/>
                  <a:pt x="153" y="322"/>
                </a:cubicBezTo>
                <a:cubicBezTo>
                  <a:pt x="78" y="322"/>
                  <a:pt x="1" y="408"/>
                  <a:pt x="71" y="478"/>
                </a:cubicBezTo>
                <a:cubicBezTo>
                  <a:pt x="705" y="1445"/>
                  <a:pt x="1739" y="2112"/>
                  <a:pt x="2906" y="2246"/>
                </a:cubicBezTo>
                <a:cubicBezTo>
                  <a:pt x="2955" y="2249"/>
                  <a:pt x="3009" y="2250"/>
                  <a:pt x="3068" y="2250"/>
                </a:cubicBezTo>
                <a:cubicBezTo>
                  <a:pt x="3655" y="2250"/>
                  <a:pt x="4686" y="2085"/>
                  <a:pt x="4808" y="1479"/>
                </a:cubicBezTo>
                <a:cubicBezTo>
                  <a:pt x="5059" y="321"/>
                  <a:pt x="3858" y="0"/>
                  <a:pt x="261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7" name="Google Shape;4357;p28"/>
          <p:cNvSpPr/>
          <p:nvPr/>
        </p:nvSpPr>
        <p:spPr>
          <a:xfrm>
            <a:off x="614809" y="1151786"/>
            <a:ext cx="128913" cy="267631"/>
          </a:xfrm>
          <a:custGeom>
            <a:avLst/>
            <a:gdLst/>
            <a:ahLst/>
            <a:cxnLst/>
            <a:rect l="l" t="t" r="r" b="b"/>
            <a:pathLst>
              <a:path w="2669" h="5541" extrusionOk="0">
                <a:moveTo>
                  <a:pt x="1846" y="191"/>
                </a:moveTo>
                <a:cubicBezTo>
                  <a:pt x="2498" y="191"/>
                  <a:pt x="2392" y="1971"/>
                  <a:pt x="2336" y="2369"/>
                </a:cubicBezTo>
                <a:cubicBezTo>
                  <a:pt x="2140" y="3446"/>
                  <a:pt x="1657" y="4458"/>
                  <a:pt x="981" y="5313"/>
                </a:cubicBezTo>
                <a:lnTo>
                  <a:pt x="981" y="5313"/>
                </a:lnTo>
                <a:cubicBezTo>
                  <a:pt x="980" y="5300"/>
                  <a:pt x="975" y="5286"/>
                  <a:pt x="968" y="5271"/>
                </a:cubicBezTo>
                <a:cubicBezTo>
                  <a:pt x="401" y="3837"/>
                  <a:pt x="1" y="1502"/>
                  <a:pt x="1435" y="368"/>
                </a:cubicBezTo>
                <a:cubicBezTo>
                  <a:pt x="1597" y="245"/>
                  <a:pt x="1733" y="191"/>
                  <a:pt x="1846" y="191"/>
                </a:cubicBezTo>
                <a:close/>
                <a:moveTo>
                  <a:pt x="1895" y="0"/>
                </a:moveTo>
                <a:cubicBezTo>
                  <a:pt x="1886" y="0"/>
                  <a:pt x="1877" y="0"/>
                  <a:pt x="1869" y="1"/>
                </a:cubicBezTo>
                <a:cubicBezTo>
                  <a:pt x="1235" y="34"/>
                  <a:pt x="734" y="735"/>
                  <a:pt x="501" y="1302"/>
                </a:cubicBezTo>
                <a:cubicBezTo>
                  <a:pt x="1" y="2536"/>
                  <a:pt x="301" y="4137"/>
                  <a:pt x="768" y="5338"/>
                </a:cubicBezTo>
                <a:cubicBezTo>
                  <a:pt x="793" y="5389"/>
                  <a:pt x="838" y="5411"/>
                  <a:pt x="880" y="5411"/>
                </a:cubicBezTo>
                <a:cubicBezTo>
                  <a:pt x="890" y="5411"/>
                  <a:pt x="900" y="5409"/>
                  <a:pt x="910" y="5407"/>
                </a:cubicBezTo>
                <a:lnTo>
                  <a:pt x="910" y="5407"/>
                </a:lnTo>
                <a:cubicBezTo>
                  <a:pt x="883" y="5473"/>
                  <a:pt x="945" y="5540"/>
                  <a:pt x="1005" y="5540"/>
                </a:cubicBezTo>
                <a:cubicBezTo>
                  <a:pt x="1028" y="5540"/>
                  <a:pt x="1051" y="5530"/>
                  <a:pt x="1068" y="5505"/>
                </a:cubicBezTo>
                <a:cubicBezTo>
                  <a:pt x="1935" y="4471"/>
                  <a:pt x="2436" y="3236"/>
                  <a:pt x="2602" y="1902"/>
                </a:cubicBezTo>
                <a:cubicBezTo>
                  <a:pt x="2635" y="1473"/>
                  <a:pt x="2668" y="0"/>
                  <a:pt x="189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8" name="Google Shape;4358;p28"/>
          <p:cNvSpPr/>
          <p:nvPr/>
        </p:nvSpPr>
        <p:spPr>
          <a:xfrm>
            <a:off x="807236" y="1234864"/>
            <a:ext cx="223291" cy="121185"/>
          </a:xfrm>
          <a:custGeom>
            <a:avLst/>
            <a:gdLst/>
            <a:ahLst/>
            <a:cxnLst/>
            <a:rect l="l" t="t" r="r" b="b"/>
            <a:pathLst>
              <a:path w="4623" h="2509" extrusionOk="0">
                <a:moveTo>
                  <a:pt x="3229" y="196"/>
                </a:moveTo>
                <a:cubicBezTo>
                  <a:pt x="3393" y="196"/>
                  <a:pt x="3557" y="212"/>
                  <a:pt x="3722" y="249"/>
                </a:cubicBezTo>
                <a:cubicBezTo>
                  <a:pt x="4489" y="449"/>
                  <a:pt x="4456" y="1250"/>
                  <a:pt x="4022" y="1717"/>
                </a:cubicBezTo>
                <a:cubicBezTo>
                  <a:pt x="3722" y="2050"/>
                  <a:pt x="3288" y="2250"/>
                  <a:pt x="2821" y="2317"/>
                </a:cubicBezTo>
                <a:cubicBezTo>
                  <a:pt x="2761" y="2323"/>
                  <a:pt x="2700" y="2327"/>
                  <a:pt x="2638" y="2327"/>
                </a:cubicBezTo>
                <a:cubicBezTo>
                  <a:pt x="1805" y="2327"/>
                  <a:pt x="937" y="1748"/>
                  <a:pt x="291" y="1262"/>
                </a:cubicBezTo>
                <a:lnTo>
                  <a:pt x="291" y="1262"/>
                </a:lnTo>
                <a:cubicBezTo>
                  <a:pt x="301" y="1260"/>
                  <a:pt x="310" y="1256"/>
                  <a:pt x="320" y="1250"/>
                </a:cubicBezTo>
                <a:cubicBezTo>
                  <a:pt x="1212" y="847"/>
                  <a:pt x="2203" y="196"/>
                  <a:pt x="3229" y="196"/>
                </a:cubicBezTo>
                <a:close/>
                <a:moveTo>
                  <a:pt x="3144" y="0"/>
                </a:moveTo>
                <a:cubicBezTo>
                  <a:pt x="3042" y="0"/>
                  <a:pt x="2945" y="6"/>
                  <a:pt x="2855" y="15"/>
                </a:cubicBezTo>
                <a:cubicBezTo>
                  <a:pt x="1921" y="149"/>
                  <a:pt x="1054" y="682"/>
                  <a:pt x="220" y="1083"/>
                </a:cubicBezTo>
                <a:cubicBezTo>
                  <a:pt x="174" y="1105"/>
                  <a:pt x="160" y="1140"/>
                  <a:pt x="164" y="1172"/>
                </a:cubicBezTo>
                <a:lnTo>
                  <a:pt x="164" y="1172"/>
                </a:lnTo>
                <a:cubicBezTo>
                  <a:pt x="158" y="1170"/>
                  <a:pt x="151" y="1169"/>
                  <a:pt x="145" y="1169"/>
                </a:cubicBezTo>
                <a:cubicBezTo>
                  <a:pt x="62" y="1169"/>
                  <a:pt x="0" y="1326"/>
                  <a:pt x="86" y="1383"/>
                </a:cubicBezTo>
                <a:cubicBezTo>
                  <a:pt x="823" y="1922"/>
                  <a:pt x="1729" y="2509"/>
                  <a:pt x="2681" y="2509"/>
                </a:cubicBezTo>
                <a:cubicBezTo>
                  <a:pt x="2849" y="2509"/>
                  <a:pt x="3018" y="2490"/>
                  <a:pt x="3188" y="2450"/>
                </a:cubicBezTo>
                <a:cubicBezTo>
                  <a:pt x="3889" y="2284"/>
                  <a:pt x="4623" y="1650"/>
                  <a:pt x="4556" y="916"/>
                </a:cubicBezTo>
                <a:cubicBezTo>
                  <a:pt x="4527" y="200"/>
                  <a:pt x="3761" y="0"/>
                  <a:pt x="3144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9" name="Google Shape;4359;p28"/>
          <p:cNvSpPr/>
          <p:nvPr/>
        </p:nvSpPr>
        <p:spPr>
          <a:xfrm>
            <a:off x="914511" y="917820"/>
            <a:ext cx="117659" cy="217785"/>
          </a:xfrm>
          <a:custGeom>
            <a:avLst/>
            <a:gdLst/>
            <a:ahLst/>
            <a:cxnLst/>
            <a:rect l="l" t="t" r="r" b="b"/>
            <a:pathLst>
              <a:path w="2436" h="4509" extrusionOk="0">
                <a:moveTo>
                  <a:pt x="850" y="224"/>
                </a:moveTo>
                <a:cubicBezTo>
                  <a:pt x="942" y="224"/>
                  <a:pt x="1047" y="250"/>
                  <a:pt x="1168" y="308"/>
                </a:cubicBezTo>
                <a:cubicBezTo>
                  <a:pt x="2435" y="942"/>
                  <a:pt x="1501" y="3177"/>
                  <a:pt x="1168" y="4111"/>
                </a:cubicBezTo>
                <a:cubicBezTo>
                  <a:pt x="1167" y="4114"/>
                  <a:pt x="1166" y="4118"/>
                  <a:pt x="1165" y="4121"/>
                </a:cubicBezTo>
                <a:lnTo>
                  <a:pt x="1165" y="4121"/>
                </a:lnTo>
                <a:cubicBezTo>
                  <a:pt x="665" y="3521"/>
                  <a:pt x="354" y="2795"/>
                  <a:pt x="234" y="2043"/>
                </a:cubicBezTo>
                <a:cubicBezTo>
                  <a:pt x="204" y="1517"/>
                  <a:pt x="201" y="224"/>
                  <a:pt x="850" y="224"/>
                </a:cubicBezTo>
                <a:close/>
                <a:moveTo>
                  <a:pt x="855" y="0"/>
                </a:moveTo>
                <a:cubicBezTo>
                  <a:pt x="815" y="0"/>
                  <a:pt x="775" y="3"/>
                  <a:pt x="734" y="8"/>
                </a:cubicBezTo>
                <a:cubicBezTo>
                  <a:pt x="133" y="75"/>
                  <a:pt x="67" y="1109"/>
                  <a:pt x="33" y="1542"/>
                </a:cubicBezTo>
                <a:cubicBezTo>
                  <a:pt x="0" y="2710"/>
                  <a:pt x="500" y="3611"/>
                  <a:pt x="1201" y="4478"/>
                </a:cubicBezTo>
                <a:cubicBezTo>
                  <a:pt x="1223" y="4500"/>
                  <a:pt x="1246" y="4509"/>
                  <a:pt x="1268" y="4509"/>
                </a:cubicBezTo>
                <a:cubicBezTo>
                  <a:pt x="1349" y="4509"/>
                  <a:pt x="1420" y="4389"/>
                  <a:pt x="1368" y="4311"/>
                </a:cubicBezTo>
                <a:lnTo>
                  <a:pt x="1334" y="4311"/>
                </a:lnTo>
                <a:cubicBezTo>
                  <a:pt x="1309" y="4284"/>
                  <a:pt x="1284" y="4257"/>
                  <a:pt x="1259" y="4229"/>
                </a:cubicBezTo>
                <a:lnTo>
                  <a:pt x="1259" y="4229"/>
                </a:lnTo>
                <a:cubicBezTo>
                  <a:pt x="1260" y="4229"/>
                  <a:pt x="1261" y="4229"/>
                  <a:pt x="1261" y="4229"/>
                </a:cubicBezTo>
                <a:cubicBezTo>
                  <a:pt x="1306" y="4229"/>
                  <a:pt x="1353" y="4203"/>
                  <a:pt x="1368" y="4144"/>
                </a:cubicBezTo>
                <a:cubicBezTo>
                  <a:pt x="1768" y="3310"/>
                  <a:pt x="1968" y="2376"/>
                  <a:pt x="2001" y="1442"/>
                </a:cubicBezTo>
                <a:cubicBezTo>
                  <a:pt x="2001" y="811"/>
                  <a:pt x="1553" y="0"/>
                  <a:pt x="85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0" name="Google Shape;4360;p28"/>
          <p:cNvSpPr/>
          <p:nvPr/>
        </p:nvSpPr>
        <p:spPr>
          <a:xfrm>
            <a:off x="1070764" y="768860"/>
            <a:ext cx="206289" cy="234931"/>
          </a:xfrm>
          <a:custGeom>
            <a:avLst/>
            <a:gdLst/>
            <a:ahLst/>
            <a:cxnLst/>
            <a:rect l="l" t="t" r="r" b="b"/>
            <a:pathLst>
              <a:path w="4271" h="4864" extrusionOk="0">
                <a:moveTo>
                  <a:pt x="2628" y="0"/>
                </a:moveTo>
                <a:cubicBezTo>
                  <a:pt x="1906" y="0"/>
                  <a:pt x="1301" y="822"/>
                  <a:pt x="935" y="1357"/>
                </a:cubicBezTo>
                <a:cubicBezTo>
                  <a:pt x="401" y="2258"/>
                  <a:pt x="1" y="3626"/>
                  <a:pt x="468" y="4626"/>
                </a:cubicBezTo>
                <a:cubicBezTo>
                  <a:pt x="487" y="4656"/>
                  <a:pt x="515" y="4668"/>
                  <a:pt x="544" y="4668"/>
                </a:cubicBezTo>
                <a:cubicBezTo>
                  <a:pt x="615" y="4668"/>
                  <a:pt x="691" y="4597"/>
                  <a:pt x="668" y="4526"/>
                </a:cubicBezTo>
                <a:cubicBezTo>
                  <a:pt x="67" y="3259"/>
                  <a:pt x="1068" y="357"/>
                  <a:pt x="2636" y="223"/>
                </a:cubicBezTo>
                <a:cubicBezTo>
                  <a:pt x="2650" y="222"/>
                  <a:pt x="2664" y="222"/>
                  <a:pt x="2678" y="222"/>
                </a:cubicBezTo>
                <a:cubicBezTo>
                  <a:pt x="3191" y="222"/>
                  <a:pt x="3575" y="801"/>
                  <a:pt x="3770" y="1191"/>
                </a:cubicBezTo>
                <a:cubicBezTo>
                  <a:pt x="3970" y="1791"/>
                  <a:pt x="3737" y="2425"/>
                  <a:pt x="3436" y="2925"/>
                </a:cubicBezTo>
                <a:cubicBezTo>
                  <a:pt x="2922" y="3825"/>
                  <a:pt x="1819" y="4663"/>
                  <a:pt x="755" y="4663"/>
                </a:cubicBezTo>
                <a:cubicBezTo>
                  <a:pt x="715" y="4663"/>
                  <a:pt x="674" y="4662"/>
                  <a:pt x="634" y="4660"/>
                </a:cubicBezTo>
                <a:cubicBezTo>
                  <a:pt x="501" y="4660"/>
                  <a:pt x="501" y="4860"/>
                  <a:pt x="634" y="4860"/>
                </a:cubicBezTo>
                <a:cubicBezTo>
                  <a:pt x="675" y="4862"/>
                  <a:pt x="715" y="4863"/>
                  <a:pt x="755" y="4863"/>
                </a:cubicBezTo>
                <a:cubicBezTo>
                  <a:pt x="1978" y="4863"/>
                  <a:pt x="3122" y="3892"/>
                  <a:pt x="3703" y="2858"/>
                </a:cubicBezTo>
                <a:cubicBezTo>
                  <a:pt x="4270" y="1924"/>
                  <a:pt x="4137" y="590"/>
                  <a:pt x="3036" y="90"/>
                </a:cubicBezTo>
                <a:cubicBezTo>
                  <a:pt x="2897" y="28"/>
                  <a:pt x="2760" y="0"/>
                  <a:pt x="2628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1" name="Google Shape;4361;p28"/>
          <p:cNvSpPr/>
          <p:nvPr/>
        </p:nvSpPr>
        <p:spPr>
          <a:xfrm>
            <a:off x="11078344" y="4389570"/>
            <a:ext cx="1296083" cy="1431129"/>
          </a:xfrm>
          <a:custGeom>
            <a:avLst/>
            <a:gdLst/>
            <a:ahLst/>
            <a:cxnLst/>
            <a:rect l="l" t="t" r="r" b="b"/>
            <a:pathLst>
              <a:path w="26834" h="29630" extrusionOk="0">
                <a:moveTo>
                  <a:pt x="26729" y="0"/>
                </a:moveTo>
                <a:cubicBezTo>
                  <a:pt x="26675" y="0"/>
                  <a:pt x="26617" y="34"/>
                  <a:pt x="26600" y="101"/>
                </a:cubicBezTo>
                <a:lnTo>
                  <a:pt x="26633" y="101"/>
                </a:lnTo>
                <a:cubicBezTo>
                  <a:pt x="26533" y="3436"/>
                  <a:pt x="24532" y="6338"/>
                  <a:pt x="22364" y="8740"/>
                </a:cubicBezTo>
                <a:cubicBezTo>
                  <a:pt x="20162" y="11142"/>
                  <a:pt x="17727" y="13277"/>
                  <a:pt x="15058" y="15178"/>
                </a:cubicBezTo>
                <a:cubicBezTo>
                  <a:pt x="9454" y="19348"/>
                  <a:pt x="3684" y="23317"/>
                  <a:pt x="48" y="29488"/>
                </a:cubicBezTo>
                <a:cubicBezTo>
                  <a:pt x="1" y="29559"/>
                  <a:pt x="70" y="29630"/>
                  <a:pt x="150" y="29630"/>
                </a:cubicBezTo>
                <a:cubicBezTo>
                  <a:pt x="184" y="29630"/>
                  <a:pt x="219" y="29618"/>
                  <a:pt x="248" y="29588"/>
                </a:cubicBezTo>
                <a:cubicBezTo>
                  <a:pt x="4084" y="23084"/>
                  <a:pt x="10322" y="19081"/>
                  <a:pt x="16193" y="14611"/>
                </a:cubicBezTo>
                <a:cubicBezTo>
                  <a:pt x="18794" y="12643"/>
                  <a:pt x="21196" y="10441"/>
                  <a:pt x="23331" y="7939"/>
                </a:cubicBezTo>
                <a:cubicBezTo>
                  <a:pt x="25166" y="5738"/>
                  <a:pt x="26733" y="3036"/>
                  <a:pt x="26834" y="101"/>
                </a:cubicBezTo>
                <a:cubicBezTo>
                  <a:pt x="26834" y="34"/>
                  <a:pt x="26784" y="0"/>
                  <a:pt x="26729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2" name="Google Shape;4362;p28"/>
          <p:cNvSpPr/>
          <p:nvPr/>
        </p:nvSpPr>
        <p:spPr>
          <a:xfrm>
            <a:off x="11779857" y="5051912"/>
            <a:ext cx="226720" cy="274005"/>
          </a:xfrm>
          <a:custGeom>
            <a:avLst/>
            <a:gdLst/>
            <a:ahLst/>
            <a:cxnLst/>
            <a:rect l="l" t="t" r="r" b="b"/>
            <a:pathLst>
              <a:path w="4694" h="5673" extrusionOk="0">
                <a:moveTo>
                  <a:pt x="2701" y="220"/>
                </a:moveTo>
                <a:cubicBezTo>
                  <a:pt x="3278" y="1286"/>
                  <a:pt x="4369" y="5435"/>
                  <a:pt x="2469" y="5468"/>
                </a:cubicBezTo>
                <a:cubicBezTo>
                  <a:pt x="2461" y="5468"/>
                  <a:pt x="2453" y="5468"/>
                  <a:pt x="2445" y="5468"/>
                </a:cubicBezTo>
                <a:cubicBezTo>
                  <a:pt x="357" y="5468"/>
                  <a:pt x="2099" y="1203"/>
                  <a:pt x="2701" y="220"/>
                </a:cubicBezTo>
                <a:close/>
                <a:moveTo>
                  <a:pt x="2657" y="1"/>
                </a:moveTo>
                <a:cubicBezTo>
                  <a:pt x="2625" y="1"/>
                  <a:pt x="2591" y="20"/>
                  <a:pt x="2569" y="64"/>
                </a:cubicBezTo>
                <a:cubicBezTo>
                  <a:pt x="1902" y="1031"/>
                  <a:pt x="1" y="5501"/>
                  <a:pt x="2302" y="5668"/>
                </a:cubicBezTo>
                <a:cubicBezTo>
                  <a:pt x="2345" y="5671"/>
                  <a:pt x="2387" y="5672"/>
                  <a:pt x="2427" y="5672"/>
                </a:cubicBezTo>
                <a:cubicBezTo>
                  <a:pt x="4693" y="5672"/>
                  <a:pt x="3459" y="1146"/>
                  <a:pt x="2869" y="64"/>
                </a:cubicBezTo>
                <a:cubicBezTo>
                  <a:pt x="2847" y="20"/>
                  <a:pt x="2810" y="1"/>
                  <a:pt x="2773" y="1"/>
                </a:cubicBezTo>
                <a:cubicBezTo>
                  <a:pt x="2751" y="1"/>
                  <a:pt x="2729" y="8"/>
                  <a:pt x="2710" y="19"/>
                </a:cubicBezTo>
                <a:lnTo>
                  <a:pt x="2710" y="19"/>
                </a:lnTo>
                <a:cubicBezTo>
                  <a:pt x="2695" y="8"/>
                  <a:pt x="2676" y="1"/>
                  <a:pt x="2657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3" name="Google Shape;4363;p28"/>
          <p:cNvSpPr/>
          <p:nvPr/>
        </p:nvSpPr>
        <p:spPr>
          <a:xfrm>
            <a:off x="11491795" y="5075676"/>
            <a:ext cx="261400" cy="109400"/>
          </a:xfrm>
          <a:custGeom>
            <a:avLst/>
            <a:gdLst/>
            <a:ahLst/>
            <a:cxnLst/>
            <a:rect l="l" t="t" r="r" b="b"/>
            <a:pathLst>
              <a:path w="5412" h="2265" extrusionOk="0">
                <a:moveTo>
                  <a:pt x="2425" y="237"/>
                </a:moveTo>
                <a:cubicBezTo>
                  <a:pt x="2450" y="237"/>
                  <a:pt x="2474" y="238"/>
                  <a:pt x="2496" y="239"/>
                </a:cubicBezTo>
                <a:cubicBezTo>
                  <a:pt x="3463" y="239"/>
                  <a:pt x="4489" y="969"/>
                  <a:pt x="5054" y="1746"/>
                </a:cubicBezTo>
                <a:lnTo>
                  <a:pt x="5054" y="1746"/>
                </a:lnTo>
                <a:cubicBezTo>
                  <a:pt x="5044" y="1740"/>
                  <a:pt x="5032" y="1736"/>
                  <a:pt x="5020" y="1736"/>
                </a:cubicBezTo>
                <a:cubicBezTo>
                  <a:pt x="5012" y="1736"/>
                  <a:pt x="5005" y="1738"/>
                  <a:pt x="4997" y="1740"/>
                </a:cubicBezTo>
                <a:cubicBezTo>
                  <a:pt x="4435" y="1934"/>
                  <a:pt x="3603" y="2109"/>
                  <a:pt x="2811" y="2109"/>
                </a:cubicBezTo>
                <a:cubicBezTo>
                  <a:pt x="2100" y="2109"/>
                  <a:pt x="1420" y="1968"/>
                  <a:pt x="995" y="1573"/>
                </a:cubicBezTo>
                <a:cubicBezTo>
                  <a:pt x="0" y="643"/>
                  <a:pt x="1782" y="237"/>
                  <a:pt x="2425" y="237"/>
                </a:cubicBezTo>
                <a:close/>
                <a:moveTo>
                  <a:pt x="2335" y="1"/>
                </a:moveTo>
                <a:cubicBezTo>
                  <a:pt x="1748" y="1"/>
                  <a:pt x="716" y="169"/>
                  <a:pt x="594" y="806"/>
                </a:cubicBezTo>
                <a:cubicBezTo>
                  <a:pt x="347" y="1947"/>
                  <a:pt x="1509" y="2264"/>
                  <a:pt x="2733" y="2264"/>
                </a:cubicBezTo>
                <a:cubicBezTo>
                  <a:pt x="3656" y="2264"/>
                  <a:pt x="4615" y="2084"/>
                  <a:pt x="5031" y="1940"/>
                </a:cubicBezTo>
                <a:cubicBezTo>
                  <a:pt x="5099" y="1923"/>
                  <a:pt x="5115" y="1862"/>
                  <a:pt x="5101" y="1812"/>
                </a:cubicBezTo>
                <a:lnTo>
                  <a:pt x="5101" y="1812"/>
                </a:lnTo>
                <a:cubicBezTo>
                  <a:pt x="5123" y="1843"/>
                  <a:pt x="5144" y="1875"/>
                  <a:pt x="5164" y="1907"/>
                </a:cubicBezTo>
                <a:cubicBezTo>
                  <a:pt x="5184" y="1936"/>
                  <a:pt x="5215" y="1948"/>
                  <a:pt x="5247" y="1948"/>
                </a:cubicBezTo>
                <a:cubicBezTo>
                  <a:pt x="5325" y="1948"/>
                  <a:pt x="5411" y="1878"/>
                  <a:pt x="5364" y="1807"/>
                </a:cubicBezTo>
                <a:cubicBezTo>
                  <a:pt x="4697" y="806"/>
                  <a:pt x="3663" y="172"/>
                  <a:pt x="2496" y="6"/>
                </a:cubicBezTo>
                <a:cubicBezTo>
                  <a:pt x="2447" y="3"/>
                  <a:pt x="2394" y="1"/>
                  <a:pt x="2335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4" name="Google Shape;4364;p28"/>
          <p:cNvSpPr/>
          <p:nvPr/>
        </p:nvSpPr>
        <p:spPr>
          <a:xfrm>
            <a:off x="11509232" y="5282256"/>
            <a:ext cx="128913" cy="267437"/>
          </a:xfrm>
          <a:custGeom>
            <a:avLst/>
            <a:gdLst/>
            <a:ahLst/>
            <a:cxnLst/>
            <a:rect l="l" t="t" r="r" b="b"/>
            <a:pathLst>
              <a:path w="2669" h="5537" extrusionOk="0">
                <a:moveTo>
                  <a:pt x="1693" y="248"/>
                </a:moveTo>
                <a:cubicBezTo>
                  <a:pt x="1695" y="253"/>
                  <a:pt x="1698" y="259"/>
                  <a:pt x="1701" y="265"/>
                </a:cubicBezTo>
                <a:cubicBezTo>
                  <a:pt x="2268" y="1733"/>
                  <a:pt x="2668" y="4068"/>
                  <a:pt x="1234" y="5169"/>
                </a:cubicBezTo>
                <a:cubicBezTo>
                  <a:pt x="1072" y="5292"/>
                  <a:pt x="936" y="5345"/>
                  <a:pt x="823" y="5345"/>
                </a:cubicBezTo>
                <a:cubicBezTo>
                  <a:pt x="172" y="5345"/>
                  <a:pt x="281" y="3565"/>
                  <a:pt x="367" y="3167"/>
                </a:cubicBezTo>
                <a:cubicBezTo>
                  <a:pt x="563" y="2088"/>
                  <a:pt x="1016" y="1073"/>
                  <a:pt x="1693" y="248"/>
                </a:cubicBezTo>
                <a:close/>
                <a:moveTo>
                  <a:pt x="1655" y="1"/>
                </a:moveTo>
                <a:cubicBezTo>
                  <a:pt x="1635" y="1"/>
                  <a:pt x="1615" y="10"/>
                  <a:pt x="1601" y="32"/>
                </a:cubicBezTo>
                <a:cubicBezTo>
                  <a:pt x="734" y="1066"/>
                  <a:pt x="233" y="2333"/>
                  <a:pt x="66" y="3668"/>
                </a:cubicBezTo>
                <a:cubicBezTo>
                  <a:pt x="33" y="4096"/>
                  <a:pt x="1" y="5536"/>
                  <a:pt x="774" y="5536"/>
                </a:cubicBezTo>
                <a:cubicBezTo>
                  <a:pt x="782" y="5536"/>
                  <a:pt x="791" y="5536"/>
                  <a:pt x="800" y="5536"/>
                </a:cubicBezTo>
                <a:cubicBezTo>
                  <a:pt x="1434" y="5536"/>
                  <a:pt x="1934" y="4802"/>
                  <a:pt x="2168" y="4268"/>
                </a:cubicBezTo>
                <a:cubicBezTo>
                  <a:pt x="2668" y="3001"/>
                  <a:pt x="2368" y="1433"/>
                  <a:pt x="1901" y="199"/>
                </a:cubicBezTo>
                <a:cubicBezTo>
                  <a:pt x="1875" y="159"/>
                  <a:pt x="1828" y="140"/>
                  <a:pt x="1784" y="140"/>
                </a:cubicBezTo>
                <a:cubicBezTo>
                  <a:pt x="1778" y="140"/>
                  <a:pt x="1771" y="141"/>
                  <a:pt x="1764" y="142"/>
                </a:cubicBezTo>
                <a:lnTo>
                  <a:pt x="1764" y="142"/>
                </a:lnTo>
                <a:cubicBezTo>
                  <a:pt x="1775" y="73"/>
                  <a:pt x="1711" y="1"/>
                  <a:pt x="1655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5" name="Google Shape;4365;p28"/>
          <p:cNvSpPr/>
          <p:nvPr/>
        </p:nvSpPr>
        <p:spPr>
          <a:xfrm>
            <a:off x="11224017" y="5345965"/>
            <a:ext cx="223243" cy="121281"/>
          </a:xfrm>
          <a:custGeom>
            <a:avLst/>
            <a:gdLst/>
            <a:ahLst/>
            <a:cxnLst/>
            <a:rect l="l" t="t" r="r" b="b"/>
            <a:pathLst>
              <a:path w="4622" h="2511" extrusionOk="0">
                <a:moveTo>
                  <a:pt x="2038" y="197"/>
                </a:moveTo>
                <a:cubicBezTo>
                  <a:pt x="2856" y="197"/>
                  <a:pt x="3680" y="767"/>
                  <a:pt x="4310" y="1244"/>
                </a:cubicBezTo>
                <a:lnTo>
                  <a:pt x="4310" y="1244"/>
                </a:lnTo>
                <a:cubicBezTo>
                  <a:pt x="4308" y="1245"/>
                  <a:pt x="4306" y="1246"/>
                  <a:pt x="4304" y="1248"/>
                </a:cubicBezTo>
                <a:cubicBezTo>
                  <a:pt x="3393" y="1646"/>
                  <a:pt x="2409" y="2312"/>
                  <a:pt x="1414" y="2312"/>
                </a:cubicBezTo>
                <a:cubicBezTo>
                  <a:pt x="1243" y="2312"/>
                  <a:pt x="1072" y="2293"/>
                  <a:pt x="901" y="2249"/>
                </a:cubicBezTo>
                <a:cubicBezTo>
                  <a:pt x="134" y="2082"/>
                  <a:pt x="167" y="1248"/>
                  <a:pt x="568" y="781"/>
                </a:cubicBezTo>
                <a:cubicBezTo>
                  <a:pt x="901" y="447"/>
                  <a:pt x="1335" y="247"/>
                  <a:pt x="1802" y="214"/>
                </a:cubicBezTo>
                <a:cubicBezTo>
                  <a:pt x="1881" y="203"/>
                  <a:pt x="1959" y="197"/>
                  <a:pt x="2038" y="197"/>
                </a:cubicBezTo>
                <a:close/>
                <a:moveTo>
                  <a:pt x="1882" y="1"/>
                </a:moveTo>
                <a:cubicBezTo>
                  <a:pt x="1733" y="1"/>
                  <a:pt x="1584" y="15"/>
                  <a:pt x="1435" y="47"/>
                </a:cubicBezTo>
                <a:cubicBezTo>
                  <a:pt x="734" y="214"/>
                  <a:pt x="1" y="848"/>
                  <a:pt x="34" y="1615"/>
                </a:cubicBezTo>
                <a:cubicBezTo>
                  <a:pt x="89" y="2297"/>
                  <a:pt x="791" y="2511"/>
                  <a:pt x="1374" y="2511"/>
                </a:cubicBezTo>
                <a:cubicBezTo>
                  <a:pt x="1503" y="2511"/>
                  <a:pt x="1626" y="2500"/>
                  <a:pt x="1735" y="2482"/>
                </a:cubicBezTo>
                <a:cubicBezTo>
                  <a:pt x="2702" y="2349"/>
                  <a:pt x="3536" y="1815"/>
                  <a:pt x="4404" y="1415"/>
                </a:cubicBezTo>
                <a:cubicBezTo>
                  <a:pt x="4442" y="1402"/>
                  <a:pt x="4451" y="1365"/>
                  <a:pt x="4442" y="1328"/>
                </a:cubicBezTo>
                <a:lnTo>
                  <a:pt x="4442" y="1328"/>
                </a:lnTo>
                <a:cubicBezTo>
                  <a:pt x="4450" y="1329"/>
                  <a:pt x="4457" y="1330"/>
                  <a:pt x="4464" y="1330"/>
                </a:cubicBezTo>
                <a:cubicBezTo>
                  <a:pt x="4564" y="1330"/>
                  <a:pt x="4621" y="1199"/>
                  <a:pt x="4537" y="1114"/>
                </a:cubicBezTo>
                <a:cubicBezTo>
                  <a:pt x="3787" y="595"/>
                  <a:pt x="2837" y="1"/>
                  <a:pt x="1882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6" name="Google Shape;4366;p28"/>
          <p:cNvSpPr/>
          <p:nvPr/>
        </p:nvSpPr>
        <p:spPr>
          <a:xfrm>
            <a:off x="11220781" y="5567228"/>
            <a:ext cx="117659" cy="216432"/>
          </a:xfrm>
          <a:custGeom>
            <a:avLst/>
            <a:gdLst/>
            <a:ahLst/>
            <a:cxnLst/>
            <a:rect l="l" t="t" r="r" b="b"/>
            <a:pathLst>
              <a:path w="2436" h="4481" extrusionOk="0">
                <a:moveTo>
                  <a:pt x="1272" y="384"/>
                </a:moveTo>
                <a:cubicBezTo>
                  <a:pt x="1777" y="960"/>
                  <a:pt x="2112" y="1688"/>
                  <a:pt x="2202" y="2471"/>
                </a:cubicBezTo>
                <a:cubicBezTo>
                  <a:pt x="2261" y="2967"/>
                  <a:pt x="2243" y="4256"/>
                  <a:pt x="1588" y="4256"/>
                </a:cubicBezTo>
                <a:cubicBezTo>
                  <a:pt x="1495" y="4256"/>
                  <a:pt x="1389" y="4230"/>
                  <a:pt x="1268" y="4172"/>
                </a:cubicBezTo>
                <a:cubicBezTo>
                  <a:pt x="1" y="3572"/>
                  <a:pt x="935" y="1304"/>
                  <a:pt x="1268" y="403"/>
                </a:cubicBezTo>
                <a:cubicBezTo>
                  <a:pt x="1270" y="396"/>
                  <a:pt x="1271" y="390"/>
                  <a:pt x="1272" y="384"/>
                </a:cubicBezTo>
                <a:close/>
                <a:moveTo>
                  <a:pt x="1157" y="1"/>
                </a:moveTo>
                <a:cubicBezTo>
                  <a:pt x="1081" y="1"/>
                  <a:pt x="1018" y="94"/>
                  <a:pt x="1068" y="169"/>
                </a:cubicBezTo>
                <a:lnTo>
                  <a:pt x="1102" y="203"/>
                </a:lnTo>
                <a:cubicBezTo>
                  <a:pt x="1122" y="223"/>
                  <a:pt x="1141" y="243"/>
                  <a:pt x="1161" y="264"/>
                </a:cubicBezTo>
                <a:lnTo>
                  <a:pt x="1161" y="264"/>
                </a:lnTo>
                <a:cubicBezTo>
                  <a:pt x="1160" y="263"/>
                  <a:pt x="1158" y="263"/>
                  <a:pt x="1157" y="263"/>
                </a:cubicBezTo>
                <a:cubicBezTo>
                  <a:pt x="1118" y="263"/>
                  <a:pt x="1081" y="285"/>
                  <a:pt x="1068" y="336"/>
                </a:cubicBezTo>
                <a:cubicBezTo>
                  <a:pt x="668" y="1203"/>
                  <a:pt x="468" y="2104"/>
                  <a:pt x="434" y="3038"/>
                </a:cubicBezTo>
                <a:cubicBezTo>
                  <a:pt x="434" y="3670"/>
                  <a:pt x="883" y="4480"/>
                  <a:pt x="1581" y="4480"/>
                </a:cubicBezTo>
                <a:cubicBezTo>
                  <a:pt x="1621" y="4480"/>
                  <a:pt x="1661" y="4478"/>
                  <a:pt x="1702" y="4472"/>
                </a:cubicBezTo>
                <a:cubicBezTo>
                  <a:pt x="2336" y="4406"/>
                  <a:pt x="2369" y="3405"/>
                  <a:pt x="2403" y="2938"/>
                </a:cubicBezTo>
                <a:cubicBezTo>
                  <a:pt x="2436" y="1804"/>
                  <a:pt x="1936" y="903"/>
                  <a:pt x="1235" y="36"/>
                </a:cubicBezTo>
                <a:cubicBezTo>
                  <a:pt x="1210" y="11"/>
                  <a:pt x="1183" y="1"/>
                  <a:pt x="1157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7" name="Google Shape;4367;p28"/>
          <p:cNvSpPr/>
          <p:nvPr/>
        </p:nvSpPr>
        <p:spPr>
          <a:xfrm>
            <a:off x="10975901" y="5699281"/>
            <a:ext cx="206289" cy="234931"/>
          </a:xfrm>
          <a:custGeom>
            <a:avLst/>
            <a:gdLst/>
            <a:ahLst/>
            <a:cxnLst/>
            <a:rect l="l" t="t" r="r" b="b"/>
            <a:pathLst>
              <a:path w="4271" h="4864" extrusionOk="0">
                <a:moveTo>
                  <a:pt x="3516" y="1"/>
                </a:moveTo>
                <a:cubicBezTo>
                  <a:pt x="2293" y="1"/>
                  <a:pt x="1149" y="972"/>
                  <a:pt x="568" y="2005"/>
                </a:cubicBezTo>
                <a:cubicBezTo>
                  <a:pt x="1" y="2939"/>
                  <a:pt x="134" y="4274"/>
                  <a:pt x="1268" y="4774"/>
                </a:cubicBezTo>
                <a:cubicBezTo>
                  <a:pt x="1402" y="4836"/>
                  <a:pt x="1535" y="4864"/>
                  <a:pt x="1665" y="4864"/>
                </a:cubicBezTo>
                <a:cubicBezTo>
                  <a:pt x="2374" y="4864"/>
                  <a:pt x="2998" y="4042"/>
                  <a:pt x="3336" y="3506"/>
                </a:cubicBezTo>
                <a:cubicBezTo>
                  <a:pt x="3870" y="2606"/>
                  <a:pt x="4270" y="1238"/>
                  <a:pt x="3803" y="237"/>
                </a:cubicBezTo>
                <a:cubicBezTo>
                  <a:pt x="3784" y="209"/>
                  <a:pt x="3757" y="197"/>
                  <a:pt x="3730" y="197"/>
                </a:cubicBezTo>
                <a:cubicBezTo>
                  <a:pt x="3661" y="197"/>
                  <a:pt x="3589" y="275"/>
                  <a:pt x="3636" y="371"/>
                </a:cubicBezTo>
                <a:lnTo>
                  <a:pt x="3603" y="371"/>
                </a:lnTo>
                <a:cubicBezTo>
                  <a:pt x="4204" y="1605"/>
                  <a:pt x="3236" y="4540"/>
                  <a:pt x="1635" y="4641"/>
                </a:cubicBezTo>
                <a:cubicBezTo>
                  <a:pt x="1620" y="4641"/>
                  <a:pt x="1605" y="4642"/>
                  <a:pt x="1590" y="4642"/>
                </a:cubicBezTo>
                <a:cubicBezTo>
                  <a:pt x="1079" y="4642"/>
                  <a:pt x="696" y="4095"/>
                  <a:pt x="534" y="3673"/>
                </a:cubicBezTo>
                <a:cubicBezTo>
                  <a:pt x="301" y="3073"/>
                  <a:pt x="534" y="2439"/>
                  <a:pt x="834" y="1939"/>
                </a:cubicBezTo>
                <a:cubicBezTo>
                  <a:pt x="1349" y="1039"/>
                  <a:pt x="2452" y="200"/>
                  <a:pt x="3516" y="200"/>
                </a:cubicBezTo>
                <a:cubicBezTo>
                  <a:pt x="3556" y="200"/>
                  <a:pt x="3596" y="202"/>
                  <a:pt x="3636" y="204"/>
                </a:cubicBezTo>
                <a:cubicBezTo>
                  <a:pt x="3770" y="204"/>
                  <a:pt x="3770" y="4"/>
                  <a:pt x="3636" y="4"/>
                </a:cubicBezTo>
                <a:cubicBezTo>
                  <a:pt x="3596" y="2"/>
                  <a:pt x="3556" y="1"/>
                  <a:pt x="3516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68" name="Google Shape;4368;p28"/>
          <p:cNvGrpSpPr/>
          <p:nvPr/>
        </p:nvGrpSpPr>
        <p:grpSpPr>
          <a:xfrm>
            <a:off x="247946" y="115456"/>
            <a:ext cx="544141" cy="540179"/>
            <a:chOff x="233409" y="90004"/>
            <a:chExt cx="408106" cy="405134"/>
          </a:xfrm>
        </p:grpSpPr>
        <p:sp>
          <p:nvSpPr>
            <p:cNvPr id="4369" name="Google Shape;4369;p28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28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28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28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28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28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28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28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28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78" name="Google Shape;4378;p28"/>
          <p:cNvSpPr/>
          <p:nvPr/>
        </p:nvSpPr>
        <p:spPr>
          <a:xfrm>
            <a:off x="1955889" y="245327"/>
            <a:ext cx="59651" cy="4516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34" y="1"/>
                </a:moveTo>
                <a:cubicBezTo>
                  <a:pt x="0" y="1"/>
                  <a:pt x="0" y="935"/>
                  <a:pt x="634" y="935"/>
                </a:cubicBezTo>
                <a:cubicBezTo>
                  <a:pt x="1234" y="935"/>
                  <a:pt x="1234" y="1"/>
                  <a:pt x="6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9" name="Google Shape;4379;p28"/>
          <p:cNvSpPr/>
          <p:nvPr/>
        </p:nvSpPr>
        <p:spPr>
          <a:xfrm>
            <a:off x="1559538" y="536964"/>
            <a:ext cx="88679" cy="66123"/>
          </a:xfrm>
          <a:custGeom>
            <a:avLst/>
            <a:gdLst/>
            <a:ahLst/>
            <a:cxnLst/>
            <a:rect l="l" t="t" r="r" b="b"/>
            <a:pathLst>
              <a:path w="1836" h="1369" extrusionOk="0">
                <a:moveTo>
                  <a:pt x="934" y="1"/>
                </a:moveTo>
                <a:cubicBezTo>
                  <a:pt x="0" y="1"/>
                  <a:pt x="0" y="1368"/>
                  <a:pt x="934" y="1368"/>
                </a:cubicBezTo>
                <a:cubicBezTo>
                  <a:pt x="1835" y="1368"/>
                  <a:pt x="1835" y="1"/>
                  <a:pt x="9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0" name="Google Shape;4380;p28"/>
          <p:cNvSpPr/>
          <p:nvPr/>
        </p:nvSpPr>
        <p:spPr>
          <a:xfrm>
            <a:off x="1725498" y="167998"/>
            <a:ext cx="95103" cy="87713"/>
          </a:xfrm>
          <a:custGeom>
            <a:avLst/>
            <a:gdLst/>
            <a:ahLst/>
            <a:cxnLst/>
            <a:rect l="l" t="t" r="r" b="b"/>
            <a:pathLst>
              <a:path w="1969" h="1816" extrusionOk="0">
                <a:moveTo>
                  <a:pt x="1501" y="1"/>
                </a:moveTo>
                <a:cubicBezTo>
                  <a:pt x="1268" y="1"/>
                  <a:pt x="1168" y="334"/>
                  <a:pt x="1134" y="501"/>
                </a:cubicBezTo>
                <a:cubicBezTo>
                  <a:pt x="1101" y="635"/>
                  <a:pt x="1101" y="768"/>
                  <a:pt x="1134" y="868"/>
                </a:cubicBezTo>
                <a:cubicBezTo>
                  <a:pt x="1034" y="735"/>
                  <a:pt x="968" y="601"/>
                  <a:pt x="867" y="468"/>
                </a:cubicBezTo>
                <a:cubicBezTo>
                  <a:pt x="767" y="327"/>
                  <a:pt x="594" y="199"/>
                  <a:pt x="436" y="199"/>
                </a:cubicBezTo>
                <a:cubicBezTo>
                  <a:pt x="331" y="199"/>
                  <a:pt x="233" y="255"/>
                  <a:pt x="167" y="401"/>
                </a:cubicBezTo>
                <a:cubicBezTo>
                  <a:pt x="0" y="768"/>
                  <a:pt x="400" y="1035"/>
                  <a:pt x="601" y="1235"/>
                </a:cubicBezTo>
                <a:cubicBezTo>
                  <a:pt x="834" y="1502"/>
                  <a:pt x="1101" y="1669"/>
                  <a:pt x="1435" y="1802"/>
                </a:cubicBezTo>
                <a:cubicBezTo>
                  <a:pt x="1443" y="1811"/>
                  <a:pt x="1455" y="1815"/>
                  <a:pt x="1467" y="1815"/>
                </a:cubicBezTo>
                <a:cubicBezTo>
                  <a:pt x="1499" y="1815"/>
                  <a:pt x="1535" y="1784"/>
                  <a:pt x="1535" y="1735"/>
                </a:cubicBezTo>
                <a:cubicBezTo>
                  <a:pt x="1568" y="1735"/>
                  <a:pt x="1601" y="1702"/>
                  <a:pt x="1635" y="1669"/>
                </a:cubicBezTo>
                <a:cubicBezTo>
                  <a:pt x="1735" y="1468"/>
                  <a:pt x="1801" y="1235"/>
                  <a:pt x="1801" y="1001"/>
                </a:cubicBezTo>
                <a:cubicBezTo>
                  <a:pt x="1835" y="701"/>
                  <a:pt x="1968" y="1"/>
                  <a:pt x="1501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1" name="Google Shape;4381;p28"/>
          <p:cNvSpPr/>
          <p:nvPr/>
        </p:nvSpPr>
        <p:spPr>
          <a:xfrm>
            <a:off x="264211" y="1993805"/>
            <a:ext cx="59651" cy="4516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01" y="0"/>
                </a:moveTo>
                <a:cubicBezTo>
                  <a:pt x="0" y="0"/>
                  <a:pt x="0" y="934"/>
                  <a:pt x="601" y="934"/>
                </a:cubicBezTo>
                <a:cubicBezTo>
                  <a:pt x="1235" y="901"/>
                  <a:pt x="1235" y="0"/>
                  <a:pt x="601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2" name="Google Shape;4382;p28"/>
          <p:cNvSpPr/>
          <p:nvPr/>
        </p:nvSpPr>
        <p:spPr>
          <a:xfrm>
            <a:off x="136940" y="2510765"/>
            <a:ext cx="90128" cy="86071"/>
          </a:xfrm>
          <a:custGeom>
            <a:avLst/>
            <a:gdLst/>
            <a:ahLst/>
            <a:cxnLst/>
            <a:rect l="l" t="t" r="r" b="b"/>
            <a:pathLst>
              <a:path w="1866" h="1782" extrusionOk="0">
                <a:moveTo>
                  <a:pt x="1459" y="1"/>
                </a:moveTo>
                <a:cubicBezTo>
                  <a:pt x="1441" y="1"/>
                  <a:pt x="1421" y="2"/>
                  <a:pt x="1401" y="5"/>
                </a:cubicBezTo>
                <a:cubicBezTo>
                  <a:pt x="1201" y="38"/>
                  <a:pt x="1101" y="372"/>
                  <a:pt x="1101" y="539"/>
                </a:cubicBezTo>
                <a:cubicBezTo>
                  <a:pt x="1101" y="672"/>
                  <a:pt x="1101" y="805"/>
                  <a:pt x="1134" y="905"/>
                </a:cubicBezTo>
                <a:cubicBezTo>
                  <a:pt x="1068" y="772"/>
                  <a:pt x="934" y="639"/>
                  <a:pt x="834" y="539"/>
                </a:cubicBezTo>
                <a:cubicBezTo>
                  <a:pt x="722" y="426"/>
                  <a:pt x="558" y="335"/>
                  <a:pt x="411" y="335"/>
                </a:cubicBezTo>
                <a:cubicBezTo>
                  <a:pt x="296" y="335"/>
                  <a:pt x="192" y="392"/>
                  <a:pt x="134" y="539"/>
                </a:cubicBezTo>
                <a:cubicBezTo>
                  <a:pt x="0" y="905"/>
                  <a:pt x="434" y="1172"/>
                  <a:pt x="634" y="1306"/>
                </a:cubicBezTo>
                <a:cubicBezTo>
                  <a:pt x="901" y="1539"/>
                  <a:pt x="1201" y="1673"/>
                  <a:pt x="1535" y="1773"/>
                </a:cubicBezTo>
                <a:cubicBezTo>
                  <a:pt x="1541" y="1779"/>
                  <a:pt x="1549" y="1782"/>
                  <a:pt x="1557" y="1782"/>
                </a:cubicBezTo>
                <a:cubicBezTo>
                  <a:pt x="1591" y="1782"/>
                  <a:pt x="1635" y="1733"/>
                  <a:pt x="1635" y="1706"/>
                </a:cubicBezTo>
                <a:cubicBezTo>
                  <a:pt x="1668" y="1673"/>
                  <a:pt x="1701" y="1639"/>
                  <a:pt x="1701" y="1606"/>
                </a:cubicBezTo>
                <a:cubicBezTo>
                  <a:pt x="1768" y="1406"/>
                  <a:pt x="1835" y="1172"/>
                  <a:pt x="1801" y="939"/>
                </a:cubicBezTo>
                <a:cubicBezTo>
                  <a:pt x="1833" y="683"/>
                  <a:pt x="1865" y="1"/>
                  <a:pt x="1459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83" name="Google Shape;4383;p28"/>
          <p:cNvGrpSpPr/>
          <p:nvPr/>
        </p:nvGrpSpPr>
        <p:grpSpPr>
          <a:xfrm rot="2700000" flipH="1">
            <a:off x="11260991" y="6203543"/>
            <a:ext cx="544136" cy="540175"/>
            <a:chOff x="233409" y="90004"/>
            <a:chExt cx="408106" cy="405134"/>
          </a:xfrm>
        </p:grpSpPr>
        <p:sp>
          <p:nvSpPr>
            <p:cNvPr id="4384" name="Google Shape;4384;p28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28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28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28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28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28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28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28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28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936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6E38F-3F6E-41EE-B43F-43069FE9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169DB-C359-499C-A860-231605D90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9AE8C-F1FE-4FCA-B5D9-D098CCAA2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7B5EB-DDEA-425A-9D9C-43585CEE8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47F75-D917-4F98-A5DB-4D725C3B9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606AE-704B-4BFE-89EE-13CDC8BF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E926-3202-4851-9308-5FD4EA81262C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DEB5DB-A726-42AF-A886-1983BD49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B94E5-17C1-4B88-A8DA-08093332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56C-262F-48BB-9889-CC6DF7F6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164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4" name="Google Shape;4394;p29"/>
          <p:cNvGrpSpPr/>
          <p:nvPr/>
        </p:nvGrpSpPr>
        <p:grpSpPr>
          <a:xfrm flipH="1">
            <a:off x="2867667" y="6221145"/>
            <a:ext cx="600431" cy="599847"/>
            <a:chOff x="4887569" y="4595026"/>
            <a:chExt cx="381145" cy="381032"/>
          </a:xfrm>
        </p:grpSpPr>
        <p:sp>
          <p:nvSpPr>
            <p:cNvPr id="4395" name="Google Shape;4395;p29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396" name="Google Shape;4396;p29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397" name="Google Shape;4397;p29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398" name="Google Shape;4398;p29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399" name="Google Shape;4399;p29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400" name="Google Shape;4400;p29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401" name="Google Shape;4401;p29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402" name="Google Shape;4402;p29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403" name="Google Shape;4403;p29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404" name="Google Shape;4404;p29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405" name="Google Shape;4405;p29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406" name="Google Shape;4406;p29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407" name="Google Shape;4407;p29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408" name="Google Shape;4408;p29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409" name="Google Shape;4409;p29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410" name="Google Shape;4410;p29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411" name="Google Shape;4411;p29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412" name="Google Shape;4412;p29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413" name="Google Shape;4413;p29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414" name="Google Shape;4414;p29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415" name="Google Shape;4415;p29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4416" name="Google Shape;4416;p29"/>
          <p:cNvSpPr/>
          <p:nvPr/>
        </p:nvSpPr>
        <p:spPr>
          <a:xfrm flipH="1">
            <a:off x="6915626" y="-191460"/>
            <a:ext cx="6243500" cy="1642933"/>
          </a:xfrm>
          <a:custGeom>
            <a:avLst/>
            <a:gdLst/>
            <a:ahLst/>
            <a:cxnLst/>
            <a:rect l="l" t="t" r="r" b="b"/>
            <a:pathLst>
              <a:path w="187305" h="49288" extrusionOk="0">
                <a:moveTo>
                  <a:pt x="21502" y="48989"/>
                </a:moveTo>
                <a:cubicBezTo>
                  <a:pt x="27967" y="52161"/>
                  <a:pt x="39765" y="29165"/>
                  <a:pt x="48343" y="23445"/>
                </a:cubicBezTo>
                <a:cubicBezTo>
                  <a:pt x="56921" y="17725"/>
                  <a:pt x="63499" y="15174"/>
                  <a:pt x="72971" y="14669"/>
                </a:cubicBezTo>
                <a:cubicBezTo>
                  <a:pt x="82443" y="14164"/>
                  <a:pt x="94947" y="20150"/>
                  <a:pt x="105177" y="20413"/>
                </a:cubicBezTo>
                <a:cubicBezTo>
                  <a:pt x="115407" y="20676"/>
                  <a:pt x="126098" y="17748"/>
                  <a:pt x="134352" y="16246"/>
                </a:cubicBezTo>
                <a:cubicBezTo>
                  <a:pt x="142606" y="14744"/>
                  <a:pt x="146809" y="13516"/>
                  <a:pt x="154702" y="11401"/>
                </a:cubicBezTo>
                <a:cubicBezTo>
                  <a:pt x="162595" y="9287"/>
                  <a:pt x="179241" y="5204"/>
                  <a:pt x="181709" y="3559"/>
                </a:cubicBezTo>
                <a:cubicBezTo>
                  <a:pt x="184177" y="1914"/>
                  <a:pt x="198203" y="1388"/>
                  <a:pt x="169510" y="1530"/>
                </a:cubicBezTo>
                <a:cubicBezTo>
                  <a:pt x="140817" y="1672"/>
                  <a:pt x="34219" y="-3499"/>
                  <a:pt x="9551" y="4411"/>
                </a:cubicBezTo>
                <a:cubicBezTo>
                  <a:pt x="-15117" y="12321"/>
                  <a:pt x="15037" y="45817"/>
                  <a:pt x="21502" y="48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417" name="Google Shape;4417;p29"/>
          <p:cNvSpPr/>
          <p:nvPr/>
        </p:nvSpPr>
        <p:spPr>
          <a:xfrm flipH="1">
            <a:off x="-1098896" y="5647796"/>
            <a:ext cx="4891800" cy="1313200"/>
          </a:xfrm>
          <a:custGeom>
            <a:avLst/>
            <a:gdLst/>
            <a:ahLst/>
            <a:cxnLst/>
            <a:rect l="l" t="t" r="r" b="b"/>
            <a:pathLst>
              <a:path w="146754" h="39396" extrusionOk="0">
                <a:moveTo>
                  <a:pt x="129209" y="6733"/>
                </a:moveTo>
                <a:cubicBezTo>
                  <a:pt x="123609" y="662"/>
                  <a:pt x="113099" y="-974"/>
                  <a:pt x="105330" y="516"/>
                </a:cubicBezTo>
                <a:cubicBezTo>
                  <a:pt x="97561" y="2006"/>
                  <a:pt x="89606" y="11694"/>
                  <a:pt x="82596" y="15672"/>
                </a:cubicBezTo>
                <a:cubicBezTo>
                  <a:pt x="75587" y="19650"/>
                  <a:pt x="70730" y="22494"/>
                  <a:pt x="63273" y="24386"/>
                </a:cubicBezTo>
                <a:cubicBezTo>
                  <a:pt x="55816" y="26278"/>
                  <a:pt x="44928" y="25720"/>
                  <a:pt x="37856" y="27023"/>
                </a:cubicBezTo>
                <a:cubicBezTo>
                  <a:pt x="30784" y="28327"/>
                  <a:pt x="25061" y="30792"/>
                  <a:pt x="20841" y="32207"/>
                </a:cubicBezTo>
                <a:cubicBezTo>
                  <a:pt x="16621" y="33622"/>
                  <a:pt x="14528" y="34650"/>
                  <a:pt x="12536" y="35514"/>
                </a:cubicBezTo>
                <a:cubicBezTo>
                  <a:pt x="10544" y="36378"/>
                  <a:pt x="-12176" y="37153"/>
                  <a:pt x="8890" y="37391"/>
                </a:cubicBezTo>
                <a:cubicBezTo>
                  <a:pt x="29956" y="37629"/>
                  <a:pt x="118879" y="42054"/>
                  <a:pt x="138932" y="36944"/>
                </a:cubicBezTo>
                <a:cubicBezTo>
                  <a:pt x="158985" y="31834"/>
                  <a:pt x="134809" y="12804"/>
                  <a:pt x="129209" y="67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grpSp>
        <p:nvGrpSpPr>
          <p:cNvPr id="4418" name="Google Shape;4418;p29"/>
          <p:cNvGrpSpPr/>
          <p:nvPr/>
        </p:nvGrpSpPr>
        <p:grpSpPr>
          <a:xfrm flipH="1">
            <a:off x="528177" y="1168968"/>
            <a:ext cx="128707" cy="42464"/>
            <a:chOff x="8546813" y="1502731"/>
            <a:chExt cx="118094" cy="38963"/>
          </a:xfrm>
        </p:grpSpPr>
        <p:sp>
          <p:nvSpPr>
            <p:cNvPr id="4419" name="Google Shape;4419;p29"/>
            <p:cNvSpPr/>
            <p:nvPr/>
          </p:nvSpPr>
          <p:spPr>
            <a:xfrm>
              <a:off x="8546813" y="1502731"/>
              <a:ext cx="33956" cy="25147"/>
            </a:xfrm>
            <a:custGeom>
              <a:avLst/>
              <a:gdLst/>
              <a:ahLst/>
              <a:cxnLst/>
              <a:rect l="l" t="t" r="r" b="b"/>
              <a:pathLst>
                <a:path w="902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01" y="667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29"/>
            <p:cNvSpPr/>
            <p:nvPr/>
          </p:nvSpPr>
          <p:spPr>
            <a:xfrm>
              <a:off x="8629709" y="1516547"/>
              <a:ext cx="35198" cy="25147"/>
            </a:xfrm>
            <a:custGeom>
              <a:avLst/>
              <a:gdLst/>
              <a:ahLst/>
              <a:cxnLst/>
              <a:rect l="l" t="t" r="r" b="b"/>
              <a:pathLst>
                <a:path w="935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21" name="Google Shape;4421;p29"/>
          <p:cNvSpPr/>
          <p:nvPr/>
        </p:nvSpPr>
        <p:spPr>
          <a:xfrm flipH="1">
            <a:off x="273041" y="1293743"/>
            <a:ext cx="76556" cy="73109"/>
          </a:xfrm>
          <a:custGeom>
            <a:avLst/>
            <a:gdLst/>
            <a:ahLst/>
            <a:cxnLst/>
            <a:rect l="l" t="t" r="r" b="b"/>
            <a:pathLst>
              <a:path w="1866" h="1782" extrusionOk="0">
                <a:moveTo>
                  <a:pt x="1459" y="1"/>
                </a:moveTo>
                <a:cubicBezTo>
                  <a:pt x="1441" y="1"/>
                  <a:pt x="1421" y="2"/>
                  <a:pt x="1401" y="5"/>
                </a:cubicBezTo>
                <a:cubicBezTo>
                  <a:pt x="1201" y="38"/>
                  <a:pt x="1101" y="372"/>
                  <a:pt x="1101" y="539"/>
                </a:cubicBezTo>
                <a:cubicBezTo>
                  <a:pt x="1101" y="672"/>
                  <a:pt x="1101" y="805"/>
                  <a:pt x="1134" y="905"/>
                </a:cubicBezTo>
                <a:cubicBezTo>
                  <a:pt x="1068" y="772"/>
                  <a:pt x="934" y="639"/>
                  <a:pt x="834" y="539"/>
                </a:cubicBezTo>
                <a:cubicBezTo>
                  <a:pt x="722" y="426"/>
                  <a:pt x="558" y="335"/>
                  <a:pt x="411" y="335"/>
                </a:cubicBezTo>
                <a:cubicBezTo>
                  <a:pt x="296" y="335"/>
                  <a:pt x="192" y="392"/>
                  <a:pt x="134" y="539"/>
                </a:cubicBezTo>
                <a:cubicBezTo>
                  <a:pt x="0" y="905"/>
                  <a:pt x="434" y="1172"/>
                  <a:pt x="634" y="1306"/>
                </a:cubicBezTo>
                <a:cubicBezTo>
                  <a:pt x="901" y="1539"/>
                  <a:pt x="1201" y="1673"/>
                  <a:pt x="1535" y="1773"/>
                </a:cubicBezTo>
                <a:cubicBezTo>
                  <a:pt x="1541" y="1779"/>
                  <a:pt x="1549" y="1782"/>
                  <a:pt x="1557" y="1782"/>
                </a:cubicBezTo>
                <a:cubicBezTo>
                  <a:pt x="1591" y="1782"/>
                  <a:pt x="1635" y="1733"/>
                  <a:pt x="1635" y="1706"/>
                </a:cubicBezTo>
                <a:cubicBezTo>
                  <a:pt x="1668" y="1673"/>
                  <a:pt x="1701" y="1639"/>
                  <a:pt x="1701" y="1606"/>
                </a:cubicBezTo>
                <a:cubicBezTo>
                  <a:pt x="1768" y="1406"/>
                  <a:pt x="1835" y="1172"/>
                  <a:pt x="1801" y="939"/>
                </a:cubicBezTo>
                <a:cubicBezTo>
                  <a:pt x="1833" y="683"/>
                  <a:pt x="1865" y="1"/>
                  <a:pt x="1459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22" name="Google Shape;4422;p29"/>
          <p:cNvGrpSpPr/>
          <p:nvPr/>
        </p:nvGrpSpPr>
        <p:grpSpPr>
          <a:xfrm flipH="1">
            <a:off x="9275677" y="5369443"/>
            <a:ext cx="195148" cy="146859"/>
            <a:chOff x="1480868" y="4370675"/>
            <a:chExt cx="111726" cy="84079"/>
          </a:xfrm>
        </p:grpSpPr>
        <p:sp>
          <p:nvSpPr>
            <p:cNvPr id="4423" name="Google Shape;4423;p29"/>
            <p:cNvSpPr/>
            <p:nvPr/>
          </p:nvSpPr>
          <p:spPr>
            <a:xfrm>
              <a:off x="1559183" y="4404051"/>
              <a:ext cx="33411" cy="24230"/>
            </a:xfrm>
            <a:custGeom>
              <a:avLst/>
              <a:gdLst/>
              <a:ahLst/>
              <a:cxnLst/>
              <a:rect l="l" t="t" r="r" b="b"/>
              <a:pathLst>
                <a:path w="968" h="702" extrusionOk="0">
                  <a:moveTo>
                    <a:pt x="500" y="1"/>
                  </a:moveTo>
                  <a:cubicBezTo>
                    <a:pt x="0" y="1"/>
                    <a:pt x="0" y="701"/>
                    <a:pt x="500" y="701"/>
                  </a:cubicBezTo>
                  <a:cubicBezTo>
                    <a:pt x="967" y="701"/>
                    <a:pt x="967" y="1"/>
                    <a:pt x="5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29"/>
            <p:cNvSpPr/>
            <p:nvPr/>
          </p:nvSpPr>
          <p:spPr>
            <a:xfrm>
              <a:off x="1480868" y="4430559"/>
              <a:ext cx="32272" cy="24195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35" y="701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29"/>
            <p:cNvSpPr/>
            <p:nvPr/>
          </p:nvSpPr>
          <p:spPr>
            <a:xfrm>
              <a:off x="1500438" y="4370675"/>
              <a:ext cx="32272" cy="2536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26" name="Google Shape;4426;p29"/>
          <p:cNvGrpSpPr/>
          <p:nvPr/>
        </p:nvGrpSpPr>
        <p:grpSpPr>
          <a:xfrm flipH="1">
            <a:off x="10158189" y="4517787"/>
            <a:ext cx="2416260" cy="2443208"/>
            <a:chOff x="-252633" y="3653137"/>
            <a:chExt cx="1562506" cy="1580069"/>
          </a:xfrm>
        </p:grpSpPr>
        <p:grpSp>
          <p:nvGrpSpPr>
            <p:cNvPr id="4427" name="Google Shape;4427;p29"/>
            <p:cNvGrpSpPr/>
            <p:nvPr/>
          </p:nvGrpSpPr>
          <p:grpSpPr>
            <a:xfrm rot="-820414">
              <a:off x="-93823" y="4052283"/>
              <a:ext cx="584197" cy="414002"/>
              <a:chOff x="357531" y="3743933"/>
              <a:chExt cx="584172" cy="413984"/>
            </a:xfrm>
          </p:grpSpPr>
          <p:sp>
            <p:nvSpPr>
              <p:cNvPr id="4428" name="Google Shape;4428;p29"/>
              <p:cNvSpPr/>
              <p:nvPr/>
            </p:nvSpPr>
            <p:spPr>
              <a:xfrm>
                <a:off x="357531" y="3755645"/>
                <a:ext cx="477032" cy="402272"/>
              </a:xfrm>
              <a:custGeom>
                <a:avLst/>
                <a:gdLst/>
                <a:ahLst/>
                <a:cxnLst/>
                <a:rect l="l" t="t" r="r" b="b"/>
                <a:pathLst>
                  <a:path w="13821" h="11655" extrusionOk="0">
                    <a:moveTo>
                      <a:pt x="13703" y="1"/>
                    </a:moveTo>
                    <a:cubicBezTo>
                      <a:pt x="13665" y="1"/>
                      <a:pt x="13625" y="23"/>
                      <a:pt x="13600" y="74"/>
                    </a:cubicBezTo>
                    <a:cubicBezTo>
                      <a:pt x="13200" y="1575"/>
                      <a:pt x="12633" y="3009"/>
                      <a:pt x="11932" y="4410"/>
                    </a:cubicBezTo>
                    <a:cubicBezTo>
                      <a:pt x="11198" y="5978"/>
                      <a:pt x="10131" y="7345"/>
                      <a:pt x="8763" y="8413"/>
                    </a:cubicBezTo>
                    <a:cubicBezTo>
                      <a:pt x="6850" y="9820"/>
                      <a:pt x="4130" y="11464"/>
                      <a:pt x="1584" y="11464"/>
                    </a:cubicBezTo>
                    <a:cubicBezTo>
                      <a:pt x="1111" y="11464"/>
                      <a:pt x="645" y="11407"/>
                      <a:pt x="190" y="11282"/>
                    </a:cubicBezTo>
                    <a:cubicBezTo>
                      <a:pt x="180" y="11279"/>
                      <a:pt x="170" y="11278"/>
                      <a:pt x="161" y="11278"/>
                    </a:cubicBezTo>
                    <a:cubicBezTo>
                      <a:pt x="48" y="11278"/>
                      <a:pt x="0" y="11451"/>
                      <a:pt x="124" y="11482"/>
                    </a:cubicBezTo>
                    <a:cubicBezTo>
                      <a:pt x="580" y="11601"/>
                      <a:pt x="1046" y="11655"/>
                      <a:pt x="1516" y="11655"/>
                    </a:cubicBezTo>
                    <a:cubicBezTo>
                      <a:pt x="4071" y="11655"/>
                      <a:pt x="6752" y="10060"/>
                      <a:pt x="8696" y="8680"/>
                    </a:cubicBezTo>
                    <a:cubicBezTo>
                      <a:pt x="10031" y="7712"/>
                      <a:pt x="11131" y="6445"/>
                      <a:pt x="11865" y="4977"/>
                    </a:cubicBezTo>
                    <a:cubicBezTo>
                      <a:pt x="12699" y="3443"/>
                      <a:pt x="13366" y="1808"/>
                      <a:pt x="13800" y="140"/>
                    </a:cubicBezTo>
                    <a:cubicBezTo>
                      <a:pt x="13821" y="58"/>
                      <a:pt x="13765" y="1"/>
                      <a:pt x="1370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9" name="Google Shape;4429;p29"/>
              <p:cNvSpPr/>
              <p:nvPr/>
            </p:nvSpPr>
            <p:spPr>
              <a:xfrm>
                <a:off x="668480" y="3818980"/>
                <a:ext cx="261727" cy="94364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2734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355" y="1508"/>
                      <a:pt x="1622" y="2275"/>
                      <a:pt x="2890" y="2608"/>
                    </a:cubicBezTo>
                    <a:cubicBezTo>
                      <a:pt x="3209" y="2696"/>
                      <a:pt x="3515" y="2733"/>
                      <a:pt x="3810" y="2733"/>
                    </a:cubicBezTo>
                    <a:cubicBezTo>
                      <a:pt x="5089" y="2733"/>
                      <a:pt x="6186" y="2039"/>
                      <a:pt x="7460" y="1741"/>
                    </a:cubicBezTo>
                    <a:cubicBezTo>
                      <a:pt x="7583" y="1710"/>
                      <a:pt x="7564" y="1537"/>
                      <a:pt x="7455" y="1537"/>
                    </a:cubicBezTo>
                    <a:cubicBezTo>
                      <a:pt x="7446" y="1537"/>
                      <a:pt x="7436" y="1538"/>
                      <a:pt x="7426" y="1541"/>
                    </a:cubicBezTo>
                    <a:cubicBezTo>
                      <a:pt x="6172" y="1839"/>
                      <a:pt x="5079" y="2539"/>
                      <a:pt x="3787" y="2539"/>
                    </a:cubicBezTo>
                    <a:cubicBezTo>
                      <a:pt x="3635" y="2539"/>
                      <a:pt x="3481" y="2529"/>
                      <a:pt x="3323" y="2508"/>
                    </a:cubicBezTo>
                    <a:cubicBezTo>
                      <a:pt x="1989" y="2275"/>
                      <a:pt x="555" y="1474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0" name="Google Shape;4430;p29"/>
              <p:cNvSpPr/>
              <p:nvPr/>
            </p:nvSpPr>
            <p:spPr>
              <a:xfrm>
                <a:off x="771508" y="3797132"/>
                <a:ext cx="133366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3250" extrusionOk="0">
                    <a:moveTo>
                      <a:pt x="3706" y="0"/>
                    </a:moveTo>
                    <a:cubicBezTo>
                      <a:pt x="3695" y="0"/>
                      <a:pt x="3685" y="2"/>
                      <a:pt x="3674" y="6"/>
                    </a:cubicBezTo>
                    <a:lnTo>
                      <a:pt x="3641" y="6"/>
                    </a:lnTo>
                    <a:cubicBezTo>
                      <a:pt x="2273" y="806"/>
                      <a:pt x="1039" y="1840"/>
                      <a:pt x="71" y="3108"/>
                    </a:cubicBezTo>
                    <a:cubicBezTo>
                      <a:pt x="1" y="3179"/>
                      <a:pt x="80" y="3249"/>
                      <a:pt x="156" y="3249"/>
                    </a:cubicBezTo>
                    <a:cubicBezTo>
                      <a:pt x="188" y="3249"/>
                      <a:pt x="219" y="3237"/>
                      <a:pt x="238" y="3208"/>
                    </a:cubicBezTo>
                    <a:cubicBezTo>
                      <a:pt x="1206" y="1974"/>
                      <a:pt x="2406" y="973"/>
                      <a:pt x="3774" y="206"/>
                    </a:cubicBezTo>
                    <a:cubicBezTo>
                      <a:pt x="3863" y="116"/>
                      <a:pt x="3793" y="0"/>
                      <a:pt x="370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1" name="Google Shape;4431;p29"/>
              <p:cNvSpPr/>
              <p:nvPr/>
            </p:nvSpPr>
            <p:spPr>
              <a:xfrm>
                <a:off x="716974" y="3773144"/>
                <a:ext cx="62023" cy="13464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3901" extrusionOk="0">
                    <a:moveTo>
                      <a:pt x="105" y="0"/>
                    </a:moveTo>
                    <a:cubicBezTo>
                      <a:pt x="50" y="0"/>
                      <a:pt x="0" y="34"/>
                      <a:pt x="17" y="100"/>
                    </a:cubicBezTo>
                    <a:cubicBezTo>
                      <a:pt x="117" y="834"/>
                      <a:pt x="317" y="1535"/>
                      <a:pt x="617" y="2202"/>
                    </a:cubicBezTo>
                    <a:cubicBezTo>
                      <a:pt x="818" y="2836"/>
                      <a:pt x="1118" y="3403"/>
                      <a:pt x="1551" y="3870"/>
                    </a:cubicBezTo>
                    <a:cubicBezTo>
                      <a:pt x="1581" y="3892"/>
                      <a:pt x="1610" y="3901"/>
                      <a:pt x="1637" y="3901"/>
                    </a:cubicBezTo>
                    <a:cubicBezTo>
                      <a:pt x="1732" y="3901"/>
                      <a:pt x="1796" y="3788"/>
                      <a:pt x="1718" y="3736"/>
                    </a:cubicBezTo>
                    <a:cubicBezTo>
                      <a:pt x="1251" y="3303"/>
                      <a:pt x="984" y="2569"/>
                      <a:pt x="751" y="1968"/>
                    </a:cubicBezTo>
                    <a:cubicBezTo>
                      <a:pt x="484" y="1368"/>
                      <a:pt x="317" y="734"/>
                      <a:pt x="217" y="100"/>
                    </a:cubicBezTo>
                    <a:cubicBezTo>
                      <a:pt x="217" y="34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2" name="Google Shape;4432;p29"/>
              <p:cNvSpPr/>
              <p:nvPr/>
            </p:nvSpPr>
            <p:spPr>
              <a:xfrm>
                <a:off x="903288" y="3860606"/>
                <a:ext cx="38415" cy="25438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737" extrusionOk="0">
                    <a:moveTo>
                      <a:pt x="491" y="0"/>
                    </a:moveTo>
                    <a:cubicBezTo>
                      <a:pt x="0" y="0"/>
                      <a:pt x="0" y="736"/>
                      <a:pt x="491" y="736"/>
                    </a:cubicBezTo>
                    <a:cubicBezTo>
                      <a:pt x="502" y="736"/>
                      <a:pt x="512" y="736"/>
                      <a:pt x="523" y="735"/>
                    </a:cubicBezTo>
                    <a:lnTo>
                      <a:pt x="590" y="735"/>
                    </a:lnTo>
                    <a:cubicBezTo>
                      <a:pt x="601" y="736"/>
                      <a:pt x="611" y="736"/>
                      <a:pt x="622" y="736"/>
                    </a:cubicBezTo>
                    <a:cubicBezTo>
                      <a:pt x="1113" y="736"/>
                      <a:pt x="1113" y="0"/>
                      <a:pt x="622" y="0"/>
                    </a:cubicBezTo>
                    <a:cubicBezTo>
                      <a:pt x="611" y="0"/>
                      <a:pt x="601" y="1"/>
                      <a:pt x="590" y="1"/>
                    </a:cubicBezTo>
                    <a:lnTo>
                      <a:pt x="523" y="1"/>
                    </a:lnTo>
                    <a:cubicBezTo>
                      <a:pt x="512" y="1"/>
                      <a:pt x="502" y="0"/>
                      <a:pt x="49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3" name="Google Shape;4433;p29"/>
              <p:cNvSpPr/>
              <p:nvPr/>
            </p:nvSpPr>
            <p:spPr>
              <a:xfrm>
                <a:off x="885261" y="3789841"/>
                <a:ext cx="32893" cy="2447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09" extrusionOk="0">
                    <a:moveTo>
                      <a:pt x="612" y="1"/>
                    </a:moveTo>
                    <a:cubicBezTo>
                      <a:pt x="597" y="1"/>
                      <a:pt x="583" y="2"/>
                      <a:pt x="567" y="4"/>
                    </a:cubicBezTo>
                    <a:lnTo>
                      <a:pt x="500" y="4"/>
                    </a:lnTo>
                    <a:cubicBezTo>
                      <a:pt x="0" y="4"/>
                      <a:pt x="0" y="705"/>
                      <a:pt x="500" y="705"/>
                    </a:cubicBezTo>
                    <a:lnTo>
                      <a:pt x="567" y="705"/>
                    </a:lnTo>
                    <a:cubicBezTo>
                      <a:pt x="583" y="708"/>
                      <a:pt x="597" y="709"/>
                      <a:pt x="612" y="709"/>
                    </a:cubicBezTo>
                    <a:cubicBezTo>
                      <a:pt x="953" y="709"/>
                      <a:pt x="953" y="1"/>
                      <a:pt x="61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4" name="Google Shape;4434;p29"/>
              <p:cNvSpPr/>
              <p:nvPr/>
            </p:nvSpPr>
            <p:spPr>
              <a:xfrm>
                <a:off x="813914" y="3743933"/>
                <a:ext cx="34584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735" extrusionOk="0">
                    <a:moveTo>
                      <a:pt x="468" y="0"/>
                    </a:moveTo>
                    <a:cubicBezTo>
                      <a:pt x="1" y="0"/>
                      <a:pt x="1" y="734"/>
                      <a:pt x="468" y="734"/>
                    </a:cubicBezTo>
                    <a:lnTo>
                      <a:pt x="534" y="734"/>
                    </a:lnTo>
                    <a:cubicBezTo>
                      <a:pt x="1001" y="734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5" name="Google Shape;4435;p29"/>
              <p:cNvSpPr/>
              <p:nvPr/>
            </p:nvSpPr>
            <p:spPr>
              <a:xfrm>
                <a:off x="692226" y="3759303"/>
                <a:ext cx="34550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35" extrusionOk="0">
                    <a:moveTo>
                      <a:pt x="467" y="1"/>
                    </a:moveTo>
                    <a:cubicBezTo>
                      <a:pt x="0" y="1"/>
                      <a:pt x="0" y="735"/>
                      <a:pt x="467" y="735"/>
                    </a:cubicBezTo>
                    <a:lnTo>
                      <a:pt x="534" y="735"/>
                    </a:lnTo>
                    <a:cubicBezTo>
                      <a:pt x="1001" y="735"/>
                      <a:pt x="1001" y="1"/>
                      <a:pt x="5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6" name="Google Shape;4436;p29"/>
              <p:cNvSpPr/>
              <p:nvPr/>
            </p:nvSpPr>
            <p:spPr>
              <a:xfrm>
                <a:off x="649600" y="3807659"/>
                <a:ext cx="36897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35" extrusionOk="0">
                    <a:moveTo>
                      <a:pt x="468" y="1"/>
                    </a:moveTo>
                    <a:cubicBezTo>
                      <a:pt x="1" y="1"/>
                      <a:pt x="1" y="735"/>
                      <a:pt x="468" y="735"/>
                    </a:cubicBezTo>
                    <a:lnTo>
                      <a:pt x="601" y="735"/>
                    </a:lnTo>
                    <a:cubicBezTo>
                      <a:pt x="1068" y="735"/>
                      <a:pt x="1068" y="1"/>
                      <a:pt x="6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37" name="Google Shape;4437;p29"/>
            <p:cNvGrpSpPr/>
            <p:nvPr/>
          </p:nvGrpSpPr>
          <p:grpSpPr>
            <a:xfrm>
              <a:off x="225491" y="4803799"/>
              <a:ext cx="971390" cy="384361"/>
              <a:chOff x="1928754" y="4491924"/>
              <a:chExt cx="971390" cy="384361"/>
            </a:xfrm>
          </p:grpSpPr>
          <p:sp>
            <p:nvSpPr>
              <p:cNvPr id="4438" name="Google Shape;4438;p29"/>
              <p:cNvSpPr/>
              <p:nvPr/>
            </p:nvSpPr>
            <p:spPr>
              <a:xfrm>
                <a:off x="1929030" y="4491924"/>
                <a:ext cx="971114" cy="384290"/>
              </a:xfrm>
              <a:custGeom>
                <a:avLst/>
                <a:gdLst/>
                <a:ahLst/>
                <a:cxnLst/>
                <a:rect l="l" t="t" r="r" b="b"/>
                <a:pathLst>
                  <a:path w="28136" h="11134" extrusionOk="0">
                    <a:moveTo>
                      <a:pt x="19627" y="262"/>
                    </a:moveTo>
                    <a:cubicBezTo>
                      <a:pt x="21916" y="262"/>
                      <a:pt x="24139" y="1115"/>
                      <a:pt x="26201" y="2031"/>
                    </a:cubicBezTo>
                    <a:cubicBezTo>
                      <a:pt x="26635" y="2198"/>
                      <a:pt x="27035" y="2398"/>
                      <a:pt x="27402" y="2665"/>
                    </a:cubicBezTo>
                    <a:cubicBezTo>
                      <a:pt x="27502" y="2732"/>
                      <a:pt x="27969" y="2965"/>
                      <a:pt x="27769" y="3165"/>
                    </a:cubicBezTo>
                    <a:cubicBezTo>
                      <a:pt x="27535" y="3399"/>
                      <a:pt x="27269" y="3632"/>
                      <a:pt x="27002" y="3832"/>
                    </a:cubicBezTo>
                    <a:cubicBezTo>
                      <a:pt x="26068" y="4500"/>
                      <a:pt x="25067" y="5100"/>
                      <a:pt x="24033" y="5634"/>
                    </a:cubicBezTo>
                    <a:cubicBezTo>
                      <a:pt x="21865" y="6935"/>
                      <a:pt x="19863" y="8302"/>
                      <a:pt x="17462" y="9170"/>
                    </a:cubicBezTo>
                    <a:cubicBezTo>
                      <a:pt x="14439" y="10300"/>
                      <a:pt x="11119" y="10935"/>
                      <a:pt x="7835" y="10935"/>
                    </a:cubicBezTo>
                    <a:cubicBezTo>
                      <a:pt x="6080" y="10935"/>
                      <a:pt x="4335" y="10754"/>
                      <a:pt x="2651" y="10370"/>
                    </a:cubicBezTo>
                    <a:cubicBezTo>
                      <a:pt x="1830" y="10181"/>
                      <a:pt x="1039" y="9962"/>
                      <a:pt x="278" y="9656"/>
                    </a:cubicBezTo>
                    <a:lnTo>
                      <a:pt x="278" y="9656"/>
                    </a:lnTo>
                    <a:cubicBezTo>
                      <a:pt x="1028" y="9285"/>
                      <a:pt x="1491" y="8562"/>
                      <a:pt x="2084" y="7969"/>
                    </a:cubicBezTo>
                    <a:cubicBezTo>
                      <a:pt x="3018" y="7068"/>
                      <a:pt x="3985" y="6234"/>
                      <a:pt x="5019" y="5434"/>
                    </a:cubicBezTo>
                    <a:cubicBezTo>
                      <a:pt x="5987" y="4600"/>
                      <a:pt x="7021" y="3866"/>
                      <a:pt x="8088" y="3199"/>
                    </a:cubicBezTo>
                    <a:cubicBezTo>
                      <a:pt x="9289" y="2498"/>
                      <a:pt x="10590" y="2098"/>
                      <a:pt x="11891" y="1564"/>
                    </a:cubicBezTo>
                    <a:cubicBezTo>
                      <a:pt x="14293" y="597"/>
                      <a:pt x="16894" y="297"/>
                      <a:pt x="19496" y="263"/>
                    </a:cubicBezTo>
                    <a:cubicBezTo>
                      <a:pt x="19540" y="263"/>
                      <a:pt x="19584" y="262"/>
                      <a:pt x="19627" y="262"/>
                    </a:cubicBezTo>
                    <a:close/>
                    <a:moveTo>
                      <a:pt x="19044" y="1"/>
                    </a:moveTo>
                    <a:cubicBezTo>
                      <a:pt x="17372" y="1"/>
                      <a:pt x="15674" y="258"/>
                      <a:pt x="14126" y="630"/>
                    </a:cubicBezTo>
                    <a:cubicBezTo>
                      <a:pt x="12658" y="1030"/>
                      <a:pt x="11224" y="1531"/>
                      <a:pt x="9856" y="2165"/>
                    </a:cubicBezTo>
                    <a:cubicBezTo>
                      <a:pt x="8589" y="2665"/>
                      <a:pt x="7354" y="3332"/>
                      <a:pt x="6287" y="4166"/>
                    </a:cubicBezTo>
                    <a:cubicBezTo>
                      <a:pt x="5153" y="5000"/>
                      <a:pt x="4052" y="5867"/>
                      <a:pt x="3018" y="6801"/>
                    </a:cubicBezTo>
                    <a:cubicBezTo>
                      <a:pt x="2551" y="7201"/>
                      <a:pt x="2051" y="7668"/>
                      <a:pt x="1617" y="8135"/>
                    </a:cubicBezTo>
                    <a:cubicBezTo>
                      <a:pt x="1183" y="8602"/>
                      <a:pt x="783" y="9203"/>
                      <a:pt x="116" y="9470"/>
                    </a:cubicBezTo>
                    <a:cubicBezTo>
                      <a:pt x="70" y="9500"/>
                      <a:pt x="66" y="9558"/>
                      <a:pt x="88" y="9605"/>
                    </a:cubicBezTo>
                    <a:lnTo>
                      <a:pt x="88" y="9605"/>
                    </a:lnTo>
                    <a:cubicBezTo>
                      <a:pt x="8" y="9636"/>
                      <a:pt x="0" y="9776"/>
                      <a:pt x="82" y="9803"/>
                    </a:cubicBezTo>
                    <a:lnTo>
                      <a:pt x="116" y="9803"/>
                    </a:lnTo>
                    <a:cubicBezTo>
                      <a:pt x="2539" y="10736"/>
                      <a:pt x="5101" y="11134"/>
                      <a:pt x="7673" y="11134"/>
                    </a:cubicBezTo>
                    <a:cubicBezTo>
                      <a:pt x="10163" y="11134"/>
                      <a:pt x="12664" y="10760"/>
                      <a:pt x="15060" y="10137"/>
                    </a:cubicBezTo>
                    <a:cubicBezTo>
                      <a:pt x="17562" y="9503"/>
                      <a:pt x="19930" y="8502"/>
                      <a:pt x="22098" y="7135"/>
                    </a:cubicBezTo>
                    <a:cubicBezTo>
                      <a:pt x="23166" y="6468"/>
                      <a:pt x="24233" y="5800"/>
                      <a:pt x="25300" y="5167"/>
                    </a:cubicBezTo>
                    <a:cubicBezTo>
                      <a:pt x="26335" y="4600"/>
                      <a:pt x="27269" y="3932"/>
                      <a:pt x="28102" y="3165"/>
                    </a:cubicBezTo>
                    <a:cubicBezTo>
                      <a:pt x="28136" y="3099"/>
                      <a:pt x="28136" y="3032"/>
                      <a:pt x="28102" y="2998"/>
                    </a:cubicBezTo>
                    <a:cubicBezTo>
                      <a:pt x="27469" y="2398"/>
                      <a:pt x="26701" y="1931"/>
                      <a:pt x="25868" y="1631"/>
                    </a:cubicBezTo>
                    <a:cubicBezTo>
                      <a:pt x="24733" y="1164"/>
                      <a:pt x="23599" y="764"/>
                      <a:pt x="22465" y="430"/>
                    </a:cubicBezTo>
                    <a:cubicBezTo>
                      <a:pt x="21378" y="127"/>
                      <a:pt x="20217" y="1"/>
                      <a:pt x="1904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9" name="Google Shape;4439;p29"/>
              <p:cNvSpPr/>
              <p:nvPr/>
            </p:nvSpPr>
            <p:spPr>
              <a:xfrm>
                <a:off x="1928754" y="4596368"/>
                <a:ext cx="964487" cy="232907"/>
              </a:xfrm>
              <a:custGeom>
                <a:avLst/>
                <a:gdLst/>
                <a:ahLst/>
                <a:cxnLst/>
                <a:rect l="l" t="t" r="r" b="b"/>
                <a:pathLst>
                  <a:path w="27944" h="6748" extrusionOk="0">
                    <a:moveTo>
                      <a:pt x="27142" y="1"/>
                    </a:moveTo>
                    <a:cubicBezTo>
                      <a:pt x="25158" y="1"/>
                      <a:pt x="23155" y="133"/>
                      <a:pt x="21206" y="373"/>
                    </a:cubicBezTo>
                    <a:cubicBezTo>
                      <a:pt x="18770" y="706"/>
                      <a:pt x="16435" y="1574"/>
                      <a:pt x="14100" y="2241"/>
                    </a:cubicBezTo>
                    <a:cubicBezTo>
                      <a:pt x="9397" y="3608"/>
                      <a:pt x="4827" y="5243"/>
                      <a:pt x="124" y="6544"/>
                    </a:cubicBezTo>
                    <a:cubicBezTo>
                      <a:pt x="1" y="6575"/>
                      <a:pt x="20" y="6748"/>
                      <a:pt x="155" y="6748"/>
                    </a:cubicBezTo>
                    <a:cubicBezTo>
                      <a:pt x="166" y="6748"/>
                      <a:pt x="178" y="6747"/>
                      <a:pt x="191" y="6744"/>
                    </a:cubicBezTo>
                    <a:cubicBezTo>
                      <a:pt x="4760" y="5510"/>
                      <a:pt x="9264" y="3842"/>
                      <a:pt x="13834" y="2541"/>
                    </a:cubicBezTo>
                    <a:cubicBezTo>
                      <a:pt x="16102" y="1907"/>
                      <a:pt x="18303" y="1107"/>
                      <a:pt x="20638" y="673"/>
                    </a:cubicBezTo>
                    <a:cubicBezTo>
                      <a:pt x="22665" y="359"/>
                      <a:pt x="24716" y="192"/>
                      <a:pt x="26770" y="192"/>
                    </a:cubicBezTo>
                    <a:cubicBezTo>
                      <a:pt x="27117" y="192"/>
                      <a:pt x="27464" y="196"/>
                      <a:pt x="27810" y="206"/>
                    </a:cubicBezTo>
                    <a:cubicBezTo>
                      <a:pt x="27944" y="206"/>
                      <a:pt x="27944" y="6"/>
                      <a:pt x="27810" y="6"/>
                    </a:cubicBezTo>
                    <a:cubicBezTo>
                      <a:pt x="27588" y="2"/>
                      <a:pt x="27365" y="1"/>
                      <a:pt x="2714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0" name="Google Shape;4440;p29"/>
              <p:cNvSpPr/>
              <p:nvPr/>
            </p:nvSpPr>
            <p:spPr>
              <a:xfrm>
                <a:off x="2644534" y="4512219"/>
                <a:ext cx="126049" cy="175785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5093" extrusionOk="0">
                    <a:moveTo>
                      <a:pt x="1951" y="1"/>
                    </a:moveTo>
                    <a:cubicBezTo>
                      <a:pt x="1919" y="1"/>
                      <a:pt x="1888" y="13"/>
                      <a:pt x="1869" y="42"/>
                    </a:cubicBezTo>
                    <a:cubicBezTo>
                      <a:pt x="1435" y="676"/>
                      <a:pt x="1035" y="1343"/>
                      <a:pt x="601" y="1977"/>
                    </a:cubicBezTo>
                    <a:cubicBezTo>
                      <a:pt x="501" y="2144"/>
                      <a:pt x="1" y="2744"/>
                      <a:pt x="167" y="3011"/>
                    </a:cubicBezTo>
                    <a:cubicBezTo>
                      <a:pt x="868" y="4078"/>
                      <a:pt x="2436" y="4379"/>
                      <a:pt x="3436" y="5079"/>
                    </a:cubicBezTo>
                    <a:cubicBezTo>
                      <a:pt x="3455" y="5088"/>
                      <a:pt x="3473" y="5092"/>
                      <a:pt x="3490" y="5092"/>
                    </a:cubicBezTo>
                    <a:cubicBezTo>
                      <a:pt x="3593" y="5092"/>
                      <a:pt x="3651" y="4936"/>
                      <a:pt x="3536" y="4879"/>
                    </a:cubicBezTo>
                    <a:cubicBezTo>
                      <a:pt x="2602" y="4245"/>
                      <a:pt x="1435" y="3945"/>
                      <a:pt x="601" y="3178"/>
                    </a:cubicBezTo>
                    <a:cubicBezTo>
                      <a:pt x="101" y="2744"/>
                      <a:pt x="801" y="2044"/>
                      <a:pt x="1068" y="1677"/>
                    </a:cubicBezTo>
                    <a:cubicBezTo>
                      <a:pt x="1435" y="1210"/>
                      <a:pt x="1702" y="643"/>
                      <a:pt x="2035" y="142"/>
                    </a:cubicBezTo>
                    <a:cubicBezTo>
                      <a:pt x="2106" y="71"/>
                      <a:pt x="2027" y="1"/>
                      <a:pt x="195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1" name="Google Shape;4441;p29"/>
              <p:cNvSpPr/>
              <p:nvPr/>
            </p:nvSpPr>
            <p:spPr>
              <a:xfrm>
                <a:off x="2466089" y="4498413"/>
                <a:ext cx="159183" cy="277259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033" extrusionOk="0">
                    <a:moveTo>
                      <a:pt x="2020" y="0"/>
                    </a:moveTo>
                    <a:cubicBezTo>
                      <a:pt x="1976" y="0"/>
                      <a:pt x="1928" y="22"/>
                      <a:pt x="1902" y="75"/>
                    </a:cubicBezTo>
                    <a:cubicBezTo>
                      <a:pt x="1601" y="1043"/>
                      <a:pt x="1234" y="1977"/>
                      <a:pt x="801" y="2877"/>
                    </a:cubicBezTo>
                    <a:cubicBezTo>
                      <a:pt x="534" y="3378"/>
                      <a:pt x="0" y="4178"/>
                      <a:pt x="234" y="4779"/>
                    </a:cubicBezTo>
                    <a:cubicBezTo>
                      <a:pt x="434" y="5379"/>
                      <a:pt x="1234" y="5879"/>
                      <a:pt x="1701" y="6213"/>
                    </a:cubicBezTo>
                    <a:cubicBezTo>
                      <a:pt x="2535" y="6913"/>
                      <a:pt x="3569" y="7280"/>
                      <a:pt x="4370" y="8014"/>
                    </a:cubicBezTo>
                    <a:cubicBezTo>
                      <a:pt x="4389" y="8027"/>
                      <a:pt x="4410" y="8032"/>
                      <a:pt x="4431" y="8032"/>
                    </a:cubicBezTo>
                    <a:cubicBezTo>
                      <a:pt x="4522" y="8032"/>
                      <a:pt x="4612" y="7929"/>
                      <a:pt x="4503" y="7847"/>
                    </a:cubicBezTo>
                    <a:lnTo>
                      <a:pt x="4537" y="7847"/>
                    </a:lnTo>
                    <a:cubicBezTo>
                      <a:pt x="3870" y="7247"/>
                      <a:pt x="3036" y="7013"/>
                      <a:pt x="2369" y="6446"/>
                    </a:cubicBezTo>
                    <a:cubicBezTo>
                      <a:pt x="1668" y="6013"/>
                      <a:pt x="1001" y="5446"/>
                      <a:pt x="467" y="4779"/>
                    </a:cubicBezTo>
                    <a:cubicBezTo>
                      <a:pt x="67" y="4245"/>
                      <a:pt x="968" y="2977"/>
                      <a:pt x="1234" y="2477"/>
                    </a:cubicBezTo>
                    <a:cubicBezTo>
                      <a:pt x="1601" y="1710"/>
                      <a:pt x="1868" y="909"/>
                      <a:pt x="2102" y="109"/>
                    </a:cubicBezTo>
                    <a:cubicBezTo>
                      <a:pt x="2142" y="49"/>
                      <a:pt x="2086" y="0"/>
                      <a:pt x="20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2" name="Google Shape;4442;p29"/>
              <p:cNvSpPr/>
              <p:nvPr/>
            </p:nvSpPr>
            <p:spPr>
              <a:xfrm>
                <a:off x="2278395" y="4553155"/>
                <a:ext cx="153592" cy="289719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8394" extrusionOk="0">
                    <a:moveTo>
                      <a:pt x="971" y="1"/>
                    </a:moveTo>
                    <a:cubicBezTo>
                      <a:pt x="905" y="1"/>
                      <a:pt x="822" y="87"/>
                      <a:pt x="868" y="157"/>
                    </a:cubicBezTo>
                    <a:cubicBezTo>
                      <a:pt x="1168" y="891"/>
                      <a:pt x="701" y="1825"/>
                      <a:pt x="501" y="2525"/>
                    </a:cubicBezTo>
                    <a:cubicBezTo>
                      <a:pt x="268" y="3159"/>
                      <a:pt x="1" y="3893"/>
                      <a:pt x="68" y="4560"/>
                    </a:cubicBezTo>
                    <a:cubicBezTo>
                      <a:pt x="168" y="5294"/>
                      <a:pt x="768" y="5427"/>
                      <a:pt x="1335" y="5828"/>
                    </a:cubicBezTo>
                    <a:cubicBezTo>
                      <a:pt x="1836" y="6228"/>
                      <a:pt x="2303" y="6662"/>
                      <a:pt x="2736" y="7162"/>
                    </a:cubicBezTo>
                    <a:cubicBezTo>
                      <a:pt x="3170" y="7596"/>
                      <a:pt x="3770" y="7896"/>
                      <a:pt x="4204" y="8363"/>
                    </a:cubicBezTo>
                    <a:cubicBezTo>
                      <a:pt x="4226" y="8385"/>
                      <a:pt x="4250" y="8394"/>
                      <a:pt x="4275" y="8394"/>
                    </a:cubicBezTo>
                    <a:cubicBezTo>
                      <a:pt x="4364" y="8394"/>
                      <a:pt x="4449" y="8275"/>
                      <a:pt x="4371" y="8196"/>
                    </a:cubicBezTo>
                    <a:cubicBezTo>
                      <a:pt x="4037" y="7896"/>
                      <a:pt x="3670" y="7596"/>
                      <a:pt x="3303" y="7329"/>
                    </a:cubicBezTo>
                    <a:cubicBezTo>
                      <a:pt x="2803" y="6929"/>
                      <a:pt x="2336" y="6495"/>
                      <a:pt x="1902" y="6028"/>
                    </a:cubicBezTo>
                    <a:cubicBezTo>
                      <a:pt x="1602" y="5761"/>
                      <a:pt x="1269" y="5528"/>
                      <a:pt x="935" y="5327"/>
                    </a:cubicBezTo>
                    <a:cubicBezTo>
                      <a:pt x="301" y="4994"/>
                      <a:pt x="234" y="4527"/>
                      <a:pt x="335" y="3893"/>
                    </a:cubicBezTo>
                    <a:cubicBezTo>
                      <a:pt x="501" y="2726"/>
                      <a:pt x="1569" y="1224"/>
                      <a:pt x="1035" y="57"/>
                    </a:cubicBezTo>
                    <a:cubicBezTo>
                      <a:pt x="1025" y="17"/>
                      <a:pt x="1000" y="1"/>
                      <a:pt x="97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3" name="Google Shape;4443;p29"/>
              <p:cNvSpPr/>
              <p:nvPr/>
            </p:nvSpPr>
            <p:spPr>
              <a:xfrm>
                <a:off x="2091908" y="4660808"/>
                <a:ext cx="148932" cy="2154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6243" extrusionOk="0">
                    <a:moveTo>
                      <a:pt x="791" y="1"/>
                    </a:moveTo>
                    <a:cubicBezTo>
                      <a:pt x="750" y="1"/>
                      <a:pt x="713" y="23"/>
                      <a:pt x="701" y="74"/>
                    </a:cubicBezTo>
                    <a:cubicBezTo>
                      <a:pt x="500" y="1008"/>
                      <a:pt x="0" y="2509"/>
                      <a:pt x="400" y="3443"/>
                    </a:cubicBezTo>
                    <a:cubicBezTo>
                      <a:pt x="634" y="4010"/>
                      <a:pt x="1268" y="4310"/>
                      <a:pt x="1768" y="4577"/>
                    </a:cubicBezTo>
                    <a:cubicBezTo>
                      <a:pt x="2602" y="5010"/>
                      <a:pt x="3403" y="5544"/>
                      <a:pt x="4103" y="6211"/>
                    </a:cubicBezTo>
                    <a:cubicBezTo>
                      <a:pt x="4117" y="6233"/>
                      <a:pt x="4137" y="6242"/>
                      <a:pt x="4157" y="6242"/>
                    </a:cubicBezTo>
                    <a:cubicBezTo>
                      <a:pt x="4230" y="6242"/>
                      <a:pt x="4315" y="6123"/>
                      <a:pt x="4236" y="6045"/>
                    </a:cubicBezTo>
                    <a:cubicBezTo>
                      <a:pt x="3736" y="5578"/>
                      <a:pt x="3202" y="5144"/>
                      <a:pt x="2635" y="4777"/>
                    </a:cubicBezTo>
                    <a:cubicBezTo>
                      <a:pt x="2002" y="4477"/>
                      <a:pt x="1401" y="4110"/>
                      <a:pt x="834" y="3709"/>
                    </a:cubicBezTo>
                    <a:cubicBezTo>
                      <a:pt x="33" y="3009"/>
                      <a:pt x="701" y="1041"/>
                      <a:pt x="934" y="140"/>
                    </a:cubicBezTo>
                    <a:cubicBezTo>
                      <a:pt x="934" y="58"/>
                      <a:pt x="858" y="1"/>
                      <a:pt x="79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4" name="Google Shape;4444;p29"/>
            <p:cNvGrpSpPr/>
            <p:nvPr/>
          </p:nvGrpSpPr>
          <p:grpSpPr>
            <a:xfrm>
              <a:off x="-252633" y="4098388"/>
              <a:ext cx="1187844" cy="1134819"/>
              <a:chOff x="287292" y="3972850"/>
              <a:chExt cx="1187844" cy="1134819"/>
            </a:xfrm>
          </p:grpSpPr>
          <p:sp>
            <p:nvSpPr>
              <p:cNvPr id="4445" name="Google Shape;4445;p29"/>
              <p:cNvSpPr/>
              <p:nvPr/>
            </p:nvSpPr>
            <p:spPr>
              <a:xfrm>
                <a:off x="287292" y="3972850"/>
                <a:ext cx="1094609" cy="1134819"/>
              </a:xfrm>
              <a:custGeom>
                <a:avLst/>
                <a:gdLst/>
                <a:ahLst/>
                <a:cxnLst/>
                <a:rect l="l" t="t" r="r" b="b"/>
                <a:pathLst>
                  <a:path w="31714" h="32879" extrusionOk="0">
                    <a:moveTo>
                      <a:pt x="31578" y="0"/>
                    </a:moveTo>
                    <a:cubicBezTo>
                      <a:pt x="31534" y="0"/>
                      <a:pt x="31494" y="27"/>
                      <a:pt x="31480" y="85"/>
                    </a:cubicBezTo>
                    <a:cubicBezTo>
                      <a:pt x="30779" y="4055"/>
                      <a:pt x="28077" y="7057"/>
                      <a:pt x="24675" y="9058"/>
                    </a:cubicBezTo>
                    <a:cubicBezTo>
                      <a:pt x="23040" y="10026"/>
                      <a:pt x="21272" y="10759"/>
                      <a:pt x="19571" y="11593"/>
                    </a:cubicBezTo>
                    <a:cubicBezTo>
                      <a:pt x="18037" y="12394"/>
                      <a:pt x="16669" y="13428"/>
                      <a:pt x="15435" y="14629"/>
                    </a:cubicBezTo>
                    <a:cubicBezTo>
                      <a:pt x="13000" y="16964"/>
                      <a:pt x="11132" y="19799"/>
                      <a:pt x="9230" y="22568"/>
                    </a:cubicBezTo>
                    <a:cubicBezTo>
                      <a:pt x="8230" y="24002"/>
                      <a:pt x="7196" y="25403"/>
                      <a:pt x="6195" y="26838"/>
                    </a:cubicBezTo>
                    <a:cubicBezTo>
                      <a:pt x="4994" y="28572"/>
                      <a:pt x="3760" y="30207"/>
                      <a:pt x="2059" y="31441"/>
                    </a:cubicBezTo>
                    <a:cubicBezTo>
                      <a:pt x="1978" y="31495"/>
                      <a:pt x="2027" y="31635"/>
                      <a:pt x="2102" y="31635"/>
                    </a:cubicBezTo>
                    <a:cubicBezTo>
                      <a:pt x="2120" y="31635"/>
                      <a:pt x="2139" y="31627"/>
                      <a:pt x="2159" y="31608"/>
                    </a:cubicBezTo>
                    <a:cubicBezTo>
                      <a:pt x="3560" y="30574"/>
                      <a:pt x="4760" y="29306"/>
                      <a:pt x="5761" y="27872"/>
                    </a:cubicBezTo>
                    <a:cubicBezTo>
                      <a:pt x="6829" y="26371"/>
                      <a:pt x="7896" y="24836"/>
                      <a:pt x="8963" y="23335"/>
                    </a:cubicBezTo>
                    <a:cubicBezTo>
                      <a:pt x="11065" y="20300"/>
                      <a:pt x="13100" y="17197"/>
                      <a:pt x="15768" y="14629"/>
                    </a:cubicBezTo>
                    <a:cubicBezTo>
                      <a:pt x="17169" y="13328"/>
                      <a:pt x="18737" y="12260"/>
                      <a:pt x="20472" y="11427"/>
                    </a:cubicBezTo>
                    <a:cubicBezTo>
                      <a:pt x="22273" y="10593"/>
                      <a:pt x="24041" y="9659"/>
                      <a:pt x="25775" y="8625"/>
                    </a:cubicBezTo>
                    <a:cubicBezTo>
                      <a:pt x="28227" y="7017"/>
                      <a:pt x="30211" y="4765"/>
                      <a:pt x="31202" y="2050"/>
                    </a:cubicBezTo>
                    <a:lnTo>
                      <a:pt x="31202" y="2050"/>
                    </a:lnTo>
                    <a:cubicBezTo>
                      <a:pt x="30323" y="5527"/>
                      <a:pt x="27839" y="8112"/>
                      <a:pt x="24608" y="9925"/>
                    </a:cubicBezTo>
                    <a:cubicBezTo>
                      <a:pt x="22907" y="10859"/>
                      <a:pt x="21072" y="11527"/>
                      <a:pt x="19371" y="12494"/>
                    </a:cubicBezTo>
                    <a:cubicBezTo>
                      <a:pt x="17770" y="13495"/>
                      <a:pt x="16335" y="14762"/>
                      <a:pt x="15101" y="16197"/>
                    </a:cubicBezTo>
                    <a:cubicBezTo>
                      <a:pt x="12166" y="19432"/>
                      <a:pt x="9797" y="23102"/>
                      <a:pt x="7429" y="26737"/>
                    </a:cubicBezTo>
                    <a:cubicBezTo>
                      <a:pt x="6462" y="28172"/>
                      <a:pt x="5261" y="29406"/>
                      <a:pt x="3893" y="30507"/>
                    </a:cubicBezTo>
                    <a:cubicBezTo>
                      <a:pt x="2859" y="31341"/>
                      <a:pt x="1525" y="32475"/>
                      <a:pt x="124" y="32675"/>
                    </a:cubicBezTo>
                    <a:cubicBezTo>
                      <a:pt x="1" y="32706"/>
                      <a:pt x="48" y="32879"/>
                      <a:pt x="161" y="32879"/>
                    </a:cubicBezTo>
                    <a:cubicBezTo>
                      <a:pt x="171" y="32879"/>
                      <a:pt x="180" y="32878"/>
                      <a:pt x="191" y="32875"/>
                    </a:cubicBezTo>
                    <a:lnTo>
                      <a:pt x="224" y="32875"/>
                    </a:lnTo>
                    <a:cubicBezTo>
                      <a:pt x="1425" y="32708"/>
                      <a:pt x="2559" y="31808"/>
                      <a:pt x="3493" y="31074"/>
                    </a:cubicBezTo>
                    <a:cubicBezTo>
                      <a:pt x="4861" y="30040"/>
                      <a:pt x="6095" y="28839"/>
                      <a:pt x="7162" y="27505"/>
                    </a:cubicBezTo>
                    <a:cubicBezTo>
                      <a:pt x="8530" y="25703"/>
                      <a:pt x="9664" y="23702"/>
                      <a:pt x="10898" y="21867"/>
                    </a:cubicBezTo>
                    <a:cubicBezTo>
                      <a:pt x="12299" y="19866"/>
                      <a:pt x="13800" y="17931"/>
                      <a:pt x="15401" y="16130"/>
                    </a:cubicBezTo>
                    <a:cubicBezTo>
                      <a:pt x="16836" y="14529"/>
                      <a:pt x="18537" y="13161"/>
                      <a:pt x="20438" y="12160"/>
                    </a:cubicBezTo>
                    <a:cubicBezTo>
                      <a:pt x="22240" y="11260"/>
                      <a:pt x="24108" y="10526"/>
                      <a:pt x="25842" y="9458"/>
                    </a:cubicBezTo>
                    <a:cubicBezTo>
                      <a:pt x="29194" y="7367"/>
                      <a:pt x="31391" y="4120"/>
                      <a:pt x="31708" y="178"/>
                    </a:cubicBezTo>
                    <a:lnTo>
                      <a:pt x="31708" y="178"/>
                    </a:lnTo>
                    <a:cubicBezTo>
                      <a:pt x="31710" y="169"/>
                      <a:pt x="31711" y="160"/>
                      <a:pt x="31713" y="152"/>
                    </a:cubicBezTo>
                    <a:lnTo>
                      <a:pt x="31710" y="151"/>
                    </a:lnTo>
                    <a:lnTo>
                      <a:pt x="31710" y="151"/>
                    </a:lnTo>
                    <a:cubicBezTo>
                      <a:pt x="31711" y="140"/>
                      <a:pt x="31712" y="129"/>
                      <a:pt x="31713" y="118"/>
                    </a:cubicBezTo>
                    <a:cubicBezTo>
                      <a:pt x="31694" y="44"/>
                      <a:pt x="31633" y="0"/>
                      <a:pt x="315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6" name="Google Shape;4446;p29"/>
              <p:cNvSpPr/>
              <p:nvPr/>
            </p:nvSpPr>
            <p:spPr>
              <a:xfrm>
                <a:off x="476919" y="4940801"/>
                <a:ext cx="42025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1721" extrusionOk="0">
                    <a:moveTo>
                      <a:pt x="11297" y="0"/>
                    </a:moveTo>
                    <a:cubicBezTo>
                      <a:pt x="10747" y="0"/>
                      <a:pt x="9919" y="147"/>
                      <a:pt x="9707" y="195"/>
                    </a:cubicBezTo>
                    <a:cubicBezTo>
                      <a:pt x="7606" y="295"/>
                      <a:pt x="5538" y="561"/>
                      <a:pt x="3503" y="728"/>
                    </a:cubicBezTo>
                    <a:cubicBezTo>
                      <a:pt x="2335" y="828"/>
                      <a:pt x="1068" y="762"/>
                      <a:pt x="0" y="1129"/>
                    </a:cubicBezTo>
                    <a:lnTo>
                      <a:pt x="0" y="1262"/>
                    </a:lnTo>
                    <a:cubicBezTo>
                      <a:pt x="165" y="1256"/>
                      <a:pt x="331" y="1254"/>
                      <a:pt x="497" y="1254"/>
                    </a:cubicBezTo>
                    <a:cubicBezTo>
                      <a:pt x="2347" y="1254"/>
                      <a:pt x="4268" y="1570"/>
                      <a:pt x="6105" y="1662"/>
                    </a:cubicBezTo>
                    <a:cubicBezTo>
                      <a:pt x="6539" y="1695"/>
                      <a:pt x="7009" y="1720"/>
                      <a:pt x="7490" y="1720"/>
                    </a:cubicBezTo>
                    <a:cubicBezTo>
                      <a:pt x="8486" y="1720"/>
                      <a:pt x="9531" y="1611"/>
                      <a:pt x="10408" y="1229"/>
                    </a:cubicBezTo>
                    <a:cubicBezTo>
                      <a:pt x="10741" y="1162"/>
                      <a:pt x="12176" y="528"/>
                      <a:pt x="11775" y="94"/>
                    </a:cubicBezTo>
                    <a:cubicBezTo>
                      <a:pt x="11707" y="26"/>
                      <a:pt x="11526" y="0"/>
                      <a:pt x="1129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7" name="Google Shape;4447;p29"/>
              <p:cNvSpPr/>
              <p:nvPr/>
            </p:nvSpPr>
            <p:spPr>
              <a:xfrm>
                <a:off x="551749" y="4800116"/>
                <a:ext cx="429470" cy="87530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2536" extrusionOk="0">
                    <a:moveTo>
                      <a:pt x="10794" y="0"/>
                    </a:moveTo>
                    <a:cubicBezTo>
                      <a:pt x="10722" y="0"/>
                      <a:pt x="10659" y="1"/>
                      <a:pt x="10608" y="1"/>
                    </a:cubicBezTo>
                    <a:cubicBezTo>
                      <a:pt x="7272" y="68"/>
                      <a:pt x="3403" y="501"/>
                      <a:pt x="367" y="2036"/>
                    </a:cubicBezTo>
                    <a:lnTo>
                      <a:pt x="1" y="2536"/>
                    </a:lnTo>
                    <a:cubicBezTo>
                      <a:pt x="1356" y="1824"/>
                      <a:pt x="2918" y="1713"/>
                      <a:pt x="4478" y="1713"/>
                    </a:cubicBezTo>
                    <a:cubicBezTo>
                      <a:pt x="5183" y="1713"/>
                      <a:pt x="5887" y="1735"/>
                      <a:pt x="6572" y="1735"/>
                    </a:cubicBezTo>
                    <a:cubicBezTo>
                      <a:pt x="7873" y="1735"/>
                      <a:pt x="9207" y="1602"/>
                      <a:pt x="10508" y="1402"/>
                    </a:cubicBezTo>
                    <a:cubicBezTo>
                      <a:pt x="10908" y="1335"/>
                      <a:pt x="12443" y="1102"/>
                      <a:pt x="12376" y="468"/>
                    </a:cubicBezTo>
                    <a:cubicBezTo>
                      <a:pt x="12347" y="26"/>
                      <a:pt x="11330" y="0"/>
                      <a:pt x="107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8" name="Google Shape;4448;p29"/>
              <p:cNvSpPr/>
              <p:nvPr/>
            </p:nvSpPr>
            <p:spPr>
              <a:xfrm>
                <a:off x="634828" y="4650444"/>
                <a:ext cx="438686" cy="120941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3504" extrusionOk="0">
                    <a:moveTo>
                      <a:pt x="8753" y="0"/>
                    </a:moveTo>
                    <a:cubicBezTo>
                      <a:pt x="5897" y="0"/>
                      <a:pt x="2246" y="1619"/>
                      <a:pt x="67" y="3336"/>
                    </a:cubicBezTo>
                    <a:lnTo>
                      <a:pt x="0" y="3503"/>
                    </a:lnTo>
                    <a:cubicBezTo>
                      <a:pt x="1953" y="2495"/>
                      <a:pt x="4144" y="1963"/>
                      <a:pt x="6348" y="1963"/>
                    </a:cubicBezTo>
                    <a:cubicBezTo>
                      <a:pt x="6478" y="1963"/>
                      <a:pt x="6608" y="1965"/>
                      <a:pt x="6738" y="1969"/>
                    </a:cubicBezTo>
                    <a:cubicBezTo>
                      <a:pt x="7268" y="1969"/>
                      <a:pt x="7957" y="2020"/>
                      <a:pt x="8650" y="2020"/>
                    </a:cubicBezTo>
                    <a:cubicBezTo>
                      <a:pt x="9442" y="2020"/>
                      <a:pt x="10239" y="1953"/>
                      <a:pt x="10808" y="1669"/>
                    </a:cubicBezTo>
                    <a:cubicBezTo>
                      <a:pt x="12709" y="735"/>
                      <a:pt x="9640" y="1"/>
                      <a:pt x="8840" y="1"/>
                    </a:cubicBezTo>
                    <a:cubicBezTo>
                      <a:pt x="8811" y="0"/>
                      <a:pt x="8782" y="0"/>
                      <a:pt x="875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9" name="Google Shape;4449;p29"/>
              <p:cNvSpPr/>
              <p:nvPr/>
            </p:nvSpPr>
            <p:spPr>
              <a:xfrm>
                <a:off x="734818" y="4527686"/>
                <a:ext cx="368448" cy="94019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2724" extrusionOk="0">
                    <a:moveTo>
                      <a:pt x="7155" y="0"/>
                    </a:moveTo>
                    <a:cubicBezTo>
                      <a:pt x="6253" y="0"/>
                      <a:pt x="5357" y="149"/>
                      <a:pt x="4504" y="455"/>
                    </a:cubicBezTo>
                    <a:cubicBezTo>
                      <a:pt x="3069" y="889"/>
                      <a:pt x="1535" y="1423"/>
                      <a:pt x="334" y="2323"/>
                    </a:cubicBezTo>
                    <a:lnTo>
                      <a:pt x="0" y="2723"/>
                    </a:lnTo>
                    <a:cubicBezTo>
                      <a:pt x="2169" y="1222"/>
                      <a:pt x="4604" y="1556"/>
                      <a:pt x="7139" y="1423"/>
                    </a:cubicBezTo>
                    <a:cubicBezTo>
                      <a:pt x="8039" y="1356"/>
                      <a:pt x="10675" y="555"/>
                      <a:pt x="8573" y="122"/>
                    </a:cubicBezTo>
                    <a:cubicBezTo>
                      <a:pt x="8103" y="41"/>
                      <a:pt x="7628" y="0"/>
                      <a:pt x="71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0" name="Google Shape;4450;p29"/>
              <p:cNvSpPr/>
              <p:nvPr/>
            </p:nvSpPr>
            <p:spPr>
              <a:xfrm>
                <a:off x="894831" y="4446919"/>
                <a:ext cx="249889" cy="53119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1539" extrusionOk="0">
                    <a:moveTo>
                      <a:pt x="1166" y="0"/>
                    </a:moveTo>
                    <a:cubicBezTo>
                      <a:pt x="902" y="0"/>
                      <a:pt x="636" y="9"/>
                      <a:pt x="368" y="27"/>
                    </a:cubicBezTo>
                    <a:lnTo>
                      <a:pt x="335" y="27"/>
                    </a:lnTo>
                    <a:lnTo>
                      <a:pt x="1" y="160"/>
                    </a:lnTo>
                    <a:cubicBezTo>
                      <a:pt x="735" y="193"/>
                      <a:pt x="1402" y="360"/>
                      <a:pt x="2069" y="694"/>
                    </a:cubicBezTo>
                    <a:cubicBezTo>
                      <a:pt x="2711" y="955"/>
                      <a:pt x="4233" y="1538"/>
                      <a:pt x="5357" y="1538"/>
                    </a:cubicBezTo>
                    <a:cubicBezTo>
                      <a:pt x="5811" y="1538"/>
                      <a:pt x="6199" y="1443"/>
                      <a:pt x="6439" y="1194"/>
                    </a:cubicBezTo>
                    <a:cubicBezTo>
                      <a:pt x="7239" y="393"/>
                      <a:pt x="3937" y="193"/>
                      <a:pt x="3303" y="160"/>
                    </a:cubicBezTo>
                    <a:cubicBezTo>
                      <a:pt x="2595" y="62"/>
                      <a:pt x="1887" y="0"/>
                      <a:pt x="116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1" name="Google Shape;4451;p29"/>
              <p:cNvSpPr/>
              <p:nvPr/>
            </p:nvSpPr>
            <p:spPr>
              <a:xfrm>
                <a:off x="998481" y="4381030"/>
                <a:ext cx="216478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1837" extrusionOk="0">
                    <a:moveTo>
                      <a:pt x="100" y="1"/>
                    </a:moveTo>
                    <a:lnTo>
                      <a:pt x="0" y="101"/>
                    </a:lnTo>
                    <a:cubicBezTo>
                      <a:pt x="528" y="352"/>
                      <a:pt x="3825" y="1837"/>
                      <a:pt x="5415" y="1837"/>
                    </a:cubicBezTo>
                    <a:cubicBezTo>
                      <a:pt x="5934" y="1837"/>
                      <a:pt x="6271" y="1679"/>
                      <a:pt x="6271" y="1268"/>
                    </a:cubicBezTo>
                    <a:cubicBezTo>
                      <a:pt x="6271" y="68"/>
                      <a:pt x="1001" y="168"/>
                      <a:pt x="1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2" name="Google Shape;4452;p29"/>
              <p:cNvSpPr/>
              <p:nvPr/>
            </p:nvSpPr>
            <p:spPr>
              <a:xfrm>
                <a:off x="1119354" y="4323458"/>
                <a:ext cx="181963" cy="65509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1898" extrusionOk="0">
                    <a:moveTo>
                      <a:pt x="301" y="1"/>
                    </a:moveTo>
                    <a:lnTo>
                      <a:pt x="1" y="168"/>
                    </a:lnTo>
                    <a:cubicBezTo>
                      <a:pt x="804" y="722"/>
                      <a:pt x="2298" y="1897"/>
                      <a:pt x="3450" y="1897"/>
                    </a:cubicBezTo>
                    <a:cubicBezTo>
                      <a:pt x="3685" y="1897"/>
                      <a:pt x="3906" y="1849"/>
                      <a:pt x="4104" y="1736"/>
                    </a:cubicBezTo>
                    <a:cubicBezTo>
                      <a:pt x="5271" y="1068"/>
                      <a:pt x="2703" y="535"/>
                      <a:pt x="2102" y="401"/>
                    </a:cubicBezTo>
                    <a:cubicBezTo>
                      <a:pt x="1502" y="234"/>
                      <a:pt x="868" y="134"/>
                      <a:pt x="30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3" name="Google Shape;4453;p29"/>
              <p:cNvSpPr/>
              <p:nvPr/>
            </p:nvSpPr>
            <p:spPr>
              <a:xfrm>
                <a:off x="1195357" y="4256118"/>
                <a:ext cx="232217" cy="46112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1336" extrusionOk="0">
                    <a:moveTo>
                      <a:pt x="4577" y="0"/>
                    </a:moveTo>
                    <a:cubicBezTo>
                      <a:pt x="2946" y="0"/>
                      <a:pt x="882" y="248"/>
                      <a:pt x="400" y="518"/>
                    </a:cubicBezTo>
                    <a:cubicBezTo>
                      <a:pt x="367" y="584"/>
                      <a:pt x="167" y="718"/>
                      <a:pt x="134" y="751"/>
                    </a:cubicBezTo>
                    <a:lnTo>
                      <a:pt x="0" y="851"/>
                    </a:lnTo>
                    <a:cubicBezTo>
                      <a:pt x="596" y="966"/>
                      <a:pt x="2628" y="1336"/>
                      <a:pt x="4297" y="1336"/>
                    </a:cubicBezTo>
                    <a:cubicBezTo>
                      <a:pt x="5526" y="1336"/>
                      <a:pt x="6558" y="1135"/>
                      <a:pt x="6672" y="484"/>
                    </a:cubicBezTo>
                    <a:cubicBezTo>
                      <a:pt x="6728" y="132"/>
                      <a:pt x="5768" y="0"/>
                      <a:pt x="457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4" name="Google Shape;4454;p29"/>
              <p:cNvSpPr/>
              <p:nvPr/>
            </p:nvSpPr>
            <p:spPr>
              <a:xfrm>
                <a:off x="1282853" y="4128791"/>
                <a:ext cx="192283" cy="8649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2506" extrusionOk="0">
                    <a:moveTo>
                      <a:pt x="5012" y="1"/>
                    </a:moveTo>
                    <a:cubicBezTo>
                      <a:pt x="3872" y="1"/>
                      <a:pt x="1375" y="1431"/>
                      <a:pt x="200" y="2072"/>
                    </a:cubicBezTo>
                    <a:lnTo>
                      <a:pt x="0" y="2505"/>
                    </a:lnTo>
                    <a:cubicBezTo>
                      <a:pt x="768" y="2505"/>
                      <a:pt x="1535" y="2439"/>
                      <a:pt x="2269" y="2305"/>
                    </a:cubicBezTo>
                    <a:cubicBezTo>
                      <a:pt x="3303" y="2105"/>
                      <a:pt x="5438" y="1538"/>
                      <a:pt x="5571" y="304"/>
                    </a:cubicBezTo>
                    <a:cubicBezTo>
                      <a:pt x="5498" y="90"/>
                      <a:pt x="5297" y="1"/>
                      <a:pt x="501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5" name="Google Shape;4455;p29"/>
              <p:cNvSpPr/>
              <p:nvPr/>
            </p:nvSpPr>
            <p:spPr>
              <a:xfrm>
                <a:off x="1240261" y="4033287"/>
                <a:ext cx="73966" cy="162428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4706" extrusionOk="0">
                    <a:moveTo>
                      <a:pt x="1043" y="0"/>
                    </a:moveTo>
                    <a:cubicBezTo>
                      <a:pt x="1030" y="0"/>
                      <a:pt x="1015" y="1"/>
                      <a:pt x="1001" y="2"/>
                    </a:cubicBezTo>
                    <a:cubicBezTo>
                      <a:pt x="0" y="102"/>
                      <a:pt x="567" y="4105"/>
                      <a:pt x="667" y="4705"/>
                    </a:cubicBezTo>
                    <a:lnTo>
                      <a:pt x="834" y="4472"/>
                    </a:lnTo>
                    <a:cubicBezTo>
                      <a:pt x="1131" y="3879"/>
                      <a:pt x="2143" y="0"/>
                      <a:pt x="10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6" name="Google Shape;4456;p29"/>
              <p:cNvSpPr/>
              <p:nvPr/>
            </p:nvSpPr>
            <p:spPr>
              <a:xfrm>
                <a:off x="1172335" y="4076707"/>
                <a:ext cx="67580" cy="176579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5116" extrusionOk="0">
                    <a:moveTo>
                      <a:pt x="900" y="1"/>
                    </a:moveTo>
                    <a:cubicBezTo>
                      <a:pt x="841" y="1"/>
                      <a:pt x="774" y="15"/>
                      <a:pt x="701" y="45"/>
                    </a:cubicBezTo>
                    <a:cubicBezTo>
                      <a:pt x="0" y="378"/>
                      <a:pt x="234" y="2547"/>
                      <a:pt x="334" y="3047"/>
                    </a:cubicBezTo>
                    <a:cubicBezTo>
                      <a:pt x="534" y="3714"/>
                      <a:pt x="600" y="4381"/>
                      <a:pt x="534" y="5048"/>
                    </a:cubicBezTo>
                    <a:lnTo>
                      <a:pt x="600" y="5115"/>
                    </a:lnTo>
                    <a:cubicBezTo>
                      <a:pt x="695" y="4578"/>
                      <a:pt x="1957" y="1"/>
                      <a:pt x="9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7" name="Google Shape;4457;p29"/>
              <p:cNvSpPr/>
              <p:nvPr/>
            </p:nvSpPr>
            <p:spPr>
              <a:xfrm>
                <a:off x="1061782" y="4151260"/>
                <a:ext cx="89463" cy="156111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4523" extrusionOk="0">
                    <a:moveTo>
                      <a:pt x="1299" y="1"/>
                    </a:moveTo>
                    <a:cubicBezTo>
                      <a:pt x="1248" y="1"/>
                      <a:pt x="1193" y="7"/>
                      <a:pt x="1135" y="20"/>
                    </a:cubicBezTo>
                    <a:cubicBezTo>
                      <a:pt x="1" y="320"/>
                      <a:pt x="1302" y="3556"/>
                      <a:pt x="1302" y="4390"/>
                    </a:cubicBezTo>
                    <a:lnTo>
                      <a:pt x="1335" y="4523"/>
                    </a:lnTo>
                    <a:cubicBezTo>
                      <a:pt x="1624" y="3913"/>
                      <a:pt x="2592" y="1"/>
                      <a:pt x="129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8" name="Google Shape;4458;p29"/>
              <p:cNvSpPr/>
              <p:nvPr/>
            </p:nvSpPr>
            <p:spPr>
              <a:xfrm>
                <a:off x="982362" y="4176767"/>
                <a:ext cx="79626" cy="16860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4885" extrusionOk="0">
                    <a:moveTo>
                      <a:pt x="1216" y="1"/>
                    </a:moveTo>
                    <a:cubicBezTo>
                      <a:pt x="1151" y="1"/>
                      <a:pt x="1080" y="16"/>
                      <a:pt x="1001" y="48"/>
                    </a:cubicBezTo>
                    <a:cubicBezTo>
                      <a:pt x="0" y="482"/>
                      <a:pt x="967" y="4118"/>
                      <a:pt x="1201" y="4885"/>
                    </a:cubicBezTo>
                    <a:lnTo>
                      <a:pt x="1234" y="4885"/>
                    </a:lnTo>
                    <a:cubicBezTo>
                      <a:pt x="1518" y="4255"/>
                      <a:pt x="2306" y="1"/>
                      <a:pt x="12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9" name="Google Shape;4459;p29"/>
              <p:cNvSpPr/>
              <p:nvPr/>
            </p:nvSpPr>
            <p:spPr>
              <a:xfrm>
                <a:off x="856864" y="4232924"/>
                <a:ext cx="94433" cy="15966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626" extrusionOk="0">
                    <a:moveTo>
                      <a:pt x="1516" y="0"/>
                    </a:moveTo>
                    <a:cubicBezTo>
                      <a:pt x="1377" y="0"/>
                      <a:pt x="1227" y="84"/>
                      <a:pt x="1068" y="289"/>
                    </a:cubicBezTo>
                    <a:cubicBezTo>
                      <a:pt x="0" y="1723"/>
                      <a:pt x="2202" y="3224"/>
                      <a:pt x="2302" y="4459"/>
                    </a:cubicBezTo>
                    <a:lnTo>
                      <a:pt x="2402" y="4625"/>
                    </a:lnTo>
                    <a:cubicBezTo>
                      <a:pt x="2535" y="3625"/>
                      <a:pt x="2735" y="2491"/>
                      <a:pt x="2435" y="1490"/>
                    </a:cubicBezTo>
                    <a:cubicBezTo>
                      <a:pt x="2332" y="974"/>
                      <a:pt x="1990" y="0"/>
                      <a:pt x="151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0" name="Google Shape;4460;p29"/>
              <p:cNvSpPr/>
              <p:nvPr/>
            </p:nvSpPr>
            <p:spPr>
              <a:xfrm>
                <a:off x="767055" y="4265472"/>
                <a:ext cx="99058" cy="18006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5217" extrusionOk="0">
                    <a:moveTo>
                      <a:pt x="1164" y="0"/>
                    </a:moveTo>
                    <a:cubicBezTo>
                      <a:pt x="997" y="0"/>
                      <a:pt x="827" y="146"/>
                      <a:pt x="667" y="513"/>
                    </a:cubicBezTo>
                    <a:cubicBezTo>
                      <a:pt x="0" y="2015"/>
                      <a:pt x="2235" y="3983"/>
                      <a:pt x="2702" y="5217"/>
                    </a:cubicBezTo>
                    <a:lnTo>
                      <a:pt x="2869" y="5050"/>
                    </a:lnTo>
                    <a:cubicBezTo>
                      <a:pt x="2669" y="3983"/>
                      <a:pt x="2602" y="2982"/>
                      <a:pt x="2335" y="1948"/>
                    </a:cubicBezTo>
                    <a:cubicBezTo>
                      <a:pt x="2208" y="1466"/>
                      <a:pt x="1696" y="0"/>
                      <a:pt x="116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1" name="Google Shape;4461;p29"/>
              <p:cNvSpPr/>
              <p:nvPr/>
            </p:nvSpPr>
            <p:spPr>
              <a:xfrm>
                <a:off x="662267" y="4355799"/>
                <a:ext cx="119767" cy="173783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5035" extrusionOk="0">
                    <a:moveTo>
                      <a:pt x="792" y="1"/>
                    </a:moveTo>
                    <a:cubicBezTo>
                      <a:pt x="638" y="1"/>
                      <a:pt x="502" y="106"/>
                      <a:pt x="401" y="365"/>
                    </a:cubicBezTo>
                    <a:cubicBezTo>
                      <a:pt x="1" y="1366"/>
                      <a:pt x="1002" y="2900"/>
                      <a:pt x="1602" y="3500"/>
                    </a:cubicBezTo>
                    <a:cubicBezTo>
                      <a:pt x="2069" y="4034"/>
                      <a:pt x="2936" y="4501"/>
                      <a:pt x="3270" y="5035"/>
                    </a:cubicBezTo>
                    <a:lnTo>
                      <a:pt x="3470" y="4901"/>
                    </a:lnTo>
                    <a:cubicBezTo>
                      <a:pt x="3036" y="3934"/>
                      <a:pt x="2836" y="2833"/>
                      <a:pt x="2403" y="1899"/>
                    </a:cubicBezTo>
                    <a:cubicBezTo>
                      <a:pt x="2167" y="1402"/>
                      <a:pt x="1356" y="1"/>
                      <a:pt x="7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2" name="Google Shape;4462;p29"/>
              <p:cNvSpPr/>
              <p:nvPr/>
            </p:nvSpPr>
            <p:spPr>
              <a:xfrm>
                <a:off x="562103" y="4460311"/>
                <a:ext cx="141650" cy="162531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709" extrusionOk="0">
                    <a:moveTo>
                      <a:pt x="1114" y="1"/>
                    </a:moveTo>
                    <a:cubicBezTo>
                      <a:pt x="923" y="1"/>
                      <a:pt x="758" y="122"/>
                      <a:pt x="635" y="406"/>
                    </a:cubicBezTo>
                    <a:cubicBezTo>
                      <a:pt x="1" y="1873"/>
                      <a:pt x="2836" y="4275"/>
                      <a:pt x="3970" y="4709"/>
                    </a:cubicBezTo>
                    <a:lnTo>
                      <a:pt x="4104" y="4442"/>
                    </a:lnTo>
                    <a:cubicBezTo>
                      <a:pt x="3991" y="3652"/>
                      <a:pt x="2161" y="1"/>
                      <a:pt x="111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3" name="Google Shape;4463;p29"/>
              <p:cNvSpPr/>
              <p:nvPr/>
            </p:nvSpPr>
            <p:spPr>
              <a:xfrm>
                <a:off x="448134" y="4525304"/>
                <a:ext cx="184897" cy="205778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5962" extrusionOk="0">
                    <a:moveTo>
                      <a:pt x="1992" y="1"/>
                    </a:moveTo>
                    <a:cubicBezTo>
                      <a:pt x="1867" y="1"/>
                      <a:pt x="1747" y="40"/>
                      <a:pt x="1635" y="124"/>
                    </a:cubicBezTo>
                    <a:cubicBezTo>
                      <a:pt x="0" y="1391"/>
                      <a:pt x="5037" y="4861"/>
                      <a:pt x="5204" y="5961"/>
                    </a:cubicBezTo>
                    <a:lnTo>
                      <a:pt x="5204" y="5628"/>
                    </a:lnTo>
                    <a:cubicBezTo>
                      <a:pt x="5357" y="4620"/>
                      <a:pt x="3355" y="1"/>
                      <a:pt x="19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4" name="Google Shape;4464;p29"/>
              <p:cNvSpPr/>
              <p:nvPr/>
            </p:nvSpPr>
            <p:spPr>
              <a:xfrm>
                <a:off x="410132" y="4644141"/>
                <a:ext cx="152004" cy="18596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5388" extrusionOk="0">
                    <a:moveTo>
                      <a:pt x="1294" y="0"/>
                    </a:moveTo>
                    <a:cubicBezTo>
                      <a:pt x="1085" y="0"/>
                      <a:pt x="884" y="113"/>
                      <a:pt x="701" y="384"/>
                    </a:cubicBezTo>
                    <a:cubicBezTo>
                      <a:pt x="1" y="1518"/>
                      <a:pt x="1802" y="3286"/>
                      <a:pt x="2436" y="3919"/>
                    </a:cubicBezTo>
                    <a:cubicBezTo>
                      <a:pt x="2969" y="4420"/>
                      <a:pt x="3637" y="4853"/>
                      <a:pt x="4170" y="5387"/>
                    </a:cubicBezTo>
                    <a:lnTo>
                      <a:pt x="4270" y="5254"/>
                    </a:lnTo>
                    <a:cubicBezTo>
                      <a:pt x="4404" y="4486"/>
                      <a:pt x="3703" y="3386"/>
                      <a:pt x="3436" y="2652"/>
                    </a:cubicBezTo>
                    <a:cubicBezTo>
                      <a:pt x="3220" y="2084"/>
                      <a:pt x="2191" y="0"/>
                      <a:pt x="12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5" name="Google Shape;4465;p29"/>
              <p:cNvSpPr/>
              <p:nvPr/>
            </p:nvSpPr>
            <p:spPr>
              <a:xfrm>
                <a:off x="387214" y="4767361"/>
                <a:ext cx="108170" cy="159459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4620" extrusionOk="0">
                    <a:moveTo>
                      <a:pt x="574" y="1"/>
                    </a:moveTo>
                    <a:cubicBezTo>
                      <a:pt x="227" y="1"/>
                      <a:pt x="0" y="301"/>
                      <a:pt x="164" y="916"/>
                    </a:cubicBezTo>
                    <a:cubicBezTo>
                      <a:pt x="498" y="2351"/>
                      <a:pt x="2433" y="3285"/>
                      <a:pt x="2866" y="4619"/>
                    </a:cubicBezTo>
                    <a:lnTo>
                      <a:pt x="3100" y="4319"/>
                    </a:lnTo>
                    <a:cubicBezTo>
                      <a:pt x="3133" y="3452"/>
                      <a:pt x="2666" y="2818"/>
                      <a:pt x="2332" y="2017"/>
                    </a:cubicBezTo>
                    <a:cubicBezTo>
                      <a:pt x="2099" y="1383"/>
                      <a:pt x="1732" y="816"/>
                      <a:pt x="1298" y="349"/>
                    </a:cubicBezTo>
                    <a:cubicBezTo>
                      <a:pt x="1054" y="118"/>
                      <a:pt x="791" y="1"/>
                      <a:pt x="57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6" name="Google Shape;4466;p29"/>
              <p:cNvSpPr/>
              <p:nvPr/>
            </p:nvSpPr>
            <p:spPr>
              <a:xfrm>
                <a:off x="1353437" y="4158681"/>
                <a:ext cx="76416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976" extrusionOk="0">
                    <a:moveTo>
                      <a:pt x="2019" y="1"/>
                    </a:moveTo>
                    <a:cubicBezTo>
                      <a:pt x="2010" y="1"/>
                      <a:pt x="2000" y="2"/>
                      <a:pt x="1992" y="5"/>
                    </a:cubicBezTo>
                    <a:cubicBezTo>
                      <a:pt x="1391" y="338"/>
                      <a:pt x="757" y="572"/>
                      <a:pt x="124" y="772"/>
                    </a:cubicBezTo>
                    <a:cubicBezTo>
                      <a:pt x="0" y="803"/>
                      <a:pt x="19" y="976"/>
                      <a:pt x="128" y="976"/>
                    </a:cubicBezTo>
                    <a:cubicBezTo>
                      <a:pt x="137" y="976"/>
                      <a:pt x="147" y="975"/>
                      <a:pt x="157" y="972"/>
                    </a:cubicBezTo>
                    <a:cubicBezTo>
                      <a:pt x="824" y="772"/>
                      <a:pt x="1491" y="505"/>
                      <a:pt x="2092" y="205"/>
                    </a:cubicBezTo>
                    <a:cubicBezTo>
                      <a:pt x="2213" y="144"/>
                      <a:pt x="2113" y="1"/>
                      <a:pt x="201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7" name="Google Shape;4467;p29"/>
              <p:cNvSpPr/>
              <p:nvPr/>
            </p:nvSpPr>
            <p:spPr>
              <a:xfrm>
                <a:off x="1289756" y="4270511"/>
                <a:ext cx="89843" cy="16153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68" extrusionOk="0">
                    <a:moveTo>
                      <a:pt x="2469" y="1"/>
                    </a:moveTo>
                    <a:cubicBezTo>
                      <a:pt x="1702" y="134"/>
                      <a:pt x="901" y="201"/>
                      <a:pt x="134" y="234"/>
                    </a:cubicBezTo>
                    <a:cubicBezTo>
                      <a:pt x="0" y="234"/>
                      <a:pt x="0" y="468"/>
                      <a:pt x="134" y="468"/>
                    </a:cubicBezTo>
                    <a:cubicBezTo>
                      <a:pt x="901" y="434"/>
                      <a:pt x="1702" y="334"/>
                      <a:pt x="2469" y="234"/>
                    </a:cubicBezTo>
                    <a:cubicBezTo>
                      <a:pt x="2602" y="234"/>
                      <a:pt x="2602" y="1"/>
                      <a:pt x="246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8" name="Google Shape;4468;p29"/>
              <p:cNvSpPr/>
              <p:nvPr/>
            </p:nvSpPr>
            <p:spPr>
              <a:xfrm>
                <a:off x="1267873" y="4065559"/>
                <a:ext cx="10389" cy="628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821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lnTo>
                      <a:pt x="34" y="68"/>
                    </a:lnTo>
                    <a:lnTo>
                      <a:pt x="34" y="68"/>
                    </a:lnTo>
                    <a:cubicBezTo>
                      <a:pt x="1" y="635"/>
                      <a:pt x="34" y="1202"/>
                      <a:pt x="101" y="1736"/>
                    </a:cubicBezTo>
                    <a:cubicBezTo>
                      <a:pt x="101" y="1794"/>
                      <a:pt x="139" y="1820"/>
                      <a:pt x="182" y="1820"/>
                    </a:cubicBezTo>
                    <a:cubicBezTo>
                      <a:pt x="238" y="1820"/>
                      <a:pt x="301" y="1777"/>
                      <a:pt x="301" y="1702"/>
                    </a:cubicBezTo>
                    <a:cubicBezTo>
                      <a:pt x="234" y="1168"/>
                      <a:pt x="201" y="635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9" name="Google Shape;4469;p29"/>
              <p:cNvSpPr/>
              <p:nvPr/>
            </p:nvSpPr>
            <p:spPr>
              <a:xfrm>
                <a:off x="1190731" y="4102456"/>
                <a:ext cx="11563" cy="598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34" extrusionOk="0">
                    <a:moveTo>
                      <a:pt x="210" y="1"/>
                    </a:moveTo>
                    <a:cubicBezTo>
                      <a:pt x="170" y="1"/>
                      <a:pt x="134" y="29"/>
                      <a:pt x="134" y="99"/>
                    </a:cubicBezTo>
                    <a:cubicBezTo>
                      <a:pt x="34" y="600"/>
                      <a:pt x="1" y="1134"/>
                      <a:pt x="34" y="1634"/>
                    </a:cubicBezTo>
                    <a:cubicBezTo>
                      <a:pt x="34" y="1701"/>
                      <a:pt x="76" y="1734"/>
                      <a:pt x="122" y="1734"/>
                    </a:cubicBezTo>
                    <a:cubicBezTo>
                      <a:pt x="168" y="1734"/>
                      <a:pt x="218" y="1701"/>
                      <a:pt x="234" y="1634"/>
                    </a:cubicBezTo>
                    <a:cubicBezTo>
                      <a:pt x="234" y="1134"/>
                      <a:pt x="268" y="633"/>
                      <a:pt x="334" y="133"/>
                    </a:cubicBezTo>
                    <a:cubicBezTo>
                      <a:pt x="334" y="55"/>
                      <a:pt x="267" y="1"/>
                      <a:pt x="21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0" name="Google Shape;4470;p29"/>
              <p:cNvSpPr/>
              <p:nvPr/>
            </p:nvSpPr>
            <p:spPr>
              <a:xfrm>
                <a:off x="1100923" y="4173799"/>
                <a:ext cx="8111" cy="5905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11" extrusionOk="0">
                    <a:moveTo>
                      <a:pt x="101" y="1"/>
                    </a:moveTo>
                    <a:cubicBezTo>
                      <a:pt x="51" y="1"/>
                      <a:pt x="1" y="34"/>
                      <a:pt x="1" y="101"/>
                    </a:cubicBezTo>
                    <a:cubicBezTo>
                      <a:pt x="34" y="601"/>
                      <a:pt x="1" y="1101"/>
                      <a:pt x="1" y="1635"/>
                    </a:cubicBezTo>
                    <a:cubicBezTo>
                      <a:pt x="18" y="1685"/>
                      <a:pt x="68" y="1710"/>
                      <a:pt x="113" y="1710"/>
                    </a:cubicBezTo>
                    <a:cubicBezTo>
                      <a:pt x="159" y="1710"/>
                      <a:pt x="201" y="1685"/>
                      <a:pt x="201" y="1635"/>
                    </a:cubicBezTo>
                    <a:cubicBezTo>
                      <a:pt x="201" y="1101"/>
                      <a:pt x="234" y="601"/>
                      <a:pt x="201" y="101"/>
                    </a:cubicBezTo>
                    <a:cubicBezTo>
                      <a:pt x="201" y="34"/>
                      <a:pt x="151" y="1"/>
                      <a:pt x="1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1" name="Google Shape;4471;p29"/>
              <p:cNvSpPr/>
              <p:nvPr/>
            </p:nvSpPr>
            <p:spPr>
              <a:xfrm>
                <a:off x="1168158" y="4353279"/>
                <a:ext cx="68305" cy="22159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642" extrusionOk="0">
                    <a:moveTo>
                      <a:pt x="158" y="1"/>
                    </a:moveTo>
                    <a:cubicBezTo>
                      <a:pt x="45" y="1"/>
                      <a:pt x="0" y="174"/>
                      <a:pt x="154" y="204"/>
                    </a:cubicBezTo>
                    <a:cubicBezTo>
                      <a:pt x="688" y="371"/>
                      <a:pt x="1255" y="471"/>
                      <a:pt x="1822" y="638"/>
                    </a:cubicBezTo>
                    <a:cubicBezTo>
                      <a:pt x="1830" y="641"/>
                      <a:pt x="1837" y="642"/>
                      <a:pt x="1845" y="642"/>
                    </a:cubicBezTo>
                    <a:cubicBezTo>
                      <a:pt x="1931" y="642"/>
                      <a:pt x="1979" y="469"/>
                      <a:pt x="1856" y="438"/>
                    </a:cubicBezTo>
                    <a:cubicBezTo>
                      <a:pt x="1322" y="271"/>
                      <a:pt x="755" y="138"/>
                      <a:pt x="188" y="4"/>
                    </a:cubicBezTo>
                    <a:cubicBezTo>
                      <a:pt x="178" y="2"/>
                      <a:pt x="168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2" name="Google Shape;4472;p29"/>
              <p:cNvSpPr/>
              <p:nvPr/>
            </p:nvSpPr>
            <p:spPr>
              <a:xfrm>
                <a:off x="1101302" y="4409712"/>
                <a:ext cx="77590" cy="1984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575" extrusionOk="0">
                    <a:moveTo>
                      <a:pt x="128" y="0"/>
                    </a:moveTo>
                    <a:cubicBezTo>
                      <a:pt x="19" y="0"/>
                      <a:pt x="0" y="173"/>
                      <a:pt x="123" y="204"/>
                    </a:cubicBezTo>
                    <a:cubicBezTo>
                      <a:pt x="757" y="271"/>
                      <a:pt x="1424" y="404"/>
                      <a:pt x="2058" y="571"/>
                    </a:cubicBezTo>
                    <a:cubicBezTo>
                      <a:pt x="2068" y="573"/>
                      <a:pt x="2078" y="575"/>
                      <a:pt x="2087" y="575"/>
                    </a:cubicBezTo>
                    <a:cubicBezTo>
                      <a:pt x="2200" y="575"/>
                      <a:pt x="2248" y="401"/>
                      <a:pt x="2125" y="371"/>
                    </a:cubicBezTo>
                    <a:cubicBezTo>
                      <a:pt x="1491" y="204"/>
                      <a:pt x="824" y="70"/>
                      <a:pt x="157" y="4"/>
                    </a:cubicBezTo>
                    <a:cubicBezTo>
                      <a:pt x="146" y="1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3" name="Google Shape;4473;p29"/>
              <p:cNvSpPr/>
              <p:nvPr/>
            </p:nvSpPr>
            <p:spPr>
              <a:xfrm>
                <a:off x="1015739" y="4470839"/>
                <a:ext cx="71412" cy="13841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01" extrusionOk="0">
                    <a:moveTo>
                      <a:pt x="134" y="1"/>
                    </a:moveTo>
                    <a:cubicBezTo>
                      <a:pt x="0" y="1"/>
                      <a:pt x="0" y="201"/>
                      <a:pt x="134" y="201"/>
                    </a:cubicBezTo>
                    <a:cubicBezTo>
                      <a:pt x="734" y="301"/>
                      <a:pt x="1335" y="368"/>
                      <a:pt x="1969" y="401"/>
                    </a:cubicBezTo>
                    <a:cubicBezTo>
                      <a:pt x="2062" y="401"/>
                      <a:pt x="2068" y="198"/>
                      <a:pt x="1987" y="198"/>
                    </a:cubicBezTo>
                    <a:cubicBezTo>
                      <a:pt x="1981" y="198"/>
                      <a:pt x="1975" y="199"/>
                      <a:pt x="1969" y="201"/>
                    </a:cubicBezTo>
                    <a:cubicBezTo>
                      <a:pt x="1335" y="167"/>
                      <a:pt x="734" y="10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4" name="Google Shape;4474;p29"/>
              <p:cNvSpPr/>
              <p:nvPr/>
            </p:nvSpPr>
            <p:spPr>
              <a:xfrm>
                <a:off x="933178" y="4542907"/>
                <a:ext cx="65820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686" extrusionOk="0">
                    <a:moveTo>
                      <a:pt x="1777" y="1"/>
                    </a:moveTo>
                    <a:cubicBezTo>
                      <a:pt x="1761" y="1"/>
                      <a:pt x="1744" y="5"/>
                      <a:pt x="1725" y="14"/>
                    </a:cubicBezTo>
                    <a:cubicBezTo>
                      <a:pt x="1192" y="181"/>
                      <a:pt x="658" y="281"/>
                      <a:pt x="124" y="481"/>
                    </a:cubicBezTo>
                    <a:cubicBezTo>
                      <a:pt x="1" y="512"/>
                      <a:pt x="48" y="685"/>
                      <a:pt x="135" y="685"/>
                    </a:cubicBezTo>
                    <a:cubicBezTo>
                      <a:pt x="142" y="685"/>
                      <a:pt x="150" y="684"/>
                      <a:pt x="158" y="681"/>
                    </a:cubicBezTo>
                    <a:cubicBezTo>
                      <a:pt x="691" y="481"/>
                      <a:pt x="1258" y="381"/>
                      <a:pt x="1792" y="214"/>
                    </a:cubicBezTo>
                    <a:cubicBezTo>
                      <a:pt x="1907" y="157"/>
                      <a:pt x="1873" y="1"/>
                      <a:pt x="177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5" name="Google Shape;4475;p29"/>
              <p:cNvSpPr/>
              <p:nvPr/>
            </p:nvSpPr>
            <p:spPr>
              <a:xfrm>
                <a:off x="1019673" y="4213561"/>
                <a:ext cx="11079" cy="5812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84" extrusionOk="0">
                    <a:moveTo>
                      <a:pt x="120" y="0"/>
                    </a:moveTo>
                    <a:cubicBezTo>
                      <a:pt x="60" y="0"/>
                      <a:pt x="0" y="52"/>
                      <a:pt x="20" y="149"/>
                    </a:cubicBezTo>
                    <a:cubicBezTo>
                      <a:pt x="87" y="616"/>
                      <a:pt x="120" y="1117"/>
                      <a:pt x="53" y="1584"/>
                    </a:cubicBezTo>
                    <a:cubicBezTo>
                      <a:pt x="53" y="1651"/>
                      <a:pt x="112" y="1684"/>
                      <a:pt x="170" y="1684"/>
                    </a:cubicBezTo>
                    <a:cubicBezTo>
                      <a:pt x="228" y="1684"/>
                      <a:pt x="287" y="1651"/>
                      <a:pt x="287" y="1584"/>
                    </a:cubicBezTo>
                    <a:cubicBezTo>
                      <a:pt x="320" y="1083"/>
                      <a:pt x="287" y="583"/>
                      <a:pt x="220" y="83"/>
                    </a:cubicBezTo>
                    <a:cubicBezTo>
                      <a:pt x="206" y="27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6" name="Google Shape;4476;p29"/>
              <p:cNvSpPr/>
              <p:nvPr/>
            </p:nvSpPr>
            <p:spPr>
              <a:xfrm>
                <a:off x="900941" y="4277138"/>
                <a:ext cx="30097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466" extrusionOk="0">
                    <a:moveTo>
                      <a:pt x="133" y="1"/>
                    </a:moveTo>
                    <a:cubicBezTo>
                      <a:pt x="60" y="1"/>
                      <a:pt x="1" y="71"/>
                      <a:pt x="24" y="142"/>
                    </a:cubicBezTo>
                    <a:cubicBezTo>
                      <a:pt x="258" y="542"/>
                      <a:pt x="458" y="976"/>
                      <a:pt x="658" y="1410"/>
                    </a:cubicBezTo>
                    <a:cubicBezTo>
                      <a:pt x="668" y="1450"/>
                      <a:pt x="693" y="1466"/>
                      <a:pt x="721" y="1466"/>
                    </a:cubicBezTo>
                    <a:cubicBezTo>
                      <a:pt x="788" y="1466"/>
                      <a:pt x="871" y="1380"/>
                      <a:pt x="825" y="1310"/>
                    </a:cubicBezTo>
                    <a:cubicBezTo>
                      <a:pt x="658" y="876"/>
                      <a:pt x="458" y="442"/>
                      <a:pt x="224" y="42"/>
                    </a:cubicBezTo>
                    <a:cubicBezTo>
                      <a:pt x="195" y="13"/>
                      <a:pt x="16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7" name="Google Shape;4477;p29"/>
              <p:cNvSpPr/>
              <p:nvPr/>
            </p:nvSpPr>
            <p:spPr>
              <a:xfrm>
                <a:off x="806058" y="4310515"/>
                <a:ext cx="36344" cy="58158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685" extrusionOk="0">
                    <a:moveTo>
                      <a:pt x="156" y="1"/>
                    </a:moveTo>
                    <a:cubicBezTo>
                      <a:pt x="80" y="1"/>
                      <a:pt x="0" y="72"/>
                      <a:pt x="71" y="142"/>
                    </a:cubicBezTo>
                    <a:cubicBezTo>
                      <a:pt x="338" y="643"/>
                      <a:pt x="605" y="1110"/>
                      <a:pt x="805" y="1644"/>
                    </a:cubicBezTo>
                    <a:cubicBezTo>
                      <a:pt x="825" y="1673"/>
                      <a:pt x="856" y="1685"/>
                      <a:pt x="888" y="1685"/>
                    </a:cubicBezTo>
                    <a:cubicBezTo>
                      <a:pt x="966" y="1685"/>
                      <a:pt x="1052" y="1614"/>
                      <a:pt x="1005" y="1543"/>
                    </a:cubicBezTo>
                    <a:cubicBezTo>
                      <a:pt x="772" y="1010"/>
                      <a:pt x="505" y="509"/>
                      <a:pt x="238" y="42"/>
                    </a:cubicBezTo>
                    <a:cubicBezTo>
                      <a:pt x="218" y="13"/>
                      <a:pt x="187" y="1"/>
                      <a:pt x="15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8" name="Google Shape;4478;p29"/>
              <p:cNvSpPr/>
              <p:nvPr/>
            </p:nvSpPr>
            <p:spPr>
              <a:xfrm>
                <a:off x="606732" y="4521438"/>
                <a:ext cx="55983" cy="51807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01" extrusionOk="0">
                    <a:moveTo>
                      <a:pt x="146" y="0"/>
                    </a:moveTo>
                    <a:cubicBezTo>
                      <a:pt x="75" y="0"/>
                      <a:pt x="0" y="94"/>
                      <a:pt x="75" y="169"/>
                    </a:cubicBezTo>
                    <a:cubicBezTo>
                      <a:pt x="476" y="636"/>
                      <a:pt x="943" y="1070"/>
                      <a:pt x="1410" y="1470"/>
                    </a:cubicBezTo>
                    <a:cubicBezTo>
                      <a:pt x="1431" y="1492"/>
                      <a:pt x="1455" y="1501"/>
                      <a:pt x="1477" y="1501"/>
                    </a:cubicBezTo>
                    <a:cubicBezTo>
                      <a:pt x="1557" y="1501"/>
                      <a:pt x="1621" y="1382"/>
                      <a:pt x="1543" y="1303"/>
                    </a:cubicBezTo>
                    <a:cubicBezTo>
                      <a:pt x="1076" y="936"/>
                      <a:pt x="642" y="503"/>
                      <a:pt x="209" y="36"/>
                    </a:cubicBezTo>
                    <a:cubicBezTo>
                      <a:pt x="192" y="11"/>
                      <a:pt x="169" y="0"/>
                      <a:pt x="14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9" name="Google Shape;4479;p29"/>
              <p:cNvSpPr/>
              <p:nvPr/>
            </p:nvSpPr>
            <p:spPr>
              <a:xfrm>
                <a:off x="697472" y="4402671"/>
                <a:ext cx="45801" cy="6806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972" extrusionOk="0">
                    <a:moveTo>
                      <a:pt x="156" y="0"/>
                    </a:moveTo>
                    <a:cubicBezTo>
                      <a:pt x="90" y="0"/>
                      <a:pt x="0" y="79"/>
                      <a:pt x="48" y="174"/>
                    </a:cubicBezTo>
                    <a:cubicBezTo>
                      <a:pt x="348" y="775"/>
                      <a:pt x="749" y="1342"/>
                      <a:pt x="1082" y="1909"/>
                    </a:cubicBezTo>
                    <a:cubicBezTo>
                      <a:pt x="1116" y="1953"/>
                      <a:pt x="1156" y="1972"/>
                      <a:pt x="1193" y="1972"/>
                    </a:cubicBezTo>
                    <a:cubicBezTo>
                      <a:pt x="1268" y="1972"/>
                      <a:pt x="1327" y="1898"/>
                      <a:pt x="1282" y="1809"/>
                    </a:cubicBezTo>
                    <a:cubicBezTo>
                      <a:pt x="949" y="1242"/>
                      <a:pt x="515" y="675"/>
                      <a:pt x="215" y="41"/>
                    </a:cubicBezTo>
                    <a:cubicBezTo>
                      <a:pt x="206" y="13"/>
                      <a:pt x="183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0" name="Google Shape;4480;p29"/>
              <p:cNvSpPr/>
              <p:nvPr/>
            </p:nvSpPr>
            <p:spPr>
              <a:xfrm>
                <a:off x="859142" y="4679243"/>
                <a:ext cx="97574" cy="13979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405" extrusionOk="0">
                    <a:moveTo>
                      <a:pt x="134" y="0"/>
                    </a:moveTo>
                    <a:cubicBezTo>
                      <a:pt x="1" y="0"/>
                      <a:pt x="1" y="200"/>
                      <a:pt x="134" y="200"/>
                    </a:cubicBezTo>
                    <a:cubicBezTo>
                      <a:pt x="968" y="234"/>
                      <a:pt x="1802" y="267"/>
                      <a:pt x="2636" y="401"/>
                    </a:cubicBezTo>
                    <a:cubicBezTo>
                      <a:pt x="2646" y="403"/>
                      <a:pt x="2656" y="404"/>
                      <a:pt x="2665" y="404"/>
                    </a:cubicBezTo>
                    <a:cubicBezTo>
                      <a:pt x="2779" y="404"/>
                      <a:pt x="2826" y="231"/>
                      <a:pt x="2703" y="200"/>
                    </a:cubicBezTo>
                    <a:cubicBezTo>
                      <a:pt x="1836" y="67"/>
                      <a:pt x="1002" y="0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1" name="Google Shape;4481;p29"/>
              <p:cNvSpPr/>
              <p:nvPr/>
            </p:nvSpPr>
            <p:spPr>
              <a:xfrm>
                <a:off x="806541" y="4825899"/>
                <a:ext cx="95261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526" extrusionOk="0">
                    <a:moveTo>
                      <a:pt x="2099" y="1"/>
                    </a:moveTo>
                    <a:cubicBezTo>
                      <a:pt x="1419" y="1"/>
                      <a:pt x="761" y="102"/>
                      <a:pt x="124" y="288"/>
                    </a:cubicBezTo>
                    <a:cubicBezTo>
                      <a:pt x="1" y="350"/>
                      <a:pt x="20" y="525"/>
                      <a:pt x="129" y="525"/>
                    </a:cubicBezTo>
                    <a:cubicBezTo>
                      <a:pt x="138" y="525"/>
                      <a:pt x="147" y="524"/>
                      <a:pt x="157" y="521"/>
                    </a:cubicBezTo>
                    <a:cubicBezTo>
                      <a:pt x="798" y="308"/>
                      <a:pt x="1459" y="201"/>
                      <a:pt x="2126" y="201"/>
                    </a:cubicBezTo>
                    <a:cubicBezTo>
                      <a:pt x="2292" y="201"/>
                      <a:pt x="2459" y="208"/>
                      <a:pt x="2626" y="221"/>
                    </a:cubicBezTo>
                    <a:cubicBezTo>
                      <a:pt x="2759" y="221"/>
                      <a:pt x="2759" y="21"/>
                      <a:pt x="2626" y="21"/>
                    </a:cubicBezTo>
                    <a:cubicBezTo>
                      <a:pt x="2449" y="7"/>
                      <a:pt x="2273" y="1"/>
                      <a:pt x="209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2" name="Google Shape;4482;p29"/>
              <p:cNvSpPr/>
              <p:nvPr/>
            </p:nvSpPr>
            <p:spPr>
              <a:xfrm>
                <a:off x="699474" y="4963615"/>
                <a:ext cx="106755" cy="19743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572" extrusionOk="0">
                    <a:moveTo>
                      <a:pt x="2992" y="1"/>
                    </a:moveTo>
                    <a:cubicBezTo>
                      <a:pt x="2025" y="34"/>
                      <a:pt x="1058" y="134"/>
                      <a:pt x="124" y="367"/>
                    </a:cubicBezTo>
                    <a:cubicBezTo>
                      <a:pt x="0" y="398"/>
                      <a:pt x="48" y="571"/>
                      <a:pt x="161" y="571"/>
                    </a:cubicBezTo>
                    <a:cubicBezTo>
                      <a:pt x="170" y="571"/>
                      <a:pt x="180" y="570"/>
                      <a:pt x="190" y="568"/>
                    </a:cubicBezTo>
                    <a:cubicBezTo>
                      <a:pt x="1091" y="367"/>
                      <a:pt x="2025" y="234"/>
                      <a:pt x="2992" y="201"/>
                    </a:cubicBezTo>
                    <a:cubicBezTo>
                      <a:pt x="3092" y="167"/>
                      <a:pt x="3092" y="1"/>
                      <a:pt x="299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3" name="Google Shape;4483;p29"/>
              <p:cNvSpPr/>
              <p:nvPr/>
            </p:nvSpPr>
            <p:spPr>
              <a:xfrm>
                <a:off x="517786" y="4574385"/>
                <a:ext cx="71239" cy="66269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1920" extrusionOk="0">
                    <a:moveTo>
                      <a:pt x="140" y="1"/>
                    </a:moveTo>
                    <a:cubicBezTo>
                      <a:pt x="63" y="1"/>
                      <a:pt x="0" y="95"/>
                      <a:pt x="51" y="170"/>
                    </a:cubicBezTo>
                    <a:cubicBezTo>
                      <a:pt x="618" y="803"/>
                      <a:pt x="1218" y="1370"/>
                      <a:pt x="1852" y="1904"/>
                    </a:cubicBezTo>
                    <a:cubicBezTo>
                      <a:pt x="1868" y="1915"/>
                      <a:pt x="1885" y="1920"/>
                      <a:pt x="1902" y="1920"/>
                    </a:cubicBezTo>
                    <a:cubicBezTo>
                      <a:pt x="1988" y="1920"/>
                      <a:pt x="2064" y="1793"/>
                      <a:pt x="1952" y="1737"/>
                    </a:cubicBezTo>
                    <a:cubicBezTo>
                      <a:pt x="1318" y="1204"/>
                      <a:pt x="751" y="637"/>
                      <a:pt x="217" y="36"/>
                    </a:cubicBezTo>
                    <a:cubicBezTo>
                      <a:pt x="192" y="11"/>
                      <a:pt x="165" y="1"/>
                      <a:pt x="14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4" name="Google Shape;4484;p29"/>
              <p:cNvSpPr/>
              <p:nvPr/>
            </p:nvSpPr>
            <p:spPr>
              <a:xfrm>
                <a:off x="458005" y="4696224"/>
                <a:ext cx="63162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2152" extrusionOk="0">
                    <a:moveTo>
                      <a:pt x="165" y="1"/>
                    </a:moveTo>
                    <a:cubicBezTo>
                      <a:pt x="87" y="1"/>
                      <a:pt x="1" y="71"/>
                      <a:pt x="48" y="142"/>
                    </a:cubicBezTo>
                    <a:cubicBezTo>
                      <a:pt x="548" y="809"/>
                      <a:pt x="1115" y="1443"/>
                      <a:pt x="1582" y="2110"/>
                    </a:cubicBezTo>
                    <a:cubicBezTo>
                      <a:pt x="1612" y="2140"/>
                      <a:pt x="1647" y="2152"/>
                      <a:pt x="1680" y="2152"/>
                    </a:cubicBezTo>
                    <a:cubicBezTo>
                      <a:pt x="1760" y="2152"/>
                      <a:pt x="1830" y="2081"/>
                      <a:pt x="1783" y="2010"/>
                    </a:cubicBezTo>
                    <a:cubicBezTo>
                      <a:pt x="1282" y="1310"/>
                      <a:pt x="715" y="709"/>
                      <a:pt x="248" y="42"/>
                    </a:cubicBezTo>
                    <a:cubicBezTo>
                      <a:pt x="229" y="13"/>
                      <a:pt x="198" y="1"/>
                      <a:pt x="16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5" name="Google Shape;4485;p29"/>
              <p:cNvSpPr/>
              <p:nvPr/>
            </p:nvSpPr>
            <p:spPr>
              <a:xfrm>
                <a:off x="413446" y="4798701"/>
                <a:ext cx="49011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152" extrusionOk="0">
                    <a:moveTo>
                      <a:pt x="156" y="0"/>
                    </a:moveTo>
                    <a:cubicBezTo>
                      <a:pt x="80" y="0"/>
                      <a:pt x="1" y="71"/>
                      <a:pt x="71" y="142"/>
                    </a:cubicBezTo>
                    <a:cubicBezTo>
                      <a:pt x="472" y="776"/>
                      <a:pt x="872" y="1409"/>
                      <a:pt x="1206" y="2110"/>
                    </a:cubicBezTo>
                    <a:cubicBezTo>
                      <a:pt x="1225" y="2139"/>
                      <a:pt x="1253" y="2151"/>
                      <a:pt x="1282" y="2151"/>
                    </a:cubicBezTo>
                    <a:cubicBezTo>
                      <a:pt x="1350" y="2151"/>
                      <a:pt x="1419" y="2081"/>
                      <a:pt x="1372" y="2010"/>
                    </a:cubicBezTo>
                    <a:cubicBezTo>
                      <a:pt x="1039" y="1309"/>
                      <a:pt x="672" y="676"/>
                      <a:pt x="238" y="42"/>
                    </a:cubicBezTo>
                    <a:cubicBezTo>
                      <a:pt x="219" y="13"/>
                      <a:pt x="188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86" name="Google Shape;4486;p29"/>
            <p:cNvGrpSpPr/>
            <p:nvPr/>
          </p:nvGrpSpPr>
          <p:grpSpPr>
            <a:xfrm>
              <a:off x="497557" y="3828541"/>
              <a:ext cx="111691" cy="96746"/>
              <a:chOff x="511469" y="3533641"/>
              <a:chExt cx="111691" cy="96746"/>
            </a:xfrm>
          </p:grpSpPr>
          <p:sp>
            <p:nvSpPr>
              <p:cNvPr id="4487" name="Google Shape;4487;p29"/>
              <p:cNvSpPr/>
              <p:nvPr/>
            </p:nvSpPr>
            <p:spPr>
              <a:xfrm>
                <a:off x="589750" y="3606193"/>
                <a:ext cx="33411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1" extrusionOk="0">
                    <a:moveTo>
                      <a:pt x="501" y="0"/>
                    </a:moveTo>
                    <a:cubicBezTo>
                      <a:pt x="0" y="0"/>
                      <a:pt x="0" y="701"/>
                      <a:pt x="501" y="701"/>
                    </a:cubicBezTo>
                    <a:cubicBezTo>
                      <a:pt x="968" y="701"/>
                      <a:pt x="968" y="0"/>
                      <a:pt x="5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8" name="Google Shape;4488;p29"/>
              <p:cNvSpPr/>
              <p:nvPr/>
            </p:nvSpPr>
            <p:spPr>
              <a:xfrm>
                <a:off x="511469" y="3592387"/>
                <a:ext cx="32272" cy="2533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4" extrusionOk="0">
                    <a:moveTo>
                      <a:pt x="467" y="0"/>
                    </a:moveTo>
                    <a:cubicBezTo>
                      <a:pt x="0" y="0"/>
                      <a:pt x="0" y="734"/>
                      <a:pt x="467" y="734"/>
                    </a:cubicBezTo>
                    <a:cubicBezTo>
                      <a:pt x="934" y="734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9" name="Google Shape;4489;p29"/>
              <p:cNvSpPr/>
              <p:nvPr/>
            </p:nvSpPr>
            <p:spPr>
              <a:xfrm>
                <a:off x="543707" y="353364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90" name="Google Shape;4490;p29"/>
            <p:cNvSpPr/>
            <p:nvPr/>
          </p:nvSpPr>
          <p:spPr>
            <a:xfrm>
              <a:off x="1061766" y="4740292"/>
              <a:ext cx="40314" cy="33411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29"/>
            <p:cNvSpPr/>
            <p:nvPr/>
          </p:nvSpPr>
          <p:spPr>
            <a:xfrm>
              <a:off x="1266108" y="5006636"/>
              <a:ext cx="43765" cy="33411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29"/>
            <p:cNvSpPr/>
            <p:nvPr/>
          </p:nvSpPr>
          <p:spPr>
            <a:xfrm>
              <a:off x="57151" y="4083160"/>
              <a:ext cx="40348" cy="33411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29"/>
            <p:cNvSpPr/>
            <p:nvPr/>
          </p:nvSpPr>
          <p:spPr>
            <a:xfrm>
              <a:off x="888199" y="4497897"/>
              <a:ext cx="66787" cy="49529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29"/>
            <p:cNvSpPr/>
            <p:nvPr/>
          </p:nvSpPr>
          <p:spPr>
            <a:xfrm>
              <a:off x="112291" y="3846498"/>
              <a:ext cx="65648" cy="49529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29"/>
            <p:cNvSpPr/>
            <p:nvPr/>
          </p:nvSpPr>
          <p:spPr>
            <a:xfrm>
              <a:off x="225497" y="3653137"/>
              <a:ext cx="63266" cy="61644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29"/>
            <p:cNvSpPr/>
            <p:nvPr/>
          </p:nvSpPr>
          <p:spPr>
            <a:xfrm>
              <a:off x="639704" y="4634616"/>
              <a:ext cx="64405" cy="6236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97" name="Google Shape;4497;p29"/>
          <p:cNvGrpSpPr/>
          <p:nvPr/>
        </p:nvGrpSpPr>
        <p:grpSpPr>
          <a:xfrm flipH="1">
            <a:off x="10494825" y="64114"/>
            <a:ext cx="775113" cy="846117"/>
            <a:chOff x="1169653" y="125998"/>
            <a:chExt cx="342002" cy="326317"/>
          </a:xfrm>
        </p:grpSpPr>
        <p:sp>
          <p:nvSpPr>
            <p:cNvPr id="4498" name="Google Shape;4498;p29"/>
            <p:cNvSpPr/>
            <p:nvPr/>
          </p:nvSpPr>
          <p:spPr>
            <a:xfrm>
              <a:off x="1466917" y="183995"/>
              <a:ext cx="44738" cy="33870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29"/>
            <p:cNvSpPr/>
            <p:nvPr/>
          </p:nvSpPr>
          <p:spPr>
            <a:xfrm>
              <a:off x="1169653" y="402723"/>
              <a:ext cx="66509" cy="49592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29"/>
            <p:cNvSpPr/>
            <p:nvPr/>
          </p:nvSpPr>
          <p:spPr>
            <a:xfrm>
              <a:off x="1294123" y="125998"/>
              <a:ext cx="71327" cy="65785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01" name="Google Shape;4501;p29"/>
          <p:cNvGrpSpPr/>
          <p:nvPr/>
        </p:nvGrpSpPr>
        <p:grpSpPr>
          <a:xfrm flipH="1">
            <a:off x="10974802" y="-299"/>
            <a:ext cx="1844263" cy="2280540"/>
            <a:chOff x="-490086" y="0"/>
            <a:chExt cx="1575215" cy="1947626"/>
          </a:xfrm>
        </p:grpSpPr>
        <p:grpSp>
          <p:nvGrpSpPr>
            <p:cNvPr id="4502" name="Google Shape;4502;p29"/>
            <p:cNvGrpSpPr/>
            <p:nvPr/>
          </p:nvGrpSpPr>
          <p:grpSpPr>
            <a:xfrm rot="554175">
              <a:off x="-377986" y="98660"/>
              <a:ext cx="1351016" cy="1505965"/>
              <a:chOff x="-257414" y="402406"/>
              <a:chExt cx="1351063" cy="1506018"/>
            </a:xfrm>
          </p:grpSpPr>
          <p:sp>
            <p:nvSpPr>
              <p:cNvPr id="4503" name="Google Shape;4503;p29"/>
              <p:cNvSpPr/>
              <p:nvPr/>
            </p:nvSpPr>
            <p:spPr>
              <a:xfrm rot="-1607166">
                <a:off x="-67853" y="674286"/>
                <a:ext cx="971941" cy="1072682"/>
              </a:xfrm>
              <a:custGeom>
                <a:avLst/>
                <a:gdLst/>
                <a:ahLst/>
                <a:cxnLst/>
                <a:rect l="l" t="t" r="r" b="b"/>
                <a:pathLst>
                  <a:path w="26831" h="29612" extrusionOk="0">
                    <a:moveTo>
                      <a:pt x="26707" y="0"/>
                    </a:moveTo>
                    <a:cubicBezTo>
                      <a:pt x="26675" y="0"/>
                      <a:pt x="26642" y="15"/>
                      <a:pt x="26619" y="48"/>
                    </a:cubicBezTo>
                    <a:cubicBezTo>
                      <a:pt x="22750" y="6553"/>
                      <a:pt x="16512" y="10523"/>
                      <a:pt x="10641" y="15026"/>
                    </a:cubicBezTo>
                    <a:cubicBezTo>
                      <a:pt x="8039" y="16961"/>
                      <a:pt x="5638" y="19196"/>
                      <a:pt x="3503" y="21664"/>
                    </a:cubicBezTo>
                    <a:cubicBezTo>
                      <a:pt x="1668" y="23899"/>
                      <a:pt x="100" y="26567"/>
                      <a:pt x="0" y="29536"/>
                    </a:cubicBezTo>
                    <a:cubicBezTo>
                      <a:pt x="17" y="29586"/>
                      <a:pt x="67" y="29611"/>
                      <a:pt x="117" y="29611"/>
                    </a:cubicBezTo>
                    <a:cubicBezTo>
                      <a:pt x="167" y="29611"/>
                      <a:pt x="217" y="29586"/>
                      <a:pt x="234" y="29536"/>
                    </a:cubicBezTo>
                    <a:lnTo>
                      <a:pt x="201" y="29536"/>
                    </a:lnTo>
                    <a:cubicBezTo>
                      <a:pt x="334" y="26201"/>
                      <a:pt x="2302" y="23265"/>
                      <a:pt x="4470" y="20863"/>
                    </a:cubicBezTo>
                    <a:cubicBezTo>
                      <a:pt x="6672" y="18495"/>
                      <a:pt x="9140" y="16327"/>
                      <a:pt x="11775" y="14425"/>
                    </a:cubicBezTo>
                    <a:cubicBezTo>
                      <a:pt x="17379" y="10256"/>
                      <a:pt x="23150" y="6286"/>
                      <a:pt x="26786" y="149"/>
                    </a:cubicBezTo>
                    <a:cubicBezTo>
                      <a:pt x="26831" y="60"/>
                      <a:pt x="26771" y="0"/>
                      <a:pt x="2670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4" name="Google Shape;4504;p29"/>
              <p:cNvSpPr/>
              <p:nvPr/>
            </p:nvSpPr>
            <p:spPr>
              <a:xfrm rot="-1607166">
                <a:off x="194048" y="1107334"/>
                <a:ext cx="168879" cy="20590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5684" extrusionOk="0">
                    <a:moveTo>
                      <a:pt x="2273" y="237"/>
                    </a:moveTo>
                    <a:cubicBezTo>
                      <a:pt x="4324" y="237"/>
                      <a:pt x="2563" y="4503"/>
                      <a:pt x="1962" y="5485"/>
                    </a:cubicBezTo>
                    <a:lnTo>
                      <a:pt x="1962" y="5485"/>
                    </a:lnTo>
                    <a:cubicBezTo>
                      <a:pt x="1385" y="4390"/>
                      <a:pt x="293" y="271"/>
                      <a:pt x="2226" y="238"/>
                    </a:cubicBezTo>
                    <a:cubicBezTo>
                      <a:pt x="2242" y="237"/>
                      <a:pt x="2258" y="237"/>
                      <a:pt x="2273" y="237"/>
                    </a:cubicBezTo>
                    <a:close/>
                    <a:moveTo>
                      <a:pt x="2238" y="0"/>
                    </a:moveTo>
                    <a:cubicBezTo>
                      <a:pt x="1" y="0"/>
                      <a:pt x="1202" y="4560"/>
                      <a:pt x="1792" y="5642"/>
                    </a:cubicBezTo>
                    <a:cubicBezTo>
                      <a:pt x="1812" y="5671"/>
                      <a:pt x="1843" y="5683"/>
                      <a:pt x="1875" y="5683"/>
                    </a:cubicBezTo>
                    <a:cubicBezTo>
                      <a:pt x="1902" y="5683"/>
                      <a:pt x="1930" y="5675"/>
                      <a:pt x="1953" y="5661"/>
                    </a:cubicBezTo>
                    <a:lnTo>
                      <a:pt x="1953" y="5661"/>
                    </a:lnTo>
                    <a:cubicBezTo>
                      <a:pt x="1974" y="5675"/>
                      <a:pt x="2001" y="5683"/>
                      <a:pt x="2028" y="5683"/>
                    </a:cubicBezTo>
                    <a:cubicBezTo>
                      <a:pt x="2062" y="5683"/>
                      <a:pt x="2097" y="5671"/>
                      <a:pt x="2126" y="5642"/>
                    </a:cubicBezTo>
                    <a:cubicBezTo>
                      <a:pt x="2760" y="4674"/>
                      <a:pt x="4661" y="205"/>
                      <a:pt x="2360" y="4"/>
                    </a:cubicBezTo>
                    <a:cubicBezTo>
                      <a:pt x="2318" y="2"/>
                      <a:pt x="2277" y="0"/>
                      <a:pt x="223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5" name="Google Shape;4505;p29"/>
              <p:cNvSpPr/>
              <p:nvPr/>
            </p:nvSpPr>
            <p:spPr>
              <a:xfrm rot="-1607166">
                <a:off x="381260" y="1117082"/>
                <a:ext cx="197134" cy="81542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251" extrusionOk="0">
                    <a:moveTo>
                      <a:pt x="2615" y="0"/>
                    </a:moveTo>
                    <a:cubicBezTo>
                      <a:pt x="1708" y="0"/>
                      <a:pt x="779" y="170"/>
                      <a:pt x="371" y="311"/>
                    </a:cubicBezTo>
                    <a:cubicBezTo>
                      <a:pt x="256" y="368"/>
                      <a:pt x="290" y="525"/>
                      <a:pt x="386" y="525"/>
                    </a:cubicBezTo>
                    <a:cubicBezTo>
                      <a:pt x="402" y="525"/>
                      <a:pt x="419" y="521"/>
                      <a:pt x="438" y="511"/>
                    </a:cubicBezTo>
                    <a:cubicBezTo>
                      <a:pt x="969" y="323"/>
                      <a:pt x="1764" y="161"/>
                      <a:pt x="2534" y="161"/>
                    </a:cubicBezTo>
                    <a:cubicBezTo>
                      <a:pt x="3263" y="161"/>
                      <a:pt x="3969" y="306"/>
                      <a:pt x="4407" y="711"/>
                    </a:cubicBezTo>
                    <a:cubicBezTo>
                      <a:pt x="5441" y="1679"/>
                      <a:pt x="3473" y="2046"/>
                      <a:pt x="2906" y="2046"/>
                    </a:cubicBezTo>
                    <a:cubicBezTo>
                      <a:pt x="1872" y="2046"/>
                      <a:pt x="771" y="1212"/>
                      <a:pt x="238" y="378"/>
                    </a:cubicBezTo>
                    <a:cubicBezTo>
                      <a:pt x="218" y="338"/>
                      <a:pt x="185" y="322"/>
                      <a:pt x="153" y="322"/>
                    </a:cubicBezTo>
                    <a:cubicBezTo>
                      <a:pt x="78" y="322"/>
                      <a:pt x="1" y="408"/>
                      <a:pt x="71" y="478"/>
                    </a:cubicBezTo>
                    <a:cubicBezTo>
                      <a:pt x="705" y="1445"/>
                      <a:pt x="1739" y="2112"/>
                      <a:pt x="2906" y="2246"/>
                    </a:cubicBezTo>
                    <a:cubicBezTo>
                      <a:pt x="2955" y="2249"/>
                      <a:pt x="3009" y="2250"/>
                      <a:pt x="3068" y="2250"/>
                    </a:cubicBezTo>
                    <a:cubicBezTo>
                      <a:pt x="3655" y="2250"/>
                      <a:pt x="4686" y="2085"/>
                      <a:pt x="4808" y="1479"/>
                    </a:cubicBezTo>
                    <a:cubicBezTo>
                      <a:pt x="5059" y="321"/>
                      <a:pt x="3858" y="0"/>
                      <a:pt x="261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6" name="Google Shape;4506;p29"/>
              <p:cNvSpPr/>
              <p:nvPr/>
            </p:nvSpPr>
            <p:spPr>
              <a:xfrm rot="-1607166">
                <a:off x="366768" y="850057"/>
                <a:ext cx="96683" cy="20072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541" extrusionOk="0">
                    <a:moveTo>
                      <a:pt x="1846" y="191"/>
                    </a:moveTo>
                    <a:cubicBezTo>
                      <a:pt x="2498" y="191"/>
                      <a:pt x="2392" y="1971"/>
                      <a:pt x="2336" y="2369"/>
                    </a:cubicBezTo>
                    <a:cubicBezTo>
                      <a:pt x="2140" y="3446"/>
                      <a:pt x="1657" y="4458"/>
                      <a:pt x="981" y="5313"/>
                    </a:cubicBezTo>
                    <a:lnTo>
                      <a:pt x="981" y="5313"/>
                    </a:lnTo>
                    <a:cubicBezTo>
                      <a:pt x="980" y="5300"/>
                      <a:pt x="975" y="5286"/>
                      <a:pt x="968" y="5271"/>
                    </a:cubicBezTo>
                    <a:cubicBezTo>
                      <a:pt x="401" y="3837"/>
                      <a:pt x="1" y="1502"/>
                      <a:pt x="1435" y="368"/>
                    </a:cubicBezTo>
                    <a:cubicBezTo>
                      <a:pt x="1597" y="245"/>
                      <a:pt x="1733" y="191"/>
                      <a:pt x="1846" y="191"/>
                    </a:cubicBezTo>
                    <a:close/>
                    <a:moveTo>
                      <a:pt x="1895" y="0"/>
                    </a:moveTo>
                    <a:cubicBezTo>
                      <a:pt x="1886" y="0"/>
                      <a:pt x="1877" y="0"/>
                      <a:pt x="1869" y="1"/>
                    </a:cubicBezTo>
                    <a:cubicBezTo>
                      <a:pt x="1235" y="34"/>
                      <a:pt x="734" y="735"/>
                      <a:pt x="501" y="1302"/>
                    </a:cubicBezTo>
                    <a:cubicBezTo>
                      <a:pt x="1" y="2536"/>
                      <a:pt x="301" y="4137"/>
                      <a:pt x="768" y="5338"/>
                    </a:cubicBezTo>
                    <a:cubicBezTo>
                      <a:pt x="793" y="5389"/>
                      <a:pt x="838" y="5411"/>
                      <a:pt x="880" y="5411"/>
                    </a:cubicBezTo>
                    <a:cubicBezTo>
                      <a:pt x="890" y="5411"/>
                      <a:pt x="900" y="5409"/>
                      <a:pt x="910" y="5407"/>
                    </a:cubicBezTo>
                    <a:lnTo>
                      <a:pt x="910" y="5407"/>
                    </a:lnTo>
                    <a:cubicBezTo>
                      <a:pt x="883" y="5473"/>
                      <a:pt x="945" y="5540"/>
                      <a:pt x="1005" y="5540"/>
                    </a:cubicBezTo>
                    <a:cubicBezTo>
                      <a:pt x="1028" y="5540"/>
                      <a:pt x="1051" y="5530"/>
                      <a:pt x="1068" y="5505"/>
                    </a:cubicBezTo>
                    <a:cubicBezTo>
                      <a:pt x="1935" y="4471"/>
                      <a:pt x="2436" y="3236"/>
                      <a:pt x="2602" y="1902"/>
                    </a:cubicBezTo>
                    <a:cubicBezTo>
                      <a:pt x="2635" y="1473"/>
                      <a:pt x="2668" y="0"/>
                      <a:pt x="189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7" name="Google Shape;4507;p29"/>
              <p:cNvSpPr/>
              <p:nvPr/>
            </p:nvSpPr>
            <p:spPr>
              <a:xfrm rot="-1607166">
                <a:off x="495136" y="830587"/>
                <a:ext cx="167466" cy="90887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2509" extrusionOk="0">
                    <a:moveTo>
                      <a:pt x="3229" y="196"/>
                    </a:moveTo>
                    <a:cubicBezTo>
                      <a:pt x="3393" y="196"/>
                      <a:pt x="3557" y="212"/>
                      <a:pt x="3722" y="249"/>
                    </a:cubicBezTo>
                    <a:cubicBezTo>
                      <a:pt x="4489" y="449"/>
                      <a:pt x="4456" y="1250"/>
                      <a:pt x="4022" y="1717"/>
                    </a:cubicBezTo>
                    <a:cubicBezTo>
                      <a:pt x="3722" y="2050"/>
                      <a:pt x="3288" y="2250"/>
                      <a:pt x="2821" y="2317"/>
                    </a:cubicBezTo>
                    <a:cubicBezTo>
                      <a:pt x="2761" y="2323"/>
                      <a:pt x="2700" y="2327"/>
                      <a:pt x="2638" y="2327"/>
                    </a:cubicBezTo>
                    <a:cubicBezTo>
                      <a:pt x="1805" y="2327"/>
                      <a:pt x="937" y="1748"/>
                      <a:pt x="291" y="1262"/>
                    </a:cubicBezTo>
                    <a:lnTo>
                      <a:pt x="291" y="1262"/>
                    </a:lnTo>
                    <a:cubicBezTo>
                      <a:pt x="301" y="1260"/>
                      <a:pt x="310" y="1256"/>
                      <a:pt x="320" y="1250"/>
                    </a:cubicBezTo>
                    <a:cubicBezTo>
                      <a:pt x="1212" y="847"/>
                      <a:pt x="2203" y="196"/>
                      <a:pt x="3229" y="196"/>
                    </a:cubicBezTo>
                    <a:close/>
                    <a:moveTo>
                      <a:pt x="3144" y="0"/>
                    </a:moveTo>
                    <a:cubicBezTo>
                      <a:pt x="3042" y="0"/>
                      <a:pt x="2945" y="6"/>
                      <a:pt x="2855" y="15"/>
                    </a:cubicBezTo>
                    <a:cubicBezTo>
                      <a:pt x="1921" y="149"/>
                      <a:pt x="1054" y="682"/>
                      <a:pt x="220" y="1083"/>
                    </a:cubicBezTo>
                    <a:cubicBezTo>
                      <a:pt x="174" y="1105"/>
                      <a:pt x="160" y="1140"/>
                      <a:pt x="164" y="1172"/>
                    </a:cubicBezTo>
                    <a:lnTo>
                      <a:pt x="164" y="1172"/>
                    </a:lnTo>
                    <a:cubicBezTo>
                      <a:pt x="158" y="1170"/>
                      <a:pt x="151" y="1169"/>
                      <a:pt x="145" y="1169"/>
                    </a:cubicBezTo>
                    <a:cubicBezTo>
                      <a:pt x="62" y="1169"/>
                      <a:pt x="0" y="1326"/>
                      <a:pt x="86" y="1383"/>
                    </a:cubicBezTo>
                    <a:cubicBezTo>
                      <a:pt x="823" y="1922"/>
                      <a:pt x="1729" y="2509"/>
                      <a:pt x="2681" y="2509"/>
                    </a:cubicBezTo>
                    <a:cubicBezTo>
                      <a:pt x="2849" y="2509"/>
                      <a:pt x="3018" y="2490"/>
                      <a:pt x="3188" y="2450"/>
                    </a:cubicBezTo>
                    <a:cubicBezTo>
                      <a:pt x="3889" y="2284"/>
                      <a:pt x="4623" y="1650"/>
                      <a:pt x="4556" y="916"/>
                    </a:cubicBezTo>
                    <a:cubicBezTo>
                      <a:pt x="4527" y="200"/>
                      <a:pt x="3761" y="0"/>
                      <a:pt x="314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8" name="Google Shape;4508;p29"/>
              <p:cNvSpPr/>
              <p:nvPr/>
            </p:nvSpPr>
            <p:spPr>
              <a:xfrm rot="-1607166">
                <a:off x="480383" y="596024"/>
                <a:ext cx="88243" cy="163337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509" extrusionOk="0">
                    <a:moveTo>
                      <a:pt x="850" y="224"/>
                    </a:moveTo>
                    <a:cubicBezTo>
                      <a:pt x="942" y="224"/>
                      <a:pt x="1047" y="250"/>
                      <a:pt x="1168" y="308"/>
                    </a:cubicBezTo>
                    <a:cubicBezTo>
                      <a:pt x="2435" y="942"/>
                      <a:pt x="1501" y="3177"/>
                      <a:pt x="1168" y="4111"/>
                    </a:cubicBezTo>
                    <a:cubicBezTo>
                      <a:pt x="1167" y="4114"/>
                      <a:pt x="1166" y="4118"/>
                      <a:pt x="1165" y="4121"/>
                    </a:cubicBezTo>
                    <a:lnTo>
                      <a:pt x="1165" y="4121"/>
                    </a:lnTo>
                    <a:cubicBezTo>
                      <a:pt x="665" y="3521"/>
                      <a:pt x="354" y="2795"/>
                      <a:pt x="234" y="2043"/>
                    </a:cubicBezTo>
                    <a:cubicBezTo>
                      <a:pt x="204" y="1517"/>
                      <a:pt x="201" y="224"/>
                      <a:pt x="850" y="224"/>
                    </a:cubicBezTo>
                    <a:close/>
                    <a:moveTo>
                      <a:pt x="855" y="0"/>
                    </a:moveTo>
                    <a:cubicBezTo>
                      <a:pt x="815" y="0"/>
                      <a:pt x="775" y="3"/>
                      <a:pt x="734" y="8"/>
                    </a:cubicBezTo>
                    <a:cubicBezTo>
                      <a:pt x="133" y="75"/>
                      <a:pt x="67" y="1109"/>
                      <a:pt x="33" y="1542"/>
                    </a:cubicBezTo>
                    <a:cubicBezTo>
                      <a:pt x="0" y="2710"/>
                      <a:pt x="500" y="3611"/>
                      <a:pt x="1201" y="4478"/>
                    </a:cubicBezTo>
                    <a:cubicBezTo>
                      <a:pt x="1223" y="4500"/>
                      <a:pt x="1246" y="4509"/>
                      <a:pt x="1268" y="4509"/>
                    </a:cubicBezTo>
                    <a:cubicBezTo>
                      <a:pt x="1349" y="4509"/>
                      <a:pt x="1420" y="4389"/>
                      <a:pt x="1368" y="4311"/>
                    </a:cubicBezTo>
                    <a:lnTo>
                      <a:pt x="1334" y="4311"/>
                    </a:lnTo>
                    <a:cubicBezTo>
                      <a:pt x="1309" y="4284"/>
                      <a:pt x="1284" y="4257"/>
                      <a:pt x="1259" y="4229"/>
                    </a:cubicBezTo>
                    <a:lnTo>
                      <a:pt x="1259" y="4229"/>
                    </a:lnTo>
                    <a:cubicBezTo>
                      <a:pt x="1260" y="4229"/>
                      <a:pt x="1261" y="4229"/>
                      <a:pt x="1261" y="4229"/>
                    </a:cubicBezTo>
                    <a:cubicBezTo>
                      <a:pt x="1306" y="4229"/>
                      <a:pt x="1353" y="4203"/>
                      <a:pt x="1368" y="4144"/>
                    </a:cubicBezTo>
                    <a:cubicBezTo>
                      <a:pt x="1768" y="3310"/>
                      <a:pt x="1968" y="2376"/>
                      <a:pt x="2001" y="1442"/>
                    </a:cubicBezTo>
                    <a:cubicBezTo>
                      <a:pt x="2001" y="811"/>
                      <a:pt x="1553" y="0"/>
                      <a:pt x="8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9" name="Google Shape;4509;p29"/>
              <p:cNvSpPr/>
              <p:nvPr/>
            </p:nvSpPr>
            <p:spPr>
              <a:xfrm rot="-1607166">
                <a:off x="533986" y="427815"/>
                <a:ext cx="154715" cy="17619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864" extrusionOk="0">
                    <a:moveTo>
                      <a:pt x="2628" y="0"/>
                    </a:moveTo>
                    <a:cubicBezTo>
                      <a:pt x="1906" y="0"/>
                      <a:pt x="1301" y="822"/>
                      <a:pt x="935" y="1357"/>
                    </a:cubicBezTo>
                    <a:cubicBezTo>
                      <a:pt x="401" y="2258"/>
                      <a:pt x="1" y="3626"/>
                      <a:pt x="468" y="4626"/>
                    </a:cubicBezTo>
                    <a:cubicBezTo>
                      <a:pt x="487" y="4656"/>
                      <a:pt x="515" y="4668"/>
                      <a:pt x="544" y="4668"/>
                    </a:cubicBezTo>
                    <a:cubicBezTo>
                      <a:pt x="615" y="4668"/>
                      <a:pt x="691" y="4597"/>
                      <a:pt x="668" y="4526"/>
                    </a:cubicBezTo>
                    <a:cubicBezTo>
                      <a:pt x="67" y="3259"/>
                      <a:pt x="1068" y="357"/>
                      <a:pt x="2636" y="223"/>
                    </a:cubicBezTo>
                    <a:cubicBezTo>
                      <a:pt x="2650" y="222"/>
                      <a:pt x="2664" y="222"/>
                      <a:pt x="2678" y="222"/>
                    </a:cubicBezTo>
                    <a:cubicBezTo>
                      <a:pt x="3191" y="222"/>
                      <a:pt x="3575" y="801"/>
                      <a:pt x="3770" y="1191"/>
                    </a:cubicBezTo>
                    <a:cubicBezTo>
                      <a:pt x="3970" y="1791"/>
                      <a:pt x="3737" y="2425"/>
                      <a:pt x="3436" y="2925"/>
                    </a:cubicBezTo>
                    <a:cubicBezTo>
                      <a:pt x="2922" y="3825"/>
                      <a:pt x="1819" y="4663"/>
                      <a:pt x="755" y="4663"/>
                    </a:cubicBezTo>
                    <a:cubicBezTo>
                      <a:pt x="715" y="4663"/>
                      <a:pt x="674" y="4662"/>
                      <a:pt x="634" y="4660"/>
                    </a:cubicBezTo>
                    <a:cubicBezTo>
                      <a:pt x="501" y="4660"/>
                      <a:pt x="501" y="4860"/>
                      <a:pt x="634" y="4860"/>
                    </a:cubicBezTo>
                    <a:cubicBezTo>
                      <a:pt x="675" y="4862"/>
                      <a:pt x="715" y="4863"/>
                      <a:pt x="755" y="4863"/>
                    </a:cubicBezTo>
                    <a:cubicBezTo>
                      <a:pt x="1978" y="4863"/>
                      <a:pt x="3122" y="3892"/>
                      <a:pt x="3703" y="2858"/>
                    </a:cubicBezTo>
                    <a:cubicBezTo>
                      <a:pt x="4270" y="1924"/>
                      <a:pt x="4137" y="590"/>
                      <a:pt x="3036" y="90"/>
                    </a:cubicBezTo>
                    <a:cubicBezTo>
                      <a:pt x="2897" y="28"/>
                      <a:pt x="2760" y="0"/>
                      <a:pt x="262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0" name="Google Shape;4510;p29"/>
              <p:cNvSpPr/>
              <p:nvPr/>
            </p:nvSpPr>
            <p:spPr>
              <a:xfrm rot="-1607166">
                <a:off x="381802" y="1552966"/>
                <a:ext cx="44737" cy="3387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935" extrusionOk="0">
                    <a:moveTo>
                      <a:pt x="601" y="0"/>
                    </a:moveTo>
                    <a:cubicBezTo>
                      <a:pt x="0" y="0"/>
                      <a:pt x="0" y="934"/>
                      <a:pt x="601" y="934"/>
                    </a:cubicBezTo>
                    <a:cubicBezTo>
                      <a:pt x="1235" y="901"/>
                      <a:pt x="1235" y="0"/>
                      <a:pt x="6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511" name="Google Shape;4511;p29"/>
            <p:cNvSpPr/>
            <p:nvPr/>
          </p:nvSpPr>
          <p:spPr>
            <a:xfrm>
              <a:off x="102705" y="1883073"/>
              <a:ext cx="67596" cy="6455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12" name="Google Shape;4512;p29"/>
          <p:cNvGrpSpPr/>
          <p:nvPr/>
        </p:nvGrpSpPr>
        <p:grpSpPr>
          <a:xfrm flipH="1">
            <a:off x="-657269" y="4548070"/>
            <a:ext cx="3610981" cy="2443289"/>
            <a:chOff x="6906089" y="3487252"/>
            <a:chExt cx="2708236" cy="1832467"/>
          </a:xfrm>
        </p:grpSpPr>
        <p:sp>
          <p:nvSpPr>
            <p:cNvPr id="4513" name="Google Shape;4513;p29"/>
            <p:cNvSpPr/>
            <p:nvPr/>
          </p:nvSpPr>
          <p:spPr>
            <a:xfrm>
              <a:off x="7903254" y="4693877"/>
              <a:ext cx="64082" cy="50787"/>
            </a:xfrm>
            <a:custGeom>
              <a:avLst/>
              <a:gdLst/>
              <a:ahLst/>
              <a:cxnLst/>
              <a:rect l="l" t="t" r="r" b="b"/>
              <a:pathLst>
                <a:path w="1769" h="1402" extrusionOk="0">
                  <a:moveTo>
                    <a:pt x="868" y="1"/>
                  </a:moveTo>
                  <a:cubicBezTo>
                    <a:pt x="0" y="68"/>
                    <a:pt x="0" y="1335"/>
                    <a:pt x="868" y="1402"/>
                  </a:cubicBezTo>
                  <a:cubicBezTo>
                    <a:pt x="1768" y="1335"/>
                    <a:pt x="1768" y="68"/>
                    <a:pt x="8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4" name="Google Shape;4514;p29"/>
            <p:cNvSpPr/>
            <p:nvPr/>
          </p:nvSpPr>
          <p:spPr>
            <a:xfrm>
              <a:off x="6906089" y="4810514"/>
              <a:ext cx="143813" cy="143994"/>
            </a:xfrm>
            <a:custGeom>
              <a:avLst/>
              <a:gdLst/>
              <a:ahLst/>
              <a:cxnLst/>
              <a:rect l="l" t="t" r="r" b="b"/>
              <a:pathLst>
                <a:path w="3970" h="3975" extrusionOk="0">
                  <a:moveTo>
                    <a:pt x="940" y="0"/>
                  </a:moveTo>
                  <a:cubicBezTo>
                    <a:pt x="848" y="0"/>
                    <a:pt x="746" y="22"/>
                    <a:pt x="634" y="70"/>
                  </a:cubicBezTo>
                  <a:cubicBezTo>
                    <a:pt x="0" y="337"/>
                    <a:pt x="100" y="1371"/>
                    <a:pt x="167" y="1905"/>
                  </a:cubicBezTo>
                  <a:cubicBezTo>
                    <a:pt x="234" y="2572"/>
                    <a:pt x="400" y="3239"/>
                    <a:pt x="734" y="3873"/>
                  </a:cubicBezTo>
                  <a:cubicBezTo>
                    <a:pt x="755" y="3937"/>
                    <a:pt x="819" y="3974"/>
                    <a:pt x="888" y="3974"/>
                  </a:cubicBezTo>
                  <a:cubicBezTo>
                    <a:pt x="926" y="3974"/>
                    <a:pt x="965" y="3963"/>
                    <a:pt x="1001" y="3939"/>
                  </a:cubicBezTo>
                  <a:lnTo>
                    <a:pt x="1234" y="3939"/>
                  </a:lnTo>
                  <a:cubicBezTo>
                    <a:pt x="1668" y="3739"/>
                    <a:pt x="2068" y="3472"/>
                    <a:pt x="2402" y="3139"/>
                  </a:cubicBezTo>
                  <a:cubicBezTo>
                    <a:pt x="2835" y="2738"/>
                    <a:pt x="3970" y="1771"/>
                    <a:pt x="3236" y="1204"/>
                  </a:cubicBezTo>
                  <a:cubicBezTo>
                    <a:pt x="3133" y="1120"/>
                    <a:pt x="3012" y="1086"/>
                    <a:pt x="2885" y="1086"/>
                  </a:cubicBezTo>
                  <a:cubicBezTo>
                    <a:pt x="2558" y="1086"/>
                    <a:pt x="2194" y="1312"/>
                    <a:pt x="2001" y="1504"/>
                  </a:cubicBezTo>
                  <a:cubicBezTo>
                    <a:pt x="1801" y="1671"/>
                    <a:pt x="1635" y="1871"/>
                    <a:pt x="1501" y="2071"/>
                  </a:cubicBezTo>
                  <a:cubicBezTo>
                    <a:pt x="1568" y="1738"/>
                    <a:pt x="1635" y="1404"/>
                    <a:pt x="1635" y="1071"/>
                  </a:cubicBezTo>
                  <a:cubicBezTo>
                    <a:pt x="1635" y="594"/>
                    <a:pt x="1423" y="0"/>
                    <a:pt x="94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15" name="Google Shape;4515;p29"/>
            <p:cNvGrpSpPr/>
            <p:nvPr/>
          </p:nvGrpSpPr>
          <p:grpSpPr>
            <a:xfrm rot="-1253440">
              <a:off x="8393308" y="3636190"/>
              <a:ext cx="1048937" cy="1158529"/>
              <a:chOff x="8231925" y="3292177"/>
              <a:chExt cx="1048895" cy="1158482"/>
            </a:xfrm>
          </p:grpSpPr>
          <p:sp>
            <p:nvSpPr>
              <p:cNvPr id="4516" name="Google Shape;4516;p29"/>
              <p:cNvSpPr/>
              <p:nvPr/>
            </p:nvSpPr>
            <p:spPr>
              <a:xfrm>
                <a:off x="8308758" y="3292177"/>
                <a:ext cx="972062" cy="1073347"/>
              </a:xfrm>
              <a:custGeom>
                <a:avLst/>
                <a:gdLst/>
                <a:ahLst/>
                <a:cxnLst/>
                <a:rect l="l" t="t" r="r" b="b"/>
                <a:pathLst>
                  <a:path w="26834" h="29630" extrusionOk="0">
                    <a:moveTo>
                      <a:pt x="26729" y="0"/>
                    </a:moveTo>
                    <a:cubicBezTo>
                      <a:pt x="26675" y="0"/>
                      <a:pt x="26617" y="34"/>
                      <a:pt x="26600" y="101"/>
                    </a:cubicBezTo>
                    <a:lnTo>
                      <a:pt x="26633" y="101"/>
                    </a:lnTo>
                    <a:cubicBezTo>
                      <a:pt x="26533" y="3436"/>
                      <a:pt x="24532" y="6338"/>
                      <a:pt x="22364" y="8740"/>
                    </a:cubicBezTo>
                    <a:cubicBezTo>
                      <a:pt x="20162" y="11142"/>
                      <a:pt x="17727" y="13277"/>
                      <a:pt x="15058" y="15178"/>
                    </a:cubicBezTo>
                    <a:cubicBezTo>
                      <a:pt x="9454" y="19348"/>
                      <a:pt x="3684" y="23317"/>
                      <a:pt x="48" y="29488"/>
                    </a:cubicBezTo>
                    <a:cubicBezTo>
                      <a:pt x="1" y="29559"/>
                      <a:pt x="70" y="29630"/>
                      <a:pt x="150" y="29630"/>
                    </a:cubicBezTo>
                    <a:cubicBezTo>
                      <a:pt x="184" y="29630"/>
                      <a:pt x="219" y="29618"/>
                      <a:pt x="248" y="29588"/>
                    </a:cubicBezTo>
                    <a:cubicBezTo>
                      <a:pt x="4084" y="23084"/>
                      <a:pt x="10322" y="19081"/>
                      <a:pt x="16193" y="14611"/>
                    </a:cubicBezTo>
                    <a:cubicBezTo>
                      <a:pt x="18794" y="12643"/>
                      <a:pt x="21196" y="10441"/>
                      <a:pt x="23331" y="7939"/>
                    </a:cubicBezTo>
                    <a:cubicBezTo>
                      <a:pt x="25166" y="5738"/>
                      <a:pt x="26733" y="3036"/>
                      <a:pt x="26834" y="101"/>
                    </a:cubicBezTo>
                    <a:cubicBezTo>
                      <a:pt x="26834" y="34"/>
                      <a:pt x="26784" y="0"/>
                      <a:pt x="2672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7" name="Google Shape;4517;p29"/>
              <p:cNvSpPr/>
              <p:nvPr/>
            </p:nvSpPr>
            <p:spPr>
              <a:xfrm>
                <a:off x="8834893" y="3788934"/>
                <a:ext cx="170040" cy="205504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5673" extrusionOk="0">
                    <a:moveTo>
                      <a:pt x="2701" y="220"/>
                    </a:moveTo>
                    <a:cubicBezTo>
                      <a:pt x="3278" y="1286"/>
                      <a:pt x="4369" y="5435"/>
                      <a:pt x="2469" y="5468"/>
                    </a:cubicBezTo>
                    <a:cubicBezTo>
                      <a:pt x="2461" y="5468"/>
                      <a:pt x="2453" y="5468"/>
                      <a:pt x="2445" y="5468"/>
                    </a:cubicBezTo>
                    <a:cubicBezTo>
                      <a:pt x="357" y="5468"/>
                      <a:pt x="2099" y="1203"/>
                      <a:pt x="2701" y="220"/>
                    </a:cubicBezTo>
                    <a:close/>
                    <a:moveTo>
                      <a:pt x="2657" y="1"/>
                    </a:moveTo>
                    <a:cubicBezTo>
                      <a:pt x="2625" y="1"/>
                      <a:pt x="2591" y="20"/>
                      <a:pt x="2569" y="64"/>
                    </a:cubicBezTo>
                    <a:cubicBezTo>
                      <a:pt x="1902" y="1031"/>
                      <a:pt x="1" y="5501"/>
                      <a:pt x="2302" y="5668"/>
                    </a:cubicBezTo>
                    <a:cubicBezTo>
                      <a:pt x="2345" y="5671"/>
                      <a:pt x="2387" y="5672"/>
                      <a:pt x="2427" y="5672"/>
                    </a:cubicBezTo>
                    <a:cubicBezTo>
                      <a:pt x="4693" y="5672"/>
                      <a:pt x="3459" y="1146"/>
                      <a:pt x="2869" y="64"/>
                    </a:cubicBezTo>
                    <a:cubicBezTo>
                      <a:pt x="2847" y="20"/>
                      <a:pt x="2810" y="1"/>
                      <a:pt x="2773" y="1"/>
                    </a:cubicBezTo>
                    <a:cubicBezTo>
                      <a:pt x="2751" y="1"/>
                      <a:pt x="2729" y="8"/>
                      <a:pt x="2710" y="19"/>
                    </a:cubicBezTo>
                    <a:lnTo>
                      <a:pt x="2710" y="19"/>
                    </a:lnTo>
                    <a:cubicBezTo>
                      <a:pt x="2695" y="8"/>
                      <a:pt x="2676" y="1"/>
                      <a:pt x="265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8" name="Google Shape;4518;p29"/>
              <p:cNvSpPr/>
              <p:nvPr/>
            </p:nvSpPr>
            <p:spPr>
              <a:xfrm>
                <a:off x="8618846" y="3806757"/>
                <a:ext cx="196050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2265" extrusionOk="0">
                    <a:moveTo>
                      <a:pt x="2425" y="237"/>
                    </a:moveTo>
                    <a:cubicBezTo>
                      <a:pt x="2450" y="237"/>
                      <a:pt x="2474" y="238"/>
                      <a:pt x="2496" y="239"/>
                    </a:cubicBezTo>
                    <a:cubicBezTo>
                      <a:pt x="3463" y="239"/>
                      <a:pt x="4489" y="969"/>
                      <a:pt x="5054" y="1746"/>
                    </a:cubicBezTo>
                    <a:lnTo>
                      <a:pt x="5054" y="1746"/>
                    </a:lnTo>
                    <a:cubicBezTo>
                      <a:pt x="5044" y="1740"/>
                      <a:pt x="5032" y="1736"/>
                      <a:pt x="5020" y="1736"/>
                    </a:cubicBezTo>
                    <a:cubicBezTo>
                      <a:pt x="5012" y="1736"/>
                      <a:pt x="5005" y="1738"/>
                      <a:pt x="4997" y="1740"/>
                    </a:cubicBezTo>
                    <a:cubicBezTo>
                      <a:pt x="4435" y="1934"/>
                      <a:pt x="3603" y="2109"/>
                      <a:pt x="2811" y="2109"/>
                    </a:cubicBezTo>
                    <a:cubicBezTo>
                      <a:pt x="2100" y="2109"/>
                      <a:pt x="1420" y="1968"/>
                      <a:pt x="995" y="1573"/>
                    </a:cubicBezTo>
                    <a:cubicBezTo>
                      <a:pt x="0" y="643"/>
                      <a:pt x="1782" y="237"/>
                      <a:pt x="2425" y="237"/>
                    </a:cubicBezTo>
                    <a:close/>
                    <a:moveTo>
                      <a:pt x="2335" y="1"/>
                    </a:moveTo>
                    <a:cubicBezTo>
                      <a:pt x="1748" y="1"/>
                      <a:pt x="716" y="169"/>
                      <a:pt x="594" y="806"/>
                    </a:cubicBezTo>
                    <a:cubicBezTo>
                      <a:pt x="347" y="1947"/>
                      <a:pt x="1509" y="2264"/>
                      <a:pt x="2733" y="2264"/>
                    </a:cubicBezTo>
                    <a:cubicBezTo>
                      <a:pt x="3656" y="2264"/>
                      <a:pt x="4615" y="2084"/>
                      <a:pt x="5031" y="1940"/>
                    </a:cubicBezTo>
                    <a:cubicBezTo>
                      <a:pt x="5099" y="1923"/>
                      <a:pt x="5115" y="1862"/>
                      <a:pt x="5101" y="1812"/>
                    </a:cubicBezTo>
                    <a:lnTo>
                      <a:pt x="5101" y="1812"/>
                    </a:lnTo>
                    <a:cubicBezTo>
                      <a:pt x="5123" y="1843"/>
                      <a:pt x="5144" y="1875"/>
                      <a:pt x="5164" y="1907"/>
                    </a:cubicBezTo>
                    <a:cubicBezTo>
                      <a:pt x="5184" y="1936"/>
                      <a:pt x="5215" y="1948"/>
                      <a:pt x="5247" y="1948"/>
                    </a:cubicBezTo>
                    <a:cubicBezTo>
                      <a:pt x="5325" y="1948"/>
                      <a:pt x="5411" y="1878"/>
                      <a:pt x="5364" y="1807"/>
                    </a:cubicBezTo>
                    <a:cubicBezTo>
                      <a:pt x="4697" y="806"/>
                      <a:pt x="3663" y="172"/>
                      <a:pt x="2496" y="6"/>
                    </a:cubicBezTo>
                    <a:cubicBezTo>
                      <a:pt x="2447" y="3"/>
                      <a:pt x="2394" y="1"/>
                      <a:pt x="233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9" name="Google Shape;4519;p29"/>
              <p:cNvSpPr/>
              <p:nvPr/>
            </p:nvSpPr>
            <p:spPr>
              <a:xfrm>
                <a:off x="8631923" y="3961692"/>
                <a:ext cx="96685" cy="200578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537" extrusionOk="0">
                    <a:moveTo>
                      <a:pt x="1693" y="248"/>
                    </a:moveTo>
                    <a:cubicBezTo>
                      <a:pt x="1695" y="253"/>
                      <a:pt x="1698" y="259"/>
                      <a:pt x="1701" y="265"/>
                    </a:cubicBezTo>
                    <a:cubicBezTo>
                      <a:pt x="2268" y="1733"/>
                      <a:pt x="2668" y="4068"/>
                      <a:pt x="1234" y="5169"/>
                    </a:cubicBezTo>
                    <a:cubicBezTo>
                      <a:pt x="1072" y="5292"/>
                      <a:pt x="936" y="5345"/>
                      <a:pt x="823" y="5345"/>
                    </a:cubicBezTo>
                    <a:cubicBezTo>
                      <a:pt x="172" y="5345"/>
                      <a:pt x="281" y="3565"/>
                      <a:pt x="367" y="3167"/>
                    </a:cubicBezTo>
                    <a:cubicBezTo>
                      <a:pt x="563" y="2088"/>
                      <a:pt x="1016" y="1073"/>
                      <a:pt x="1693" y="248"/>
                    </a:cubicBezTo>
                    <a:close/>
                    <a:moveTo>
                      <a:pt x="1655" y="1"/>
                    </a:moveTo>
                    <a:cubicBezTo>
                      <a:pt x="1635" y="1"/>
                      <a:pt x="1615" y="10"/>
                      <a:pt x="1601" y="32"/>
                    </a:cubicBezTo>
                    <a:cubicBezTo>
                      <a:pt x="734" y="1066"/>
                      <a:pt x="233" y="2333"/>
                      <a:pt x="66" y="3668"/>
                    </a:cubicBezTo>
                    <a:cubicBezTo>
                      <a:pt x="33" y="4096"/>
                      <a:pt x="1" y="5536"/>
                      <a:pt x="774" y="5536"/>
                    </a:cubicBezTo>
                    <a:cubicBezTo>
                      <a:pt x="782" y="5536"/>
                      <a:pt x="791" y="5536"/>
                      <a:pt x="800" y="5536"/>
                    </a:cubicBezTo>
                    <a:cubicBezTo>
                      <a:pt x="1434" y="5536"/>
                      <a:pt x="1934" y="4802"/>
                      <a:pt x="2168" y="4268"/>
                    </a:cubicBezTo>
                    <a:cubicBezTo>
                      <a:pt x="2668" y="3001"/>
                      <a:pt x="2368" y="1433"/>
                      <a:pt x="1901" y="199"/>
                    </a:cubicBezTo>
                    <a:cubicBezTo>
                      <a:pt x="1875" y="159"/>
                      <a:pt x="1828" y="140"/>
                      <a:pt x="1784" y="140"/>
                    </a:cubicBezTo>
                    <a:cubicBezTo>
                      <a:pt x="1778" y="140"/>
                      <a:pt x="1771" y="141"/>
                      <a:pt x="1764" y="142"/>
                    </a:cubicBezTo>
                    <a:lnTo>
                      <a:pt x="1764" y="142"/>
                    </a:lnTo>
                    <a:cubicBezTo>
                      <a:pt x="1775" y="73"/>
                      <a:pt x="1711" y="1"/>
                      <a:pt x="165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0" name="Google Shape;4520;p29"/>
              <p:cNvSpPr/>
              <p:nvPr/>
            </p:nvSpPr>
            <p:spPr>
              <a:xfrm>
                <a:off x="8418013" y="4009473"/>
                <a:ext cx="167432" cy="90961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2511" extrusionOk="0">
                    <a:moveTo>
                      <a:pt x="2038" y="197"/>
                    </a:moveTo>
                    <a:cubicBezTo>
                      <a:pt x="2856" y="197"/>
                      <a:pt x="3680" y="767"/>
                      <a:pt x="4310" y="1244"/>
                    </a:cubicBezTo>
                    <a:lnTo>
                      <a:pt x="4310" y="1244"/>
                    </a:lnTo>
                    <a:cubicBezTo>
                      <a:pt x="4308" y="1245"/>
                      <a:pt x="4306" y="1246"/>
                      <a:pt x="4304" y="1248"/>
                    </a:cubicBezTo>
                    <a:cubicBezTo>
                      <a:pt x="3393" y="1646"/>
                      <a:pt x="2409" y="2312"/>
                      <a:pt x="1414" y="2312"/>
                    </a:cubicBezTo>
                    <a:cubicBezTo>
                      <a:pt x="1243" y="2312"/>
                      <a:pt x="1072" y="2293"/>
                      <a:pt x="901" y="2249"/>
                    </a:cubicBezTo>
                    <a:cubicBezTo>
                      <a:pt x="134" y="2082"/>
                      <a:pt x="167" y="1248"/>
                      <a:pt x="568" y="781"/>
                    </a:cubicBezTo>
                    <a:cubicBezTo>
                      <a:pt x="901" y="447"/>
                      <a:pt x="1335" y="247"/>
                      <a:pt x="1802" y="214"/>
                    </a:cubicBezTo>
                    <a:cubicBezTo>
                      <a:pt x="1881" y="203"/>
                      <a:pt x="1959" y="197"/>
                      <a:pt x="2038" y="197"/>
                    </a:cubicBezTo>
                    <a:close/>
                    <a:moveTo>
                      <a:pt x="1882" y="1"/>
                    </a:moveTo>
                    <a:cubicBezTo>
                      <a:pt x="1733" y="1"/>
                      <a:pt x="1584" y="15"/>
                      <a:pt x="1435" y="47"/>
                    </a:cubicBezTo>
                    <a:cubicBezTo>
                      <a:pt x="734" y="214"/>
                      <a:pt x="1" y="848"/>
                      <a:pt x="34" y="1615"/>
                    </a:cubicBezTo>
                    <a:cubicBezTo>
                      <a:pt x="89" y="2297"/>
                      <a:pt x="791" y="2511"/>
                      <a:pt x="1374" y="2511"/>
                    </a:cubicBezTo>
                    <a:cubicBezTo>
                      <a:pt x="1503" y="2511"/>
                      <a:pt x="1626" y="2500"/>
                      <a:pt x="1735" y="2482"/>
                    </a:cubicBezTo>
                    <a:cubicBezTo>
                      <a:pt x="2702" y="2349"/>
                      <a:pt x="3536" y="1815"/>
                      <a:pt x="4404" y="1415"/>
                    </a:cubicBezTo>
                    <a:cubicBezTo>
                      <a:pt x="4442" y="1402"/>
                      <a:pt x="4451" y="1365"/>
                      <a:pt x="4442" y="1328"/>
                    </a:cubicBezTo>
                    <a:lnTo>
                      <a:pt x="4442" y="1328"/>
                    </a:lnTo>
                    <a:cubicBezTo>
                      <a:pt x="4450" y="1329"/>
                      <a:pt x="4457" y="1330"/>
                      <a:pt x="4464" y="1330"/>
                    </a:cubicBezTo>
                    <a:cubicBezTo>
                      <a:pt x="4564" y="1330"/>
                      <a:pt x="4621" y="1199"/>
                      <a:pt x="4537" y="1114"/>
                    </a:cubicBezTo>
                    <a:cubicBezTo>
                      <a:pt x="3787" y="595"/>
                      <a:pt x="2837" y="1"/>
                      <a:pt x="188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1" name="Google Shape;4521;p29"/>
              <p:cNvSpPr/>
              <p:nvPr/>
            </p:nvSpPr>
            <p:spPr>
              <a:xfrm>
                <a:off x="8415586" y="4175421"/>
                <a:ext cx="88244" cy="162324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481" extrusionOk="0">
                    <a:moveTo>
                      <a:pt x="1272" y="384"/>
                    </a:moveTo>
                    <a:cubicBezTo>
                      <a:pt x="1777" y="960"/>
                      <a:pt x="2112" y="1688"/>
                      <a:pt x="2202" y="2471"/>
                    </a:cubicBezTo>
                    <a:cubicBezTo>
                      <a:pt x="2261" y="2967"/>
                      <a:pt x="2243" y="4256"/>
                      <a:pt x="1588" y="4256"/>
                    </a:cubicBezTo>
                    <a:cubicBezTo>
                      <a:pt x="1495" y="4256"/>
                      <a:pt x="1389" y="4230"/>
                      <a:pt x="1268" y="4172"/>
                    </a:cubicBezTo>
                    <a:cubicBezTo>
                      <a:pt x="1" y="3572"/>
                      <a:pt x="935" y="1304"/>
                      <a:pt x="1268" y="403"/>
                    </a:cubicBezTo>
                    <a:cubicBezTo>
                      <a:pt x="1270" y="396"/>
                      <a:pt x="1271" y="390"/>
                      <a:pt x="1272" y="384"/>
                    </a:cubicBezTo>
                    <a:close/>
                    <a:moveTo>
                      <a:pt x="1157" y="1"/>
                    </a:moveTo>
                    <a:cubicBezTo>
                      <a:pt x="1081" y="1"/>
                      <a:pt x="1018" y="94"/>
                      <a:pt x="1068" y="169"/>
                    </a:cubicBezTo>
                    <a:lnTo>
                      <a:pt x="1102" y="203"/>
                    </a:lnTo>
                    <a:cubicBezTo>
                      <a:pt x="1122" y="223"/>
                      <a:pt x="1141" y="243"/>
                      <a:pt x="1161" y="264"/>
                    </a:cubicBezTo>
                    <a:lnTo>
                      <a:pt x="1161" y="264"/>
                    </a:lnTo>
                    <a:cubicBezTo>
                      <a:pt x="1160" y="263"/>
                      <a:pt x="1158" y="263"/>
                      <a:pt x="1157" y="263"/>
                    </a:cubicBezTo>
                    <a:cubicBezTo>
                      <a:pt x="1118" y="263"/>
                      <a:pt x="1081" y="285"/>
                      <a:pt x="1068" y="336"/>
                    </a:cubicBezTo>
                    <a:cubicBezTo>
                      <a:pt x="668" y="1203"/>
                      <a:pt x="468" y="2104"/>
                      <a:pt x="434" y="3038"/>
                    </a:cubicBezTo>
                    <a:cubicBezTo>
                      <a:pt x="434" y="3670"/>
                      <a:pt x="883" y="4480"/>
                      <a:pt x="1581" y="4480"/>
                    </a:cubicBezTo>
                    <a:cubicBezTo>
                      <a:pt x="1621" y="4480"/>
                      <a:pt x="1661" y="4478"/>
                      <a:pt x="1702" y="4472"/>
                    </a:cubicBezTo>
                    <a:cubicBezTo>
                      <a:pt x="2336" y="4406"/>
                      <a:pt x="2369" y="3405"/>
                      <a:pt x="2403" y="2938"/>
                    </a:cubicBezTo>
                    <a:cubicBezTo>
                      <a:pt x="2436" y="1804"/>
                      <a:pt x="1936" y="903"/>
                      <a:pt x="1235" y="36"/>
                    </a:cubicBezTo>
                    <a:cubicBezTo>
                      <a:pt x="1210" y="11"/>
                      <a:pt x="1183" y="1"/>
                      <a:pt x="115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2" name="Google Shape;4522;p29"/>
              <p:cNvSpPr/>
              <p:nvPr/>
            </p:nvSpPr>
            <p:spPr>
              <a:xfrm>
                <a:off x="8231925" y="4274461"/>
                <a:ext cx="154717" cy="176198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864" extrusionOk="0">
                    <a:moveTo>
                      <a:pt x="3516" y="1"/>
                    </a:moveTo>
                    <a:cubicBezTo>
                      <a:pt x="2293" y="1"/>
                      <a:pt x="1149" y="972"/>
                      <a:pt x="568" y="2005"/>
                    </a:cubicBezTo>
                    <a:cubicBezTo>
                      <a:pt x="1" y="2939"/>
                      <a:pt x="134" y="4274"/>
                      <a:pt x="1268" y="4774"/>
                    </a:cubicBezTo>
                    <a:cubicBezTo>
                      <a:pt x="1402" y="4836"/>
                      <a:pt x="1535" y="4864"/>
                      <a:pt x="1665" y="4864"/>
                    </a:cubicBezTo>
                    <a:cubicBezTo>
                      <a:pt x="2374" y="4864"/>
                      <a:pt x="2998" y="4042"/>
                      <a:pt x="3336" y="3506"/>
                    </a:cubicBezTo>
                    <a:cubicBezTo>
                      <a:pt x="3870" y="2606"/>
                      <a:pt x="4270" y="1238"/>
                      <a:pt x="3803" y="237"/>
                    </a:cubicBezTo>
                    <a:cubicBezTo>
                      <a:pt x="3784" y="209"/>
                      <a:pt x="3757" y="197"/>
                      <a:pt x="3730" y="197"/>
                    </a:cubicBezTo>
                    <a:cubicBezTo>
                      <a:pt x="3661" y="197"/>
                      <a:pt x="3589" y="275"/>
                      <a:pt x="3636" y="371"/>
                    </a:cubicBezTo>
                    <a:lnTo>
                      <a:pt x="3603" y="371"/>
                    </a:lnTo>
                    <a:cubicBezTo>
                      <a:pt x="4204" y="1605"/>
                      <a:pt x="3236" y="4540"/>
                      <a:pt x="1635" y="4641"/>
                    </a:cubicBezTo>
                    <a:cubicBezTo>
                      <a:pt x="1620" y="4641"/>
                      <a:pt x="1605" y="4642"/>
                      <a:pt x="1590" y="4642"/>
                    </a:cubicBezTo>
                    <a:cubicBezTo>
                      <a:pt x="1079" y="4642"/>
                      <a:pt x="696" y="4095"/>
                      <a:pt x="534" y="3673"/>
                    </a:cubicBezTo>
                    <a:cubicBezTo>
                      <a:pt x="301" y="3073"/>
                      <a:pt x="534" y="2439"/>
                      <a:pt x="834" y="1939"/>
                    </a:cubicBezTo>
                    <a:cubicBezTo>
                      <a:pt x="1349" y="1039"/>
                      <a:pt x="2452" y="200"/>
                      <a:pt x="3516" y="200"/>
                    </a:cubicBezTo>
                    <a:cubicBezTo>
                      <a:pt x="3556" y="200"/>
                      <a:pt x="3596" y="202"/>
                      <a:pt x="3636" y="204"/>
                    </a:cubicBezTo>
                    <a:cubicBezTo>
                      <a:pt x="3770" y="204"/>
                      <a:pt x="3770" y="4"/>
                      <a:pt x="3636" y="4"/>
                    </a:cubicBezTo>
                    <a:cubicBezTo>
                      <a:pt x="3596" y="2"/>
                      <a:pt x="3556" y="1"/>
                      <a:pt x="35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23" name="Google Shape;4523;p29"/>
            <p:cNvGrpSpPr/>
            <p:nvPr/>
          </p:nvGrpSpPr>
          <p:grpSpPr>
            <a:xfrm rot="2700000" flipH="1">
              <a:off x="8159393" y="4829632"/>
              <a:ext cx="408102" cy="405131"/>
              <a:chOff x="233409" y="90004"/>
              <a:chExt cx="408106" cy="405134"/>
            </a:xfrm>
          </p:grpSpPr>
          <p:sp>
            <p:nvSpPr>
              <p:cNvPr id="4524" name="Google Shape;4524;p29"/>
              <p:cNvSpPr/>
              <p:nvPr/>
            </p:nvSpPr>
            <p:spPr>
              <a:xfrm rot="7807411">
                <a:off x="246987" y="202898"/>
                <a:ext cx="343996" cy="19547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5396" extrusionOk="0">
                    <a:moveTo>
                      <a:pt x="162" y="0"/>
                    </a:moveTo>
                    <a:cubicBezTo>
                      <a:pt x="84" y="0"/>
                      <a:pt x="0" y="86"/>
                      <a:pt x="47" y="156"/>
                    </a:cubicBezTo>
                    <a:cubicBezTo>
                      <a:pt x="748" y="1491"/>
                      <a:pt x="1515" y="2692"/>
                      <a:pt x="2949" y="3292"/>
                    </a:cubicBezTo>
                    <a:cubicBezTo>
                      <a:pt x="3916" y="3692"/>
                      <a:pt x="5051" y="3692"/>
                      <a:pt x="6018" y="3892"/>
                    </a:cubicBezTo>
                    <a:cubicBezTo>
                      <a:pt x="7219" y="4093"/>
                      <a:pt x="8353" y="4593"/>
                      <a:pt x="9254" y="5360"/>
                    </a:cubicBezTo>
                    <a:cubicBezTo>
                      <a:pt x="9279" y="5385"/>
                      <a:pt x="9308" y="5396"/>
                      <a:pt x="9336" y="5396"/>
                    </a:cubicBezTo>
                    <a:cubicBezTo>
                      <a:pt x="9420" y="5396"/>
                      <a:pt x="9495" y="5302"/>
                      <a:pt x="9420" y="5227"/>
                    </a:cubicBezTo>
                    <a:cubicBezTo>
                      <a:pt x="7919" y="3993"/>
                      <a:pt x="6185" y="3659"/>
                      <a:pt x="4317" y="3392"/>
                    </a:cubicBezTo>
                    <a:cubicBezTo>
                      <a:pt x="2249" y="3125"/>
                      <a:pt x="1181" y="1791"/>
                      <a:pt x="247" y="56"/>
                    </a:cubicBezTo>
                    <a:cubicBezTo>
                      <a:pt x="227" y="16"/>
                      <a:pt x="195" y="0"/>
                      <a:pt x="16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5" name="Google Shape;4525;p29"/>
              <p:cNvSpPr/>
              <p:nvPr/>
            </p:nvSpPr>
            <p:spPr>
              <a:xfrm rot="7807411">
                <a:off x="420325" y="157602"/>
                <a:ext cx="203877" cy="140084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867" extrusionOk="0">
                    <a:moveTo>
                      <a:pt x="5492" y="1"/>
                    </a:moveTo>
                    <a:cubicBezTo>
                      <a:pt x="5456" y="1"/>
                      <a:pt x="5427" y="22"/>
                      <a:pt x="5427" y="73"/>
                    </a:cubicBezTo>
                    <a:cubicBezTo>
                      <a:pt x="5227" y="1341"/>
                      <a:pt x="4927" y="2475"/>
                      <a:pt x="3759" y="3142"/>
                    </a:cubicBezTo>
                    <a:cubicBezTo>
                      <a:pt x="3055" y="3494"/>
                      <a:pt x="2299" y="3666"/>
                      <a:pt x="1540" y="3666"/>
                    </a:cubicBezTo>
                    <a:cubicBezTo>
                      <a:pt x="1077" y="3666"/>
                      <a:pt x="612" y="3602"/>
                      <a:pt x="157" y="3476"/>
                    </a:cubicBezTo>
                    <a:cubicBezTo>
                      <a:pt x="149" y="3473"/>
                      <a:pt x="142" y="3472"/>
                      <a:pt x="134" y="3472"/>
                    </a:cubicBezTo>
                    <a:cubicBezTo>
                      <a:pt x="48" y="3472"/>
                      <a:pt x="0" y="3645"/>
                      <a:pt x="123" y="3676"/>
                    </a:cubicBezTo>
                    <a:cubicBezTo>
                      <a:pt x="591" y="3802"/>
                      <a:pt x="1074" y="3866"/>
                      <a:pt x="1556" y="3866"/>
                    </a:cubicBezTo>
                    <a:cubicBezTo>
                      <a:pt x="2345" y="3866"/>
                      <a:pt x="3134" y="3694"/>
                      <a:pt x="3859" y="3342"/>
                    </a:cubicBezTo>
                    <a:cubicBezTo>
                      <a:pt x="5127" y="2742"/>
                      <a:pt x="5427" y="1374"/>
                      <a:pt x="5627" y="140"/>
                    </a:cubicBezTo>
                    <a:cubicBezTo>
                      <a:pt x="5627" y="58"/>
                      <a:pt x="5551" y="1"/>
                      <a:pt x="54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6" name="Google Shape;4526;p29"/>
              <p:cNvSpPr/>
              <p:nvPr/>
            </p:nvSpPr>
            <p:spPr>
              <a:xfrm rot="7807411">
                <a:off x="507243" y="205308"/>
                <a:ext cx="10904" cy="12599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478" extrusionOk="0">
                    <a:moveTo>
                      <a:pt x="134" y="0"/>
                    </a:moveTo>
                    <a:cubicBezTo>
                      <a:pt x="84" y="0"/>
                      <a:pt x="34" y="33"/>
                      <a:pt x="34" y="100"/>
                    </a:cubicBezTo>
                    <a:cubicBezTo>
                      <a:pt x="1" y="1201"/>
                      <a:pt x="67" y="2302"/>
                      <a:pt x="101" y="3402"/>
                    </a:cubicBezTo>
                    <a:cubicBezTo>
                      <a:pt x="101" y="3452"/>
                      <a:pt x="142" y="3477"/>
                      <a:pt x="188" y="3477"/>
                    </a:cubicBezTo>
                    <a:cubicBezTo>
                      <a:pt x="234" y="3477"/>
                      <a:pt x="284" y="3452"/>
                      <a:pt x="301" y="3402"/>
                    </a:cubicBezTo>
                    <a:cubicBezTo>
                      <a:pt x="301" y="2302"/>
                      <a:pt x="201" y="1201"/>
                      <a:pt x="234" y="100"/>
                    </a:cubicBezTo>
                    <a:cubicBezTo>
                      <a:pt x="234" y="33"/>
                      <a:pt x="184" y="0"/>
                      <a:pt x="13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7" name="Google Shape;4527;p29"/>
              <p:cNvSpPr/>
              <p:nvPr/>
            </p:nvSpPr>
            <p:spPr>
              <a:xfrm rot="7807411">
                <a:off x="459446" y="175597"/>
                <a:ext cx="124362" cy="50571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1396" extrusionOk="0">
                    <a:moveTo>
                      <a:pt x="164" y="1"/>
                    </a:moveTo>
                    <a:cubicBezTo>
                      <a:pt x="77" y="1"/>
                      <a:pt x="1" y="132"/>
                      <a:pt x="113" y="216"/>
                    </a:cubicBezTo>
                    <a:cubicBezTo>
                      <a:pt x="1014" y="883"/>
                      <a:pt x="2181" y="1050"/>
                      <a:pt x="3249" y="1384"/>
                    </a:cubicBezTo>
                    <a:cubicBezTo>
                      <a:pt x="3265" y="1392"/>
                      <a:pt x="3281" y="1396"/>
                      <a:pt x="3295" y="1396"/>
                    </a:cubicBezTo>
                    <a:cubicBezTo>
                      <a:pt x="3396" y="1396"/>
                      <a:pt x="3432" y="1213"/>
                      <a:pt x="3315" y="1184"/>
                    </a:cubicBezTo>
                    <a:cubicBezTo>
                      <a:pt x="2281" y="850"/>
                      <a:pt x="1114" y="683"/>
                      <a:pt x="213" y="16"/>
                    </a:cubicBezTo>
                    <a:cubicBezTo>
                      <a:pt x="197" y="6"/>
                      <a:pt x="180" y="1"/>
                      <a:pt x="16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8" name="Google Shape;4528;p29"/>
              <p:cNvSpPr/>
              <p:nvPr/>
            </p:nvSpPr>
            <p:spPr>
              <a:xfrm rot="7807411">
                <a:off x="577433" y="226308"/>
                <a:ext cx="41116" cy="30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34" extrusionOk="0">
                    <a:moveTo>
                      <a:pt x="568" y="0"/>
                    </a:moveTo>
                    <a:cubicBezTo>
                      <a:pt x="1" y="0"/>
                      <a:pt x="1" y="834"/>
                      <a:pt x="568" y="834"/>
                    </a:cubicBezTo>
                    <a:cubicBezTo>
                      <a:pt x="1135" y="834"/>
                      <a:pt x="1135" y="0"/>
                      <a:pt x="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9" name="Google Shape;4529;p29"/>
              <p:cNvSpPr/>
              <p:nvPr/>
            </p:nvSpPr>
            <p:spPr>
              <a:xfrm rot="7807411">
                <a:off x="538149" y="290914"/>
                <a:ext cx="42347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835" extrusionOk="0">
                    <a:moveTo>
                      <a:pt x="568" y="0"/>
                    </a:moveTo>
                    <a:cubicBezTo>
                      <a:pt x="1" y="0"/>
                      <a:pt x="1" y="834"/>
                      <a:pt x="568" y="834"/>
                    </a:cubicBezTo>
                    <a:lnTo>
                      <a:pt x="634" y="834"/>
                    </a:lnTo>
                    <a:cubicBezTo>
                      <a:pt x="1168" y="834"/>
                      <a:pt x="1168" y="0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0" name="Google Shape;4530;p29"/>
              <p:cNvSpPr/>
              <p:nvPr/>
            </p:nvSpPr>
            <p:spPr>
              <a:xfrm rot="7807411">
                <a:off x="501282" y="329396"/>
                <a:ext cx="30248" cy="3263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901" extrusionOk="0">
                    <a:moveTo>
                      <a:pt x="401" y="0"/>
                    </a:moveTo>
                    <a:cubicBezTo>
                      <a:pt x="167" y="0"/>
                      <a:pt x="1" y="200"/>
                      <a:pt x="1" y="434"/>
                    </a:cubicBezTo>
                    <a:lnTo>
                      <a:pt x="1" y="501"/>
                    </a:lnTo>
                    <a:cubicBezTo>
                      <a:pt x="1" y="767"/>
                      <a:pt x="209" y="901"/>
                      <a:pt x="417" y="901"/>
                    </a:cubicBezTo>
                    <a:cubicBezTo>
                      <a:pt x="626" y="901"/>
                      <a:pt x="834" y="767"/>
                      <a:pt x="834" y="501"/>
                    </a:cubicBezTo>
                    <a:lnTo>
                      <a:pt x="834" y="434"/>
                    </a:lnTo>
                    <a:cubicBezTo>
                      <a:pt x="834" y="200"/>
                      <a:pt x="634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1" name="Google Shape;4531;p29"/>
              <p:cNvSpPr/>
              <p:nvPr/>
            </p:nvSpPr>
            <p:spPr>
              <a:xfrm rot="7807411">
                <a:off x="558587" y="149883"/>
                <a:ext cx="30248" cy="36298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02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lnTo>
                      <a:pt x="0" y="601"/>
                    </a:lnTo>
                    <a:cubicBezTo>
                      <a:pt x="0" y="868"/>
                      <a:pt x="209" y="1001"/>
                      <a:pt x="417" y="1001"/>
                    </a:cubicBezTo>
                    <a:cubicBezTo>
                      <a:pt x="626" y="1001"/>
                      <a:pt x="834" y="868"/>
                      <a:pt x="834" y="601"/>
                    </a:cubicBezTo>
                    <a:lnTo>
                      <a:pt x="834" y="434"/>
                    </a:lnTo>
                    <a:cubicBezTo>
                      <a:pt x="834" y="201"/>
                      <a:pt x="634" y="1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2" name="Google Shape;4532;p29"/>
              <p:cNvSpPr/>
              <p:nvPr/>
            </p:nvSpPr>
            <p:spPr>
              <a:xfrm rot="7807411">
                <a:off x="516086" y="100346"/>
                <a:ext cx="41116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35" extrusionOk="0">
                    <a:moveTo>
                      <a:pt x="567" y="1"/>
                    </a:moveTo>
                    <a:cubicBezTo>
                      <a:pt x="0" y="1"/>
                      <a:pt x="0" y="835"/>
                      <a:pt x="567" y="835"/>
                    </a:cubicBezTo>
                    <a:cubicBezTo>
                      <a:pt x="1134" y="835"/>
                      <a:pt x="1134" y="1"/>
                      <a:pt x="5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533" name="Google Shape;4533;p29"/>
          <p:cNvGrpSpPr/>
          <p:nvPr/>
        </p:nvGrpSpPr>
        <p:grpSpPr>
          <a:xfrm rot="456874" flipH="1">
            <a:off x="-121019" y="644307"/>
            <a:ext cx="666549" cy="473785"/>
            <a:chOff x="8213498" y="948701"/>
            <a:chExt cx="611658" cy="434768"/>
          </a:xfrm>
        </p:grpSpPr>
        <p:sp>
          <p:nvSpPr>
            <p:cNvPr id="4534" name="Google Shape;4534;p29"/>
            <p:cNvSpPr/>
            <p:nvPr/>
          </p:nvSpPr>
          <p:spPr>
            <a:xfrm>
              <a:off x="8325080" y="948701"/>
              <a:ext cx="500076" cy="422904"/>
            </a:xfrm>
            <a:custGeom>
              <a:avLst/>
              <a:gdLst/>
              <a:ahLst/>
              <a:cxnLst/>
              <a:rect l="l" t="t" r="r" b="b"/>
              <a:pathLst>
                <a:path w="13284" h="11234" extrusionOk="0">
                  <a:moveTo>
                    <a:pt x="11824" y="0"/>
                  </a:moveTo>
                  <a:cubicBezTo>
                    <a:pt x="9312" y="0"/>
                    <a:pt x="6711" y="1595"/>
                    <a:pt x="4823" y="2976"/>
                  </a:cubicBezTo>
                  <a:cubicBezTo>
                    <a:pt x="3555" y="3910"/>
                    <a:pt x="2521" y="5144"/>
                    <a:pt x="1821" y="6545"/>
                  </a:cubicBezTo>
                  <a:cubicBezTo>
                    <a:pt x="1054" y="7979"/>
                    <a:pt x="453" y="9514"/>
                    <a:pt x="20" y="11115"/>
                  </a:cubicBezTo>
                  <a:cubicBezTo>
                    <a:pt x="1" y="11190"/>
                    <a:pt x="56" y="11233"/>
                    <a:pt x="113" y="11233"/>
                  </a:cubicBezTo>
                  <a:cubicBezTo>
                    <a:pt x="158" y="11233"/>
                    <a:pt x="205" y="11207"/>
                    <a:pt x="220" y="11148"/>
                  </a:cubicBezTo>
                  <a:cubicBezTo>
                    <a:pt x="620" y="9680"/>
                    <a:pt x="1187" y="8246"/>
                    <a:pt x="1888" y="6878"/>
                  </a:cubicBezTo>
                  <a:cubicBezTo>
                    <a:pt x="2555" y="5411"/>
                    <a:pt x="3589" y="4110"/>
                    <a:pt x="4890" y="3142"/>
                  </a:cubicBezTo>
                  <a:cubicBezTo>
                    <a:pt x="6756" y="1785"/>
                    <a:pt x="9366" y="211"/>
                    <a:pt x="11825" y="211"/>
                  </a:cubicBezTo>
                  <a:cubicBezTo>
                    <a:pt x="12266" y="211"/>
                    <a:pt x="12703" y="262"/>
                    <a:pt x="13129" y="374"/>
                  </a:cubicBezTo>
                  <a:cubicBezTo>
                    <a:pt x="13138" y="377"/>
                    <a:pt x="13147" y="378"/>
                    <a:pt x="13155" y="378"/>
                  </a:cubicBezTo>
                  <a:cubicBezTo>
                    <a:pt x="13239" y="378"/>
                    <a:pt x="13284" y="234"/>
                    <a:pt x="13162" y="174"/>
                  </a:cubicBezTo>
                  <a:lnTo>
                    <a:pt x="13196" y="174"/>
                  </a:lnTo>
                  <a:cubicBezTo>
                    <a:pt x="12745" y="54"/>
                    <a:pt x="12286" y="0"/>
                    <a:pt x="1182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29"/>
            <p:cNvSpPr/>
            <p:nvPr/>
          </p:nvSpPr>
          <p:spPr>
            <a:xfrm>
              <a:off x="8224453" y="1205331"/>
              <a:ext cx="275448" cy="99232"/>
            </a:xfrm>
            <a:custGeom>
              <a:avLst/>
              <a:gdLst/>
              <a:ahLst/>
              <a:cxnLst/>
              <a:rect l="l" t="t" r="r" b="b"/>
              <a:pathLst>
                <a:path w="7317" h="2636" extrusionOk="0">
                  <a:moveTo>
                    <a:pt x="3649" y="0"/>
                  </a:moveTo>
                  <a:cubicBezTo>
                    <a:pt x="2417" y="0"/>
                    <a:pt x="1336" y="666"/>
                    <a:pt x="124" y="962"/>
                  </a:cubicBezTo>
                  <a:cubicBezTo>
                    <a:pt x="1" y="993"/>
                    <a:pt x="20" y="1166"/>
                    <a:pt x="155" y="1166"/>
                  </a:cubicBezTo>
                  <a:cubicBezTo>
                    <a:pt x="166" y="1166"/>
                    <a:pt x="178" y="1165"/>
                    <a:pt x="191" y="1162"/>
                  </a:cubicBezTo>
                  <a:cubicBezTo>
                    <a:pt x="1365" y="898"/>
                    <a:pt x="2409" y="221"/>
                    <a:pt x="3598" y="221"/>
                  </a:cubicBezTo>
                  <a:cubicBezTo>
                    <a:pt x="3760" y="221"/>
                    <a:pt x="3925" y="233"/>
                    <a:pt x="4094" y="261"/>
                  </a:cubicBezTo>
                  <a:cubicBezTo>
                    <a:pt x="5395" y="428"/>
                    <a:pt x="6762" y="1229"/>
                    <a:pt x="7096" y="2563"/>
                  </a:cubicBezTo>
                  <a:cubicBezTo>
                    <a:pt x="7108" y="2614"/>
                    <a:pt x="7146" y="2636"/>
                    <a:pt x="7185" y="2636"/>
                  </a:cubicBezTo>
                  <a:cubicBezTo>
                    <a:pt x="7248" y="2636"/>
                    <a:pt x="7317" y="2579"/>
                    <a:pt x="7296" y="2496"/>
                  </a:cubicBezTo>
                  <a:cubicBezTo>
                    <a:pt x="6996" y="1195"/>
                    <a:pt x="5761" y="462"/>
                    <a:pt x="4561" y="128"/>
                  </a:cubicBezTo>
                  <a:cubicBezTo>
                    <a:pt x="4246" y="38"/>
                    <a:pt x="3943" y="0"/>
                    <a:pt x="364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29"/>
            <p:cNvSpPr/>
            <p:nvPr/>
          </p:nvSpPr>
          <p:spPr>
            <a:xfrm>
              <a:off x="8252235" y="1209284"/>
              <a:ext cx="140265" cy="119448"/>
            </a:xfrm>
            <a:custGeom>
              <a:avLst/>
              <a:gdLst/>
              <a:ahLst/>
              <a:cxnLst/>
              <a:rect l="l" t="t" r="r" b="b"/>
              <a:pathLst>
                <a:path w="3726" h="3173" extrusionOk="0">
                  <a:moveTo>
                    <a:pt x="3574" y="0"/>
                  </a:moveTo>
                  <a:cubicBezTo>
                    <a:pt x="3541" y="0"/>
                    <a:pt x="3509" y="16"/>
                    <a:pt x="3489" y="56"/>
                  </a:cubicBezTo>
                  <a:cubicBezTo>
                    <a:pt x="2555" y="1224"/>
                    <a:pt x="1388" y="2225"/>
                    <a:pt x="87" y="2958"/>
                  </a:cubicBezTo>
                  <a:cubicBezTo>
                    <a:pt x="1" y="3016"/>
                    <a:pt x="63" y="3172"/>
                    <a:pt x="145" y="3172"/>
                  </a:cubicBezTo>
                  <a:cubicBezTo>
                    <a:pt x="159" y="3172"/>
                    <a:pt x="173" y="3168"/>
                    <a:pt x="187" y="3159"/>
                  </a:cubicBezTo>
                  <a:lnTo>
                    <a:pt x="187" y="3125"/>
                  </a:lnTo>
                  <a:cubicBezTo>
                    <a:pt x="1521" y="2358"/>
                    <a:pt x="2722" y="1357"/>
                    <a:pt x="3656" y="156"/>
                  </a:cubicBezTo>
                  <a:cubicBezTo>
                    <a:pt x="3726" y="87"/>
                    <a:pt x="3649" y="0"/>
                    <a:pt x="357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29"/>
            <p:cNvSpPr/>
            <p:nvPr/>
          </p:nvSpPr>
          <p:spPr>
            <a:xfrm>
              <a:off x="8383129" y="1211467"/>
              <a:ext cx="65766" cy="141846"/>
            </a:xfrm>
            <a:custGeom>
              <a:avLst/>
              <a:gdLst/>
              <a:ahLst/>
              <a:cxnLst/>
              <a:rect l="l" t="t" r="r" b="b"/>
              <a:pathLst>
                <a:path w="1747" h="3768" extrusionOk="0">
                  <a:moveTo>
                    <a:pt x="173" y="1"/>
                  </a:moveTo>
                  <a:cubicBezTo>
                    <a:pt x="85" y="1"/>
                    <a:pt x="1" y="113"/>
                    <a:pt x="79" y="165"/>
                  </a:cubicBezTo>
                  <a:cubicBezTo>
                    <a:pt x="512" y="666"/>
                    <a:pt x="846" y="1233"/>
                    <a:pt x="1013" y="1833"/>
                  </a:cubicBezTo>
                  <a:cubicBezTo>
                    <a:pt x="1246" y="2433"/>
                    <a:pt x="1446" y="3034"/>
                    <a:pt x="1513" y="3668"/>
                  </a:cubicBezTo>
                  <a:cubicBezTo>
                    <a:pt x="1513" y="3734"/>
                    <a:pt x="1571" y="3768"/>
                    <a:pt x="1630" y="3768"/>
                  </a:cubicBezTo>
                  <a:cubicBezTo>
                    <a:pt x="1688" y="3768"/>
                    <a:pt x="1747" y="3734"/>
                    <a:pt x="1747" y="3668"/>
                  </a:cubicBezTo>
                  <a:cubicBezTo>
                    <a:pt x="1647" y="2967"/>
                    <a:pt x="1446" y="2267"/>
                    <a:pt x="1146" y="1633"/>
                  </a:cubicBezTo>
                  <a:cubicBezTo>
                    <a:pt x="979" y="1032"/>
                    <a:pt x="646" y="499"/>
                    <a:pt x="246" y="32"/>
                  </a:cubicBezTo>
                  <a:cubicBezTo>
                    <a:pt x="223" y="10"/>
                    <a:pt x="198" y="1"/>
                    <a:pt x="1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8" name="Google Shape;4538;p29"/>
            <p:cNvSpPr/>
            <p:nvPr/>
          </p:nvSpPr>
          <p:spPr>
            <a:xfrm>
              <a:off x="8213498" y="1235109"/>
              <a:ext cx="38774" cy="25448"/>
            </a:xfrm>
            <a:custGeom>
              <a:avLst/>
              <a:gdLst/>
              <a:ahLst/>
              <a:cxnLst/>
              <a:rect l="l" t="t" r="r" b="b"/>
              <a:pathLst>
                <a:path w="1030" h="676" extrusionOk="0">
                  <a:moveTo>
                    <a:pt x="424" y="0"/>
                  </a:moveTo>
                  <a:cubicBezTo>
                    <a:pt x="1" y="0"/>
                    <a:pt x="1" y="675"/>
                    <a:pt x="424" y="675"/>
                  </a:cubicBezTo>
                  <a:cubicBezTo>
                    <a:pt x="443" y="675"/>
                    <a:pt x="462" y="674"/>
                    <a:pt x="482" y="671"/>
                  </a:cubicBezTo>
                  <a:lnTo>
                    <a:pt x="549" y="671"/>
                  </a:lnTo>
                  <a:cubicBezTo>
                    <a:pt x="569" y="674"/>
                    <a:pt x="588" y="675"/>
                    <a:pt x="606" y="675"/>
                  </a:cubicBezTo>
                  <a:cubicBezTo>
                    <a:pt x="1030" y="675"/>
                    <a:pt x="1030" y="0"/>
                    <a:pt x="606" y="0"/>
                  </a:cubicBezTo>
                  <a:cubicBezTo>
                    <a:pt x="588" y="0"/>
                    <a:pt x="569" y="2"/>
                    <a:pt x="549" y="4"/>
                  </a:cubicBezTo>
                  <a:lnTo>
                    <a:pt x="482" y="4"/>
                  </a:lnTo>
                  <a:cubicBezTo>
                    <a:pt x="462" y="2"/>
                    <a:pt x="443" y="0"/>
                    <a:pt x="42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9" name="Google Shape;4539;p29"/>
            <p:cNvSpPr/>
            <p:nvPr/>
          </p:nvSpPr>
          <p:spPr>
            <a:xfrm>
              <a:off x="8250466" y="1313110"/>
              <a:ext cx="37683" cy="26389"/>
            </a:xfrm>
            <a:custGeom>
              <a:avLst/>
              <a:gdLst/>
              <a:ahLst/>
              <a:cxnLst/>
              <a:rect l="l" t="t" r="r" b="b"/>
              <a:pathLst>
                <a:path w="1001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lnTo>
                    <a:pt x="534" y="701"/>
                  </a:lnTo>
                  <a:cubicBezTo>
                    <a:pt x="1001" y="701"/>
                    <a:pt x="1001" y="0"/>
                    <a:pt x="5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29"/>
            <p:cNvSpPr/>
            <p:nvPr/>
          </p:nvSpPr>
          <p:spPr>
            <a:xfrm>
              <a:off x="8328317" y="1357043"/>
              <a:ext cx="28911" cy="26427"/>
            </a:xfrm>
            <a:custGeom>
              <a:avLst/>
              <a:gdLst/>
              <a:ahLst/>
              <a:cxnLst/>
              <a:rect l="l" t="t" r="r" b="b"/>
              <a:pathLst>
                <a:path w="768" h="702" extrusionOk="0">
                  <a:moveTo>
                    <a:pt x="367" y="1"/>
                  </a:moveTo>
                  <a:cubicBezTo>
                    <a:pt x="167" y="1"/>
                    <a:pt x="0" y="134"/>
                    <a:pt x="0" y="334"/>
                  </a:cubicBezTo>
                  <a:cubicBezTo>
                    <a:pt x="0" y="535"/>
                    <a:pt x="167" y="668"/>
                    <a:pt x="367" y="701"/>
                  </a:cubicBezTo>
                  <a:lnTo>
                    <a:pt x="434" y="701"/>
                  </a:lnTo>
                  <a:cubicBezTo>
                    <a:pt x="601" y="668"/>
                    <a:pt x="768" y="535"/>
                    <a:pt x="768" y="334"/>
                  </a:cubicBezTo>
                  <a:cubicBezTo>
                    <a:pt x="768" y="134"/>
                    <a:pt x="601" y="1"/>
                    <a:pt x="4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8442572" y="1340742"/>
              <a:ext cx="27669" cy="26389"/>
            </a:xfrm>
            <a:custGeom>
              <a:avLst/>
              <a:gdLst/>
              <a:ahLst/>
              <a:cxnLst/>
              <a:rect l="l" t="t" r="r" b="b"/>
              <a:pathLst>
                <a:path w="735" h="701" extrusionOk="0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34"/>
                    <a:pt x="134" y="701"/>
                    <a:pt x="334" y="701"/>
                  </a:cubicBezTo>
                  <a:lnTo>
                    <a:pt x="401" y="701"/>
                  </a:lnTo>
                  <a:cubicBezTo>
                    <a:pt x="601" y="701"/>
                    <a:pt x="735" y="534"/>
                    <a:pt x="735" y="334"/>
                  </a:cubicBezTo>
                  <a:cubicBezTo>
                    <a:pt x="735" y="167"/>
                    <a:pt x="601" y="0"/>
                    <a:pt x="4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8480255" y="1289243"/>
              <a:ext cx="38963" cy="26427"/>
            </a:xfrm>
            <a:custGeom>
              <a:avLst/>
              <a:gdLst/>
              <a:ahLst/>
              <a:cxnLst/>
              <a:rect l="l" t="t" r="r" b="b"/>
              <a:pathLst>
                <a:path w="10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lnTo>
                    <a:pt x="568" y="701"/>
                  </a:lnTo>
                  <a:cubicBezTo>
                    <a:pt x="1035" y="701"/>
                    <a:pt x="1035" y="1"/>
                    <a:pt x="5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3" name="Google Shape;4543;p29"/>
          <p:cNvGrpSpPr/>
          <p:nvPr/>
        </p:nvGrpSpPr>
        <p:grpSpPr>
          <a:xfrm flipH="1">
            <a:off x="84131" y="-85393"/>
            <a:ext cx="556428" cy="734885"/>
            <a:chOff x="8556864" y="319795"/>
            <a:chExt cx="705768" cy="1177197"/>
          </a:xfrm>
        </p:grpSpPr>
        <p:sp>
          <p:nvSpPr>
            <p:cNvPr id="4544" name="Google Shape;4544;p29"/>
            <p:cNvSpPr/>
            <p:nvPr/>
          </p:nvSpPr>
          <p:spPr>
            <a:xfrm>
              <a:off x="8556864" y="319795"/>
              <a:ext cx="705768" cy="1177197"/>
            </a:xfrm>
            <a:custGeom>
              <a:avLst/>
              <a:gdLst/>
              <a:ahLst/>
              <a:cxnLst/>
              <a:rect l="l" t="t" r="r" b="b"/>
              <a:pathLst>
                <a:path w="18748" h="31271" extrusionOk="0">
                  <a:moveTo>
                    <a:pt x="16979" y="1"/>
                  </a:moveTo>
                  <a:cubicBezTo>
                    <a:pt x="15278" y="1769"/>
                    <a:pt x="10208" y="5905"/>
                    <a:pt x="8540" y="7306"/>
                  </a:cubicBezTo>
                  <a:cubicBezTo>
                    <a:pt x="7072" y="8574"/>
                    <a:pt x="5671" y="9941"/>
                    <a:pt x="4370" y="11342"/>
                  </a:cubicBezTo>
                  <a:cubicBezTo>
                    <a:pt x="3570" y="12143"/>
                    <a:pt x="1902" y="13744"/>
                    <a:pt x="1735" y="14911"/>
                  </a:cubicBezTo>
                  <a:cubicBezTo>
                    <a:pt x="1468" y="16679"/>
                    <a:pt x="4403" y="16980"/>
                    <a:pt x="5638" y="17180"/>
                  </a:cubicBezTo>
                  <a:cubicBezTo>
                    <a:pt x="4470" y="18214"/>
                    <a:pt x="0" y="20182"/>
                    <a:pt x="1168" y="22383"/>
                  </a:cubicBezTo>
                  <a:cubicBezTo>
                    <a:pt x="1572" y="23124"/>
                    <a:pt x="2773" y="23363"/>
                    <a:pt x="4028" y="23363"/>
                  </a:cubicBezTo>
                  <a:cubicBezTo>
                    <a:pt x="5260" y="23363"/>
                    <a:pt x="6544" y="23132"/>
                    <a:pt x="7172" y="22917"/>
                  </a:cubicBezTo>
                  <a:lnTo>
                    <a:pt x="7172" y="22917"/>
                  </a:lnTo>
                  <a:cubicBezTo>
                    <a:pt x="6205" y="24151"/>
                    <a:pt x="2335" y="30890"/>
                    <a:pt x="5638" y="31257"/>
                  </a:cubicBezTo>
                  <a:cubicBezTo>
                    <a:pt x="5705" y="31266"/>
                    <a:pt x="5772" y="31270"/>
                    <a:pt x="5839" y="31270"/>
                  </a:cubicBezTo>
                  <a:cubicBezTo>
                    <a:pt x="8209" y="31270"/>
                    <a:pt x="10032" y="25639"/>
                    <a:pt x="10908" y="23985"/>
                  </a:cubicBezTo>
                  <a:cubicBezTo>
                    <a:pt x="11537" y="24834"/>
                    <a:pt x="12225" y="26809"/>
                    <a:pt x="13588" y="26809"/>
                  </a:cubicBezTo>
                  <a:cubicBezTo>
                    <a:pt x="13670" y="26809"/>
                    <a:pt x="13756" y="26802"/>
                    <a:pt x="13844" y="26787"/>
                  </a:cubicBezTo>
                  <a:cubicBezTo>
                    <a:pt x="15144" y="26553"/>
                    <a:pt x="15278" y="24118"/>
                    <a:pt x="15378" y="23117"/>
                  </a:cubicBezTo>
                  <a:cubicBezTo>
                    <a:pt x="15545" y="21716"/>
                    <a:pt x="15545" y="20282"/>
                    <a:pt x="15378" y="18881"/>
                  </a:cubicBezTo>
                  <a:cubicBezTo>
                    <a:pt x="15211" y="17747"/>
                    <a:pt x="14711" y="16513"/>
                    <a:pt x="14711" y="15345"/>
                  </a:cubicBezTo>
                  <a:lnTo>
                    <a:pt x="14711" y="15345"/>
                  </a:lnTo>
                  <a:cubicBezTo>
                    <a:pt x="15381" y="15900"/>
                    <a:pt x="16211" y="17159"/>
                    <a:pt x="17002" y="17159"/>
                  </a:cubicBezTo>
                  <a:cubicBezTo>
                    <a:pt x="17353" y="17159"/>
                    <a:pt x="17696" y="16912"/>
                    <a:pt x="18013" y="16246"/>
                  </a:cubicBezTo>
                  <a:cubicBezTo>
                    <a:pt x="18747" y="14845"/>
                    <a:pt x="17413" y="2302"/>
                    <a:pt x="16979" y="34"/>
                  </a:cubicBezTo>
                  <a:lnTo>
                    <a:pt x="16979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8794672" y="325780"/>
              <a:ext cx="415714" cy="1066671"/>
            </a:xfrm>
            <a:custGeom>
              <a:avLst/>
              <a:gdLst/>
              <a:ahLst/>
              <a:cxnLst/>
              <a:rect l="l" t="t" r="r" b="b"/>
              <a:pathLst>
                <a:path w="11043" h="28335" extrusionOk="0">
                  <a:moveTo>
                    <a:pt x="10878" y="0"/>
                  </a:moveTo>
                  <a:cubicBezTo>
                    <a:pt x="10846" y="0"/>
                    <a:pt x="10815" y="13"/>
                    <a:pt x="10796" y="42"/>
                  </a:cubicBezTo>
                  <a:lnTo>
                    <a:pt x="10829" y="42"/>
                  </a:lnTo>
                  <a:cubicBezTo>
                    <a:pt x="8527" y="4512"/>
                    <a:pt x="7493" y="9449"/>
                    <a:pt x="6025" y="14219"/>
                  </a:cubicBezTo>
                  <a:cubicBezTo>
                    <a:pt x="5225" y="16787"/>
                    <a:pt x="4258" y="19322"/>
                    <a:pt x="3157" y="21791"/>
                  </a:cubicBezTo>
                  <a:cubicBezTo>
                    <a:pt x="2223" y="23959"/>
                    <a:pt x="722" y="25927"/>
                    <a:pt x="21" y="28195"/>
                  </a:cubicBezTo>
                  <a:cubicBezTo>
                    <a:pt x="1" y="28278"/>
                    <a:pt x="69" y="28335"/>
                    <a:pt x="132" y="28335"/>
                  </a:cubicBezTo>
                  <a:cubicBezTo>
                    <a:pt x="172" y="28335"/>
                    <a:pt x="209" y="28313"/>
                    <a:pt x="221" y="28262"/>
                  </a:cubicBezTo>
                  <a:cubicBezTo>
                    <a:pt x="622" y="27128"/>
                    <a:pt x="1155" y="26027"/>
                    <a:pt x="1789" y="25026"/>
                  </a:cubicBezTo>
                  <a:cubicBezTo>
                    <a:pt x="2423" y="23926"/>
                    <a:pt x="2957" y="22758"/>
                    <a:pt x="3457" y="21624"/>
                  </a:cubicBezTo>
                  <a:cubicBezTo>
                    <a:pt x="4458" y="19322"/>
                    <a:pt x="5358" y="16954"/>
                    <a:pt x="6126" y="14552"/>
                  </a:cubicBezTo>
                  <a:cubicBezTo>
                    <a:pt x="7627" y="9716"/>
                    <a:pt x="8627" y="4712"/>
                    <a:pt x="10996" y="142"/>
                  </a:cubicBezTo>
                  <a:cubicBezTo>
                    <a:pt x="11043" y="71"/>
                    <a:pt x="10957" y="0"/>
                    <a:pt x="1087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8699127" y="959204"/>
              <a:ext cx="370803" cy="252899"/>
            </a:xfrm>
            <a:custGeom>
              <a:avLst/>
              <a:gdLst/>
              <a:ahLst/>
              <a:cxnLst/>
              <a:rect l="l" t="t" r="r" b="b"/>
              <a:pathLst>
                <a:path w="9850" h="6718" extrusionOk="0">
                  <a:moveTo>
                    <a:pt x="7760" y="0"/>
                  </a:moveTo>
                  <a:cubicBezTo>
                    <a:pt x="7738" y="0"/>
                    <a:pt x="7716" y="8"/>
                    <a:pt x="7696" y="28"/>
                  </a:cubicBezTo>
                  <a:cubicBezTo>
                    <a:pt x="6495" y="1095"/>
                    <a:pt x="5228" y="2063"/>
                    <a:pt x="3860" y="2863"/>
                  </a:cubicBezTo>
                  <a:cubicBezTo>
                    <a:pt x="2967" y="3429"/>
                    <a:pt x="1729" y="4340"/>
                    <a:pt x="596" y="4340"/>
                  </a:cubicBezTo>
                  <a:cubicBezTo>
                    <a:pt x="459" y="4340"/>
                    <a:pt x="324" y="4326"/>
                    <a:pt x="191" y="4298"/>
                  </a:cubicBezTo>
                  <a:cubicBezTo>
                    <a:pt x="181" y="4295"/>
                    <a:pt x="171" y="4294"/>
                    <a:pt x="161" y="4294"/>
                  </a:cubicBezTo>
                  <a:cubicBezTo>
                    <a:pt x="48" y="4294"/>
                    <a:pt x="1" y="4467"/>
                    <a:pt x="124" y="4498"/>
                  </a:cubicBezTo>
                  <a:lnTo>
                    <a:pt x="124" y="4531"/>
                  </a:lnTo>
                  <a:cubicBezTo>
                    <a:pt x="263" y="4560"/>
                    <a:pt x="402" y="4573"/>
                    <a:pt x="542" y="4573"/>
                  </a:cubicBezTo>
                  <a:cubicBezTo>
                    <a:pt x="1547" y="4573"/>
                    <a:pt x="2573" y="3895"/>
                    <a:pt x="3393" y="3397"/>
                  </a:cubicBezTo>
                  <a:cubicBezTo>
                    <a:pt x="4938" y="2528"/>
                    <a:pt x="6358" y="1504"/>
                    <a:pt x="7684" y="325"/>
                  </a:cubicBezTo>
                  <a:lnTo>
                    <a:pt x="7684" y="325"/>
                  </a:lnTo>
                  <a:cubicBezTo>
                    <a:pt x="7797" y="1289"/>
                    <a:pt x="8055" y="2222"/>
                    <a:pt x="8430" y="3097"/>
                  </a:cubicBezTo>
                  <a:cubicBezTo>
                    <a:pt x="8830" y="4264"/>
                    <a:pt x="9264" y="5465"/>
                    <a:pt x="9631" y="6633"/>
                  </a:cubicBezTo>
                  <a:cubicBezTo>
                    <a:pt x="9646" y="6691"/>
                    <a:pt x="9692" y="6718"/>
                    <a:pt x="9737" y="6718"/>
                  </a:cubicBezTo>
                  <a:cubicBezTo>
                    <a:pt x="9795" y="6718"/>
                    <a:pt x="9850" y="6674"/>
                    <a:pt x="9831" y="6599"/>
                  </a:cubicBezTo>
                  <a:cubicBezTo>
                    <a:pt x="9464" y="5465"/>
                    <a:pt x="9064" y="4364"/>
                    <a:pt x="8697" y="3264"/>
                  </a:cubicBezTo>
                  <a:cubicBezTo>
                    <a:pt x="8363" y="2230"/>
                    <a:pt x="7896" y="1195"/>
                    <a:pt x="7863" y="95"/>
                  </a:cubicBezTo>
                  <a:cubicBezTo>
                    <a:pt x="7863" y="48"/>
                    <a:pt x="7813" y="0"/>
                    <a:pt x="776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8713809" y="708071"/>
              <a:ext cx="471579" cy="168198"/>
            </a:xfrm>
            <a:custGeom>
              <a:avLst/>
              <a:gdLst/>
              <a:ahLst/>
              <a:cxnLst/>
              <a:rect l="l" t="t" r="r" b="b"/>
              <a:pathLst>
                <a:path w="12527" h="4468" extrusionOk="0">
                  <a:moveTo>
                    <a:pt x="9318" y="0"/>
                  </a:moveTo>
                  <a:cubicBezTo>
                    <a:pt x="9264" y="0"/>
                    <a:pt x="9208" y="36"/>
                    <a:pt x="9208" y="94"/>
                  </a:cubicBezTo>
                  <a:cubicBezTo>
                    <a:pt x="9208" y="294"/>
                    <a:pt x="7573" y="1128"/>
                    <a:pt x="7340" y="1295"/>
                  </a:cubicBezTo>
                  <a:cubicBezTo>
                    <a:pt x="6606" y="1762"/>
                    <a:pt x="5872" y="2196"/>
                    <a:pt x="5105" y="2596"/>
                  </a:cubicBezTo>
                  <a:cubicBezTo>
                    <a:pt x="3653" y="3306"/>
                    <a:pt x="1952" y="4234"/>
                    <a:pt x="303" y="4234"/>
                  </a:cubicBezTo>
                  <a:cubicBezTo>
                    <a:pt x="246" y="4234"/>
                    <a:pt x="190" y="4233"/>
                    <a:pt x="134" y="4231"/>
                  </a:cubicBezTo>
                  <a:cubicBezTo>
                    <a:pt x="1" y="4231"/>
                    <a:pt x="1" y="4431"/>
                    <a:pt x="134" y="4431"/>
                  </a:cubicBezTo>
                  <a:lnTo>
                    <a:pt x="134" y="4464"/>
                  </a:lnTo>
                  <a:cubicBezTo>
                    <a:pt x="191" y="4466"/>
                    <a:pt x="247" y="4467"/>
                    <a:pt x="303" y="4467"/>
                  </a:cubicBezTo>
                  <a:cubicBezTo>
                    <a:pt x="2013" y="4467"/>
                    <a:pt x="3687" y="3507"/>
                    <a:pt x="5205" y="2796"/>
                  </a:cubicBezTo>
                  <a:cubicBezTo>
                    <a:pt x="6139" y="2296"/>
                    <a:pt x="7073" y="1762"/>
                    <a:pt x="7940" y="1195"/>
                  </a:cubicBezTo>
                  <a:cubicBezTo>
                    <a:pt x="8183" y="1033"/>
                    <a:pt x="9016" y="674"/>
                    <a:pt x="9325" y="349"/>
                  </a:cubicBezTo>
                  <a:lnTo>
                    <a:pt x="9325" y="349"/>
                  </a:lnTo>
                  <a:cubicBezTo>
                    <a:pt x="10042" y="1889"/>
                    <a:pt x="11284" y="3048"/>
                    <a:pt x="12310" y="4331"/>
                  </a:cubicBezTo>
                  <a:cubicBezTo>
                    <a:pt x="12335" y="4356"/>
                    <a:pt x="12362" y="4366"/>
                    <a:pt x="12387" y="4366"/>
                  </a:cubicBezTo>
                  <a:cubicBezTo>
                    <a:pt x="12464" y="4366"/>
                    <a:pt x="12527" y="4272"/>
                    <a:pt x="12477" y="4197"/>
                  </a:cubicBezTo>
                  <a:cubicBezTo>
                    <a:pt x="11426" y="2851"/>
                    <a:pt x="10149" y="1698"/>
                    <a:pt x="9441" y="135"/>
                  </a:cubicBezTo>
                  <a:lnTo>
                    <a:pt x="9441" y="135"/>
                  </a:lnTo>
                  <a:cubicBezTo>
                    <a:pt x="9441" y="133"/>
                    <a:pt x="9441" y="130"/>
                    <a:pt x="9441" y="128"/>
                  </a:cubicBezTo>
                  <a:lnTo>
                    <a:pt x="9441" y="128"/>
                  </a:lnTo>
                  <a:lnTo>
                    <a:pt x="9438" y="128"/>
                  </a:lnTo>
                  <a:lnTo>
                    <a:pt x="9438" y="128"/>
                  </a:lnTo>
                  <a:cubicBezTo>
                    <a:pt x="9428" y="106"/>
                    <a:pt x="9418" y="83"/>
                    <a:pt x="9408" y="61"/>
                  </a:cubicBezTo>
                  <a:cubicBezTo>
                    <a:pt x="9394" y="19"/>
                    <a:pt x="9356" y="0"/>
                    <a:pt x="931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8890066" y="510168"/>
              <a:ext cx="316557" cy="135070"/>
            </a:xfrm>
            <a:custGeom>
              <a:avLst/>
              <a:gdLst/>
              <a:ahLst/>
              <a:cxnLst/>
              <a:rect l="l" t="t" r="r" b="b"/>
              <a:pathLst>
                <a:path w="8409" h="3588" extrusionOk="0">
                  <a:moveTo>
                    <a:pt x="6256" y="0"/>
                  </a:moveTo>
                  <a:cubicBezTo>
                    <a:pt x="6246" y="0"/>
                    <a:pt x="6237" y="4"/>
                    <a:pt x="6227" y="14"/>
                  </a:cubicBezTo>
                  <a:cubicBezTo>
                    <a:pt x="4025" y="848"/>
                    <a:pt x="2257" y="2449"/>
                    <a:pt x="122" y="3383"/>
                  </a:cubicBezTo>
                  <a:cubicBezTo>
                    <a:pt x="1" y="3444"/>
                    <a:pt x="101" y="3588"/>
                    <a:pt x="195" y="3588"/>
                  </a:cubicBezTo>
                  <a:cubicBezTo>
                    <a:pt x="204" y="3588"/>
                    <a:pt x="214" y="3586"/>
                    <a:pt x="222" y="3583"/>
                  </a:cubicBezTo>
                  <a:cubicBezTo>
                    <a:pt x="1757" y="2916"/>
                    <a:pt x="3125" y="1915"/>
                    <a:pt x="4559" y="1048"/>
                  </a:cubicBezTo>
                  <a:cubicBezTo>
                    <a:pt x="4859" y="848"/>
                    <a:pt x="5193" y="681"/>
                    <a:pt x="5526" y="514"/>
                  </a:cubicBezTo>
                  <a:cubicBezTo>
                    <a:pt x="5706" y="433"/>
                    <a:pt x="5845" y="397"/>
                    <a:pt x="5959" y="397"/>
                  </a:cubicBezTo>
                  <a:cubicBezTo>
                    <a:pt x="6309" y="397"/>
                    <a:pt x="6408" y="737"/>
                    <a:pt x="6660" y="1115"/>
                  </a:cubicBezTo>
                  <a:cubicBezTo>
                    <a:pt x="7094" y="1815"/>
                    <a:pt x="7694" y="2382"/>
                    <a:pt x="8161" y="3050"/>
                  </a:cubicBezTo>
                  <a:cubicBezTo>
                    <a:pt x="8191" y="3079"/>
                    <a:pt x="8226" y="3091"/>
                    <a:pt x="8259" y="3091"/>
                  </a:cubicBezTo>
                  <a:cubicBezTo>
                    <a:pt x="8339" y="3091"/>
                    <a:pt x="8409" y="3020"/>
                    <a:pt x="8362" y="2950"/>
                  </a:cubicBezTo>
                  <a:cubicBezTo>
                    <a:pt x="7628" y="1982"/>
                    <a:pt x="6794" y="1148"/>
                    <a:pt x="6327" y="47"/>
                  </a:cubicBezTo>
                  <a:cubicBezTo>
                    <a:pt x="6303" y="24"/>
                    <a:pt x="6280" y="0"/>
                    <a:pt x="62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8815528" y="743006"/>
              <a:ext cx="23905" cy="17618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01" y="0"/>
                  </a:moveTo>
                  <a:cubicBezTo>
                    <a:pt x="1" y="0"/>
                    <a:pt x="1" y="467"/>
                    <a:pt x="301" y="467"/>
                  </a:cubicBezTo>
                  <a:cubicBezTo>
                    <a:pt x="635" y="467"/>
                    <a:pt x="635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8846924" y="717896"/>
              <a:ext cx="20140" cy="17618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268" y="0"/>
                  </a:moveTo>
                  <a:cubicBezTo>
                    <a:pt x="1" y="33"/>
                    <a:pt x="1" y="434"/>
                    <a:pt x="268" y="467"/>
                  </a:cubicBezTo>
                  <a:cubicBezTo>
                    <a:pt x="535" y="434"/>
                    <a:pt x="535" y="33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8855733" y="757123"/>
              <a:ext cx="17618" cy="19500"/>
            </a:xfrm>
            <a:custGeom>
              <a:avLst/>
              <a:gdLst/>
              <a:ahLst/>
              <a:cxnLst/>
              <a:rect l="l" t="t" r="r" b="b"/>
              <a:pathLst>
                <a:path w="468" h="518" extrusionOk="0">
                  <a:moveTo>
                    <a:pt x="234" y="0"/>
                  </a:moveTo>
                  <a:cubicBezTo>
                    <a:pt x="117" y="0"/>
                    <a:pt x="0" y="75"/>
                    <a:pt x="0" y="226"/>
                  </a:cubicBezTo>
                  <a:lnTo>
                    <a:pt x="0" y="292"/>
                  </a:lnTo>
                  <a:cubicBezTo>
                    <a:pt x="0" y="442"/>
                    <a:pt x="117" y="517"/>
                    <a:pt x="234" y="517"/>
                  </a:cubicBezTo>
                  <a:cubicBezTo>
                    <a:pt x="351" y="517"/>
                    <a:pt x="467" y="442"/>
                    <a:pt x="467" y="292"/>
                  </a:cubicBezTo>
                  <a:lnTo>
                    <a:pt x="467" y="226"/>
                  </a:lnTo>
                  <a:cubicBezTo>
                    <a:pt x="467" y="75"/>
                    <a:pt x="351" y="0"/>
                    <a:pt x="2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8879601" y="960221"/>
              <a:ext cx="20102" cy="16376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67" y="1"/>
                  </a:moveTo>
                  <a:cubicBezTo>
                    <a:pt x="0" y="34"/>
                    <a:pt x="0" y="401"/>
                    <a:pt x="267" y="435"/>
                  </a:cubicBezTo>
                  <a:cubicBezTo>
                    <a:pt x="534" y="401"/>
                    <a:pt x="534" y="34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8907195" y="930104"/>
              <a:ext cx="20140" cy="17618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268" y="0"/>
                  </a:moveTo>
                  <a:cubicBezTo>
                    <a:pt x="1" y="34"/>
                    <a:pt x="1" y="434"/>
                    <a:pt x="268" y="467"/>
                  </a:cubicBezTo>
                  <a:cubicBezTo>
                    <a:pt x="535" y="434"/>
                    <a:pt x="535" y="34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8864505" y="921295"/>
              <a:ext cx="22662" cy="16376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5"/>
                    <a:pt x="301" y="435"/>
                  </a:cubicBezTo>
                  <a:cubicBezTo>
                    <a:pt x="601" y="435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9076751" y="1075717"/>
              <a:ext cx="22625" cy="16413"/>
            </a:xfrm>
            <a:custGeom>
              <a:avLst/>
              <a:gdLst/>
              <a:ahLst/>
              <a:cxnLst/>
              <a:rect l="l" t="t" r="r" b="b"/>
              <a:pathLst>
                <a:path w="601" h="436" extrusionOk="0">
                  <a:moveTo>
                    <a:pt x="330" y="0"/>
                  </a:moveTo>
                  <a:cubicBezTo>
                    <a:pt x="321" y="0"/>
                    <a:pt x="311" y="1"/>
                    <a:pt x="300" y="2"/>
                  </a:cubicBezTo>
                  <a:cubicBezTo>
                    <a:pt x="0" y="2"/>
                    <a:pt x="0" y="435"/>
                    <a:pt x="300" y="435"/>
                  </a:cubicBezTo>
                  <a:cubicBezTo>
                    <a:pt x="590" y="435"/>
                    <a:pt x="600" y="0"/>
                    <a:pt x="33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9059170" y="1033065"/>
              <a:ext cx="20102" cy="17618"/>
            </a:xfrm>
            <a:custGeom>
              <a:avLst/>
              <a:gdLst/>
              <a:ahLst/>
              <a:cxnLst/>
              <a:rect l="l" t="t" r="r" b="b"/>
              <a:pathLst>
                <a:path w="534" h="468" extrusionOk="0">
                  <a:moveTo>
                    <a:pt x="267" y="1"/>
                  </a:moveTo>
                  <a:cubicBezTo>
                    <a:pt x="0" y="34"/>
                    <a:pt x="0" y="434"/>
                    <a:pt x="267" y="468"/>
                  </a:cubicBezTo>
                  <a:cubicBezTo>
                    <a:pt x="534" y="434"/>
                    <a:pt x="534" y="34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9137022" y="704081"/>
              <a:ext cx="22625" cy="17618"/>
            </a:xfrm>
            <a:custGeom>
              <a:avLst/>
              <a:gdLst/>
              <a:ahLst/>
              <a:cxnLst/>
              <a:rect l="l" t="t" r="r" b="b"/>
              <a:pathLst>
                <a:path w="601" h="468" extrusionOk="0">
                  <a:moveTo>
                    <a:pt x="301" y="0"/>
                  </a:moveTo>
                  <a:cubicBezTo>
                    <a:pt x="0" y="0"/>
                    <a:pt x="0" y="467"/>
                    <a:pt x="301" y="467"/>
                  </a:cubicBezTo>
                  <a:cubicBezTo>
                    <a:pt x="601" y="434"/>
                    <a:pt x="601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9085522" y="459196"/>
              <a:ext cx="23905" cy="17618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0"/>
                  </a:moveTo>
                  <a:cubicBezTo>
                    <a:pt x="1" y="0"/>
                    <a:pt x="1" y="467"/>
                    <a:pt x="334" y="467"/>
                  </a:cubicBezTo>
                  <a:cubicBezTo>
                    <a:pt x="634" y="467"/>
                    <a:pt x="634" y="0"/>
                    <a:pt x="3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8865785" y="1308066"/>
              <a:ext cx="23867" cy="17618"/>
            </a:xfrm>
            <a:custGeom>
              <a:avLst/>
              <a:gdLst/>
              <a:ahLst/>
              <a:cxnLst/>
              <a:rect l="l" t="t" r="r" b="b"/>
              <a:pathLst>
                <a:path w="634" h="468" extrusionOk="0">
                  <a:moveTo>
                    <a:pt x="334" y="1"/>
                  </a:moveTo>
                  <a:cubicBezTo>
                    <a:pt x="0" y="1"/>
                    <a:pt x="0" y="468"/>
                    <a:pt x="334" y="468"/>
                  </a:cubicBezTo>
                  <a:cubicBezTo>
                    <a:pt x="634" y="468"/>
                    <a:pt x="634" y="1"/>
                    <a:pt x="3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8887130" y="1266656"/>
              <a:ext cx="25147" cy="17618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300" y="0"/>
                  </a:moveTo>
                  <a:cubicBezTo>
                    <a:pt x="0" y="0"/>
                    <a:pt x="0" y="467"/>
                    <a:pt x="300" y="467"/>
                  </a:cubicBezTo>
                  <a:lnTo>
                    <a:pt x="367" y="467"/>
                  </a:lnTo>
                  <a:cubicBezTo>
                    <a:pt x="667" y="467"/>
                    <a:pt x="667" y="0"/>
                    <a:pt x="3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1" name="Google Shape;4561;p29"/>
          <p:cNvGrpSpPr/>
          <p:nvPr/>
        </p:nvGrpSpPr>
        <p:grpSpPr>
          <a:xfrm flipH="1">
            <a:off x="1700268" y="-1591"/>
            <a:ext cx="125957" cy="95843"/>
            <a:chOff x="7529664" y="637523"/>
            <a:chExt cx="115572" cy="87940"/>
          </a:xfrm>
        </p:grpSpPr>
        <p:sp>
          <p:nvSpPr>
            <p:cNvPr id="4562" name="Google Shape;4562;p29"/>
            <p:cNvSpPr/>
            <p:nvPr/>
          </p:nvSpPr>
          <p:spPr>
            <a:xfrm>
              <a:off x="7529664" y="665155"/>
              <a:ext cx="35198" cy="26389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7615045" y="637523"/>
              <a:ext cx="30191" cy="25147"/>
            </a:xfrm>
            <a:custGeom>
              <a:avLst/>
              <a:gdLst/>
              <a:ahLst/>
              <a:cxnLst/>
              <a:rect l="l" t="t" r="r" b="b"/>
              <a:pathLst>
                <a:path w="802" h="668" extrusionOk="0">
                  <a:moveTo>
                    <a:pt x="401" y="0"/>
                  </a:moveTo>
                  <a:cubicBezTo>
                    <a:pt x="0" y="34"/>
                    <a:pt x="0" y="634"/>
                    <a:pt x="401" y="667"/>
                  </a:cubicBezTo>
                  <a:cubicBezTo>
                    <a:pt x="801" y="634"/>
                    <a:pt x="801" y="34"/>
                    <a:pt x="4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7593700" y="699036"/>
              <a:ext cx="31434" cy="26427"/>
            </a:xfrm>
            <a:custGeom>
              <a:avLst/>
              <a:gdLst/>
              <a:ahLst/>
              <a:cxnLst/>
              <a:rect l="l" t="t" r="r" b="b"/>
              <a:pathLst>
                <a:path w="835" h="702" extrusionOk="0">
                  <a:moveTo>
                    <a:pt x="434" y="1"/>
                  </a:moveTo>
                  <a:cubicBezTo>
                    <a:pt x="0" y="67"/>
                    <a:pt x="0" y="668"/>
                    <a:pt x="434" y="701"/>
                  </a:cubicBezTo>
                  <a:cubicBezTo>
                    <a:pt x="834" y="668"/>
                    <a:pt x="834" y="67"/>
                    <a:pt x="4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5" name="Google Shape;4565;p29"/>
          <p:cNvGrpSpPr/>
          <p:nvPr/>
        </p:nvGrpSpPr>
        <p:grpSpPr>
          <a:xfrm flipH="1">
            <a:off x="467873" y="-106849"/>
            <a:ext cx="1112311" cy="438959"/>
            <a:chOff x="7778276" y="-85874"/>
            <a:chExt cx="1020594" cy="402764"/>
          </a:xfrm>
        </p:grpSpPr>
        <p:sp>
          <p:nvSpPr>
            <p:cNvPr id="4566" name="Google Shape;4566;p29"/>
            <p:cNvSpPr/>
            <p:nvPr/>
          </p:nvSpPr>
          <p:spPr>
            <a:xfrm>
              <a:off x="7778276" y="-85836"/>
              <a:ext cx="1018448" cy="402726"/>
            </a:xfrm>
            <a:custGeom>
              <a:avLst/>
              <a:gdLst/>
              <a:ahLst/>
              <a:cxnLst/>
              <a:rect l="l" t="t" r="r" b="b"/>
              <a:pathLst>
                <a:path w="27054" h="10698" extrusionOk="0">
                  <a:moveTo>
                    <a:pt x="19636" y="193"/>
                  </a:moveTo>
                  <a:cubicBezTo>
                    <a:pt x="22079" y="193"/>
                    <a:pt x="24513" y="566"/>
                    <a:pt x="26806" y="1426"/>
                  </a:cubicBezTo>
                  <a:lnTo>
                    <a:pt x="26806" y="1426"/>
                  </a:lnTo>
                  <a:cubicBezTo>
                    <a:pt x="25999" y="1835"/>
                    <a:pt x="25474" y="2648"/>
                    <a:pt x="24852" y="3237"/>
                  </a:cubicBezTo>
                  <a:cubicBezTo>
                    <a:pt x="23918" y="4104"/>
                    <a:pt x="22951" y="4905"/>
                    <a:pt x="21983" y="5706"/>
                  </a:cubicBezTo>
                  <a:cubicBezTo>
                    <a:pt x="20983" y="6573"/>
                    <a:pt x="19882" y="7307"/>
                    <a:pt x="18714" y="7940"/>
                  </a:cubicBezTo>
                  <a:cubicBezTo>
                    <a:pt x="17447" y="8541"/>
                    <a:pt x="16112" y="9075"/>
                    <a:pt x="14778" y="9508"/>
                  </a:cubicBezTo>
                  <a:cubicBezTo>
                    <a:pt x="12850" y="10160"/>
                    <a:pt x="10840" y="10485"/>
                    <a:pt x="8812" y="10485"/>
                  </a:cubicBezTo>
                  <a:cubicBezTo>
                    <a:pt x="8244" y="10485"/>
                    <a:pt x="7675" y="10460"/>
                    <a:pt x="7106" y="10409"/>
                  </a:cubicBezTo>
                  <a:cubicBezTo>
                    <a:pt x="5938" y="10242"/>
                    <a:pt x="4771" y="9909"/>
                    <a:pt x="3670" y="9475"/>
                  </a:cubicBezTo>
                  <a:cubicBezTo>
                    <a:pt x="2636" y="9141"/>
                    <a:pt x="1669" y="8708"/>
                    <a:pt x="735" y="8174"/>
                  </a:cubicBezTo>
                  <a:cubicBezTo>
                    <a:pt x="668" y="8107"/>
                    <a:pt x="134" y="7840"/>
                    <a:pt x="368" y="7640"/>
                  </a:cubicBezTo>
                  <a:cubicBezTo>
                    <a:pt x="601" y="7407"/>
                    <a:pt x="868" y="7207"/>
                    <a:pt x="1135" y="7006"/>
                  </a:cubicBezTo>
                  <a:cubicBezTo>
                    <a:pt x="1569" y="6673"/>
                    <a:pt x="2002" y="6406"/>
                    <a:pt x="2469" y="6139"/>
                  </a:cubicBezTo>
                  <a:cubicBezTo>
                    <a:pt x="3370" y="5572"/>
                    <a:pt x="4337" y="5072"/>
                    <a:pt x="5205" y="4471"/>
                  </a:cubicBezTo>
                  <a:cubicBezTo>
                    <a:pt x="7339" y="3037"/>
                    <a:pt x="9674" y="1969"/>
                    <a:pt x="12143" y="1269"/>
                  </a:cubicBezTo>
                  <a:cubicBezTo>
                    <a:pt x="14553" y="595"/>
                    <a:pt x="17100" y="193"/>
                    <a:pt x="19636" y="193"/>
                  </a:cubicBezTo>
                  <a:close/>
                  <a:moveTo>
                    <a:pt x="19687" y="1"/>
                  </a:moveTo>
                  <a:cubicBezTo>
                    <a:pt x="17319" y="1"/>
                    <a:pt x="14941" y="349"/>
                    <a:pt x="12643" y="935"/>
                  </a:cubicBezTo>
                  <a:cubicBezTo>
                    <a:pt x="10242" y="1536"/>
                    <a:pt x="7973" y="2503"/>
                    <a:pt x="5872" y="3804"/>
                  </a:cubicBezTo>
                  <a:cubicBezTo>
                    <a:pt x="4838" y="4438"/>
                    <a:pt x="3870" y="5072"/>
                    <a:pt x="2836" y="5672"/>
                  </a:cubicBezTo>
                  <a:cubicBezTo>
                    <a:pt x="1836" y="6206"/>
                    <a:pt x="902" y="6873"/>
                    <a:pt x="34" y="7674"/>
                  </a:cubicBezTo>
                  <a:cubicBezTo>
                    <a:pt x="1" y="7707"/>
                    <a:pt x="1" y="7774"/>
                    <a:pt x="34" y="7807"/>
                  </a:cubicBezTo>
                  <a:cubicBezTo>
                    <a:pt x="701" y="8441"/>
                    <a:pt x="1469" y="8908"/>
                    <a:pt x="2303" y="9175"/>
                  </a:cubicBezTo>
                  <a:cubicBezTo>
                    <a:pt x="3370" y="9608"/>
                    <a:pt x="4471" y="10009"/>
                    <a:pt x="5572" y="10342"/>
                  </a:cubicBezTo>
                  <a:cubicBezTo>
                    <a:pt x="6547" y="10593"/>
                    <a:pt x="7584" y="10697"/>
                    <a:pt x="8635" y="10697"/>
                  </a:cubicBezTo>
                  <a:cubicBezTo>
                    <a:pt x="10244" y="10697"/>
                    <a:pt x="11884" y="10452"/>
                    <a:pt x="13377" y="10109"/>
                  </a:cubicBezTo>
                  <a:cubicBezTo>
                    <a:pt x="14745" y="9742"/>
                    <a:pt x="16112" y="9275"/>
                    <a:pt x="17413" y="8708"/>
                  </a:cubicBezTo>
                  <a:cubicBezTo>
                    <a:pt x="18648" y="8241"/>
                    <a:pt x="19815" y="7607"/>
                    <a:pt x="20882" y="6806"/>
                  </a:cubicBezTo>
                  <a:cubicBezTo>
                    <a:pt x="21983" y="6006"/>
                    <a:pt x="23051" y="5138"/>
                    <a:pt x="24051" y="4271"/>
                  </a:cubicBezTo>
                  <a:cubicBezTo>
                    <a:pt x="24585" y="3804"/>
                    <a:pt x="25085" y="3337"/>
                    <a:pt x="25552" y="2837"/>
                  </a:cubicBezTo>
                  <a:cubicBezTo>
                    <a:pt x="25919" y="2336"/>
                    <a:pt x="26386" y="1903"/>
                    <a:pt x="26953" y="1603"/>
                  </a:cubicBezTo>
                  <a:cubicBezTo>
                    <a:pt x="27024" y="1567"/>
                    <a:pt x="27020" y="1504"/>
                    <a:pt x="26986" y="1457"/>
                  </a:cubicBezTo>
                  <a:lnTo>
                    <a:pt x="26986" y="1457"/>
                  </a:lnTo>
                  <a:cubicBezTo>
                    <a:pt x="27041" y="1414"/>
                    <a:pt x="27054" y="1294"/>
                    <a:pt x="26953" y="1269"/>
                  </a:cubicBezTo>
                  <a:lnTo>
                    <a:pt x="26987" y="1269"/>
                  </a:lnTo>
                  <a:cubicBezTo>
                    <a:pt x="24633" y="382"/>
                    <a:pt x="22165" y="1"/>
                    <a:pt x="1968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7785843" y="-36972"/>
              <a:ext cx="1013027" cy="245069"/>
            </a:xfrm>
            <a:custGeom>
              <a:avLst/>
              <a:gdLst/>
              <a:ahLst/>
              <a:cxnLst/>
              <a:rect l="l" t="t" r="r" b="b"/>
              <a:pathLst>
                <a:path w="26910" h="6510" extrusionOk="0">
                  <a:moveTo>
                    <a:pt x="26748" y="1"/>
                  </a:moveTo>
                  <a:cubicBezTo>
                    <a:pt x="26739" y="1"/>
                    <a:pt x="26729" y="2"/>
                    <a:pt x="26719" y="4"/>
                  </a:cubicBezTo>
                  <a:cubicBezTo>
                    <a:pt x="22283" y="1205"/>
                    <a:pt x="17980" y="2806"/>
                    <a:pt x="13576" y="4041"/>
                  </a:cubicBezTo>
                  <a:cubicBezTo>
                    <a:pt x="11508" y="4641"/>
                    <a:pt x="9473" y="5342"/>
                    <a:pt x="7339" y="5775"/>
                  </a:cubicBezTo>
                  <a:cubicBezTo>
                    <a:pt x="5004" y="6242"/>
                    <a:pt x="2535" y="6276"/>
                    <a:pt x="133" y="6309"/>
                  </a:cubicBezTo>
                  <a:cubicBezTo>
                    <a:pt x="0" y="6309"/>
                    <a:pt x="0" y="6509"/>
                    <a:pt x="133" y="6509"/>
                  </a:cubicBezTo>
                  <a:cubicBezTo>
                    <a:pt x="2268" y="6509"/>
                    <a:pt x="4370" y="6409"/>
                    <a:pt x="6505" y="6142"/>
                  </a:cubicBezTo>
                  <a:cubicBezTo>
                    <a:pt x="8740" y="5842"/>
                    <a:pt x="10874" y="5075"/>
                    <a:pt x="13043" y="4408"/>
                  </a:cubicBezTo>
                  <a:cubicBezTo>
                    <a:pt x="17646" y="3040"/>
                    <a:pt x="22149" y="1472"/>
                    <a:pt x="26786" y="204"/>
                  </a:cubicBezTo>
                  <a:cubicBezTo>
                    <a:pt x="26909" y="174"/>
                    <a:pt x="26862" y="1"/>
                    <a:pt x="2674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7915758" y="112029"/>
              <a:ext cx="130026" cy="184235"/>
            </a:xfrm>
            <a:custGeom>
              <a:avLst/>
              <a:gdLst/>
              <a:ahLst/>
              <a:cxnLst/>
              <a:rect l="l" t="t" r="r" b="b"/>
              <a:pathLst>
                <a:path w="3454" h="4894" extrusionOk="0">
                  <a:moveTo>
                    <a:pt x="138" y="1"/>
                  </a:moveTo>
                  <a:cubicBezTo>
                    <a:pt x="58" y="1"/>
                    <a:pt x="1" y="132"/>
                    <a:pt x="85" y="216"/>
                  </a:cubicBezTo>
                  <a:lnTo>
                    <a:pt x="85" y="183"/>
                  </a:lnTo>
                  <a:cubicBezTo>
                    <a:pt x="986" y="816"/>
                    <a:pt x="2086" y="1083"/>
                    <a:pt x="2920" y="1817"/>
                  </a:cubicBezTo>
                  <a:cubicBezTo>
                    <a:pt x="3387" y="2251"/>
                    <a:pt x="2720" y="2885"/>
                    <a:pt x="2453" y="3252"/>
                  </a:cubicBezTo>
                  <a:cubicBezTo>
                    <a:pt x="2086" y="3719"/>
                    <a:pt x="1853" y="4252"/>
                    <a:pt x="1519" y="4719"/>
                  </a:cubicBezTo>
                  <a:cubicBezTo>
                    <a:pt x="1471" y="4815"/>
                    <a:pt x="1544" y="4893"/>
                    <a:pt x="1613" y="4893"/>
                  </a:cubicBezTo>
                  <a:cubicBezTo>
                    <a:pt x="1640" y="4893"/>
                    <a:pt x="1667" y="4881"/>
                    <a:pt x="1686" y="4853"/>
                  </a:cubicBezTo>
                  <a:cubicBezTo>
                    <a:pt x="2120" y="4219"/>
                    <a:pt x="2487" y="3585"/>
                    <a:pt x="2920" y="2985"/>
                  </a:cubicBezTo>
                  <a:cubicBezTo>
                    <a:pt x="3087" y="2751"/>
                    <a:pt x="3454" y="2284"/>
                    <a:pt x="3321" y="1984"/>
                  </a:cubicBezTo>
                  <a:cubicBezTo>
                    <a:pt x="3187" y="1650"/>
                    <a:pt x="2620" y="1317"/>
                    <a:pt x="2286" y="1150"/>
                  </a:cubicBezTo>
                  <a:cubicBezTo>
                    <a:pt x="1619" y="716"/>
                    <a:pt x="852" y="483"/>
                    <a:pt x="185" y="16"/>
                  </a:cubicBezTo>
                  <a:cubicBezTo>
                    <a:pt x="169" y="5"/>
                    <a:pt x="153" y="1"/>
                    <a:pt x="13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8067809" y="20249"/>
              <a:ext cx="165111" cy="291109"/>
            </a:xfrm>
            <a:custGeom>
              <a:avLst/>
              <a:gdLst/>
              <a:ahLst/>
              <a:cxnLst/>
              <a:rect l="l" t="t" r="r" b="b"/>
              <a:pathLst>
                <a:path w="4386" h="7733" extrusionOk="0">
                  <a:moveTo>
                    <a:pt x="158" y="1"/>
                  </a:moveTo>
                  <a:cubicBezTo>
                    <a:pt x="74" y="1"/>
                    <a:pt x="1" y="104"/>
                    <a:pt x="82" y="186"/>
                  </a:cubicBezTo>
                  <a:cubicBezTo>
                    <a:pt x="683" y="719"/>
                    <a:pt x="1483" y="1019"/>
                    <a:pt x="2150" y="1520"/>
                  </a:cubicBezTo>
                  <a:cubicBezTo>
                    <a:pt x="2817" y="1953"/>
                    <a:pt x="3418" y="2487"/>
                    <a:pt x="3952" y="3121"/>
                  </a:cubicBezTo>
                  <a:cubicBezTo>
                    <a:pt x="4385" y="3655"/>
                    <a:pt x="3418" y="4956"/>
                    <a:pt x="3151" y="5456"/>
                  </a:cubicBezTo>
                  <a:cubicBezTo>
                    <a:pt x="2851" y="6157"/>
                    <a:pt x="2584" y="6857"/>
                    <a:pt x="2384" y="7624"/>
                  </a:cubicBezTo>
                  <a:cubicBezTo>
                    <a:pt x="2344" y="7684"/>
                    <a:pt x="2400" y="7732"/>
                    <a:pt x="2465" y="7732"/>
                  </a:cubicBezTo>
                  <a:cubicBezTo>
                    <a:pt x="2509" y="7732"/>
                    <a:pt x="2557" y="7711"/>
                    <a:pt x="2584" y="7658"/>
                  </a:cubicBezTo>
                  <a:cubicBezTo>
                    <a:pt x="2884" y="6724"/>
                    <a:pt x="3251" y="5790"/>
                    <a:pt x="3685" y="4889"/>
                  </a:cubicBezTo>
                  <a:cubicBezTo>
                    <a:pt x="3918" y="4422"/>
                    <a:pt x="4385" y="3688"/>
                    <a:pt x="4218" y="3121"/>
                  </a:cubicBezTo>
                  <a:cubicBezTo>
                    <a:pt x="4018" y="2554"/>
                    <a:pt x="3184" y="2020"/>
                    <a:pt x="2684" y="1653"/>
                  </a:cubicBezTo>
                  <a:cubicBezTo>
                    <a:pt x="1917" y="1053"/>
                    <a:pt x="949" y="686"/>
                    <a:pt x="216" y="19"/>
                  </a:cubicBezTo>
                  <a:cubicBezTo>
                    <a:pt x="197" y="6"/>
                    <a:pt x="177" y="1"/>
                    <a:pt x="15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8270230" y="-50713"/>
              <a:ext cx="164847" cy="303005"/>
            </a:xfrm>
            <a:custGeom>
              <a:avLst/>
              <a:gdLst/>
              <a:ahLst/>
              <a:cxnLst/>
              <a:rect l="l" t="t" r="r" b="b"/>
              <a:pathLst>
                <a:path w="4379" h="8049" extrusionOk="0">
                  <a:moveTo>
                    <a:pt x="160" y="0"/>
                  </a:moveTo>
                  <a:cubicBezTo>
                    <a:pt x="76" y="0"/>
                    <a:pt x="1" y="94"/>
                    <a:pt x="76" y="169"/>
                  </a:cubicBezTo>
                  <a:cubicBezTo>
                    <a:pt x="376" y="469"/>
                    <a:pt x="743" y="770"/>
                    <a:pt x="1110" y="1003"/>
                  </a:cubicBezTo>
                  <a:cubicBezTo>
                    <a:pt x="1577" y="1403"/>
                    <a:pt x="2044" y="1804"/>
                    <a:pt x="2444" y="2271"/>
                  </a:cubicBezTo>
                  <a:cubicBezTo>
                    <a:pt x="2744" y="2504"/>
                    <a:pt x="3044" y="2738"/>
                    <a:pt x="3378" y="2904"/>
                  </a:cubicBezTo>
                  <a:cubicBezTo>
                    <a:pt x="4012" y="3271"/>
                    <a:pt x="4045" y="3705"/>
                    <a:pt x="3945" y="4339"/>
                  </a:cubicBezTo>
                  <a:cubicBezTo>
                    <a:pt x="3778" y="5440"/>
                    <a:pt x="2778" y="6874"/>
                    <a:pt x="3278" y="8008"/>
                  </a:cubicBezTo>
                  <a:cubicBezTo>
                    <a:pt x="3287" y="8037"/>
                    <a:pt x="3310" y="8049"/>
                    <a:pt x="3337" y="8049"/>
                  </a:cubicBezTo>
                  <a:cubicBezTo>
                    <a:pt x="3403" y="8049"/>
                    <a:pt x="3492" y="7970"/>
                    <a:pt x="3445" y="7875"/>
                  </a:cubicBezTo>
                  <a:cubicBezTo>
                    <a:pt x="3144" y="7174"/>
                    <a:pt x="3611" y="6174"/>
                    <a:pt x="3878" y="5506"/>
                  </a:cubicBezTo>
                  <a:cubicBezTo>
                    <a:pt x="4045" y="4939"/>
                    <a:pt x="4379" y="4172"/>
                    <a:pt x="4212" y="3538"/>
                  </a:cubicBezTo>
                  <a:cubicBezTo>
                    <a:pt x="4045" y="2904"/>
                    <a:pt x="3478" y="2771"/>
                    <a:pt x="3011" y="2437"/>
                  </a:cubicBezTo>
                  <a:cubicBezTo>
                    <a:pt x="2544" y="2037"/>
                    <a:pt x="2077" y="1637"/>
                    <a:pt x="1643" y="1170"/>
                  </a:cubicBezTo>
                  <a:cubicBezTo>
                    <a:pt x="1243" y="770"/>
                    <a:pt x="676" y="469"/>
                    <a:pt x="242" y="36"/>
                  </a:cubicBezTo>
                  <a:cubicBezTo>
                    <a:pt x="217" y="11"/>
                    <a:pt x="188" y="0"/>
                    <a:pt x="16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8471145" y="-85874"/>
              <a:ext cx="154796" cy="226359"/>
            </a:xfrm>
            <a:custGeom>
              <a:avLst/>
              <a:gdLst/>
              <a:ahLst/>
              <a:cxnLst/>
              <a:rect l="l" t="t" r="r" b="b"/>
              <a:pathLst>
                <a:path w="4112" h="6013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lnTo>
                    <a:pt x="76" y="203"/>
                  </a:lnTo>
                  <a:cubicBezTo>
                    <a:pt x="509" y="603"/>
                    <a:pt x="976" y="970"/>
                    <a:pt x="1477" y="1303"/>
                  </a:cubicBezTo>
                  <a:cubicBezTo>
                    <a:pt x="2077" y="1737"/>
                    <a:pt x="2744" y="1937"/>
                    <a:pt x="3311" y="2404"/>
                  </a:cubicBezTo>
                  <a:cubicBezTo>
                    <a:pt x="4112" y="3105"/>
                    <a:pt x="3445" y="5006"/>
                    <a:pt x="3245" y="5873"/>
                  </a:cubicBezTo>
                  <a:cubicBezTo>
                    <a:pt x="3224" y="5956"/>
                    <a:pt x="3293" y="6013"/>
                    <a:pt x="3356" y="6013"/>
                  </a:cubicBezTo>
                  <a:cubicBezTo>
                    <a:pt x="3395" y="6013"/>
                    <a:pt x="3432" y="5991"/>
                    <a:pt x="3445" y="5940"/>
                  </a:cubicBezTo>
                  <a:cubicBezTo>
                    <a:pt x="3678" y="4973"/>
                    <a:pt x="4112" y="3572"/>
                    <a:pt x="3745" y="2604"/>
                  </a:cubicBezTo>
                  <a:cubicBezTo>
                    <a:pt x="3545" y="2137"/>
                    <a:pt x="2911" y="1837"/>
                    <a:pt x="2511" y="1637"/>
                  </a:cubicBezTo>
                  <a:cubicBezTo>
                    <a:pt x="1677" y="1203"/>
                    <a:pt x="910" y="670"/>
                    <a:pt x="209" y="36"/>
                  </a:cubicBezTo>
                  <a:cubicBezTo>
                    <a:pt x="184" y="11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72" name="Google Shape;4572;p29"/>
          <p:cNvSpPr/>
          <p:nvPr/>
        </p:nvSpPr>
        <p:spPr>
          <a:xfrm flipH="1">
            <a:off x="781751" y="896377"/>
            <a:ext cx="45212" cy="37007"/>
          </a:xfrm>
          <a:custGeom>
            <a:avLst/>
            <a:gdLst/>
            <a:ahLst/>
            <a:cxnLst/>
            <a:rect l="l" t="t" r="r" b="b"/>
            <a:pathLst>
              <a:path w="1102" h="902" extrusionOk="0">
                <a:moveTo>
                  <a:pt x="534" y="1"/>
                </a:moveTo>
                <a:cubicBezTo>
                  <a:pt x="0" y="34"/>
                  <a:pt x="0" y="868"/>
                  <a:pt x="534" y="902"/>
                </a:cubicBezTo>
                <a:cubicBezTo>
                  <a:pt x="1101" y="868"/>
                  <a:pt x="1101" y="34"/>
                  <a:pt x="5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3" name="Google Shape;4573;p29"/>
          <p:cNvSpPr/>
          <p:nvPr/>
        </p:nvSpPr>
        <p:spPr>
          <a:xfrm flipH="1">
            <a:off x="1417321" y="359293"/>
            <a:ext cx="50668" cy="3836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34" y="1"/>
                </a:moveTo>
                <a:cubicBezTo>
                  <a:pt x="0" y="1"/>
                  <a:pt x="0" y="935"/>
                  <a:pt x="634" y="935"/>
                </a:cubicBezTo>
                <a:cubicBezTo>
                  <a:pt x="1234" y="935"/>
                  <a:pt x="1234" y="1"/>
                  <a:pt x="6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4" name="Google Shape;4574;p29"/>
          <p:cNvSpPr/>
          <p:nvPr/>
        </p:nvSpPr>
        <p:spPr>
          <a:xfrm flipH="1">
            <a:off x="83747" y="1176453"/>
            <a:ext cx="50668" cy="3836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01" y="0"/>
                </a:moveTo>
                <a:cubicBezTo>
                  <a:pt x="0" y="0"/>
                  <a:pt x="0" y="934"/>
                  <a:pt x="601" y="934"/>
                </a:cubicBezTo>
                <a:cubicBezTo>
                  <a:pt x="1235" y="901"/>
                  <a:pt x="1235" y="0"/>
                  <a:pt x="601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5" name="Google Shape;4575;p29"/>
          <p:cNvSpPr/>
          <p:nvPr/>
        </p:nvSpPr>
        <p:spPr>
          <a:xfrm flipH="1">
            <a:off x="931145" y="555347"/>
            <a:ext cx="75325" cy="56165"/>
          </a:xfrm>
          <a:custGeom>
            <a:avLst/>
            <a:gdLst/>
            <a:ahLst/>
            <a:cxnLst/>
            <a:rect l="l" t="t" r="r" b="b"/>
            <a:pathLst>
              <a:path w="1836" h="1369" extrusionOk="0">
                <a:moveTo>
                  <a:pt x="934" y="1"/>
                </a:moveTo>
                <a:cubicBezTo>
                  <a:pt x="0" y="1"/>
                  <a:pt x="0" y="1368"/>
                  <a:pt x="934" y="1368"/>
                </a:cubicBezTo>
                <a:cubicBezTo>
                  <a:pt x="1835" y="1368"/>
                  <a:pt x="1835" y="1"/>
                  <a:pt x="9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6" name="Google Shape;4576;p29"/>
          <p:cNvSpPr/>
          <p:nvPr/>
        </p:nvSpPr>
        <p:spPr>
          <a:xfrm flipH="1">
            <a:off x="622243" y="555366"/>
            <a:ext cx="75325" cy="56124"/>
          </a:xfrm>
          <a:custGeom>
            <a:avLst/>
            <a:gdLst/>
            <a:ahLst/>
            <a:cxnLst/>
            <a:rect l="l" t="t" r="r" b="b"/>
            <a:pathLst>
              <a:path w="1836" h="1368" extrusionOk="0">
                <a:moveTo>
                  <a:pt x="902" y="0"/>
                </a:moveTo>
                <a:cubicBezTo>
                  <a:pt x="1" y="0"/>
                  <a:pt x="1" y="1368"/>
                  <a:pt x="902" y="1368"/>
                </a:cubicBezTo>
                <a:cubicBezTo>
                  <a:pt x="1836" y="1368"/>
                  <a:pt x="1836" y="0"/>
                  <a:pt x="902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77" name="Google Shape;4577;p29"/>
          <p:cNvGrpSpPr/>
          <p:nvPr/>
        </p:nvGrpSpPr>
        <p:grpSpPr>
          <a:xfrm rot="1110619" flipH="1">
            <a:off x="253191" y="40910"/>
            <a:ext cx="851031" cy="356244"/>
            <a:chOff x="7936040" y="253594"/>
            <a:chExt cx="780871" cy="326875"/>
          </a:xfrm>
        </p:grpSpPr>
        <p:sp>
          <p:nvSpPr>
            <p:cNvPr id="4578" name="Google Shape;4578;p29"/>
            <p:cNvSpPr/>
            <p:nvPr/>
          </p:nvSpPr>
          <p:spPr>
            <a:xfrm>
              <a:off x="7992019" y="253594"/>
              <a:ext cx="724892" cy="284559"/>
            </a:xfrm>
            <a:custGeom>
              <a:avLst/>
              <a:gdLst/>
              <a:ahLst/>
              <a:cxnLst/>
              <a:rect l="l" t="t" r="r" b="b"/>
              <a:pathLst>
                <a:path w="19256" h="7559" extrusionOk="0">
                  <a:moveTo>
                    <a:pt x="19139" y="1"/>
                  </a:moveTo>
                  <a:cubicBezTo>
                    <a:pt x="19102" y="1"/>
                    <a:pt x="19068" y="19"/>
                    <a:pt x="19055" y="59"/>
                  </a:cubicBezTo>
                  <a:lnTo>
                    <a:pt x="19022" y="92"/>
                  </a:lnTo>
                  <a:cubicBezTo>
                    <a:pt x="18622" y="1460"/>
                    <a:pt x="16487" y="2194"/>
                    <a:pt x="15252" y="2527"/>
                  </a:cubicBezTo>
                  <a:cubicBezTo>
                    <a:pt x="13451" y="2961"/>
                    <a:pt x="11550" y="3094"/>
                    <a:pt x="9715" y="3394"/>
                  </a:cubicBezTo>
                  <a:cubicBezTo>
                    <a:pt x="7847" y="3695"/>
                    <a:pt x="6013" y="4128"/>
                    <a:pt x="4245" y="4729"/>
                  </a:cubicBezTo>
                  <a:cubicBezTo>
                    <a:pt x="2610" y="5296"/>
                    <a:pt x="1476" y="6430"/>
                    <a:pt x="108" y="7364"/>
                  </a:cubicBezTo>
                  <a:cubicBezTo>
                    <a:pt x="1" y="7418"/>
                    <a:pt x="67" y="7558"/>
                    <a:pt x="149" y="7558"/>
                  </a:cubicBezTo>
                  <a:cubicBezTo>
                    <a:pt x="168" y="7558"/>
                    <a:pt x="189" y="7550"/>
                    <a:pt x="208" y="7531"/>
                  </a:cubicBezTo>
                  <a:cubicBezTo>
                    <a:pt x="876" y="7097"/>
                    <a:pt x="1443" y="6497"/>
                    <a:pt x="2143" y="6063"/>
                  </a:cubicBezTo>
                  <a:cubicBezTo>
                    <a:pt x="2977" y="5529"/>
                    <a:pt x="3878" y="5062"/>
                    <a:pt x="4812" y="4762"/>
                  </a:cubicBezTo>
                  <a:cubicBezTo>
                    <a:pt x="6846" y="4128"/>
                    <a:pt x="8948" y="3695"/>
                    <a:pt x="11083" y="3394"/>
                  </a:cubicBezTo>
                  <a:cubicBezTo>
                    <a:pt x="12917" y="3094"/>
                    <a:pt x="14886" y="3028"/>
                    <a:pt x="16587" y="2294"/>
                  </a:cubicBezTo>
                  <a:cubicBezTo>
                    <a:pt x="17587" y="1860"/>
                    <a:pt x="18922" y="1260"/>
                    <a:pt x="19255" y="125"/>
                  </a:cubicBezTo>
                  <a:cubicBezTo>
                    <a:pt x="19255" y="45"/>
                    <a:pt x="19194" y="1"/>
                    <a:pt x="1913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8020630" y="379594"/>
              <a:ext cx="122836" cy="65163"/>
            </a:xfrm>
            <a:custGeom>
              <a:avLst/>
              <a:gdLst/>
              <a:ahLst/>
              <a:cxnLst/>
              <a:rect l="l" t="t" r="r" b="b"/>
              <a:pathLst>
                <a:path w="3263" h="1731" extrusionOk="0">
                  <a:moveTo>
                    <a:pt x="173" y="1"/>
                  </a:moveTo>
                  <a:cubicBezTo>
                    <a:pt x="83" y="1"/>
                    <a:pt x="1" y="157"/>
                    <a:pt x="116" y="214"/>
                  </a:cubicBezTo>
                  <a:cubicBezTo>
                    <a:pt x="1116" y="681"/>
                    <a:pt x="2084" y="1182"/>
                    <a:pt x="3051" y="1715"/>
                  </a:cubicBezTo>
                  <a:cubicBezTo>
                    <a:pt x="3073" y="1726"/>
                    <a:pt x="3093" y="1731"/>
                    <a:pt x="3112" y="1731"/>
                  </a:cubicBezTo>
                  <a:cubicBezTo>
                    <a:pt x="3211" y="1731"/>
                    <a:pt x="3263" y="1604"/>
                    <a:pt x="3151" y="1549"/>
                  </a:cubicBezTo>
                  <a:cubicBezTo>
                    <a:pt x="2217" y="981"/>
                    <a:pt x="1216" y="514"/>
                    <a:pt x="216" y="14"/>
                  </a:cubicBezTo>
                  <a:cubicBezTo>
                    <a:pt x="202" y="5"/>
                    <a:pt x="187" y="1"/>
                    <a:pt x="1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7962651" y="321846"/>
              <a:ext cx="154495" cy="100173"/>
            </a:xfrm>
            <a:custGeom>
              <a:avLst/>
              <a:gdLst/>
              <a:ahLst/>
              <a:cxnLst/>
              <a:rect l="l" t="t" r="r" b="b"/>
              <a:pathLst>
                <a:path w="4104" h="2661" extrusionOk="0">
                  <a:moveTo>
                    <a:pt x="1090" y="216"/>
                  </a:moveTo>
                  <a:cubicBezTo>
                    <a:pt x="1461" y="216"/>
                    <a:pt x="1930" y="402"/>
                    <a:pt x="2136" y="514"/>
                  </a:cubicBezTo>
                  <a:cubicBezTo>
                    <a:pt x="2914" y="903"/>
                    <a:pt x="3502" y="1575"/>
                    <a:pt x="3749" y="2439"/>
                  </a:cubicBezTo>
                  <a:lnTo>
                    <a:pt x="3749" y="2439"/>
                  </a:lnTo>
                  <a:cubicBezTo>
                    <a:pt x="3626" y="2449"/>
                    <a:pt x="3497" y="2454"/>
                    <a:pt x="3364" y="2454"/>
                  </a:cubicBezTo>
                  <a:cubicBezTo>
                    <a:pt x="2143" y="2454"/>
                    <a:pt x="596" y="2013"/>
                    <a:pt x="568" y="681"/>
                  </a:cubicBezTo>
                  <a:cubicBezTo>
                    <a:pt x="568" y="329"/>
                    <a:pt x="799" y="216"/>
                    <a:pt x="1090" y="216"/>
                  </a:cubicBezTo>
                  <a:close/>
                  <a:moveTo>
                    <a:pt x="1102" y="0"/>
                  </a:moveTo>
                  <a:cubicBezTo>
                    <a:pt x="838" y="0"/>
                    <a:pt x="595" y="81"/>
                    <a:pt x="435" y="314"/>
                  </a:cubicBezTo>
                  <a:cubicBezTo>
                    <a:pt x="1" y="981"/>
                    <a:pt x="768" y="1848"/>
                    <a:pt x="1269" y="2149"/>
                  </a:cubicBezTo>
                  <a:cubicBezTo>
                    <a:pt x="1915" y="2485"/>
                    <a:pt x="2621" y="2660"/>
                    <a:pt x="3341" y="2660"/>
                  </a:cubicBezTo>
                  <a:cubicBezTo>
                    <a:pt x="3550" y="2660"/>
                    <a:pt x="3760" y="2646"/>
                    <a:pt x="3970" y="2616"/>
                  </a:cubicBezTo>
                  <a:cubicBezTo>
                    <a:pt x="4095" y="2616"/>
                    <a:pt x="4103" y="2412"/>
                    <a:pt x="3995" y="2412"/>
                  </a:cubicBezTo>
                  <a:cubicBezTo>
                    <a:pt x="3988" y="2412"/>
                    <a:pt x="3979" y="2413"/>
                    <a:pt x="3970" y="2415"/>
                  </a:cubicBezTo>
                  <a:cubicBezTo>
                    <a:pt x="3967" y="2416"/>
                    <a:pt x="3964" y="2416"/>
                    <a:pt x="3961" y="2417"/>
                  </a:cubicBezTo>
                  <a:lnTo>
                    <a:pt x="3961" y="2417"/>
                  </a:lnTo>
                  <a:cubicBezTo>
                    <a:pt x="3689" y="1464"/>
                    <a:pt x="3026" y="676"/>
                    <a:pt x="2102" y="247"/>
                  </a:cubicBezTo>
                  <a:cubicBezTo>
                    <a:pt x="1821" y="134"/>
                    <a:pt x="1443" y="0"/>
                    <a:pt x="11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7936040" y="463920"/>
              <a:ext cx="159012" cy="116549"/>
            </a:xfrm>
            <a:custGeom>
              <a:avLst/>
              <a:gdLst/>
              <a:ahLst/>
              <a:cxnLst/>
              <a:rect l="l" t="t" r="r" b="b"/>
              <a:pathLst>
                <a:path w="4224" h="3096" extrusionOk="0">
                  <a:moveTo>
                    <a:pt x="3903" y="209"/>
                  </a:moveTo>
                  <a:cubicBezTo>
                    <a:pt x="3510" y="969"/>
                    <a:pt x="3571" y="1816"/>
                    <a:pt x="2763" y="2344"/>
                  </a:cubicBezTo>
                  <a:cubicBezTo>
                    <a:pt x="2400" y="2562"/>
                    <a:pt x="1781" y="2858"/>
                    <a:pt x="1291" y="2858"/>
                  </a:cubicBezTo>
                  <a:cubicBezTo>
                    <a:pt x="881" y="2858"/>
                    <a:pt x="561" y="2650"/>
                    <a:pt x="561" y="2010"/>
                  </a:cubicBezTo>
                  <a:cubicBezTo>
                    <a:pt x="561" y="724"/>
                    <a:pt x="2803" y="235"/>
                    <a:pt x="3903" y="209"/>
                  </a:cubicBezTo>
                  <a:close/>
                  <a:moveTo>
                    <a:pt x="4073" y="1"/>
                  </a:moveTo>
                  <a:cubicBezTo>
                    <a:pt x="4060" y="1"/>
                    <a:pt x="4046" y="4"/>
                    <a:pt x="4034" y="10"/>
                  </a:cubicBezTo>
                  <a:lnTo>
                    <a:pt x="4034" y="10"/>
                  </a:lnTo>
                  <a:cubicBezTo>
                    <a:pt x="2738" y="32"/>
                    <a:pt x="1" y="738"/>
                    <a:pt x="394" y="2444"/>
                  </a:cubicBezTo>
                  <a:cubicBezTo>
                    <a:pt x="510" y="2926"/>
                    <a:pt x="892" y="3096"/>
                    <a:pt x="1317" y="3096"/>
                  </a:cubicBezTo>
                  <a:cubicBezTo>
                    <a:pt x="1628" y="3096"/>
                    <a:pt x="1961" y="3005"/>
                    <a:pt x="2229" y="2878"/>
                  </a:cubicBezTo>
                  <a:cubicBezTo>
                    <a:pt x="2696" y="2678"/>
                    <a:pt x="3163" y="2344"/>
                    <a:pt x="3497" y="1944"/>
                  </a:cubicBezTo>
                  <a:cubicBezTo>
                    <a:pt x="3915" y="1462"/>
                    <a:pt x="3837" y="762"/>
                    <a:pt x="4129" y="205"/>
                  </a:cubicBezTo>
                  <a:lnTo>
                    <a:pt x="4129" y="205"/>
                  </a:lnTo>
                  <a:cubicBezTo>
                    <a:pt x="4223" y="177"/>
                    <a:pt x="4220" y="28"/>
                    <a:pt x="4118" y="11"/>
                  </a:cubicBezTo>
                  <a:lnTo>
                    <a:pt x="4118" y="11"/>
                  </a:lnTo>
                  <a:cubicBezTo>
                    <a:pt x="4104" y="4"/>
                    <a:pt x="4088" y="1"/>
                    <a:pt x="40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8195452" y="389909"/>
              <a:ext cx="19161" cy="55752"/>
            </a:xfrm>
            <a:custGeom>
              <a:avLst/>
              <a:gdLst/>
              <a:ahLst/>
              <a:cxnLst/>
              <a:rect l="l" t="t" r="r" b="b"/>
              <a:pathLst>
                <a:path w="509" h="1481" extrusionOk="0">
                  <a:moveTo>
                    <a:pt x="133" y="1"/>
                  </a:moveTo>
                  <a:cubicBezTo>
                    <a:pt x="69" y="1"/>
                    <a:pt x="1" y="58"/>
                    <a:pt x="21" y="140"/>
                  </a:cubicBezTo>
                  <a:lnTo>
                    <a:pt x="288" y="1408"/>
                  </a:lnTo>
                  <a:cubicBezTo>
                    <a:pt x="301" y="1459"/>
                    <a:pt x="338" y="1481"/>
                    <a:pt x="377" y="1481"/>
                  </a:cubicBezTo>
                  <a:cubicBezTo>
                    <a:pt x="440" y="1481"/>
                    <a:pt x="509" y="1424"/>
                    <a:pt x="488" y="1341"/>
                  </a:cubicBezTo>
                  <a:lnTo>
                    <a:pt x="222" y="74"/>
                  </a:lnTo>
                  <a:cubicBezTo>
                    <a:pt x="209" y="23"/>
                    <a:pt x="172" y="1"/>
                    <a:pt x="1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8231893" y="379895"/>
              <a:ext cx="19124" cy="47019"/>
            </a:xfrm>
            <a:custGeom>
              <a:avLst/>
              <a:gdLst/>
              <a:ahLst/>
              <a:cxnLst/>
              <a:rect l="l" t="t" r="r" b="b"/>
              <a:pathLst>
                <a:path w="508" h="1249" extrusionOk="0">
                  <a:moveTo>
                    <a:pt x="132" y="0"/>
                  </a:moveTo>
                  <a:cubicBezTo>
                    <a:pt x="69" y="0"/>
                    <a:pt x="0" y="57"/>
                    <a:pt x="21" y="140"/>
                  </a:cubicBezTo>
                  <a:cubicBezTo>
                    <a:pt x="87" y="473"/>
                    <a:pt x="188" y="840"/>
                    <a:pt x="288" y="1174"/>
                  </a:cubicBezTo>
                  <a:cubicBezTo>
                    <a:pt x="301" y="1227"/>
                    <a:pt x="341" y="1248"/>
                    <a:pt x="382" y="1248"/>
                  </a:cubicBezTo>
                  <a:cubicBezTo>
                    <a:pt x="444" y="1248"/>
                    <a:pt x="508" y="1200"/>
                    <a:pt x="488" y="1140"/>
                  </a:cubicBezTo>
                  <a:cubicBezTo>
                    <a:pt x="388" y="773"/>
                    <a:pt x="321" y="440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8266301" y="376658"/>
              <a:ext cx="19839" cy="50633"/>
            </a:xfrm>
            <a:custGeom>
              <a:avLst/>
              <a:gdLst/>
              <a:ahLst/>
              <a:cxnLst/>
              <a:rect l="l" t="t" r="r" b="b"/>
              <a:pathLst>
                <a:path w="527" h="1345" extrusionOk="0">
                  <a:moveTo>
                    <a:pt x="124" y="1"/>
                  </a:moveTo>
                  <a:cubicBezTo>
                    <a:pt x="58" y="1"/>
                    <a:pt x="0" y="45"/>
                    <a:pt x="41" y="125"/>
                  </a:cubicBezTo>
                  <a:cubicBezTo>
                    <a:pt x="141" y="492"/>
                    <a:pt x="241" y="893"/>
                    <a:pt x="308" y="1260"/>
                  </a:cubicBezTo>
                  <a:cubicBezTo>
                    <a:pt x="322" y="1318"/>
                    <a:pt x="369" y="1345"/>
                    <a:pt x="414" y="1345"/>
                  </a:cubicBezTo>
                  <a:cubicBezTo>
                    <a:pt x="472" y="1345"/>
                    <a:pt x="526" y="1301"/>
                    <a:pt x="508" y="1226"/>
                  </a:cubicBezTo>
                  <a:cubicBezTo>
                    <a:pt x="408" y="826"/>
                    <a:pt x="374" y="459"/>
                    <a:pt x="241" y="59"/>
                  </a:cubicBezTo>
                  <a:cubicBezTo>
                    <a:pt x="215" y="19"/>
                    <a:pt x="167" y="1"/>
                    <a:pt x="12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27529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9"/>
          <p:cNvSpPr txBox="1">
            <a:spLocks noGrp="1"/>
          </p:cNvSpPr>
          <p:nvPr>
            <p:ph type="body" idx="1"/>
          </p:nvPr>
        </p:nvSpPr>
        <p:spPr>
          <a:xfrm flipH="1">
            <a:off x="1333733" y="3444200"/>
            <a:ext cx="41912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>
                <a:solidFill>
                  <a:schemeClr val="dk1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49" name="Google Shape;1049;p9"/>
          <p:cNvSpPr txBox="1">
            <a:spLocks noGrp="1"/>
          </p:cNvSpPr>
          <p:nvPr>
            <p:ph type="title"/>
          </p:nvPr>
        </p:nvSpPr>
        <p:spPr>
          <a:xfrm>
            <a:off x="1333833" y="2247000"/>
            <a:ext cx="37756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9"/>
          <p:cNvSpPr/>
          <p:nvPr/>
        </p:nvSpPr>
        <p:spPr>
          <a:xfrm>
            <a:off x="678431" y="6037438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1" name="Google Shape;1051;p9"/>
          <p:cNvSpPr/>
          <p:nvPr/>
        </p:nvSpPr>
        <p:spPr>
          <a:xfrm flipH="1">
            <a:off x="2289574" y="-82200"/>
            <a:ext cx="10956364" cy="643981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52" name="Google Shape;1052;p9"/>
          <p:cNvSpPr/>
          <p:nvPr/>
        </p:nvSpPr>
        <p:spPr>
          <a:xfrm flipH="1">
            <a:off x="-4133478" y="-2082133"/>
            <a:ext cx="8069583" cy="3272700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053" name="Google Shape;1053;p9"/>
          <p:cNvSpPr/>
          <p:nvPr/>
        </p:nvSpPr>
        <p:spPr>
          <a:xfrm flipH="1">
            <a:off x="-2144131" y="5721417"/>
            <a:ext cx="10898133" cy="1359033"/>
          </a:xfrm>
          <a:custGeom>
            <a:avLst/>
            <a:gdLst/>
            <a:ahLst/>
            <a:cxnLst/>
            <a:rect l="l" t="t" r="r" b="b"/>
            <a:pathLst>
              <a:path w="326944" h="40771" extrusionOk="0">
                <a:moveTo>
                  <a:pt x="31085" y="17280"/>
                </a:moveTo>
                <a:cubicBezTo>
                  <a:pt x="44597" y="15184"/>
                  <a:pt x="79533" y="25471"/>
                  <a:pt x="101877" y="25214"/>
                </a:cubicBezTo>
                <a:cubicBezTo>
                  <a:pt x="124222" y="24958"/>
                  <a:pt x="142229" y="16752"/>
                  <a:pt x="165152" y="15741"/>
                </a:cubicBezTo>
                <a:cubicBezTo>
                  <a:pt x="188075" y="14731"/>
                  <a:pt x="216935" y="21740"/>
                  <a:pt x="239416" y="19151"/>
                </a:cubicBezTo>
                <a:cubicBezTo>
                  <a:pt x="261897" y="16562"/>
                  <a:pt x="293261" y="-2161"/>
                  <a:pt x="300039" y="207"/>
                </a:cubicBezTo>
                <a:cubicBezTo>
                  <a:pt x="306818" y="2575"/>
                  <a:pt x="280256" y="27054"/>
                  <a:pt x="280087" y="33359"/>
                </a:cubicBezTo>
                <a:cubicBezTo>
                  <a:pt x="279919" y="39664"/>
                  <a:pt x="294471" y="36816"/>
                  <a:pt x="299028" y="38035"/>
                </a:cubicBezTo>
                <a:cubicBezTo>
                  <a:pt x="303585" y="39254"/>
                  <a:pt x="353797" y="40712"/>
                  <a:pt x="307427" y="40671"/>
                </a:cubicBezTo>
                <a:cubicBezTo>
                  <a:pt x="261057" y="40630"/>
                  <a:pt x="66865" y="41687"/>
                  <a:pt x="20808" y="37788"/>
                </a:cubicBezTo>
                <a:cubicBezTo>
                  <a:pt x="-25249" y="33890"/>
                  <a:pt x="17574" y="19376"/>
                  <a:pt x="31085" y="17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54" name="Google Shape;1054;p9"/>
          <p:cNvSpPr/>
          <p:nvPr/>
        </p:nvSpPr>
        <p:spPr>
          <a:xfrm flipH="1">
            <a:off x="5202483" y="5444551"/>
            <a:ext cx="8481933" cy="1645067"/>
          </a:xfrm>
          <a:custGeom>
            <a:avLst/>
            <a:gdLst/>
            <a:ahLst/>
            <a:cxnLst/>
            <a:rect l="l" t="t" r="r" b="b"/>
            <a:pathLst>
              <a:path w="254458" h="49352" extrusionOk="0">
                <a:moveTo>
                  <a:pt x="19228" y="10274"/>
                </a:moveTo>
                <a:cubicBezTo>
                  <a:pt x="25886" y="2698"/>
                  <a:pt x="45941" y="-1483"/>
                  <a:pt x="57372" y="483"/>
                </a:cubicBezTo>
                <a:cubicBezTo>
                  <a:pt x="68803" y="2449"/>
                  <a:pt x="80045" y="17765"/>
                  <a:pt x="87812" y="22069"/>
                </a:cubicBezTo>
                <a:cubicBezTo>
                  <a:pt x="95579" y="26373"/>
                  <a:pt x="95419" y="27102"/>
                  <a:pt x="103976" y="26309"/>
                </a:cubicBezTo>
                <a:cubicBezTo>
                  <a:pt x="112533" y="25516"/>
                  <a:pt x="126400" y="16426"/>
                  <a:pt x="139156" y="17310"/>
                </a:cubicBezTo>
                <a:cubicBezTo>
                  <a:pt x="151912" y="18194"/>
                  <a:pt x="166004" y="27895"/>
                  <a:pt x="180513" y="31613"/>
                </a:cubicBezTo>
                <a:cubicBezTo>
                  <a:pt x="195022" y="35331"/>
                  <a:pt x="216250" y="37021"/>
                  <a:pt x="226209" y="39618"/>
                </a:cubicBezTo>
                <a:cubicBezTo>
                  <a:pt x="236168" y="42215"/>
                  <a:pt x="275062" y="46142"/>
                  <a:pt x="240265" y="47196"/>
                </a:cubicBezTo>
                <a:cubicBezTo>
                  <a:pt x="205468" y="48250"/>
                  <a:pt x="54266" y="52096"/>
                  <a:pt x="17426" y="45942"/>
                </a:cubicBezTo>
                <a:cubicBezTo>
                  <a:pt x="-19413" y="39788"/>
                  <a:pt x="12570" y="17851"/>
                  <a:pt x="19228" y="1027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055" name="Google Shape;1055;p9"/>
          <p:cNvSpPr/>
          <p:nvPr/>
        </p:nvSpPr>
        <p:spPr>
          <a:xfrm rot="-1121112">
            <a:off x="2540941" y="6207127"/>
            <a:ext cx="517585" cy="447979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6" name="Google Shape;1056;p9"/>
          <p:cNvGrpSpPr/>
          <p:nvPr/>
        </p:nvGrpSpPr>
        <p:grpSpPr>
          <a:xfrm>
            <a:off x="11183281" y="5924605"/>
            <a:ext cx="1042431" cy="1013044"/>
            <a:chOff x="8197580" y="4205811"/>
            <a:chExt cx="998242" cy="969977"/>
          </a:xfrm>
        </p:grpSpPr>
        <p:sp>
          <p:nvSpPr>
            <p:cNvPr id="1057" name="Google Shape;1057;p9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9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9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9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9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9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9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9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9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9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9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9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9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9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9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9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9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9"/>
          <p:cNvGrpSpPr/>
          <p:nvPr/>
        </p:nvGrpSpPr>
        <p:grpSpPr>
          <a:xfrm>
            <a:off x="-91436" y="-170939"/>
            <a:ext cx="1214365" cy="1180168"/>
            <a:chOff x="-36607" y="-28910"/>
            <a:chExt cx="999532" cy="971385"/>
          </a:xfrm>
        </p:grpSpPr>
        <p:sp>
          <p:nvSpPr>
            <p:cNvPr id="1075" name="Google Shape;1075;p9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9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9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9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9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9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9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9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9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9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9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9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9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9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9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9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9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2" name="Google Shape;1092;p9"/>
          <p:cNvGrpSpPr/>
          <p:nvPr/>
        </p:nvGrpSpPr>
        <p:grpSpPr>
          <a:xfrm rot="1291731">
            <a:off x="3891619" y="6104687"/>
            <a:ext cx="807440" cy="1009741"/>
            <a:chOff x="3291645" y="4438907"/>
            <a:chExt cx="662976" cy="829031"/>
          </a:xfrm>
        </p:grpSpPr>
        <p:sp>
          <p:nvSpPr>
            <p:cNvPr id="1093" name="Google Shape;1093;p9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9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9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9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9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9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9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9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9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9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3" name="Google Shape;1103;p9"/>
          <p:cNvGrpSpPr/>
          <p:nvPr/>
        </p:nvGrpSpPr>
        <p:grpSpPr>
          <a:xfrm>
            <a:off x="8882564" y="6098795"/>
            <a:ext cx="771304" cy="897643"/>
            <a:chOff x="7255010" y="4438892"/>
            <a:chExt cx="633323" cy="736981"/>
          </a:xfrm>
        </p:grpSpPr>
        <p:sp>
          <p:nvSpPr>
            <p:cNvPr id="1104" name="Google Shape;1104;p9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9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9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9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9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9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9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1" name="Google Shape;1111;p9"/>
          <p:cNvGrpSpPr/>
          <p:nvPr/>
        </p:nvGrpSpPr>
        <p:grpSpPr>
          <a:xfrm>
            <a:off x="5474035" y="5991729"/>
            <a:ext cx="786069" cy="832627"/>
            <a:chOff x="4174996" y="4517026"/>
            <a:chExt cx="645448" cy="683601"/>
          </a:xfrm>
        </p:grpSpPr>
        <p:sp>
          <p:nvSpPr>
            <p:cNvPr id="1112" name="Google Shape;1112;p9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9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9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9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16" name="Google Shape;1116;p9"/>
          <p:cNvSpPr/>
          <p:nvPr/>
        </p:nvSpPr>
        <p:spPr>
          <a:xfrm rot="2493606">
            <a:off x="6725769" y="6100471"/>
            <a:ext cx="373479" cy="333277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7" name="Google Shape;1117;p9"/>
          <p:cNvGrpSpPr/>
          <p:nvPr/>
        </p:nvGrpSpPr>
        <p:grpSpPr>
          <a:xfrm rot="578099" flipH="1">
            <a:off x="-168584" y="1476963"/>
            <a:ext cx="1291605" cy="1013055"/>
            <a:chOff x="2246497" y="-36012"/>
            <a:chExt cx="829747" cy="650802"/>
          </a:xfrm>
        </p:grpSpPr>
        <p:sp>
          <p:nvSpPr>
            <p:cNvPr id="1118" name="Google Shape;1118;p9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9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9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9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9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9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9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9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6" name="Google Shape;1126;p9"/>
          <p:cNvGrpSpPr/>
          <p:nvPr/>
        </p:nvGrpSpPr>
        <p:grpSpPr>
          <a:xfrm>
            <a:off x="1422781" y="-208475"/>
            <a:ext cx="768980" cy="896521"/>
            <a:chOff x="1258903" y="17252"/>
            <a:chExt cx="632940" cy="737918"/>
          </a:xfrm>
        </p:grpSpPr>
        <p:sp>
          <p:nvSpPr>
            <p:cNvPr id="1127" name="Google Shape;1127;p9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9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9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9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9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9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9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4" name="Google Shape;1134;p9"/>
          <p:cNvGrpSpPr/>
          <p:nvPr/>
        </p:nvGrpSpPr>
        <p:grpSpPr>
          <a:xfrm rot="-6734613">
            <a:off x="553438" y="5890651"/>
            <a:ext cx="1364185" cy="1069480"/>
            <a:chOff x="6116480" y="4524652"/>
            <a:chExt cx="830410" cy="650968"/>
          </a:xfrm>
        </p:grpSpPr>
        <p:sp>
          <p:nvSpPr>
            <p:cNvPr id="1135" name="Google Shape;1135;p9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9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9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9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9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9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9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9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3" name="Google Shape;1143;p9"/>
          <p:cNvSpPr/>
          <p:nvPr/>
        </p:nvSpPr>
        <p:spPr>
          <a:xfrm rot="10128894">
            <a:off x="11644236" y="1105604"/>
            <a:ext cx="389101" cy="336781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4" name="Google Shape;1144;p9"/>
          <p:cNvGrpSpPr/>
          <p:nvPr/>
        </p:nvGrpSpPr>
        <p:grpSpPr>
          <a:xfrm rot="-8817145">
            <a:off x="6453733" y="-457575"/>
            <a:ext cx="752127" cy="940604"/>
            <a:chOff x="3291645" y="4438907"/>
            <a:chExt cx="662976" cy="829031"/>
          </a:xfrm>
        </p:grpSpPr>
        <p:sp>
          <p:nvSpPr>
            <p:cNvPr id="1145" name="Google Shape;1145;p9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9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9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9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9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9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9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9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9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9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5" name="Google Shape;1155;p9"/>
          <p:cNvGrpSpPr/>
          <p:nvPr/>
        </p:nvGrpSpPr>
        <p:grpSpPr>
          <a:xfrm rot="10800000">
            <a:off x="8289547" y="-170921"/>
            <a:ext cx="500524" cy="530201"/>
            <a:chOff x="4174996" y="4517026"/>
            <a:chExt cx="645448" cy="683601"/>
          </a:xfrm>
        </p:grpSpPr>
        <p:sp>
          <p:nvSpPr>
            <p:cNvPr id="1156" name="Google Shape;1156;p9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9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9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9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0" name="Google Shape;1160;p9"/>
          <p:cNvSpPr/>
          <p:nvPr/>
        </p:nvSpPr>
        <p:spPr>
          <a:xfrm rot="-5400000">
            <a:off x="5073999" y="69867"/>
            <a:ext cx="312904" cy="279231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1" name="Google Shape;1161;p9"/>
          <p:cNvSpPr/>
          <p:nvPr/>
        </p:nvSpPr>
        <p:spPr>
          <a:xfrm rot="10800000">
            <a:off x="9724034" y="73135"/>
            <a:ext cx="373481" cy="333285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62" name="Google Shape;1162;p9"/>
          <p:cNvGrpSpPr/>
          <p:nvPr/>
        </p:nvGrpSpPr>
        <p:grpSpPr>
          <a:xfrm rot="9117171">
            <a:off x="11212201" y="-46632"/>
            <a:ext cx="1148663" cy="900527"/>
            <a:chOff x="6116480" y="4524652"/>
            <a:chExt cx="830410" cy="650968"/>
          </a:xfrm>
        </p:grpSpPr>
        <p:sp>
          <p:nvSpPr>
            <p:cNvPr id="1163" name="Google Shape;1163;p9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9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9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9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9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9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9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9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861113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1661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C4A452B-5B81-4183-A81D-D0FEAE4E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A28C00-2ADC-4951-A78C-98D228E8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B3BA73-01A1-4786-8B31-6AF8F1A6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7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8D49-ADE6-E543-BD07-4AB5A06F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D3A53-42CB-5245-B71F-60B6A51FC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DAA0-CEC1-FD40-82A1-D7432DEC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2D43-B340-5946-AFA8-0115C5864DE5}" type="datetimeFigureOut">
              <a:rPr lang="en-VN" smtClean="0"/>
              <a:t>08/30/2023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547B4-D893-AE4F-84DC-716E561F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83320-6E7A-544E-B841-FD939560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3C64-2B8E-F340-BAD6-C02DC0D2AD2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4851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820D-2622-4216-A3FA-EE6224DF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FE4F-6D64-40FC-A9A8-0429E09D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E926-3202-4851-9308-5FD4EA81262C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513B3-A20B-41A7-AA94-6285AD0D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E1671-4A4C-4056-92E3-A86D8E27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56C-262F-48BB-9889-CC6DF7F6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8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E2440-5866-45DB-A2D8-1122793C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E926-3202-4851-9308-5FD4EA81262C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CD298-FE63-4095-B115-F22B39EE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B7F06-5264-4962-897F-597964AD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56C-262F-48BB-9889-CC6DF7F6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2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270C-0BF5-43BB-84CC-A0EE063E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A561-8C4B-40F2-8C13-3F7EA3D9F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9FA47-7AA0-45B8-A52B-C5DDFD401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833CE-85FD-47EC-B620-9D0D0D21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E926-3202-4851-9308-5FD4EA81262C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521CD-F3ED-4FAD-A45D-1A0BF0E9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A186D-2ABB-4598-BE68-85420684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56C-262F-48BB-9889-CC6DF7F6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8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83319-464A-419D-9F60-041D220A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7BF7CE-C9FA-4531-9140-4F1B008DA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0F974-F20B-4291-A689-E0E20EAA9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DFE47-9574-4AEC-8C77-6C21EB72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E926-3202-4851-9308-5FD4EA81262C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7E730-3D1D-4CFF-AC4C-C5862598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89973-CC71-45D1-BDA0-1CE9AA5F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56C-262F-48BB-9889-CC6DF7F6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8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B5833-D15B-47BE-B72E-75C759A6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3A77C-FC1A-41B0-AB3A-9C06622C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0E94E-0B6B-4AA4-A1D2-6D3408604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DE926-3202-4851-9308-5FD4EA81262C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1C0E6-65C2-46D7-944A-D1598FD66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090BE-8C2F-4BBE-8F69-77C60E4F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056C-262F-48BB-9889-CC6DF7F66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4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2023/8/30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18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5300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432122-9171-43FC-9245-007AAD1B9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558" y="1908313"/>
            <a:ext cx="4760842" cy="32699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60AC52-A78A-4AC2-B041-F0E94532117C}"/>
              </a:ext>
            </a:extLst>
          </p:cNvPr>
          <p:cNvSpPr/>
          <p:nvPr/>
        </p:nvSpPr>
        <p:spPr>
          <a:xfrm>
            <a:off x="626165" y="295925"/>
            <a:ext cx="10585174" cy="139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tabLst>
                <a:tab pos="1714500" algn="l"/>
              </a:tabLst>
            </a:pP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E1483-54EA-482A-82D4-1B51DFAE623D}"/>
              </a:ext>
            </a:extLst>
          </p:cNvPr>
          <p:cNvSpPr txBox="1"/>
          <p:nvPr/>
        </p:nvSpPr>
        <p:spPr>
          <a:xfrm>
            <a:off x="8763000" y="6488668"/>
            <a:ext cx="395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#9Slide05 Fourth Medium" panose="00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349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654756"/>
            <a:ext cx="12192000" cy="6203243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04409" y="5607617"/>
            <a:ext cx="11758407" cy="2188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089" y="5719433"/>
            <a:ext cx="2398748" cy="1139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2C10D4-F472-4335-9255-865FE3F13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9612" y="5607617"/>
            <a:ext cx="2398749" cy="1363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815B1D-0BDD-49EE-8F17-63469C894019}"/>
              </a:ext>
            </a:extLst>
          </p:cNvPr>
          <p:cNvSpPr txBox="1"/>
          <p:nvPr/>
        </p:nvSpPr>
        <p:spPr>
          <a:xfrm>
            <a:off x="194829" y="6849310"/>
            <a:ext cx="1131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273C0-5DF0-4D17-B9EC-B03A3F9BCBA9}"/>
              </a:ext>
            </a:extLst>
          </p:cNvPr>
          <p:cNvSpPr txBox="1"/>
          <p:nvPr/>
        </p:nvSpPr>
        <p:spPr>
          <a:xfrm>
            <a:off x="0" y="80511"/>
            <a:ext cx="11962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72862-C82A-491E-8B99-2DB4DB4F84D0}"/>
              </a:ext>
            </a:extLst>
          </p:cNvPr>
          <p:cNvSpPr txBox="1"/>
          <p:nvPr/>
        </p:nvSpPr>
        <p:spPr>
          <a:xfrm>
            <a:off x="2661557" y="-1632857"/>
            <a:ext cx="542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33A063-9405-403C-8316-CE2D93C08BE6}"/>
              </a:ext>
            </a:extLst>
          </p:cNvPr>
          <p:cNvSpPr txBox="1"/>
          <p:nvPr/>
        </p:nvSpPr>
        <p:spPr>
          <a:xfrm>
            <a:off x="0" y="819175"/>
            <a:ext cx="12195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 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)?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57450" lvl="0" algn="just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hắc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ám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57450" lvl="0" algn="just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57450" lvl="0" algn="just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57450" lvl="0" algn="just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Cờ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29050" lvl="0" indent="285750" algn="just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14600" lvl="0" algn="just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14600" lvl="0" algn="just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vắt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nhãn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14600" lvl="0" algn="just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nhãn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14600" lvl="0" algn="just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0" lvl="0" indent="228600" algn="just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Kim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11107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654756"/>
            <a:ext cx="12192000" cy="6203243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04409" y="5607617"/>
            <a:ext cx="11758407" cy="2188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089" y="5719433"/>
            <a:ext cx="2398748" cy="1139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2C10D4-F472-4335-9255-865FE3F13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9612" y="5607617"/>
            <a:ext cx="2398749" cy="1363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815B1D-0BDD-49EE-8F17-63469C894019}"/>
              </a:ext>
            </a:extLst>
          </p:cNvPr>
          <p:cNvSpPr txBox="1"/>
          <p:nvPr/>
        </p:nvSpPr>
        <p:spPr>
          <a:xfrm>
            <a:off x="194829" y="6849310"/>
            <a:ext cx="1131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273C0-5DF0-4D17-B9EC-B03A3F9BCBA9}"/>
              </a:ext>
            </a:extLst>
          </p:cNvPr>
          <p:cNvSpPr txBox="1"/>
          <p:nvPr/>
        </p:nvSpPr>
        <p:spPr>
          <a:xfrm>
            <a:off x="0" y="80511"/>
            <a:ext cx="11962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72862-C82A-491E-8B99-2DB4DB4F84D0}"/>
              </a:ext>
            </a:extLst>
          </p:cNvPr>
          <p:cNvSpPr txBox="1"/>
          <p:nvPr/>
        </p:nvSpPr>
        <p:spPr>
          <a:xfrm>
            <a:off x="2661557" y="-1632857"/>
            <a:ext cx="542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33A063-9405-403C-8316-CE2D93C08BE6}"/>
              </a:ext>
            </a:extLst>
          </p:cNvPr>
          <p:cNvSpPr txBox="1"/>
          <p:nvPr/>
        </p:nvSpPr>
        <p:spPr>
          <a:xfrm>
            <a:off x="0" y="819175"/>
            <a:ext cx="12195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14600" lvl="0" algn="just"/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lừng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bưởi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14600" lvl="0" algn="just"/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Rắc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14600" lvl="0" algn="just"/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14600" lvl="0" algn="just"/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Con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14600" lvl="0" algn="just"/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bưởi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phau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43400" lvl="0" indent="228600" algn="just"/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lều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sàn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vẹo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Quang Tình)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65940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D0078C-1AC8-42D8-B63C-0C282D8F1F18}"/>
              </a:ext>
            </a:extLst>
          </p:cNvPr>
          <p:cNvSpPr txBox="1"/>
          <p:nvPr/>
        </p:nvSpPr>
        <p:spPr>
          <a:xfrm>
            <a:off x="1434662" y="-1718441"/>
            <a:ext cx="85764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3D947-2D62-4980-A2CF-58EC06BE1AC3}"/>
              </a:ext>
            </a:extLst>
          </p:cNvPr>
          <p:cNvSpPr txBox="1"/>
          <p:nvPr/>
        </p:nvSpPr>
        <p:spPr>
          <a:xfrm>
            <a:off x="0" y="6858000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5c0000510af53">
            <a:hlinkClick r:id="" action="ppaction://media"/>
            <a:extLst>
              <a:ext uri="{FF2B5EF4-FFF2-40B4-BE49-F238E27FC236}">
                <a16:creationId xmlns:a16="http://schemas.microsoft.com/office/drawing/2014/main" id="{682BEB0A-9B4A-4552-9C3B-4D6CFF718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93825" y="2352675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E9DA0C-92EB-46BF-8E34-9D295F8B78EA}"/>
              </a:ext>
            </a:extLst>
          </p:cNvPr>
          <p:cNvSpPr txBox="1"/>
          <p:nvPr/>
        </p:nvSpPr>
        <p:spPr>
          <a:xfrm>
            <a:off x="0" y="0"/>
            <a:ext cx="1211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E7D5-074D-41D2-8E86-789A69A48EE4}"/>
              </a:ext>
            </a:extLst>
          </p:cNvPr>
          <p:cNvSpPr txBox="1"/>
          <p:nvPr/>
        </p:nvSpPr>
        <p:spPr>
          <a:xfrm>
            <a:off x="38100" y="641223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Times New Roman" panose="02020603050405020304" pitchFamily="18" charset="0"/>
                <a:cs typeface="+mn-cs"/>
              </a:rPr>
              <a:t>Gợi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Times New Roman" panose="02020603050405020304" pitchFamily="18" charset="0"/>
                <a:cs typeface="+mn-cs"/>
              </a:rPr>
              <a:t> ý trả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Times New Roman" panose="02020603050405020304" pitchFamily="18" charset="0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A2433-E450-429E-B679-084CDACD242C}"/>
              </a:ext>
            </a:extLst>
          </p:cNvPr>
          <p:cNvSpPr txBox="1"/>
          <p:nvPr/>
        </p:nvSpPr>
        <p:spPr>
          <a:xfrm>
            <a:off x="734786" y="1472220"/>
            <a:ext cx="113429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43100" lvl="0" algn="just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hắc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ám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43100" lvl="0" algn="just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43100" lvl="0" algn="just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43100" lvl="0" algn="just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vắt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nhãn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85950" lvl="0" algn="just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Rắc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vương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85950" lvl="0" algn="just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bưởi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phau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sàn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vẹo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(“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vắt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Rắc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”).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654756"/>
            <a:ext cx="12192000" cy="6203243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04409" y="5607617"/>
            <a:ext cx="11758407" cy="2188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089" y="5719433"/>
            <a:ext cx="2398748" cy="1139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2C10D4-F472-4335-9255-865FE3F13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9612" y="5607617"/>
            <a:ext cx="2398749" cy="1363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815B1D-0BDD-49EE-8F17-63469C894019}"/>
              </a:ext>
            </a:extLst>
          </p:cNvPr>
          <p:cNvSpPr txBox="1"/>
          <p:nvPr/>
        </p:nvSpPr>
        <p:spPr>
          <a:xfrm>
            <a:off x="194829" y="6849310"/>
            <a:ext cx="1131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273C0-5DF0-4D17-B9EC-B03A3F9BCBA9}"/>
              </a:ext>
            </a:extLst>
          </p:cNvPr>
          <p:cNvSpPr txBox="1"/>
          <p:nvPr/>
        </p:nvSpPr>
        <p:spPr>
          <a:xfrm>
            <a:off x="0" y="80511"/>
            <a:ext cx="11962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72862-C82A-491E-8B99-2DB4DB4F84D0}"/>
              </a:ext>
            </a:extLst>
          </p:cNvPr>
          <p:cNvSpPr txBox="1"/>
          <p:nvPr/>
        </p:nvSpPr>
        <p:spPr>
          <a:xfrm>
            <a:off x="2661557" y="-1632857"/>
            <a:ext cx="542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EBE61-FA03-4BEC-8774-63DAC20C8E54}"/>
              </a:ext>
            </a:extLst>
          </p:cNvPr>
          <p:cNvSpPr txBox="1"/>
          <p:nvPr/>
        </p:nvSpPr>
        <p:spPr>
          <a:xfrm>
            <a:off x="0" y="819175"/>
            <a:ext cx="12195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30480" lvl="0" algn="just"/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Lặn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lội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vắng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30480" lvl="0" algn="just"/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sèo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đò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30480" lvl="0" algn="just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30480" lvl="0" algn="just"/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30480" lvl="0" algn="just"/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buồm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30480" lvl="0" algn="just"/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(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Đăng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Khoa,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Dậu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khàn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khàn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Sấp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ngửa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quẳng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rổ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30593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D0078C-1AC8-42D8-B63C-0C282D8F1F18}"/>
              </a:ext>
            </a:extLst>
          </p:cNvPr>
          <p:cNvSpPr txBox="1"/>
          <p:nvPr/>
        </p:nvSpPr>
        <p:spPr>
          <a:xfrm>
            <a:off x="1434662" y="-1718441"/>
            <a:ext cx="85764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3D947-2D62-4980-A2CF-58EC06BE1AC3}"/>
              </a:ext>
            </a:extLst>
          </p:cNvPr>
          <p:cNvSpPr txBox="1"/>
          <p:nvPr/>
        </p:nvSpPr>
        <p:spPr>
          <a:xfrm>
            <a:off x="0" y="6858000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5c0000510af53">
            <a:hlinkClick r:id="" action="ppaction://media"/>
            <a:extLst>
              <a:ext uri="{FF2B5EF4-FFF2-40B4-BE49-F238E27FC236}">
                <a16:creationId xmlns:a16="http://schemas.microsoft.com/office/drawing/2014/main" id="{682BEB0A-9B4A-4552-9C3B-4D6CFF718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93825" y="2352675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E9DA0C-92EB-46BF-8E34-9D295F8B78EA}"/>
              </a:ext>
            </a:extLst>
          </p:cNvPr>
          <p:cNvSpPr txBox="1"/>
          <p:nvPr/>
        </p:nvSpPr>
        <p:spPr>
          <a:xfrm>
            <a:off x="0" y="0"/>
            <a:ext cx="1211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E7D5-074D-41D2-8E86-789A69A48EE4}"/>
              </a:ext>
            </a:extLst>
          </p:cNvPr>
          <p:cNvSpPr txBox="1"/>
          <p:nvPr/>
        </p:nvSpPr>
        <p:spPr>
          <a:xfrm>
            <a:off x="38100" y="641223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Times New Roman" panose="02020603050405020304" pitchFamily="18" charset="0"/>
                <a:cs typeface="+mn-cs"/>
              </a:rPr>
              <a:t>Gợi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Times New Roman" panose="02020603050405020304" pitchFamily="18" charset="0"/>
                <a:cs typeface="+mn-cs"/>
              </a:rPr>
              <a:t> ý trả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Times New Roman" panose="02020603050405020304" pitchFamily="18" charset="0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294F2-E05E-48FF-9B1C-33879035335A}"/>
              </a:ext>
            </a:extLst>
          </p:cNvPr>
          <p:cNvSpPr txBox="1"/>
          <p:nvPr/>
        </p:nvSpPr>
        <p:spPr>
          <a:xfrm>
            <a:off x="192505" y="1780674"/>
            <a:ext cx="118851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Lặn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lội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vắng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Eo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sèo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đò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buồm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 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Sấp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ngửa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quẳng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rổ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0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654756"/>
            <a:ext cx="12192000" cy="6203243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04409" y="5607617"/>
            <a:ext cx="11758407" cy="2188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089" y="5719433"/>
            <a:ext cx="2398748" cy="1139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2C10D4-F472-4335-9255-865FE3F13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9612" y="5607617"/>
            <a:ext cx="2398749" cy="1363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815B1D-0BDD-49EE-8F17-63469C894019}"/>
              </a:ext>
            </a:extLst>
          </p:cNvPr>
          <p:cNvSpPr txBox="1"/>
          <p:nvPr/>
        </p:nvSpPr>
        <p:spPr>
          <a:xfrm>
            <a:off x="194829" y="6849310"/>
            <a:ext cx="1131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273C0-5DF0-4D17-B9EC-B03A3F9BCBA9}"/>
              </a:ext>
            </a:extLst>
          </p:cNvPr>
          <p:cNvSpPr txBox="1"/>
          <p:nvPr/>
        </p:nvSpPr>
        <p:spPr>
          <a:xfrm>
            <a:off x="0" y="80511"/>
            <a:ext cx="11962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72862-C82A-491E-8B99-2DB4DB4F84D0}"/>
              </a:ext>
            </a:extLst>
          </p:cNvPr>
          <p:cNvSpPr txBox="1"/>
          <p:nvPr/>
        </p:nvSpPr>
        <p:spPr>
          <a:xfrm>
            <a:off x="2661557" y="-1632857"/>
            <a:ext cx="542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91164-27E1-4EEA-8D66-A0DB579C5601}"/>
              </a:ext>
            </a:extLst>
          </p:cNvPr>
          <p:cNvSpPr txBox="1"/>
          <p:nvPr/>
        </p:nvSpPr>
        <p:spPr>
          <a:xfrm>
            <a:off x="0" y="1046747"/>
            <a:ext cx="119628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0" lvl="0" fontAlgn="base"/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ạ, Cu-Ba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lịm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0" lvl="0" fontAlgn="base"/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Mía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biếc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đồi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0" lvl="0" fontAlgn="base"/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Cam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ngon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xoài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0" lvl="0" fontAlgn="base"/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Ong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43300" lvl="0" indent="114300" fontAlgn="base">
              <a:spcAft>
                <a:spcPts val="1200"/>
              </a:spcAft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(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125210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D0078C-1AC8-42D8-B63C-0C282D8F1F18}"/>
              </a:ext>
            </a:extLst>
          </p:cNvPr>
          <p:cNvSpPr txBox="1"/>
          <p:nvPr/>
        </p:nvSpPr>
        <p:spPr>
          <a:xfrm>
            <a:off x="1434662" y="-1718441"/>
            <a:ext cx="85764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3D947-2D62-4980-A2CF-58EC06BE1AC3}"/>
              </a:ext>
            </a:extLst>
          </p:cNvPr>
          <p:cNvSpPr txBox="1"/>
          <p:nvPr/>
        </p:nvSpPr>
        <p:spPr>
          <a:xfrm>
            <a:off x="0" y="6858000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5c0000510af53">
            <a:hlinkClick r:id="" action="ppaction://media"/>
            <a:extLst>
              <a:ext uri="{FF2B5EF4-FFF2-40B4-BE49-F238E27FC236}">
                <a16:creationId xmlns:a16="http://schemas.microsoft.com/office/drawing/2014/main" id="{682BEB0A-9B4A-4552-9C3B-4D6CFF718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93825" y="2352675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E9DA0C-92EB-46BF-8E34-9D295F8B78EA}"/>
              </a:ext>
            </a:extLst>
          </p:cNvPr>
          <p:cNvSpPr txBox="1"/>
          <p:nvPr/>
        </p:nvSpPr>
        <p:spPr>
          <a:xfrm>
            <a:off x="0" y="0"/>
            <a:ext cx="1211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E7D5-074D-41D2-8E86-789A69A48EE4}"/>
              </a:ext>
            </a:extLst>
          </p:cNvPr>
          <p:cNvSpPr txBox="1"/>
          <p:nvPr/>
        </p:nvSpPr>
        <p:spPr>
          <a:xfrm>
            <a:off x="38100" y="641223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Times New Roman" panose="02020603050405020304" pitchFamily="18" charset="0"/>
                <a:cs typeface="+mn-cs"/>
              </a:rPr>
              <a:t>Gợi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Times New Roman" panose="02020603050405020304" pitchFamily="18" charset="0"/>
                <a:cs typeface="+mn-cs"/>
              </a:rPr>
              <a:t> ý trả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Times New Roman" panose="02020603050405020304" pitchFamily="18" charset="0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11CAA5-CFD9-4291-BE1E-059D681E2F07}"/>
              </a:ext>
            </a:extLst>
          </p:cNvPr>
          <p:cNvSpPr txBox="1"/>
          <p:nvPr/>
        </p:nvSpPr>
        <p:spPr>
          <a:xfrm>
            <a:off x="76200" y="1840832"/>
            <a:ext cx="12001500" cy="403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2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“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so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So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en-US" sz="32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32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lịm</a:t>
            </a:r>
            <a:r>
              <a:rPr lang="en-US" sz="32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(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/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lịm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-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3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ite and pink flowering plant">
            <a:extLst>
              <a:ext uri="{FF2B5EF4-FFF2-40B4-BE49-F238E27FC236}">
                <a16:creationId xmlns:a16="http://schemas.microsoft.com/office/drawing/2014/main" id="{9CF5B777-2034-984F-81EF-30CD4F04A9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CB985B-FAA5-B348-B0A1-5B3D52E36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9459"/>
            <a:ext cx="5894962" cy="2530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b="0">
                <a:solidFill>
                  <a:srgbClr val="0070C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Chúc </a:t>
            </a:r>
            <a:r>
              <a:rPr lang="en-US" sz="8000" b="0" dirty="0" err="1">
                <a:solidFill>
                  <a:srgbClr val="0070C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8000" b="0" dirty="0">
                <a:solidFill>
                  <a:srgbClr val="0070C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8000" b="0" dirty="0" err="1">
                <a:solidFill>
                  <a:srgbClr val="0070C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8000" b="0" dirty="0">
                <a:solidFill>
                  <a:srgbClr val="0070C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8000" b="0" dirty="0" err="1">
                <a:solidFill>
                  <a:srgbClr val="0070C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8000" b="0" dirty="0">
                <a:solidFill>
                  <a:srgbClr val="0070C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8000" b="0" dirty="0" err="1">
                <a:solidFill>
                  <a:srgbClr val="0070C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tốt</a:t>
            </a:r>
            <a:r>
              <a:rPr lang="en-US" sz="8000" b="0" dirty="0">
                <a:solidFill>
                  <a:srgbClr val="0070C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A8BEDB-FC60-4F96-94ED-2A1F81EE5EB7}"/>
              </a:ext>
            </a:extLst>
          </p:cNvPr>
          <p:cNvSpPr txBox="1"/>
          <p:nvPr/>
        </p:nvSpPr>
        <p:spPr>
          <a:xfrm>
            <a:off x="292608" y="-1591056"/>
            <a:ext cx="10917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595959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#9Slide05 Fourth Medium" panose="00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A1389-B313-4013-A4D5-D3D0C4DABBF8}"/>
              </a:ext>
            </a:extLst>
          </p:cNvPr>
          <p:cNvSpPr txBox="1"/>
          <p:nvPr/>
        </p:nvSpPr>
        <p:spPr>
          <a:xfrm>
            <a:off x="0" y="6858000"/>
            <a:ext cx="1218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153B8-2BC0-4B2B-894A-57B467165F20}"/>
              </a:ext>
            </a:extLst>
          </p:cNvPr>
          <p:cNvSpPr txBox="1"/>
          <p:nvPr/>
        </p:nvSpPr>
        <p:spPr>
          <a:xfrm>
            <a:off x="0" y="5593404"/>
            <a:ext cx="854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A3B44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564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D0078C-1AC8-42D8-B63C-0C282D8F1F18}"/>
              </a:ext>
            </a:extLst>
          </p:cNvPr>
          <p:cNvSpPr txBox="1"/>
          <p:nvPr/>
        </p:nvSpPr>
        <p:spPr>
          <a:xfrm>
            <a:off x="1434662" y="-1718441"/>
            <a:ext cx="85764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3D947-2D62-4980-A2CF-58EC06BE1AC3}"/>
              </a:ext>
            </a:extLst>
          </p:cNvPr>
          <p:cNvSpPr txBox="1"/>
          <p:nvPr/>
        </p:nvSpPr>
        <p:spPr>
          <a:xfrm>
            <a:off x="0" y="6858000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5c0000510af53">
            <a:hlinkClick r:id="" action="ppaction://media"/>
            <a:extLst>
              <a:ext uri="{FF2B5EF4-FFF2-40B4-BE49-F238E27FC236}">
                <a16:creationId xmlns:a16="http://schemas.microsoft.com/office/drawing/2014/main" id="{682BEB0A-9B4A-4552-9C3B-4D6CFF718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93825" y="2352675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E9DA0C-92EB-46BF-8E34-9D295F8B78EA}"/>
              </a:ext>
            </a:extLst>
          </p:cNvPr>
          <p:cNvSpPr txBox="1"/>
          <p:nvPr/>
        </p:nvSpPr>
        <p:spPr>
          <a:xfrm>
            <a:off x="0" y="0"/>
            <a:ext cx="1211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0000"/>
              </a:solidFill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EEDBB-8DE0-410D-8DF8-45EB92B19465}"/>
              </a:ext>
            </a:extLst>
          </p:cNvPr>
          <p:cNvSpPr txBox="1"/>
          <p:nvPr/>
        </p:nvSpPr>
        <p:spPr>
          <a:xfrm>
            <a:off x="800100" y="676427"/>
            <a:ext cx="6531429" cy="129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tabLst>
                <a:tab pos="1714500" algn="l"/>
              </a:tabLst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LÍ THUYẾT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1714500" algn="l"/>
              </a:tabLst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843A9-4AF1-494F-94EA-41DCF894BE82}"/>
              </a:ext>
            </a:extLst>
          </p:cNvPr>
          <p:cNvSpPr txBox="1"/>
          <p:nvPr/>
        </p:nvSpPr>
        <p:spPr>
          <a:xfrm>
            <a:off x="0" y="2088187"/>
            <a:ext cx="12039600" cy="412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/>
            <a:r>
              <a:rPr lang="en-US" sz="28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fontAlgn="base"/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"Lom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khom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fontAlgn="base"/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rợ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r" fontAlgn="base"/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(Qua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đèo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Huyện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Thanh Quan)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654756"/>
            <a:ext cx="12192000" cy="6203243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04409" y="5607617"/>
            <a:ext cx="11758407" cy="2188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089" y="5719433"/>
            <a:ext cx="2398748" cy="1139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2C10D4-F472-4335-9255-865FE3F13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9612" y="5607617"/>
            <a:ext cx="2398749" cy="1363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815B1D-0BDD-49EE-8F17-63469C894019}"/>
              </a:ext>
            </a:extLst>
          </p:cNvPr>
          <p:cNvSpPr txBox="1"/>
          <p:nvPr/>
        </p:nvSpPr>
        <p:spPr>
          <a:xfrm>
            <a:off x="194829" y="6849310"/>
            <a:ext cx="1131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273C0-5DF0-4D17-B9EC-B03A3F9BCBA9}"/>
              </a:ext>
            </a:extLst>
          </p:cNvPr>
          <p:cNvSpPr txBox="1"/>
          <p:nvPr/>
        </p:nvSpPr>
        <p:spPr>
          <a:xfrm>
            <a:off x="0" y="80511"/>
            <a:ext cx="11962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0000"/>
              </a:solidFill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72862-C82A-491E-8B99-2DB4DB4F84D0}"/>
              </a:ext>
            </a:extLst>
          </p:cNvPr>
          <p:cNvSpPr txBox="1"/>
          <p:nvPr/>
        </p:nvSpPr>
        <p:spPr>
          <a:xfrm>
            <a:off x="2661557" y="-1632857"/>
            <a:ext cx="542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kern="0" dirty="0">
                <a:solidFill>
                  <a:srgbClr val="00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endParaRPr lang="en-US" altLang="zh-CN" kern="0" dirty="0">
              <a:solidFill>
                <a:srgbClr val="C00000"/>
              </a:solidFill>
              <a:latin typeface="#9Slide05 Fourth Medium" panose="00000600000000000000" pitchFamily="2" charset="0"/>
              <a:cs typeface="Times New Roman" panose="02020603050405020304" pitchFamily="18" charset="0"/>
              <a:sym typeface="Arial"/>
            </a:endParaRPr>
          </a:p>
          <a:p>
            <a:pPr lvl="0">
              <a:defRPr/>
            </a:pPr>
            <a:r>
              <a:rPr lang="en-US" altLang="zh-CN" kern="0" dirty="0">
                <a:solidFill>
                  <a:srgbClr val="00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4AC7A-05DD-4239-ACEA-4AF2B260FCDB}"/>
              </a:ext>
            </a:extLst>
          </p:cNvPr>
          <p:cNvSpPr txBox="1"/>
          <p:nvPr/>
        </p:nvSpPr>
        <p:spPr>
          <a:xfrm>
            <a:off x="0" y="716917"/>
            <a:ext cx="121958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bao la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đèo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du: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82011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D0078C-1AC8-42D8-B63C-0C282D8F1F18}"/>
              </a:ext>
            </a:extLst>
          </p:cNvPr>
          <p:cNvSpPr txBox="1"/>
          <p:nvPr/>
        </p:nvSpPr>
        <p:spPr>
          <a:xfrm>
            <a:off x="1434662" y="-1718441"/>
            <a:ext cx="85764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3D947-2D62-4980-A2CF-58EC06BE1AC3}"/>
              </a:ext>
            </a:extLst>
          </p:cNvPr>
          <p:cNvSpPr txBox="1"/>
          <p:nvPr/>
        </p:nvSpPr>
        <p:spPr>
          <a:xfrm>
            <a:off x="0" y="6858000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5c0000510af53">
            <a:hlinkClick r:id="" action="ppaction://media"/>
            <a:extLst>
              <a:ext uri="{FF2B5EF4-FFF2-40B4-BE49-F238E27FC236}">
                <a16:creationId xmlns:a16="http://schemas.microsoft.com/office/drawing/2014/main" id="{682BEB0A-9B4A-4552-9C3B-4D6CFF718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93825" y="2352675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E9DA0C-92EB-46BF-8E34-9D295F8B78EA}"/>
              </a:ext>
            </a:extLst>
          </p:cNvPr>
          <p:cNvSpPr txBox="1"/>
          <p:nvPr/>
        </p:nvSpPr>
        <p:spPr>
          <a:xfrm>
            <a:off x="0" y="0"/>
            <a:ext cx="1211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E7D5-074D-41D2-8E86-789A69A48EE4}"/>
              </a:ext>
            </a:extLst>
          </p:cNvPr>
          <p:cNvSpPr txBox="1"/>
          <p:nvPr/>
        </p:nvSpPr>
        <p:spPr>
          <a:xfrm>
            <a:off x="76200" y="1306286"/>
            <a:ext cx="1203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 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9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432122-9171-43FC-9245-007AAD1B9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687" y="1924642"/>
            <a:ext cx="4760842" cy="32699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60AC52-A78A-4AC2-B041-F0E94532117C}"/>
              </a:ext>
            </a:extLst>
          </p:cNvPr>
          <p:cNvSpPr/>
          <p:nvPr/>
        </p:nvSpPr>
        <p:spPr>
          <a:xfrm>
            <a:off x="0" y="0"/>
            <a:ext cx="12191999" cy="1268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450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E1483-54EA-482A-82D4-1B51DFAE623D}"/>
              </a:ext>
            </a:extLst>
          </p:cNvPr>
          <p:cNvSpPr txBox="1"/>
          <p:nvPr/>
        </p:nvSpPr>
        <p:spPr>
          <a:xfrm>
            <a:off x="8763000" y="6488668"/>
            <a:ext cx="395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ABDB27-BA04-4AF2-8475-F7B468A80FD5}"/>
              </a:ext>
            </a:extLst>
          </p:cNvPr>
          <p:cNvSpPr txBox="1"/>
          <p:nvPr/>
        </p:nvSpPr>
        <p:spPr>
          <a:xfrm>
            <a:off x="489857" y="2514600"/>
            <a:ext cx="651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#9Slide05 Fourth Medium" panose="00000600000000000000" pitchFamily="2" charset="0"/>
              </a:rPr>
              <a:t>Thực</a:t>
            </a:r>
            <a:r>
              <a:rPr lang="en-US" sz="6000" dirty="0">
                <a:solidFill>
                  <a:srgbClr val="0070C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#9Slide05 Fourth Medium" panose="00000600000000000000" pitchFamily="2" charset="0"/>
              </a:rPr>
              <a:t>hành</a:t>
            </a:r>
            <a:endParaRPr lang="en-US" sz="6000" dirty="0">
              <a:solidFill>
                <a:srgbClr val="0070C0"/>
              </a:solidFill>
              <a:latin typeface="#9Slide05 Fourth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8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654756"/>
            <a:ext cx="12192000" cy="6203243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04409" y="5607617"/>
            <a:ext cx="11758407" cy="2188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089" y="5719433"/>
            <a:ext cx="2398748" cy="1139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2C10D4-F472-4335-9255-865FE3F13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9612" y="5607617"/>
            <a:ext cx="2398749" cy="1363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815B1D-0BDD-49EE-8F17-63469C894019}"/>
              </a:ext>
            </a:extLst>
          </p:cNvPr>
          <p:cNvSpPr txBox="1"/>
          <p:nvPr/>
        </p:nvSpPr>
        <p:spPr>
          <a:xfrm>
            <a:off x="194829" y="6849310"/>
            <a:ext cx="1131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273C0-5DF0-4D17-B9EC-B03A3F9BCBA9}"/>
              </a:ext>
            </a:extLst>
          </p:cNvPr>
          <p:cNvSpPr txBox="1"/>
          <p:nvPr/>
        </p:nvSpPr>
        <p:spPr>
          <a:xfrm>
            <a:off x="0" y="80511"/>
            <a:ext cx="11962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72862-C82A-491E-8B99-2DB4DB4F84D0}"/>
              </a:ext>
            </a:extLst>
          </p:cNvPr>
          <p:cNvSpPr txBox="1"/>
          <p:nvPr/>
        </p:nvSpPr>
        <p:spPr>
          <a:xfrm>
            <a:off x="2661557" y="-1632857"/>
            <a:ext cx="542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F7B869-5E5A-4E33-BE4B-202BA98F7C0B}"/>
              </a:ext>
            </a:extLst>
          </p:cNvPr>
          <p:cNvSpPr txBox="1"/>
          <p:nvPr/>
        </p:nvSpPr>
        <p:spPr>
          <a:xfrm>
            <a:off x="0" y="1175657"/>
            <a:ext cx="12195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1.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Nêu tác dụng của biện pháp đảo ngữ được sử dụng trong bài thơ sau;</a:t>
            </a:r>
            <a:endParaRPr lang="en-US" sz="24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fontAlgn="base"/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"Bên này là núi uy nghiêm </a:t>
            </a:r>
            <a:endParaRPr lang="en-US" sz="24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fontAlgn="base"/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 kia là cánh đồng liền chân mây</a:t>
            </a:r>
            <a:endParaRPr lang="en-US" sz="24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fontAlgn="base"/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Xóm làng xanh mát bóng cây </a:t>
            </a:r>
            <a:endParaRPr lang="en-US" sz="24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fontAlgn="base"/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 xa trắng cánh buồm bay lưng trời"</a:t>
            </a:r>
            <a:endParaRPr lang="en-US" sz="24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fontAlgn="base"/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(Quê em - Trần Đăng Khoa) 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32006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D0078C-1AC8-42D8-B63C-0C282D8F1F18}"/>
              </a:ext>
            </a:extLst>
          </p:cNvPr>
          <p:cNvSpPr txBox="1"/>
          <p:nvPr/>
        </p:nvSpPr>
        <p:spPr>
          <a:xfrm>
            <a:off x="1434662" y="-1718441"/>
            <a:ext cx="85764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3D947-2D62-4980-A2CF-58EC06BE1AC3}"/>
              </a:ext>
            </a:extLst>
          </p:cNvPr>
          <p:cNvSpPr txBox="1"/>
          <p:nvPr/>
        </p:nvSpPr>
        <p:spPr>
          <a:xfrm>
            <a:off x="0" y="6858000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5c0000510af53">
            <a:hlinkClick r:id="" action="ppaction://media"/>
            <a:extLst>
              <a:ext uri="{FF2B5EF4-FFF2-40B4-BE49-F238E27FC236}">
                <a16:creationId xmlns:a16="http://schemas.microsoft.com/office/drawing/2014/main" id="{682BEB0A-9B4A-4552-9C3B-4D6CFF718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93825" y="2352675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E9DA0C-92EB-46BF-8E34-9D295F8B78EA}"/>
              </a:ext>
            </a:extLst>
          </p:cNvPr>
          <p:cNvSpPr txBox="1"/>
          <p:nvPr/>
        </p:nvSpPr>
        <p:spPr>
          <a:xfrm>
            <a:off x="0" y="0"/>
            <a:ext cx="1211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E7D5-074D-41D2-8E86-789A69A48EE4}"/>
              </a:ext>
            </a:extLst>
          </p:cNvPr>
          <p:cNvSpPr txBox="1"/>
          <p:nvPr/>
        </p:nvSpPr>
        <p:spPr>
          <a:xfrm>
            <a:off x="38100" y="641223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en-US" sz="4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Gợi</a:t>
            </a:r>
            <a:r>
              <a:rPr lang="en-US" sz="4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ý trả </a:t>
            </a:r>
            <a:r>
              <a:rPr lang="en-US" sz="4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lời</a:t>
            </a:r>
            <a:r>
              <a:rPr lang="en-US" sz="4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11D0D-B655-42B0-9B18-FA2D04BD6E09}"/>
              </a:ext>
            </a:extLst>
          </p:cNvPr>
          <p:cNvSpPr txBox="1"/>
          <p:nvPr/>
        </p:nvSpPr>
        <p:spPr>
          <a:xfrm>
            <a:off x="76200" y="2008414"/>
            <a:ext cx="12001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ở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ở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buồm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"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buồm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"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6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654756"/>
            <a:ext cx="12192000" cy="6203243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04409" y="5607617"/>
            <a:ext cx="11758407" cy="2188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089" y="5719433"/>
            <a:ext cx="2398748" cy="1139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2C10D4-F472-4335-9255-865FE3F13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9612" y="5607617"/>
            <a:ext cx="2398749" cy="1363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815B1D-0BDD-49EE-8F17-63469C894019}"/>
              </a:ext>
            </a:extLst>
          </p:cNvPr>
          <p:cNvSpPr txBox="1"/>
          <p:nvPr/>
        </p:nvSpPr>
        <p:spPr>
          <a:xfrm>
            <a:off x="194829" y="6849310"/>
            <a:ext cx="1131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273C0-5DF0-4D17-B9EC-B03A3F9BCBA9}"/>
              </a:ext>
            </a:extLst>
          </p:cNvPr>
          <p:cNvSpPr txBox="1"/>
          <p:nvPr/>
        </p:nvSpPr>
        <p:spPr>
          <a:xfrm>
            <a:off x="0" y="80511"/>
            <a:ext cx="11962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72862-C82A-491E-8B99-2DB4DB4F84D0}"/>
              </a:ext>
            </a:extLst>
          </p:cNvPr>
          <p:cNvSpPr txBox="1"/>
          <p:nvPr/>
        </p:nvSpPr>
        <p:spPr>
          <a:xfrm>
            <a:off x="2661557" y="-1632857"/>
            <a:ext cx="542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80270-97D7-406B-A00B-F5E4F262BC00}"/>
              </a:ext>
            </a:extLst>
          </p:cNvPr>
          <p:cNvSpPr txBox="1"/>
          <p:nvPr/>
        </p:nvSpPr>
        <p:spPr>
          <a:xfrm>
            <a:off x="0" y="1469571"/>
            <a:ext cx="123668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 chỉ rõ các từ được dùng theo biện pháp đảo ngữ trong đoạn thơ dưới đây và nêu tác dụng gợi tả, gợi cảm của chúng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0" lvl="0" algn="just" fontAlgn="base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3200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Dừng chân nghỉ lại Nha Trang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0" lvl="0" algn="just" fontAlgn="base"/>
            <a:r>
              <a:rPr lang="en-US" sz="3200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Hiu hiu gió thổi, trời quang tuyệt vời.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0" lvl="0" algn="just" fontAlgn="base"/>
            <a:r>
              <a:rPr lang="en-US" sz="3200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 xanh mặt biển da trời,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0" lvl="0" algn="just" fontAlgn="base"/>
            <a:r>
              <a:rPr lang="en-US" sz="3200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 sao quyến rũ lòng người khó quên."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81441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D0078C-1AC8-42D8-B63C-0C282D8F1F18}"/>
              </a:ext>
            </a:extLst>
          </p:cNvPr>
          <p:cNvSpPr txBox="1"/>
          <p:nvPr/>
        </p:nvSpPr>
        <p:spPr>
          <a:xfrm>
            <a:off x="1434662" y="-1718441"/>
            <a:ext cx="85764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3D947-2D62-4980-A2CF-58EC06BE1AC3}"/>
              </a:ext>
            </a:extLst>
          </p:cNvPr>
          <p:cNvSpPr txBox="1"/>
          <p:nvPr/>
        </p:nvSpPr>
        <p:spPr>
          <a:xfrm>
            <a:off x="0" y="6858000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5c0000510af53">
            <a:hlinkClick r:id="" action="ppaction://media"/>
            <a:extLst>
              <a:ext uri="{FF2B5EF4-FFF2-40B4-BE49-F238E27FC236}">
                <a16:creationId xmlns:a16="http://schemas.microsoft.com/office/drawing/2014/main" id="{682BEB0A-9B4A-4552-9C3B-4D6CFF718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93825" y="2352675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E9DA0C-92EB-46BF-8E34-9D295F8B78EA}"/>
              </a:ext>
            </a:extLst>
          </p:cNvPr>
          <p:cNvSpPr txBox="1"/>
          <p:nvPr/>
        </p:nvSpPr>
        <p:spPr>
          <a:xfrm>
            <a:off x="0" y="0"/>
            <a:ext cx="1211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E7D5-074D-41D2-8E86-789A69A48EE4}"/>
              </a:ext>
            </a:extLst>
          </p:cNvPr>
          <p:cNvSpPr txBox="1"/>
          <p:nvPr/>
        </p:nvSpPr>
        <p:spPr>
          <a:xfrm>
            <a:off x="38100" y="641223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Times New Roman" panose="02020603050405020304" pitchFamily="18" charset="0"/>
                <a:cs typeface="+mn-cs"/>
              </a:rPr>
              <a:t>Gợi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Times New Roman" panose="02020603050405020304" pitchFamily="18" charset="0"/>
                <a:cs typeface="+mn-cs"/>
              </a:rPr>
              <a:t> ý trả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Times New Roman" panose="02020603050405020304" pitchFamily="18" charset="0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11D0D-B655-42B0-9B18-FA2D04BD6E09}"/>
              </a:ext>
            </a:extLst>
          </p:cNvPr>
          <p:cNvSpPr txBox="1"/>
          <p:nvPr/>
        </p:nvSpPr>
        <p:spPr>
          <a:xfrm>
            <a:off x="95250" y="1472220"/>
            <a:ext cx="120015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dừng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"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lẫm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ngờ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ses Are Red by Slidesgo">
  <a:themeElements>
    <a:clrScheme name="Simple Light">
      <a:dk1>
        <a:srgbClr val="595959"/>
      </a:dk1>
      <a:lt1>
        <a:srgbClr val="FFFFFF"/>
      </a:lt1>
      <a:dk2>
        <a:srgbClr val="3A3B44"/>
      </a:dk2>
      <a:lt2>
        <a:srgbClr val="FFBDBD"/>
      </a:lt2>
      <a:accent1>
        <a:srgbClr val="FF9191"/>
      </a:accent1>
      <a:accent2>
        <a:srgbClr val="FFF2F2"/>
      </a:accent2>
      <a:accent3>
        <a:srgbClr val="DF6D6B"/>
      </a:accent3>
      <a:accent4>
        <a:srgbClr val="F8837D"/>
      </a:accent4>
      <a:accent5>
        <a:srgbClr val="FFDF6E"/>
      </a:accent5>
      <a:accent6>
        <a:srgbClr val="4AD2CD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990</Words>
  <PresentationFormat>Widescreen</PresentationFormat>
  <Paragraphs>197</Paragraphs>
  <Slides>17</Slides>
  <Notes>17</Notes>
  <HiddenSlides>0</HiddenSlides>
  <MMClips>7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等线</vt:lpstr>
      <vt:lpstr>宋体</vt:lpstr>
      <vt:lpstr>#9Slide05 Fourth Medium</vt:lpstr>
      <vt:lpstr>Amatic SC</vt:lpstr>
      <vt:lpstr>Arial</vt:lpstr>
      <vt:lpstr>Calibri</vt:lpstr>
      <vt:lpstr>Calibri Light</vt:lpstr>
      <vt:lpstr>ITC Avant Garde Std Bk</vt:lpstr>
      <vt:lpstr>Livvic</vt:lpstr>
      <vt:lpstr>Montserrat</vt:lpstr>
      <vt:lpstr>Roboto</vt:lpstr>
      <vt:lpstr>Roboto Condensed Light</vt:lpstr>
      <vt:lpstr>Times New Roman</vt:lpstr>
      <vt:lpstr>Ubuntu</vt:lpstr>
      <vt:lpstr>Office Theme</vt:lpstr>
      <vt:lpstr>1_Office Theme</vt:lpstr>
      <vt:lpstr>Office 主题</vt:lpstr>
      <vt:lpstr>Roses Are Red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2023-08-03T03:24:49Z</dcterms:created>
  <dcterms:modified xsi:type="dcterms:W3CDTF">2023-08-30T01:14:26Z</dcterms:modified>
</cp:coreProperties>
</file>