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  <p:sldMasterId id="2147483679" r:id="rId4"/>
  </p:sldMasterIdLst>
  <p:notesMasterIdLst>
    <p:notesMasterId r:id="rId17"/>
  </p:notesMasterIdLst>
  <p:sldIdLst>
    <p:sldId id="257" r:id="rId5"/>
    <p:sldId id="268" r:id="rId6"/>
    <p:sldId id="275" r:id="rId7"/>
    <p:sldId id="270" r:id="rId8"/>
    <p:sldId id="271" r:id="rId9"/>
    <p:sldId id="272" r:id="rId10"/>
    <p:sldId id="273" r:id="rId11"/>
    <p:sldId id="274" r:id="rId12"/>
    <p:sldId id="25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1/19/2021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1/19/2021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1/19/2021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1/19/2021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1/19/2021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1/19/2021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1/19/2021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1/19/2021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1/19/2021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1/19/2021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1/19/2021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1/19/2021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1/19/2021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97693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99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6449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2276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393050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1/19/2021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84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image" Target="../media/image22.GIF"/><Relationship Id="rId7" Type="http://schemas.openxmlformats.org/officeDocument/2006/relationships/image" Target="../media/image12.png"/><Relationship Id="rId12" Type="http://schemas.openxmlformats.org/officeDocument/2006/relationships/slide" Target="slide11.xml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10.xml"/><Relationship Id="rId19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12.xml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chép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45" y="252095"/>
            <a:ext cx="9601200" cy="5438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20" y="256540"/>
            <a:ext cx="9220200" cy="5286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VNI-Avo" pitchFamily="2" charset="0"/>
              </a:rPr>
              <a:t>KHÔÛI ÑOÄNG</a:t>
            </a:r>
            <a:endParaRPr lang="en-US" altLang="en-US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605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9363" y="1157288"/>
            <a:ext cx="845883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Trong bài chuột con đáng yêu</a:t>
            </a:r>
          </a:p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 chuột con ước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683450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ước to như con voi </a:t>
            </a:r>
            <a:endParaRPr lang="en-US" altLang="en-US" sz="4000" b="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</a:rPr>
              <a:t>Câu hỏi số 2: Nếu chuột con to như con voi thì thế nào?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mẹ không bế được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910399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Câu hỏi số 3: Điền vào chỗ trống</a:t>
            </a:r>
          </a:p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Chuột con.... nhất lớp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2814955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5400" b="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bé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167667" y="3434043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35375" y="503238"/>
            <a:ext cx="456247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sz="2800" dirty="0">
                <a:solidFill>
                  <a:srgbClr val="ADDE00"/>
                </a:solidFill>
                <a:latin typeface="UTM Avo" panose="02040603050506020204" charset="0"/>
              </a:rPr>
              <a:t>Đọc </a:t>
            </a:r>
            <a:r>
              <a:rPr lang="en-US" altLang="en-US" sz="2800" dirty="0">
                <a:solidFill>
                  <a:srgbClr val="ADDE00"/>
                </a:solidFill>
                <a:latin typeface=".VnAvant" panose="020B7200000000000000" charset="0"/>
              </a:rPr>
              <a:t>bµi tËp ®äc</a:t>
            </a:r>
            <a:r>
              <a:rPr lang="vi-VN" altLang="en-US" sz="4400" dirty="0">
                <a:solidFill>
                  <a:srgbClr val="ADDE00"/>
                </a:solidFill>
                <a:latin typeface="UTM Avo" panose="02040603050506020204" charset="0"/>
              </a:rPr>
              <a:t>:</a:t>
            </a:r>
            <a:endParaRPr lang="en-US" altLang="en-US" sz="4400" dirty="0">
              <a:solidFill>
                <a:srgbClr val="ADDE00"/>
              </a:solidFill>
              <a:latin typeface="UTM Avo" panose="020406030505060202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495550" y="1830705"/>
            <a:ext cx="7200900" cy="4219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4" y="1219200"/>
            <a:ext cx="9070428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6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2. Chữ nào hợp với chỗ trống: ng hay ngh?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9605" y="2147570"/>
            <a:ext cx="287274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......ừng một lát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48175" y="2147570"/>
            <a:ext cx="229616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.......e vậy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38720" y="2147570"/>
            <a:ext cx="306578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hiểu ra...........ay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58190" y="2355215"/>
            <a:ext cx="710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582160" y="2355215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364980" y="2270760"/>
            <a:ext cx="890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107</Words>
  <Application>Microsoft Office PowerPoint</Application>
  <PresentationFormat>Widescreen</PresentationFormat>
  <Paragraphs>21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SimSun</vt:lpstr>
      <vt:lpstr>.VnAvant</vt:lpstr>
      <vt:lpstr>Arial</vt:lpstr>
      <vt:lpstr>Calibri</vt:lpstr>
      <vt:lpstr>Calibri Light</vt:lpstr>
      <vt:lpstr>等线</vt:lpstr>
      <vt:lpstr>等线 Light</vt:lpstr>
      <vt:lpstr>Tahoma</vt:lpstr>
      <vt:lpstr>UTM Avo</vt:lpstr>
      <vt:lpstr>VNI-Avo</vt:lpstr>
      <vt:lpstr>VNI-Zap</vt:lpstr>
      <vt:lpstr>1_Office Theme</vt:lpstr>
      <vt:lpstr>Office 主题</vt:lpstr>
      <vt:lpstr>4_Office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</cp:revision>
  <dcterms:created xsi:type="dcterms:W3CDTF">2021-01-17T13:59:52Z</dcterms:created>
  <dcterms:modified xsi:type="dcterms:W3CDTF">2021-01-19T04:29:04Z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