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8" r:id="rId2"/>
    <p:sldId id="279" r:id="rId3"/>
    <p:sldId id="270" r:id="rId4"/>
    <p:sldId id="282" r:id="rId5"/>
    <p:sldId id="283" r:id="rId6"/>
    <p:sldId id="302" r:id="rId7"/>
    <p:sldId id="259" r:id="rId8"/>
    <p:sldId id="261" r:id="rId9"/>
    <p:sldId id="263" r:id="rId10"/>
    <p:sldId id="296" r:id="rId11"/>
    <p:sldId id="287" r:id="rId12"/>
    <p:sldId id="269" r:id="rId13"/>
    <p:sldId id="276" r:id="rId14"/>
    <p:sldId id="291" r:id="rId15"/>
    <p:sldId id="264" r:id="rId16"/>
    <p:sldId id="297" r:id="rId17"/>
    <p:sldId id="295" r:id="rId18"/>
    <p:sldId id="271" r:id="rId19"/>
    <p:sldId id="275" r:id="rId20"/>
    <p:sldId id="289" r:id="rId21"/>
    <p:sldId id="290" r:id="rId22"/>
    <p:sldId id="298" r:id="rId23"/>
    <p:sldId id="281" r:id="rId24"/>
    <p:sldId id="272" r:id="rId25"/>
    <p:sldId id="293" r:id="rId26"/>
    <p:sldId id="265" r:id="rId27"/>
    <p:sldId id="274" r:id="rId28"/>
    <p:sldId id="294" r:id="rId29"/>
    <p:sldId id="267" r:id="rId30"/>
    <p:sldId id="280" r:id="rId31"/>
    <p:sldId id="288" r:id="rId32"/>
    <p:sldId id="284" r:id="rId33"/>
    <p:sldId id="277" r:id="rId34"/>
    <p:sldId id="285" r:id="rId35"/>
    <p:sldId id="300" r:id="rId36"/>
    <p:sldId id="299" r:id="rId37"/>
    <p:sldId id="303" r:id="rId38"/>
    <p:sldId id="278" r:id="rId39"/>
    <p:sldId id="301" r:id="rId40"/>
    <p:sldId id="286" r:id="rId41"/>
    <p:sldId id="304" r:id="rId42"/>
    <p:sldId id="292" r:id="rId4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067"/>
    <a:srgbClr val="22313E"/>
    <a:srgbClr val="305884"/>
    <a:srgbClr val="4B6D8B"/>
    <a:srgbClr val="2B3863"/>
    <a:srgbClr val="5C84A8"/>
    <a:srgbClr val="33A9AF"/>
    <a:srgbClr val="A87510"/>
    <a:srgbClr val="C25252"/>
    <a:srgbClr val="DDD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9" autoAdjust="0"/>
    <p:restoredTop sz="96323" autoAdjust="0"/>
  </p:normalViewPr>
  <p:slideViewPr>
    <p:cSldViewPr snapToGrid="0">
      <p:cViewPr varScale="1">
        <p:scale>
          <a:sx n="57" d="100"/>
          <a:sy n="57" d="100"/>
        </p:scale>
        <p:origin x="7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FEEAB-F029-405B-830A-58B34F52849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724621C-B158-445C-988D-6CD92C87AFCA}">
      <dgm:prSet phldrT="[Text]" custT="1"/>
      <dgm:spPr>
        <a:noFill/>
        <a:ln w="381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tr-TR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Step 1</a:t>
          </a:r>
          <a:endParaRPr lang="en-US" sz="3000" dirty="0">
            <a:solidFill>
              <a:schemeClr val="tx1">
                <a:lumMod val="85000"/>
                <a:lumOff val="1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599B8B6-12F6-4C05-945A-3EBA2A8019CE}" type="parTrans" cxnId="{69071EF8-EEF0-4BCC-B144-1C3E927EF119}">
      <dgm:prSet/>
      <dgm:spPr/>
      <dgm:t>
        <a:bodyPr/>
        <a:lstStyle/>
        <a:p>
          <a:endParaRPr lang="en-US" sz="3000">
            <a:solidFill>
              <a:schemeClr val="tx1">
                <a:lumMod val="85000"/>
                <a:lumOff val="1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EB5D3B7-8293-48AA-8722-0BA6FA65E022}" type="sibTrans" cxnId="{69071EF8-EEF0-4BCC-B144-1C3E927EF119}">
      <dgm:prSet/>
      <dgm:spPr/>
      <dgm:t>
        <a:bodyPr/>
        <a:lstStyle/>
        <a:p>
          <a:endParaRPr lang="en-US" sz="3000">
            <a:solidFill>
              <a:schemeClr val="tx1">
                <a:lumMod val="85000"/>
                <a:lumOff val="1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6FC40E-012F-44E9-972C-69F9120A8FEA}">
      <dgm:prSet phldrT="[Text]" custT="1"/>
      <dgm:spPr>
        <a:noFill/>
        <a:ln w="381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tr-TR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Step 2</a:t>
          </a:r>
          <a:endParaRPr lang="en-US" sz="3000" dirty="0">
            <a:solidFill>
              <a:schemeClr val="tx1">
                <a:lumMod val="85000"/>
                <a:lumOff val="1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DD62754-BC96-4EA1-BA79-CD5088ADA972}" type="parTrans" cxnId="{6DCF1A5E-CDF5-4E50-8D33-1B17A664F67B}">
      <dgm:prSet/>
      <dgm:spPr/>
      <dgm:t>
        <a:bodyPr/>
        <a:lstStyle/>
        <a:p>
          <a:endParaRPr lang="en-US" sz="3000">
            <a:solidFill>
              <a:schemeClr val="tx1">
                <a:lumMod val="85000"/>
                <a:lumOff val="1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B355867-BA7C-4003-88A0-E59049EF11B7}" type="sibTrans" cxnId="{6DCF1A5E-CDF5-4E50-8D33-1B17A664F67B}">
      <dgm:prSet/>
      <dgm:spPr/>
      <dgm:t>
        <a:bodyPr/>
        <a:lstStyle/>
        <a:p>
          <a:endParaRPr lang="en-US" sz="3000">
            <a:solidFill>
              <a:schemeClr val="tx1">
                <a:lumMod val="85000"/>
                <a:lumOff val="1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1FC0906-908B-4F78-857B-557680E6B46A}">
      <dgm:prSet phldrT="[Text]" custT="1"/>
      <dgm:spPr>
        <a:noFill/>
        <a:ln w="381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tr-TR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Step 3</a:t>
          </a:r>
          <a:endParaRPr lang="en-US" sz="3000" dirty="0">
            <a:solidFill>
              <a:schemeClr val="tx1">
                <a:lumMod val="85000"/>
                <a:lumOff val="1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EF3D415-8643-4AA2-9DA2-A432C4A15C53}" type="parTrans" cxnId="{8F1161E0-79FA-45EC-A780-1B6F79E74155}">
      <dgm:prSet/>
      <dgm:spPr/>
      <dgm:t>
        <a:bodyPr/>
        <a:lstStyle/>
        <a:p>
          <a:endParaRPr lang="en-US" sz="3000">
            <a:solidFill>
              <a:schemeClr val="tx1">
                <a:lumMod val="85000"/>
                <a:lumOff val="1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FBAD810-D8BC-4339-A713-58C78CE79BB6}" type="sibTrans" cxnId="{8F1161E0-79FA-45EC-A780-1B6F79E74155}">
      <dgm:prSet/>
      <dgm:spPr/>
      <dgm:t>
        <a:bodyPr/>
        <a:lstStyle/>
        <a:p>
          <a:endParaRPr lang="en-US" sz="3000">
            <a:solidFill>
              <a:schemeClr val="tx1">
                <a:lumMod val="85000"/>
                <a:lumOff val="1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EF4C362-9C3C-4A02-AE28-42D6A1690C0F}">
      <dgm:prSet phldrT="[Text]" custT="1"/>
      <dgm:spPr>
        <a:noFill/>
        <a:ln w="3810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tr-TR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Step 4</a:t>
          </a:r>
          <a:endParaRPr lang="en-US" sz="3000" dirty="0">
            <a:solidFill>
              <a:schemeClr val="tx1">
                <a:lumMod val="85000"/>
                <a:lumOff val="15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F720C4B-8490-48F7-B81A-A340FC92BB9A}" type="parTrans" cxnId="{2688D8A4-4092-4F59-9067-CEC2688F526F}">
      <dgm:prSet/>
      <dgm:spPr/>
      <dgm:t>
        <a:bodyPr/>
        <a:lstStyle/>
        <a:p>
          <a:endParaRPr lang="en-US"/>
        </a:p>
      </dgm:t>
    </dgm:pt>
    <dgm:pt modelId="{82AE0026-D572-49CC-8BDC-8D447D94C6D8}" type="sibTrans" cxnId="{2688D8A4-4092-4F59-9067-CEC2688F526F}">
      <dgm:prSet/>
      <dgm:spPr/>
      <dgm:t>
        <a:bodyPr/>
        <a:lstStyle/>
        <a:p>
          <a:endParaRPr lang="en-US"/>
        </a:p>
      </dgm:t>
    </dgm:pt>
    <dgm:pt modelId="{20534C49-E3B3-4B91-9E4E-40573A6BFF97}" type="pres">
      <dgm:prSet presAssocID="{CC1FEEAB-F029-405B-830A-58B34F528493}" presName="Name0" presStyleCnt="0">
        <dgm:presLayoutVars>
          <dgm:dir/>
          <dgm:animLvl val="lvl"/>
          <dgm:resizeHandles val="exact"/>
        </dgm:presLayoutVars>
      </dgm:prSet>
      <dgm:spPr/>
    </dgm:pt>
    <dgm:pt modelId="{FF6D9F07-2EEA-428B-8840-86C047DE5B1B}" type="pres">
      <dgm:prSet presAssocID="{8724621C-B158-445C-988D-6CD92C87AFC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34709-F4C7-45E4-8633-ED8EE5F54D46}" type="pres">
      <dgm:prSet presAssocID="{0EB5D3B7-8293-48AA-8722-0BA6FA65E022}" presName="parTxOnlySpace" presStyleCnt="0"/>
      <dgm:spPr/>
    </dgm:pt>
    <dgm:pt modelId="{979F9449-A376-45B4-88E4-1E805D761D68}" type="pres">
      <dgm:prSet presAssocID="{EA6FC40E-012F-44E9-972C-69F9120A8F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C5B0B-C202-4346-B745-5396085B5E26}" type="pres">
      <dgm:prSet presAssocID="{2B355867-BA7C-4003-88A0-E59049EF11B7}" presName="parTxOnlySpace" presStyleCnt="0"/>
      <dgm:spPr/>
    </dgm:pt>
    <dgm:pt modelId="{728909F1-DDFC-4847-BC05-1135F7F71D65}" type="pres">
      <dgm:prSet presAssocID="{91FC0906-908B-4F78-857B-557680E6B46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EE529-0C9D-4343-8983-6B5ED74B4AB7}" type="pres">
      <dgm:prSet presAssocID="{5FBAD810-D8BC-4339-A713-58C78CE79BB6}" presName="parTxOnlySpace" presStyleCnt="0"/>
      <dgm:spPr/>
    </dgm:pt>
    <dgm:pt modelId="{8F1007B6-6948-49B2-A1AC-792D0D88E73C}" type="pres">
      <dgm:prSet presAssocID="{9EF4C362-9C3C-4A02-AE28-42D6A1690C0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B35C48-A72B-466E-8FBE-6F8DD8852F99}" type="presOf" srcId="{8724621C-B158-445C-988D-6CD92C87AFCA}" destId="{FF6D9F07-2EEA-428B-8840-86C047DE5B1B}" srcOrd="0" destOrd="0" presId="urn:microsoft.com/office/officeart/2005/8/layout/chevron1"/>
    <dgm:cxn modelId="{2688D8A4-4092-4F59-9067-CEC2688F526F}" srcId="{CC1FEEAB-F029-405B-830A-58B34F528493}" destId="{9EF4C362-9C3C-4A02-AE28-42D6A1690C0F}" srcOrd="3" destOrd="0" parTransId="{4F720C4B-8490-48F7-B81A-A340FC92BB9A}" sibTransId="{82AE0026-D572-49CC-8BDC-8D447D94C6D8}"/>
    <dgm:cxn modelId="{882F540B-21FF-467D-BC0F-6F2D983773A0}" type="presOf" srcId="{9EF4C362-9C3C-4A02-AE28-42D6A1690C0F}" destId="{8F1007B6-6948-49B2-A1AC-792D0D88E73C}" srcOrd="0" destOrd="0" presId="urn:microsoft.com/office/officeart/2005/8/layout/chevron1"/>
    <dgm:cxn modelId="{69071EF8-EEF0-4BCC-B144-1C3E927EF119}" srcId="{CC1FEEAB-F029-405B-830A-58B34F528493}" destId="{8724621C-B158-445C-988D-6CD92C87AFCA}" srcOrd="0" destOrd="0" parTransId="{7599B8B6-12F6-4C05-945A-3EBA2A8019CE}" sibTransId="{0EB5D3B7-8293-48AA-8722-0BA6FA65E022}"/>
    <dgm:cxn modelId="{25C44FFF-CD95-4CD1-A801-D8E2ABA16BD9}" type="presOf" srcId="{CC1FEEAB-F029-405B-830A-58B34F528493}" destId="{20534C49-E3B3-4B91-9E4E-40573A6BFF97}" srcOrd="0" destOrd="0" presId="urn:microsoft.com/office/officeart/2005/8/layout/chevron1"/>
    <dgm:cxn modelId="{8F1161E0-79FA-45EC-A780-1B6F79E74155}" srcId="{CC1FEEAB-F029-405B-830A-58B34F528493}" destId="{91FC0906-908B-4F78-857B-557680E6B46A}" srcOrd="2" destOrd="0" parTransId="{0EF3D415-8643-4AA2-9DA2-A432C4A15C53}" sibTransId="{5FBAD810-D8BC-4339-A713-58C78CE79BB6}"/>
    <dgm:cxn modelId="{056BCFBE-EB41-4B2B-AA4B-191E348ECE57}" type="presOf" srcId="{EA6FC40E-012F-44E9-972C-69F9120A8FEA}" destId="{979F9449-A376-45B4-88E4-1E805D761D68}" srcOrd="0" destOrd="0" presId="urn:microsoft.com/office/officeart/2005/8/layout/chevron1"/>
    <dgm:cxn modelId="{4CB8FD1E-8D29-4D01-B6BB-D035C82E859C}" type="presOf" srcId="{91FC0906-908B-4F78-857B-557680E6B46A}" destId="{728909F1-DDFC-4847-BC05-1135F7F71D65}" srcOrd="0" destOrd="0" presId="urn:microsoft.com/office/officeart/2005/8/layout/chevron1"/>
    <dgm:cxn modelId="{6DCF1A5E-CDF5-4E50-8D33-1B17A664F67B}" srcId="{CC1FEEAB-F029-405B-830A-58B34F528493}" destId="{EA6FC40E-012F-44E9-972C-69F9120A8FEA}" srcOrd="1" destOrd="0" parTransId="{CDD62754-BC96-4EA1-BA79-CD5088ADA972}" sibTransId="{2B355867-BA7C-4003-88A0-E59049EF11B7}"/>
    <dgm:cxn modelId="{5B60C28F-570A-4ED6-9741-27C6C2184C4E}" type="presParOf" srcId="{20534C49-E3B3-4B91-9E4E-40573A6BFF97}" destId="{FF6D9F07-2EEA-428B-8840-86C047DE5B1B}" srcOrd="0" destOrd="0" presId="urn:microsoft.com/office/officeart/2005/8/layout/chevron1"/>
    <dgm:cxn modelId="{CDA2CAF2-E3FA-4BC2-BBD2-E9DF1FC165EE}" type="presParOf" srcId="{20534C49-E3B3-4B91-9E4E-40573A6BFF97}" destId="{4DB34709-F4C7-45E4-8633-ED8EE5F54D46}" srcOrd="1" destOrd="0" presId="urn:microsoft.com/office/officeart/2005/8/layout/chevron1"/>
    <dgm:cxn modelId="{96293ABA-579B-40A1-9A87-BBCF8255DD96}" type="presParOf" srcId="{20534C49-E3B3-4B91-9E4E-40573A6BFF97}" destId="{979F9449-A376-45B4-88E4-1E805D761D68}" srcOrd="2" destOrd="0" presId="urn:microsoft.com/office/officeart/2005/8/layout/chevron1"/>
    <dgm:cxn modelId="{E1F7D693-0AF3-40E8-8A51-8B0C9864944B}" type="presParOf" srcId="{20534C49-E3B3-4B91-9E4E-40573A6BFF97}" destId="{B82C5B0B-C202-4346-B745-5396085B5E26}" srcOrd="3" destOrd="0" presId="urn:microsoft.com/office/officeart/2005/8/layout/chevron1"/>
    <dgm:cxn modelId="{F05E988F-BB1D-4ED0-A94B-451D8F6F1721}" type="presParOf" srcId="{20534C49-E3B3-4B91-9E4E-40573A6BFF97}" destId="{728909F1-DDFC-4847-BC05-1135F7F71D65}" srcOrd="4" destOrd="0" presId="urn:microsoft.com/office/officeart/2005/8/layout/chevron1"/>
    <dgm:cxn modelId="{7468BED3-4448-4F5B-A768-F98F7E8FA6C2}" type="presParOf" srcId="{20534C49-E3B3-4B91-9E4E-40573A6BFF97}" destId="{486EE529-0C9D-4343-8983-6B5ED74B4AB7}" srcOrd="5" destOrd="0" presId="urn:microsoft.com/office/officeart/2005/8/layout/chevron1"/>
    <dgm:cxn modelId="{7E53BFB7-B4E7-46CE-9385-B08AA3F5DEC6}" type="presParOf" srcId="{20534C49-E3B3-4B91-9E4E-40573A6BFF97}" destId="{8F1007B6-6948-49B2-A1AC-792D0D88E73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C741A-B6EA-446E-9000-2F16238F5A98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58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8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yp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5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yp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1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yp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24384000" cy="435684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0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yp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solidFill>
            <a:schemeClr val="bg2">
              <a:lumMod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3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001500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001500" cy="13716000"/>
          </a:xfrm>
          <a:prstGeom prst="rect">
            <a:avLst/>
          </a:prstGeom>
          <a:solidFill>
            <a:schemeClr val="bg2">
              <a:lumMod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10058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0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24384000" cy="13716000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9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24384000" cy="13716000"/>
          </a:xfrm>
          <a:prstGeom prst="rect">
            <a:avLst/>
          </a:prstGeom>
          <a:solidFill>
            <a:schemeClr val="bg2">
              <a:lumMod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24384000" cy="13716000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9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24384000" cy="13716000"/>
          </a:xfrm>
          <a:prstGeom prst="rect">
            <a:avLst/>
          </a:prstGeom>
          <a:solidFill>
            <a:schemeClr val="bg2">
              <a:lumMod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24384000" cy="13716000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9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24384000" cy="13716000"/>
          </a:xfrm>
          <a:prstGeom prst="rect">
            <a:avLst/>
          </a:prstGeom>
          <a:solidFill>
            <a:schemeClr val="bg2">
              <a:lumMod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24384000" cy="13716000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7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4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yp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solidFill>
            <a:schemeClr val="bg2">
              <a:lumMod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yp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24384000" cy="4356847"/>
          </a:xfrm>
          <a:prstGeom prst="rect">
            <a:avLst/>
          </a:prstGeom>
          <a:solidFill>
            <a:schemeClr val="bg2">
              <a:lumMod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3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yp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solidFill>
            <a:schemeClr val="bg2">
              <a:lumMod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yp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6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yp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384000" cy="435684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0.em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emf"/><Relationship Id="rId3" Type="http://schemas.openxmlformats.org/officeDocument/2006/relationships/image" Target="../media/image32.jpg"/><Relationship Id="rId7" Type="http://schemas.openxmlformats.org/officeDocument/2006/relationships/image" Target="../media/image30.emf"/><Relationship Id="rId12" Type="http://schemas.openxmlformats.org/officeDocument/2006/relationships/image" Target="../media/image40.em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emf"/><Relationship Id="rId11" Type="http://schemas.openxmlformats.org/officeDocument/2006/relationships/image" Target="../media/image39.emf"/><Relationship Id="rId5" Type="http://schemas.openxmlformats.org/officeDocument/2006/relationships/image" Target="../media/image28.emf"/><Relationship Id="rId10" Type="http://schemas.openxmlformats.org/officeDocument/2006/relationships/image" Target="../media/image38.jpg"/><Relationship Id="rId4" Type="http://schemas.openxmlformats.org/officeDocument/2006/relationships/image" Target="../media/image33.jpg"/><Relationship Id="rId9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41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emf"/><Relationship Id="rId18" Type="http://schemas.openxmlformats.org/officeDocument/2006/relationships/image" Target="../media/image56.emf"/><Relationship Id="rId26" Type="http://schemas.openxmlformats.org/officeDocument/2006/relationships/image" Target="../media/image63.emf"/><Relationship Id="rId39" Type="http://schemas.openxmlformats.org/officeDocument/2006/relationships/image" Target="../media/image40.emf"/><Relationship Id="rId3" Type="http://schemas.openxmlformats.org/officeDocument/2006/relationships/image" Target="../media/image43.emf"/><Relationship Id="rId21" Type="http://schemas.openxmlformats.org/officeDocument/2006/relationships/image" Target="../media/image59.emf"/><Relationship Id="rId34" Type="http://schemas.openxmlformats.org/officeDocument/2006/relationships/image" Target="../media/image71.emf"/><Relationship Id="rId42" Type="http://schemas.openxmlformats.org/officeDocument/2006/relationships/image" Target="../media/image76.emf"/><Relationship Id="rId47" Type="http://schemas.openxmlformats.org/officeDocument/2006/relationships/image" Target="../media/image81.emf"/><Relationship Id="rId50" Type="http://schemas.openxmlformats.org/officeDocument/2006/relationships/image" Target="../media/image34.emf"/><Relationship Id="rId7" Type="http://schemas.openxmlformats.org/officeDocument/2006/relationships/image" Target="../media/image47.emf"/><Relationship Id="rId12" Type="http://schemas.openxmlformats.org/officeDocument/2006/relationships/image" Target="../media/image41.emf"/><Relationship Id="rId17" Type="http://schemas.openxmlformats.org/officeDocument/2006/relationships/image" Target="../media/image29.emf"/><Relationship Id="rId25" Type="http://schemas.openxmlformats.org/officeDocument/2006/relationships/image" Target="../media/image62.emf"/><Relationship Id="rId33" Type="http://schemas.openxmlformats.org/officeDocument/2006/relationships/image" Target="../media/image70.emf"/><Relationship Id="rId38" Type="http://schemas.openxmlformats.org/officeDocument/2006/relationships/image" Target="../media/image74.emf"/><Relationship Id="rId46" Type="http://schemas.openxmlformats.org/officeDocument/2006/relationships/image" Target="../media/image80.emf"/><Relationship Id="rId2" Type="http://schemas.openxmlformats.org/officeDocument/2006/relationships/image" Target="../media/image42.emf"/><Relationship Id="rId16" Type="http://schemas.openxmlformats.org/officeDocument/2006/relationships/image" Target="../media/image55.emf"/><Relationship Id="rId20" Type="http://schemas.openxmlformats.org/officeDocument/2006/relationships/image" Target="../media/image58.emf"/><Relationship Id="rId29" Type="http://schemas.openxmlformats.org/officeDocument/2006/relationships/image" Target="../media/image66.emf"/><Relationship Id="rId41" Type="http://schemas.openxmlformats.org/officeDocument/2006/relationships/image" Target="../media/image7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24" Type="http://schemas.openxmlformats.org/officeDocument/2006/relationships/image" Target="../media/image61.emf"/><Relationship Id="rId32" Type="http://schemas.openxmlformats.org/officeDocument/2006/relationships/image" Target="../media/image69.emf"/><Relationship Id="rId37" Type="http://schemas.openxmlformats.org/officeDocument/2006/relationships/image" Target="../media/image35.emf"/><Relationship Id="rId40" Type="http://schemas.openxmlformats.org/officeDocument/2006/relationships/image" Target="../media/image30.emf"/><Relationship Id="rId45" Type="http://schemas.openxmlformats.org/officeDocument/2006/relationships/image" Target="../media/image79.emf"/><Relationship Id="rId5" Type="http://schemas.openxmlformats.org/officeDocument/2006/relationships/image" Target="../media/image45.emf"/><Relationship Id="rId15" Type="http://schemas.openxmlformats.org/officeDocument/2006/relationships/image" Target="../media/image54.emf"/><Relationship Id="rId23" Type="http://schemas.openxmlformats.org/officeDocument/2006/relationships/image" Target="../media/image39.emf"/><Relationship Id="rId28" Type="http://schemas.openxmlformats.org/officeDocument/2006/relationships/image" Target="../media/image65.emf"/><Relationship Id="rId36" Type="http://schemas.openxmlformats.org/officeDocument/2006/relationships/image" Target="../media/image73.emf"/><Relationship Id="rId49" Type="http://schemas.openxmlformats.org/officeDocument/2006/relationships/image" Target="../media/image83.emf"/><Relationship Id="rId10" Type="http://schemas.openxmlformats.org/officeDocument/2006/relationships/image" Target="../media/image50.emf"/><Relationship Id="rId19" Type="http://schemas.openxmlformats.org/officeDocument/2006/relationships/image" Target="../media/image57.emf"/><Relationship Id="rId31" Type="http://schemas.openxmlformats.org/officeDocument/2006/relationships/image" Target="../media/image68.emf"/><Relationship Id="rId44" Type="http://schemas.openxmlformats.org/officeDocument/2006/relationships/image" Target="../media/image78.emf"/><Relationship Id="rId52" Type="http://schemas.openxmlformats.org/officeDocument/2006/relationships/image" Target="../media/image84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Relationship Id="rId14" Type="http://schemas.openxmlformats.org/officeDocument/2006/relationships/image" Target="../media/image53.emf"/><Relationship Id="rId22" Type="http://schemas.openxmlformats.org/officeDocument/2006/relationships/image" Target="../media/image60.emf"/><Relationship Id="rId27" Type="http://schemas.openxmlformats.org/officeDocument/2006/relationships/image" Target="../media/image64.emf"/><Relationship Id="rId30" Type="http://schemas.openxmlformats.org/officeDocument/2006/relationships/image" Target="../media/image67.emf"/><Relationship Id="rId35" Type="http://schemas.openxmlformats.org/officeDocument/2006/relationships/image" Target="../media/image72.emf"/><Relationship Id="rId43" Type="http://schemas.openxmlformats.org/officeDocument/2006/relationships/image" Target="../media/image77.emf"/><Relationship Id="rId48" Type="http://schemas.openxmlformats.org/officeDocument/2006/relationships/image" Target="../media/image82.emf"/><Relationship Id="rId8" Type="http://schemas.openxmlformats.org/officeDocument/2006/relationships/image" Target="../media/image48.emf"/><Relationship Id="rId51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jpg"/><Relationship Id="rId11" Type="http://schemas.openxmlformats.org/officeDocument/2006/relationships/image" Target="../media/image88.jpg"/><Relationship Id="rId5" Type="http://schemas.openxmlformats.org/officeDocument/2006/relationships/image" Target="../media/image85.jpg"/><Relationship Id="rId10" Type="http://schemas.openxmlformats.org/officeDocument/2006/relationships/image" Target="../media/image87.jpg"/><Relationship Id="rId4" Type="http://schemas.openxmlformats.org/officeDocument/2006/relationships/image" Target="../media/image31.jpg"/><Relationship Id="rId9" Type="http://schemas.openxmlformats.org/officeDocument/2006/relationships/image" Target="../media/image8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jpg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g"/><Relationship Id="rId5" Type="http://schemas.openxmlformats.org/officeDocument/2006/relationships/image" Target="../media/image86.jpg"/><Relationship Id="rId4" Type="http://schemas.openxmlformats.org/officeDocument/2006/relationships/image" Target="../media/image8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5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image" Target="../media/image95.emf"/><Relationship Id="rId7" Type="http://schemas.openxmlformats.org/officeDocument/2006/relationships/image" Target="../media/image99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Relationship Id="rId9" Type="http://schemas.openxmlformats.org/officeDocument/2006/relationships/image" Target="../media/image10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>
              <a:lumMod val="2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781069" y="3429418"/>
            <a:ext cx="6762750" cy="67627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83770" y="6413895"/>
            <a:ext cx="36719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500" spc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GROVE</a:t>
            </a:r>
            <a:endParaRPr lang="en-US" sz="4500" spc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995" y="3854215"/>
            <a:ext cx="84094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04995" y="3854215"/>
            <a:ext cx="84094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Maecenas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ante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251392" y="3813360"/>
            <a:ext cx="0" cy="63839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37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2759" y="1829705"/>
            <a:ext cx="56412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+ PICTURE SLIDE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44353" y="1416422"/>
            <a:ext cx="765810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687800" y="5736805"/>
            <a:ext cx="47518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632552" y="5695950"/>
            <a:ext cx="0" cy="6383969"/>
          </a:xfrm>
          <a:prstGeom prst="line">
            <a:avLst/>
          </a:prstGeom>
          <a:ln w="38100">
            <a:solidFill>
              <a:schemeClr val="bg2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34852" y="5736806"/>
            <a:ext cx="11228848" cy="62478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3134852" y="10991851"/>
            <a:ext cx="11228848" cy="99281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8897" y="11247900"/>
            <a:ext cx="7120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Caption for the Photo 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2914" y="5843868"/>
            <a:ext cx="16121185" cy="1261782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52913" y="10911168"/>
            <a:ext cx="16121185" cy="1261782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52914" y="9213477"/>
            <a:ext cx="16121185" cy="1261782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2914" y="7515786"/>
            <a:ext cx="16121185" cy="1261782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19516" y="5843868"/>
            <a:ext cx="1386349" cy="126178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19515" y="10911168"/>
            <a:ext cx="1386349" cy="126178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9516" y="9213477"/>
            <a:ext cx="1386349" cy="126178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19516" y="7515786"/>
            <a:ext cx="1386349" cy="126178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82415" y="6140610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pc="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</a:t>
            </a:r>
            <a:endParaRPr lang="en-US" spc="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2415" y="7823511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pc="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  <a:endParaRPr lang="en-US" spc="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2415" y="9521202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pc="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</a:t>
            </a:r>
            <a:endParaRPr lang="en-US" spc="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2415" y="11218893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pc="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</a:t>
            </a:r>
            <a:endParaRPr lang="en-US" spc="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0250" y="6081371"/>
            <a:ext cx="1497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0250" y="7742905"/>
            <a:ext cx="1497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10250" y="9459646"/>
            <a:ext cx="1497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10250" y="11138287"/>
            <a:ext cx="1497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45239" y="1829705"/>
            <a:ext cx="4903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NUMBERED POINTS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04937" y="1416422"/>
            <a:ext cx="670831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4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5239" y="1829705"/>
            <a:ext cx="4903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NUMBERED POINTS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04937" y="1416422"/>
            <a:ext cx="670831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10015" y="5736805"/>
            <a:ext cx="663428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massa.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4851" y="5843868"/>
            <a:ext cx="1360949" cy="126178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68116" y="6140610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pc="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</a:t>
            </a:r>
            <a:endParaRPr lang="en-US" spc="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0015" y="9108655"/>
            <a:ext cx="663428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massa.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34851" y="9215718"/>
            <a:ext cx="1360949" cy="126178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68116" y="9512460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pc="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  <a:endParaRPr lang="en-US" spc="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92215" y="5736805"/>
            <a:ext cx="663428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massa.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117051" y="5843868"/>
            <a:ext cx="1360949" cy="126178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569366" y="6140610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pc="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</a:t>
            </a:r>
            <a:endParaRPr lang="en-US" spc="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92215" y="9108655"/>
            <a:ext cx="663428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massa.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117051" y="9215718"/>
            <a:ext cx="1360949" cy="126178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550316" y="9512460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pc="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</a:t>
            </a:r>
            <a:endParaRPr lang="en-US" spc="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0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5239" y="1829705"/>
            <a:ext cx="4903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NUMBERED POINTS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04937" y="1416422"/>
            <a:ext cx="670831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10015" y="5736805"/>
            <a:ext cx="663428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massa.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6264" y="5666930"/>
            <a:ext cx="16562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spc="600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lang="en-US" sz="9000" spc="6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0015" y="9108655"/>
            <a:ext cx="663428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massa.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92215" y="5736805"/>
            <a:ext cx="663428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massa.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92215" y="9108655"/>
            <a:ext cx="663428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massa.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6264" y="9014936"/>
            <a:ext cx="16562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spc="600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lang="en-US" sz="9000" spc="6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92923" y="5666930"/>
            <a:ext cx="16562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spc="600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lang="en-US" sz="9000" spc="6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92923" y="9014936"/>
            <a:ext cx="16562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spc="600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lang="en-US" sz="9000" spc="6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7133" y="1829705"/>
            <a:ext cx="3886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LOCATION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57719" y="1416422"/>
            <a:ext cx="5291667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6342147" y="5655735"/>
            <a:ext cx="11751993" cy="667173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419771" y="10058400"/>
            <a:ext cx="137948" cy="13794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00571" y="8273143"/>
            <a:ext cx="137948" cy="13794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700000" y="10842171"/>
            <a:ext cx="137948" cy="13794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972972" y="7535333"/>
            <a:ext cx="137948" cy="13794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7099300" y="8343358"/>
            <a:ext cx="1239219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08800" y="10127374"/>
            <a:ext cx="2579945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768974" y="10911145"/>
            <a:ext cx="1239219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041946" y="7604307"/>
            <a:ext cx="1239219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50460" y="8144002"/>
            <a:ext cx="1858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8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Headquarters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98059" y="9942708"/>
            <a:ext cx="1858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8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Offices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112472" y="10726479"/>
            <a:ext cx="1858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Offices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410149" y="7419641"/>
            <a:ext cx="1858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Offices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5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410948" y="3709147"/>
            <a:ext cx="1790700" cy="17907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983334" y="3709147"/>
            <a:ext cx="1790700" cy="17907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05760" y="3709147"/>
            <a:ext cx="1790700" cy="17907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6404692" y="4300379"/>
            <a:ext cx="792837" cy="646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866791" y="4262279"/>
            <a:ext cx="879015" cy="646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7630583" y="4262279"/>
            <a:ext cx="534303" cy="6463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31600" y="5875635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Fast Delivery</a:t>
            </a:r>
            <a:endParaRPr lang="en-US" sz="22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36788" y="5875635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Cloud Support</a:t>
            </a:r>
            <a:endParaRPr lang="en-US" sz="22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09174" y="5875635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2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2123" y="6682310"/>
            <a:ext cx="353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rdiculus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37311" y="6682310"/>
            <a:ext cx="353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rdiculus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09697" y="6682310"/>
            <a:ext cx="353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rdiculus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5432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3710" y="1829705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TIMELINE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8814" y="1416422"/>
            <a:ext cx="409575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013950" y="8877302"/>
            <a:ext cx="162852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775052" y="8154500"/>
            <a:ext cx="24766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The Beginning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08334" y="8771686"/>
            <a:ext cx="211232" cy="2112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953483" y="9245830"/>
            <a:ext cx="2120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633605" y="8771686"/>
            <a:ext cx="211232" cy="2112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769347" y="9245830"/>
            <a:ext cx="1975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Initiation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14059" y="6008016"/>
            <a:ext cx="2120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247127" y="7815946"/>
            <a:ext cx="25311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Initiation</a:t>
            </a:r>
          </a:p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Step 2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9394740" y="8771686"/>
            <a:ext cx="211232" cy="2112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8439889" y="9245830"/>
            <a:ext cx="2120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2120011" y="8771686"/>
            <a:ext cx="211232" cy="2112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1255753" y="9245830"/>
            <a:ext cx="1975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Completion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200465" y="6008016"/>
            <a:ext cx="2120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998957" y="7815946"/>
            <a:ext cx="19756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Post</a:t>
            </a:r>
          </a:p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Processing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4881146" y="8771686"/>
            <a:ext cx="211232" cy="2112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3926295" y="9245830"/>
            <a:ext cx="2120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7678133" y="8771686"/>
            <a:ext cx="211232" cy="2112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6813875" y="9245830"/>
            <a:ext cx="19756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Initiation</a:t>
            </a:r>
          </a:p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Step 3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758587" y="6008016"/>
            <a:ext cx="2120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9417004" y="8154500"/>
            <a:ext cx="1975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Conclusion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0299193" y="8771686"/>
            <a:ext cx="211232" cy="2112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9344342" y="9245830"/>
            <a:ext cx="2120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4979" y="1829705"/>
            <a:ext cx="2584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9990" y="1416422"/>
            <a:ext cx="417466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410948" y="5753100"/>
            <a:ext cx="1790700" cy="17907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983334" y="5753100"/>
            <a:ext cx="1790700" cy="17907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05760" y="5753100"/>
            <a:ext cx="1790700" cy="17907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6404692" y="6344332"/>
            <a:ext cx="792837" cy="646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1866791" y="6306232"/>
            <a:ext cx="879015" cy="646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7630583" y="6306232"/>
            <a:ext cx="534303" cy="6463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31600" y="7919588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Fast Delivery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36788" y="7919588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Cloud Support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09174" y="7919588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2123" y="8726263"/>
            <a:ext cx="353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rdiculus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37311" y="8726263"/>
            <a:ext cx="353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rdiculus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09697" y="8726263"/>
            <a:ext cx="353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rdiculus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853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4979" y="1829705"/>
            <a:ext cx="2584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9990" y="1416422"/>
            <a:ext cx="417466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410948" y="5753100"/>
            <a:ext cx="1790700" cy="179070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983334" y="5753100"/>
            <a:ext cx="1790700" cy="179070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05760" y="5753100"/>
            <a:ext cx="1790700" cy="179070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6404692" y="6344332"/>
            <a:ext cx="792837" cy="646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1866791" y="6306232"/>
            <a:ext cx="879015" cy="646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7630583" y="6306232"/>
            <a:ext cx="534303" cy="6463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31600" y="7919588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Fast Delivery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6788" y="7919588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Cloud Support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09174" y="7919588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2123" y="8726263"/>
            <a:ext cx="353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rdiculus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37311" y="8726263"/>
            <a:ext cx="353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rdiculus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09697" y="8726263"/>
            <a:ext cx="353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rdiculus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422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781069" y="3429418"/>
            <a:ext cx="6762750" cy="67627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noFill/>
          </a:ln>
          <a:effectLst>
            <a:outerShdw blurRad="444500" sx="108000" sy="108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83770" y="6413895"/>
            <a:ext cx="36719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500" spc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GROVE</a:t>
            </a:r>
            <a:endParaRPr lang="en-US" sz="4500" spc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2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4979" y="1829705"/>
            <a:ext cx="2584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9990" y="1416422"/>
            <a:ext cx="417466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9594293" y="7602936"/>
            <a:ext cx="792837" cy="646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4156622" y="7563851"/>
            <a:ext cx="534303" cy="6463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2700000">
            <a:off x="11339231" y="7761827"/>
            <a:ext cx="1790700" cy="179070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2700000">
            <a:off x="13555719" y="7027527"/>
            <a:ext cx="1790700" cy="179070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2700000">
            <a:off x="9165309" y="7011703"/>
            <a:ext cx="1790700" cy="179070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11903669" y="8210186"/>
            <a:ext cx="818691" cy="82730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509792" y="10223097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Explosive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152064" y="6982756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36929" y="7508043"/>
            <a:ext cx="3651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65801" y="6966932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Fast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50666" y="7492219"/>
            <a:ext cx="3651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49636" y="10760879"/>
            <a:ext cx="705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75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9823" y="3944713"/>
            <a:ext cx="13389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</a:t>
            </a:r>
            <a:r>
              <a:rPr 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parturient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rdiculus</a:t>
            </a:r>
            <a:r>
              <a:rPr lang="tr-TR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8773" y="3467659"/>
            <a:ext cx="12543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endParaRPr lang="en-US" sz="1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18138523" y="4999279"/>
            <a:ext cx="12543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endParaRPr lang="en-US" sz="1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4852" y="11108905"/>
            <a:ext cx="182392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917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315698" y="5353050"/>
            <a:ext cx="1790700" cy="17907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42220" y="7805288"/>
            <a:ext cx="13220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spc="50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INTERMISSION</a:t>
            </a:r>
            <a:endParaRPr lang="en-US" sz="2200" spc="50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1854098" y="5973178"/>
            <a:ext cx="757002" cy="5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6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4979" y="1829705"/>
            <a:ext cx="2584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9990" y="1416422"/>
            <a:ext cx="417466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15698" y="5353050"/>
            <a:ext cx="1790700" cy="179070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42220" y="7805288"/>
            <a:ext cx="13220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spc="50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INTERMISSION</a:t>
            </a:r>
            <a:endParaRPr lang="en-US" sz="2200" spc="50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1854098" y="5973178"/>
            <a:ext cx="757002" cy="5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4979" y="1829705"/>
            <a:ext cx="2584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9990" y="1416422"/>
            <a:ext cx="417466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59950" y="8001682"/>
            <a:ext cx="1790700" cy="17907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59950" y="10383614"/>
            <a:ext cx="1790700" cy="17907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59950" y="5619750"/>
            <a:ext cx="1790700" cy="17907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3758882" y="6210982"/>
            <a:ext cx="792837" cy="646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3715793" y="8554814"/>
            <a:ext cx="879015" cy="646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3888149" y="10955796"/>
            <a:ext cx="534303" cy="64633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9528650" y="8001682"/>
            <a:ext cx="1790700" cy="17907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528650" y="10383614"/>
            <a:ext cx="1790700" cy="17907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528650" y="5619750"/>
            <a:ext cx="1790700" cy="17907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20034385" y="8554814"/>
            <a:ext cx="741130" cy="7497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20061810" y="6162452"/>
            <a:ext cx="706659" cy="7066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19987878" y="10957159"/>
            <a:ext cx="818691" cy="64633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454332" y="5947008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Fast Delivery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54855" y="6372683"/>
            <a:ext cx="594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54332" y="830127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Cloud Storage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54855" y="8726945"/>
            <a:ext cx="594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54332" y="1061222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54855" y="11037895"/>
            <a:ext cx="594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585424" y="5947008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Timely Service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180797" y="6372683"/>
            <a:ext cx="594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585424" y="830127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Speedy Downloads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180797" y="8726945"/>
            <a:ext cx="594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585424" y="1061222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Environment Friendly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180797" y="11037895"/>
            <a:ext cx="594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2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4979" y="1829705"/>
            <a:ext cx="2584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9990" y="1416422"/>
            <a:ext cx="417466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59950" y="8001682"/>
            <a:ext cx="1790700" cy="179070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59950" y="10383614"/>
            <a:ext cx="1790700" cy="179070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59950" y="5619750"/>
            <a:ext cx="1790700" cy="179070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758882" y="6210982"/>
            <a:ext cx="792837" cy="646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715793" y="8554814"/>
            <a:ext cx="879015" cy="646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3888149" y="10955796"/>
            <a:ext cx="534303" cy="64633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9528650" y="8001682"/>
            <a:ext cx="1790700" cy="179070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528650" y="10383614"/>
            <a:ext cx="1790700" cy="179070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528650" y="5619750"/>
            <a:ext cx="1790700" cy="179070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20034385" y="8554814"/>
            <a:ext cx="741130" cy="7497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20061810" y="6162452"/>
            <a:ext cx="706659" cy="7066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19987878" y="10957159"/>
            <a:ext cx="818691" cy="64633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454332" y="5947008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Fast Delivery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54855" y="6372683"/>
            <a:ext cx="594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54332" y="830127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Cloud Storage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54855" y="8726945"/>
            <a:ext cx="594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54332" y="1061222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54855" y="11037895"/>
            <a:ext cx="594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585424" y="5947008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Timely Service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180797" y="6372683"/>
            <a:ext cx="594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585424" y="830127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Speedy Downloads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180797" y="8726945"/>
            <a:ext cx="594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585424" y="1061222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Environment Friendly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180797" y="11037895"/>
            <a:ext cx="594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4162" y="1829705"/>
            <a:ext cx="17126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ICONS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20960" y="1416422"/>
            <a:ext cx="3096953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10955" y="6711856"/>
            <a:ext cx="732513" cy="594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47548" y="10273663"/>
            <a:ext cx="698041" cy="706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84053" y="10273663"/>
            <a:ext cx="827308" cy="706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366266" y="10247810"/>
            <a:ext cx="741130" cy="758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339602" y="10247810"/>
            <a:ext cx="698041" cy="758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341977" y="10273663"/>
            <a:ext cx="818691" cy="706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400134" y="10303825"/>
            <a:ext cx="646335" cy="646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97316" y="10217647"/>
            <a:ext cx="766984" cy="818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74607" y="10299516"/>
            <a:ext cx="818691" cy="654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68353" y="10329679"/>
            <a:ext cx="723895" cy="594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09009" y="10303825"/>
            <a:ext cx="818691" cy="6463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68324" y="10303825"/>
            <a:ext cx="766984" cy="646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22546" y="10328702"/>
            <a:ext cx="758366" cy="6549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423781" y="9082585"/>
            <a:ext cx="818691" cy="6549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203045" y="9082585"/>
            <a:ext cx="784219" cy="6549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079050" y="9086894"/>
            <a:ext cx="879015" cy="6463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794114" y="9056731"/>
            <a:ext cx="818691" cy="7066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92834" y="9043805"/>
            <a:ext cx="766984" cy="732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620546" y="9030878"/>
            <a:ext cx="413654" cy="7583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48268" y="9073967"/>
            <a:ext cx="698041" cy="6721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22597" y="9056731"/>
            <a:ext cx="706659" cy="7066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61770" y="9035187"/>
            <a:ext cx="741130" cy="749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31711" y="9000716"/>
            <a:ext cx="827308" cy="8186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81532" y="9000716"/>
            <a:ext cx="706659" cy="8186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76042" y="9056731"/>
            <a:ext cx="706659" cy="7066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70552" y="9056731"/>
            <a:ext cx="706659" cy="7066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400124" y="7806828"/>
            <a:ext cx="706659" cy="8186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080755" y="7923168"/>
            <a:ext cx="1051371" cy="5860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958367" y="7862844"/>
            <a:ext cx="939340" cy="7066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835978" y="7832682"/>
            <a:ext cx="792837" cy="7669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67087" y="7836990"/>
            <a:ext cx="939340" cy="7583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63557" y="7815446"/>
            <a:ext cx="473979" cy="80145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914662" y="7815446"/>
            <a:ext cx="586010" cy="80145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45450" y="7979184"/>
            <a:ext cx="879015" cy="4739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08919" y="7806828"/>
            <a:ext cx="646335" cy="8186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5834" y="7893006"/>
            <a:ext cx="844544" cy="6463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59032" y="7848251"/>
            <a:ext cx="637717" cy="70665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70046" y="7862844"/>
            <a:ext cx="706659" cy="70665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6458" y="7878413"/>
            <a:ext cx="534303" cy="6463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395934" y="6660149"/>
            <a:ext cx="698041" cy="6980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516464" y="6673076"/>
            <a:ext cx="473979" cy="6721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263528" y="6655841"/>
            <a:ext cx="706659" cy="7066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048888" y="6655841"/>
            <a:ext cx="939340" cy="7066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72448" y="6655841"/>
            <a:ext cx="473979" cy="70665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227268" y="6686003"/>
            <a:ext cx="646335" cy="64633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976639" y="6642914"/>
            <a:ext cx="939340" cy="73251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93163" y="6595516"/>
            <a:ext cx="672188" cy="82730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93555" y="6595516"/>
            <a:ext cx="818691" cy="82730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0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8219" y="6595516"/>
            <a:ext cx="818691" cy="82730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23650" y="6686003"/>
            <a:ext cx="792837" cy="64633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29371" y="6686003"/>
            <a:ext cx="861780" cy="6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049" y="1829705"/>
            <a:ext cx="2313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GALLERY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98274" y="1416422"/>
            <a:ext cx="417466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24820" y="5862918"/>
            <a:ext cx="3284442" cy="304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24820" y="9144000"/>
            <a:ext cx="3284442" cy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49070" y="5862918"/>
            <a:ext cx="3284442" cy="304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49070" y="9144000"/>
            <a:ext cx="3284442" cy="304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73746" y="5862918"/>
            <a:ext cx="3284442" cy="3048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73746" y="9144000"/>
            <a:ext cx="3284442" cy="3048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097996" y="5862918"/>
            <a:ext cx="3284442" cy="3048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097996" y="9144000"/>
            <a:ext cx="3284442" cy="30480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622246" y="5862918"/>
            <a:ext cx="3284442" cy="3048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622246" y="9144000"/>
            <a:ext cx="3284442" cy="3048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049" y="1829705"/>
            <a:ext cx="2313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GALLERY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98274" y="1416422"/>
            <a:ext cx="417466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91204" y="5636559"/>
            <a:ext cx="3894598" cy="398682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464868" y="5636559"/>
            <a:ext cx="3894598" cy="398682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78036" y="5636559"/>
            <a:ext cx="3894598" cy="398682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951700" y="5636559"/>
            <a:ext cx="3894598" cy="398682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54402" y="996018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Photo Title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4712" y="10429167"/>
            <a:ext cx="297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68536" y="996018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Photo Title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48846" y="10429167"/>
            <a:ext cx="297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682670" y="996018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Photo Title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62980" y="10429167"/>
            <a:ext cx="297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196804" y="996018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Photo Title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77114" y="10429167"/>
            <a:ext cx="297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271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049" y="1829705"/>
            <a:ext cx="2313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GALLERY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98274" y="1416422"/>
            <a:ext cx="417466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81065" y="5862918"/>
            <a:ext cx="6027077" cy="63290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45319" y="5862918"/>
            <a:ext cx="3874993" cy="63290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0021" y="5862918"/>
            <a:ext cx="3874993" cy="304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30021" y="9144000"/>
            <a:ext cx="3874993" cy="304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426894" y="5862918"/>
            <a:ext cx="3785344" cy="632908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6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>
              <a:lumMod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02820" y="6451995"/>
            <a:ext cx="36719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500" spc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GROVE</a:t>
            </a:r>
            <a:endParaRPr lang="en-US" sz="4500" spc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6699" y="5808861"/>
            <a:ext cx="7186802" cy="207109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5298" y="1829705"/>
            <a:ext cx="16498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STEPS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25150" y="1416422"/>
            <a:ext cx="297180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400300" y="6743700"/>
            <a:ext cx="1912698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114810" y="6143755"/>
            <a:ext cx="1199890" cy="119989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77315" y="6143755"/>
            <a:ext cx="1199890" cy="119989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639820" y="6143755"/>
            <a:ext cx="1199890" cy="119989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402325" y="6143755"/>
            <a:ext cx="1199890" cy="119989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164830" y="6143755"/>
            <a:ext cx="1199890" cy="119989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927335" y="6143755"/>
            <a:ext cx="1199890" cy="119989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448496" y="6420534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pc="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</a:t>
            </a:r>
            <a:endParaRPr lang="en-US" spc="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9101" y="6420534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pc="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  <a:endParaRPr lang="en-US" spc="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92556" y="6420534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pc="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</a:t>
            </a:r>
            <a:endParaRPr lang="en-US" spc="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45406" y="6420534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pc="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</a:t>
            </a:r>
            <a:endParaRPr lang="en-US" spc="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498516" y="6420534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pc="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</a:t>
            </a:r>
            <a:endParaRPr lang="en-US" spc="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75684" y="6420534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pc="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</a:t>
            </a:r>
            <a:endParaRPr lang="en-US" spc="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26950" y="7728146"/>
            <a:ext cx="1975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Initiation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89455" y="7728146"/>
            <a:ext cx="1975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Presentation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251960" y="7728146"/>
            <a:ext cx="1975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Coersion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033515" y="7728146"/>
            <a:ext cx="1975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Recognition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776970" y="7728146"/>
            <a:ext cx="1975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Substitution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554138" y="7728146"/>
            <a:ext cx="1975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Conclusion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26950" y="8353034"/>
            <a:ext cx="2105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62692" y="8353034"/>
            <a:ext cx="2105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206147" y="8353034"/>
            <a:ext cx="2105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949602" y="8353034"/>
            <a:ext cx="2105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712106" y="8353034"/>
            <a:ext cx="2105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489274" y="8353034"/>
            <a:ext cx="2105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diet. Cur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tricies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nisi. Nam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202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0" y="-36981"/>
            <a:ext cx="18396697" cy="13788840"/>
            <a:chOff x="-19050" y="-36981"/>
            <a:chExt cx="18396697" cy="13788840"/>
          </a:xfrm>
          <a:blipFill>
            <a:blip r:embed="rId2"/>
            <a:stretch>
              <a:fillRect/>
            </a:stretch>
          </a:blipFill>
        </p:grpSpPr>
        <p:sp>
          <p:nvSpPr>
            <p:cNvPr id="11" name="Rectangle 10"/>
            <p:cNvSpPr/>
            <p:nvPr/>
          </p:nvSpPr>
          <p:spPr>
            <a:xfrm>
              <a:off x="-19050" y="-19050"/>
              <a:ext cx="5619750" cy="8896350"/>
            </a:xfrm>
            <a:custGeom>
              <a:avLst/>
              <a:gdLst>
                <a:gd name="connsiteX0" fmla="*/ 0 w 5600700"/>
                <a:gd name="connsiteY0" fmla="*/ 0 h 6076950"/>
                <a:gd name="connsiteX1" fmla="*/ 5600700 w 5600700"/>
                <a:gd name="connsiteY1" fmla="*/ 0 h 6076950"/>
                <a:gd name="connsiteX2" fmla="*/ 5600700 w 5600700"/>
                <a:gd name="connsiteY2" fmla="*/ 6076950 h 6076950"/>
                <a:gd name="connsiteX3" fmla="*/ 0 w 5600700"/>
                <a:gd name="connsiteY3" fmla="*/ 6076950 h 6076950"/>
                <a:gd name="connsiteX4" fmla="*/ 0 w 5600700"/>
                <a:gd name="connsiteY4" fmla="*/ 0 h 6076950"/>
                <a:gd name="connsiteX0" fmla="*/ 3714750 w 5600700"/>
                <a:gd name="connsiteY0" fmla="*/ 0 h 6096000"/>
                <a:gd name="connsiteX1" fmla="*/ 5600700 w 5600700"/>
                <a:gd name="connsiteY1" fmla="*/ 19050 h 6096000"/>
                <a:gd name="connsiteX2" fmla="*/ 5600700 w 5600700"/>
                <a:gd name="connsiteY2" fmla="*/ 6096000 h 6096000"/>
                <a:gd name="connsiteX3" fmla="*/ 0 w 5600700"/>
                <a:gd name="connsiteY3" fmla="*/ 6096000 h 6096000"/>
                <a:gd name="connsiteX4" fmla="*/ 3714750 w 5600700"/>
                <a:gd name="connsiteY4" fmla="*/ 0 h 6096000"/>
                <a:gd name="connsiteX0" fmla="*/ 3733800 w 5619750"/>
                <a:gd name="connsiteY0" fmla="*/ 0 h 8896350"/>
                <a:gd name="connsiteX1" fmla="*/ 5619750 w 5619750"/>
                <a:gd name="connsiteY1" fmla="*/ 19050 h 8896350"/>
                <a:gd name="connsiteX2" fmla="*/ 0 w 5619750"/>
                <a:gd name="connsiteY2" fmla="*/ 8896350 h 8896350"/>
                <a:gd name="connsiteX3" fmla="*/ 19050 w 5619750"/>
                <a:gd name="connsiteY3" fmla="*/ 6096000 h 8896350"/>
                <a:gd name="connsiteX4" fmla="*/ 3733800 w 5619750"/>
                <a:gd name="connsiteY4" fmla="*/ 0 h 8896350"/>
                <a:gd name="connsiteX0" fmla="*/ 3984812 w 5619750"/>
                <a:gd name="connsiteY0" fmla="*/ 0 h 8896350"/>
                <a:gd name="connsiteX1" fmla="*/ 5619750 w 5619750"/>
                <a:gd name="connsiteY1" fmla="*/ 19050 h 8896350"/>
                <a:gd name="connsiteX2" fmla="*/ 0 w 5619750"/>
                <a:gd name="connsiteY2" fmla="*/ 8896350 h 8896350"/>
                <a:gd name="connsiteX3" fmla="*/ 19050 w 5619750"/>
                <a:gd name="connsiteY3" fmla="*/ 6096000 h 8896350"/>
                <a:gd name="connsiteX4" fmla="*/ 3984812 w 5619750"/>
                <a:gd name="connsiteY4" fmla="*/ 0 h 889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0" h="8896350">
                  <a:moveTo>
                    <a:pt x="3984812" y="0"/>
                  </a:moveTo>
                  <a:lnTo>
                    <a:pt x="5619750" y="19050"/>
                  </a:lnTo>
                  <a:lnTo>
                    <a:pt x="0" y="8896350"/>
                  </a:lnTo>
                  <a:lnTo>
                    <a:pt x="19050" y="6096000"/>
                  </a:lnTo>
                  <a:lnTo>
                    <a:pt x="398481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-1121" y="-36981"/>
              <a:ext cx="7233397" cy="10035989"/>
            </a:xfrm>
            <a:custGeom>
              <a:avLst/>
              <a:gdLst>
                <a:gd name="connsiteX0" fmla="*/ 0 w 5600700"/>
                <a:gd name="connsiteY0" fmla="*/ 0 h 6076950"/>
                <a:gd name="connsiteX1" fmla="*/ 5600700 w 5600700"/>
                <a:gd name="connsiteY1" fmla="*/ 0 h 6076950"/>
                <a:gd name="connsiteX2" fmla="*/ 5600700 w 5600700"/>
                <a:gd name="connsiteY2" fmla="*/ 6076950 h 6076950"/>
                <a:gd name="connsiteX3" fmla="*/ 0 w 5600700"/>
                <a:gd name="connsiteY3" fmla="*/ 6076950 h 6076950"/>
                <a:gd name="connsiteX4" fmla="*/ 0 w 5600700"/>
                <a:gd name="connsiteY4" fmla="*/ 0 h 6076950"/>
                <a:gd name="connsiteX0" fmla="*/ 3714750 w 5600700"/>
                <a:gd name="connsiteY0" fmla="*/ 0 h 6096000"/>
                <a:gd name="connsiteX1" fmla="*/ 5600700 w 5600700"/>
                <a:gd name="connsiteY1" fmla="*/ 19050 h 6096000"/>
                <a:gd name="connsiteX2" fmla="*/ 5600700 w 5600700"/>
                <a:gd name="connsiteY2" fmla="*/ 6096000 h 6096000"/>
                <a:gd name="connsiteX3" fmla="*/ 0 w 5600700"/>
                <a:gd name="connsiteY3" fmla="*/ 6096000 h 6096000"/>
                <a:gd name="connsiteX4" fmla="*/ 3714750 w 5600700"/>
                <a:gd name="connsiteY4" fmla="*/ 0 h 6096000"/>
                <a:gd name="connsiteX0" fmla="*/ 3733800 w 5619750"/>
                <a:gd name="connsiteY0" fmla="*/ 0 h 8896350"/>
                <a:gd name="connsiteX1" fmla="*/ 5619750 w 5619750"/>
                <a:gd name="connsiteY1" fmla="*/ 19050 h 8896350"/>
                <a:gd name="connsiteX2" fmla="*/ 0 w 5619750"/>
                <a:gd name="connsiteY2" fmla="*/ 8896350 h 8896350"/>
                <a:gd name="connsiteX3" fmla="*/ 19050 w 5619750"/>
                <a:gd name="connsiteY3" fmla="*/ 6096000 h 8896350"/>
                <a:gd name="connsiteX4" fmla="*/ 3733800 w 5619750"/>
                <a:gd name="connsiteY4" fmla="*/ 0 h 8896350"/>
                <a:gd name="connsiteX0" fmla="*/ 3984812 w 5619750"/>
                <a:gd name="connsiteY0" fmla="*/ 0 h 8896350"/>
                <a:gd name="connsiteX1" fmla="*/ 5619750 w 5619750"/>
                <a:gd name="connsiteY1" fmla="*/ 19050 h 8896350"/>
                <a:gd name="connsiteX2" fmla="*/ 0 w 5619750"/>
                <a:gd name="connsiteY2" fmla="*/ 8896350 h 8896350"/>
                <a:gd name="connsiteX3" fmla="*/ 19050 w 5619750"/>
                <a:gd name="connsiteY3" fmla="*/ 6096000 h 8896350"/>
                <a:gd name="connsiteX4" fmla="*/ 3984812 w 5619750"/>
                <a:gd name="connsiteY4" fmla="*/ 0 h 8896350"/>
                <a:gd name="connsiteX0" fmla="*/ 3966883 w 5601821"/>
                <a:gd name="connsiteY0" fmla="*/ 0 h 7802656"/>
                <a:gd name="connsiteX1" fmla="*/ 5601821 w 5601821"/>
                <a:gd name="connsiteY1" fmla="*/ 19050 h 7802656"/>
                <a:gd name="connsiteX2" fmla="*/ 0 w 5601821"/>
                <a:gd name="connsiteY2" fmla="*/ 7802656 h 7802656"/>
                <a:gd name="connsiteX3" fmla="*/ 1121 w 5601821"/>
                <a:gd name="connsiteY3" fmla="*/ 6096000 h 7802656"/>
                <a:gd name="connsiteX4" fmla="*/ 3966883 w 5601821"/>
                <a:gd name="connsiteY4" fmla="*/ 0 h 7802656"/>
                <a:gd name="connsiteX0" fmla="*/ 3966883 w 7538197"/>
                <a:gd name="connsiteY0" fmla="*/ 3638550 h 11441206"/>
                <a:gd name="connsiteX1" fmla="*/ 7538197 w 7538197"/>
                <a:gd name="connsiteY1" fmla="*/ 0 h 11441206"/>
                <a:gd name="connsiteX2" fmla="*/ 0 w 7538197"/>
                <a:gd name="connsiteY2" fmla="*/ 11441206 h 11441206"/>
                <a:gd name="connsiteX3" fmla="*/ 1121 w 7538197"/>
                <a:gd name="connsiteY3" fmla="*/ 9734550 h 11441206"/>
                <a:gd name="connsiteX4" fmla="*/ 3966883 w 7538197"/>
                <a:gd name="connsiteY4" fmla="*/ 3638550 h 11441206"/>
                <a:gd name="connsiteX0" fmla="*/ 6010836 w 7538197"/>
                <a:gd name="connsiteY0" fmla="*/ 88526 h 11441206"/>
                <a:gd name="connsiteX1" fmla="*/ 7538197 w 7538197"/>
                <a:gd name="connsiteY1" fmla="*/ 0 h 11441206"/>
                <a:gd name="connsiteX2" fmla="*/ 0 w 7538197"/>
                <a:gd name="connsiteY2" fmla="*/ 11441206 h 11441206"/>
                <a:gd name="connsiteX3" fmla="*/ 1121 w 7538197"/>
                <a:gd name="connsiteY3" fmla="*/ 9734550 h 11441206"/>
                <a:gd name="connsiteX4" fmla="*/ 6010836 w 7538197"/>
                <a:gd name="connsiteY4" fmla="*/ 88526 h 11441206"/>
                <a:gd name="connsiteX0" fmla="*/ 6010836 w 7233397"/>
                <a:gd name="connsiteY0" fmla="*/ 16808 h 11369488"/>
                <a:gd name="connsiteX1" fmla="*/ 7233397 w 7233397"/>
                <a:gd name="connsiteY1" fmla="*/ 0 h 11369488"/>
                <a:gd name="connsiteX2" fmla="*/ 0 w 7233397"/>
                <a:gd name="connsiteY2" fmla="*/ 11369488 h 11369488"/>
                <a:gd name="connsiteX3" fmla="*/ 1121 w 7233397"/>
                <a:gd name="connsiteY3" fmla="*/ 9662832 h 11369488"/>
                <a:gd name="connsiteX4" fmla="*/ 6010836 w 7233397"/>
                <a:gd name="connsiteY4" fmla="*/ 16808 h 11369488"/>
                <a:gd name="connsiteX0" fmla="*/ 6010836 w 7233397"/>
                <a:gd name="connsiteY0" fmla="*/ 16808 h 10016938"/>
                <a:gd name="connsiteX1" fmla="*/ 7233397 w 7233397"/>
                <a:gd name="connsiteY1" fmla="*/ 0 h 10016938"/>
                <a:gd name="connsiteX2" fmla="*/ 0 w 7233397"/>
                <a:gd name="connsiteY2" fmla="*/ 10016938 h 10016938"/>
                <a:gd name="connsiteX3" fmla="*/ 1121 w 7233397"/>
                <a:gd name="connsiteY3" fmla="*/ 9662832 h 10016938"/>
                <a:gd name="connsiteX4" fmla="*/ 6010836 w 7233397"/>
                <a:gd name="connsiteY4" fmla="*/ 16808 h 10016938"/>
                <a:gd name="connsiteX0" fmla="*/ 6046694 w 7233397"/>
                <a:gd name="connsiteY0" fmla="*/ 0 h 10035989"/>
                <a:gd name="connsiteX1" fmla="*/ 7233397 w 7233397"/>
                <a:gd name="connsiteY1" fmla="*/ 19051 h 10035989"/>
                <a:gd name="connsiteX2" fmla="*/ 0 w 7233397"/>
                <a:gd name="connsiteY2" fmla="*/ 10035989 h 10035989"/>
                <a:gd name="connsiteX3" fmla="*/ 1121 w 7233397"/>
                <a:gd name="connsiteY3" fmla="*/ 9681883 h 10035989"/>
                <a:gd name="connsiteX4" fmla="*/ 6046694 w 7233397"/>
                <a:gd name="connsiteY4" fmla="*/ 0 h 100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3397" h="10035989">
                  <a:moveTo>
                    <a:pt x="6046694" y="0"/>
                  </a:moveTo>
                  <a:lnTo>
                    <a:pt x="7233397" y="19051"/>
                  </a:lnTo>
                  <a:lnTo>
                    <a:pt x="0" y="10035989"/>
                  </a:lnTo>
                  <a:cubicBezTo>
                    <a:pt x="374" y="9467104"/>
                    <a:pt x="747" y="10250768"/>
                    <a:pt x="1121" y="9681883"/>
                  </a:cubicBezTo>
                  <a:lnTo>
                    <a:pt x="60466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-19050" y="-19050"/>
              <a:ext cx="9467850" cy="12192000"/>
            </a:xfrm>
            <a:custGeom>
              <a:avLst/>
              <a:gdLst>
                <a:gd name="connsiteX0" fmla="*/ 0 w 5600700"/>
                <a:gd name="connsiteY0" fmla="*/ 0 h 6076950"/>
                <a:gd name="connsiteX1" fmla="*/ 5600700 w 5600700"/>
                <a:gd name="connsiteY1" fmla="*/ 0 h 6076950"/>
                <a:gd name="connsiteX2" fmla="*/ 5600700 w 5600700"/>
                <a:gd name="connsiteY2" fmla="*/ 6076950 h 6076950"/>
                <a:gd name="connsiteX3" fmla="*/ 0 w 5600700"/>
                <a:gd name="connsiteY3" fmla="*/ 6076950 h 6076950"/>
                <a:gd name="connsiteX4" fmla="*/ 0 w 5600700"/>
                <a:gd name="connsiteY4" fmla="*/ 0 h 6076950"/>
                <a:gd name="connsiteX0" fmla="*/ 3714750 w 5600700"/>
                <a:gd name="connsiteY0" fmla="*/ 0 h 6096000"/>
                <a:gd name="connsiteX1" fmla="*/ 5600700 w 5600700"/>
                <a:gd name="connsiteY1" fmla="*/ 19050 h 6096000"/>
                <a:gd name="connsiteX2" fmla="*/ 5600700 w 5600700"/>
                <a:gd name="connsiteY2" fmla="*/ 6096000 h 6096000"/>
                <a:gd name="connsiteX3" fmla="*/ 0 w 5600700"/>
                <a:gd name="connsiteY3" fmla="*/ 6096000 h 6096000"/>
                <a:gd name="connsiteX4" fmla="*/ 3714750 w 5600700"/>
                <a:gd name="connsiteY4" fmla="*/ 0 h 6096000"/>
                <a:gd name="connsiteX0" fmla="*/ 3733800 w 5619750"/>
                <a:gd name="connsiteY0" fmla="*/ 0 h 8896350"/>
                <a:gd name="connsiteX1" fmla="*/ 5619750 w 5619750"/>
                <a:gd name="connsiteY1" fmla="*/ 19050 h 8896350"/>
                <a:gd name="connsiteX2" fmla="*/ 0 w 5619750"/>
                <a:gd name="connsiteY2" fmla="*/ 8896350 h 8896350"/>
                <a:gd name="connsiteX3" fmla="*/ 19050 w 5619750"/>
                <a:gd name="connsiteY3" fmla="*/ 6096000 h 8896350"/>
                <a:gd name="connsiteX4" fmla="*/ 3733800 w 5619750"/>
                <a:gd name="connsiteY4" fmla="*/ 0 h 8896350"/>
                <a:gd name="connsiteX0" fmla="*/ 3984812 w 5619750"/>
                <a:gd name="connsiteY0" fmla="*/ 0 h 8896350"/>
                <a:gd name="connsiteX1" fmla="*/ 5619750 w 5619750"/>
                <a:gd name="connsiteY1" fmla="*/ 19050 h 8896350"/>
                <a:gd name="connsiteX2" fmla="*/ 0 w 5619750"/>
                <a:gd name="connsiteY2" fmla="*/ 8896350 h 8896350"/>
                <a:gd name="connsiteX3" fmla="*/ 19050 w 5619750"/>
                <a:gd name="connsiteY3" fmla="*/ 6096000 h 8896350"/>
                <a:gd name="connsiteX4" fmla="*/ 3984812 w 5619750"/>
                <a:gd name="connsiteY4" fmla="*/ 0 h 8896350"/>
                <a:gd name="connsiteX0" fmla="*/ 7737662 w 7737662"/>
                <a:gd name="connsiteY0" fmla="*/ 0 h 13773150"/>
                <a:gd name="connsiteX1" fmla="*/ 5619750 w 7737662"/>
                <a:gd name="connsiteY1" fmla="*/ 4895850 h 13773150"/>
                <a:gd name="connsiteX2" fmla="*/ 0 w 7737662"/>
                <a:gd name="connsiteY2" fmla="*/ 13773150 h 13773150"/>
                <a:gd name="connsiteX3" fmla="*/ 19050 w 7737662"/>
                <a:gd name="connsiteY3" fmla="*/ 10972800 h 13773150"/>
                <a:gd name="connsiteX4" fmla="*/ 7737662 w 7737662"/>
                <a:gd name="connsiteY4" fmla="*/ 0 h 13773150"/>
                <a:gd name="connsiteX0" fmla="*/ 7737662 w 9467850"/>
                <a:gd name="connsiteY0" fmla="*/ 0 h 13773150"/>
                <a:gd name="connsiteX1" fmla="*/ 9467850 w 9467850"/>
                <a:gd name="connsiteY1" fmla="*/ 38100 h 13773150"/>
                <a:gd name="connsiteX2" fmla="*/ 0 w 9467850"/>
                <a:gd name="connsiteY2" fmla="*/ 13773150 h 13773150"/>
                <a:gd name="connsiteX3" fmla="*/ 19050 w 9467850"/>
                <a:gd name="connsiteY3" fmla="*/ 10972800 h 13773150"/>
                <a:gd name="connsiteX4" fmla="*/ 7737662 w 9467850"/>
                <a:gd name="connsiteY4" fmla="*/ 0 h 13773150"/>
                <a:gd name="connsiteX0" fmla="*/ 7775762 w 9467850"/>
                <a:gd name="connsiteY0" fmla="*/ 19050 h 13735050"/>
                <a:gd name="connsiteX1" fmla="*/ 9467850 w 9467850"/>
                <a:gd name="connsiteY1" fmla="*/ 0 h 13735050"/>
                <a:gd name="connsiteX2" fmla="*/ 0 w 9467850"/>
                <a:gd name="connsiteY2" fmla="*/ 13735050 h 13735050"/>
                <a:gd name="connsiteX3" fmla="*/ 19050 w 9467850"/>
                <a:gd name="connsiteY3" fmla="*/ 10934700 h 13735050"/>
                <a:gd name="connsiteX4" fmla="*/ 7775762 w 9467850"/>
                <a:gd name="connsiteY4" fmla="*/ 19050 h 13735050"/>
                <a:gd name="connsiteX0" fmla="*/ 7775762 w 9467850"/>
                <a:gd name="connsiteY0" fmla="*/ 19050 h 12192000"/>
                <a:gd name="connsiteX1" fmla="*/ 9467850 w 9467850"/>
                <a:gd name="connsiteY1" fmla="*/ 0 h 12192000"/>
                <a:gd name="connsiteX2" fmla="*/ 0 w 9467850"/>
                <a:gd name="connsiteY2" fmla="*/ 12192000 h 12192000"/>
                <a:gd name="connsiteX3" fmla="*/ 19050 w 9467850"/>
                <a:gd name="connsiteY3" fmla="*/ 10934700 h 12192000"/>
                <a:gd name="connsiteX4" fmla="*/ 7775762 w 9467850"/>
                <a:gd name="connsiteY4" fmla="*/ 19050 h 121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850" h="12192000">
                  <a:moveTo>
                    <a:pt x="7775762" y="19050"/>
                  </a:moveTo>
                  <a:lnTo>
                    <a:pt x="9467850" y="0"/>
                  </a:lnTo>
                  <a:lnTo>
                    <a:pt x="0" y="12192000"/>
                  </a:lnTo>
                  <a:lnTo>
                    <a:pt x="19050" y="10934700"/>
                  </a:lnTo>
                  <a:lnTo>
                    <a:pt x="7775762" y="190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0"/>
            <p:cNvSpPr/>
            <p:nvPr/>
          </p:nvSpPr>
          <p:spPr>
            <a:xfrm>
              <a:off x="0" y="-19050"/>
              <a:ext cx="11239500" cy="13503088"/>
            </a:xfrm>
            <a:custGeom>
              <a:avLst/>
              <a:gdLst>
                <a:gd name="connsiteX0" fmla="*/ 0 w 5600700"/>
                <a:gd name="connsiteY0" fmla="*/ 0 h 6076950"/>
                <a:gd name="connsiteX1" fmla="*/ 5600700 w 5600700"/>
                <a:gd name="connsiteY1" fmla="*/ 0 h 6076950"/>
                <a:gd name="connsiteX2" fmla="*/ 5600700 w 5600700"/>
                <a:gd name="connsiteY2" fmla="*/ 6076950 h 6076950"/>
                <a:gd name="connsiteX3" fmla="*/ 0 w 5600700"/>
                <a:gd name="connsiteY3" fmla="*/ 6076950 h 6076950"/>
                <a:gd name="connsiteX4" fmla="*/ 0 w 5600700"/>
                <a:gd name="connsiteY4" fmla="*/ 0 h 6076950"/>
                <a:gd name="connsiteX0" fmla="*/ 3714750 w 5600700"/>
                <a:gd name="connsiteY0" fmla="*/ 0 h 6096000"/>
                <a:gd name="connsiteX1" fmla="*/ 5600700 w 5600700"/>
                <a:gd name="connsiteY1" fmla="*/ 19050 h 6096000"/>
                <a:gd name="connsiteX2" fmla="*/ 5600700 w 5600700"/>
                <a:gd name="connsiteY2" fmla="*/ 6096000 h 6096000"/>
                <a:gd name="connsiteX3" fmla="*/ 0 w 5600700"/>
                <a:gd name="connsiteY3" fmla="*/ 6096000 h 6096000"/>
                <a:gd name="connsiteX4" fmla="*/ 3714750 w 5600700"/>
                <a:gd name="connsiteY4" fmla="*/ 0 h 6096000"/>
                <a:gd name="connsiteX0" fmla="*/ 3733800 w 5619750"/>
                <a:gd name="connsiteY0" fmla="*/ 0 h 8896350"/>
                <a:gd name="connsiteX1" fmla="*/ 5619750 w 5619750"/>
                <a:gd name="connsiteY1" fmla="*/ 19050 h 8896350"/>
                <a:gd name="connsiteX2" fmla="*/ 0 w 5619750"/>
                <a:gd name="connsiteY2" fmla="*/ 8896350 h 8896350"/>
                <a:gd name="connsiteX3" fmla="*/ 19050 w 5619750"/>
                <a:gd name="connsiteY3" fmla="*/ 6096000 h 8896350"/>
                <a:gd name="connsiteX4" fmla="*/ 3733800 w 5619750"/>
                <a:gd name="connsiteY4" fmla="*/ 0 h 8896350"/>
                <a:gd name="connsiteX0" fmla="*/ 3984812 w 5619750"/>
                <a:gd name="connsiteY0" fmla="*/ 0 h 8896350"/>
                <a:gd name="connsiteX1" fmla="*/ 5619750 w 5619750"/>
                <a:gd name="connsiteY1" fmla="*/ 19050 h 8896350"/>
                <a:gd name="connsiteX2" fmla="*/ 0 w 5619750"/>
                <a:gd name="connsiteY2" fmla="*/ 8896350 h 8896350"/>
                <a:gd name="connsiteX3" fmla="*/ 19050 w 5619750"/>
                <a:gd name="connsiteY3" fmla="*/ 6096000 h 8896350"/>
                <a:gd name="connsiteX4" fmla="*/ 3984812 w 5619750"/>
                <a:gd name="connsiteY4" fmla="*/ 0 h 8896350"/>
                <a:gd name="connsiteX0" fmla="*/ 7737662 w 7737662"/>
                <a:gd name="connsiteY0" fmla="*/ 0 h 13773150"/>
                <a:gd name="connsiteX1" fmla="*/ 5619750 w 7737662"/>
                <a:gd name="connsiteY1" fmla="*/ 4895850 h 13773150"/>
                <a:gd name="connsiteX2" fmla="*/ 0 w 7737662"/>
                <a:gd name="connsiteY2" fmla="*/ 13773150 h 13773150"/>
                <a:gd name="connsiteX3" fmla="*/ 19050 w 7737662"/>
                <a:gd name="connsiteY3" fmla="*/ 10972800 h 13773150"/>
                <a:gd name="connsiteX4" fmla="*/ 7737662 w 7737662"/>
                <a:gd name="connsiteY4" fmla="*/ 0 h 13773150"/>
                <a:gd name="connsiteX0" fmla="*/ 7737662 w 9467850"/>
                <a:gd name="connsiteY0" fmla="*/ 0 h 13773150"/>
                <a:gd name="connsiteX1" fmla="*/ 9467850 w 9467850"/>
                <a:gd name="connsiteY1" fmla="*/ 38100 h 13773150"/>
                <a:gd name="connsiteX2" fmla="*/ 0 w 9467850"/>
                <a:gd name="connsiteY2" fmla="*/ 13773150 h 13773150"/>
                <a:gd name="connsiteX3" fmla="*/ 19050 w 9467850"/>
                <a:gd name="connsiteY3" fmla="*/ 10972800 h 13773150"/>
                <a:gd name="connsiteX4" fmla="*/ 7737662 w 9467850"/>
                <a:gd name="connsiteY4" fmla="*/ 0 h 13773150"/>
                <a:gd name="connsiteX0" fmla="*/ 7775762 w 9467850"/>
                <a:gd name="connsiteY0" fmla="*/ 19050 h 13735050"/>
                <a:gd name="connsiteX1" fmla="*/ 9467850 w 9467850"/>
                <a:gd name="connsiteY1" fmla="*/ 0 h 13735050"/>
                <a:gd name="connsiteX2" fmla="*/ 0 w 9467850"/>
                <a:gd name="connsiteY2" fmla="*/ 13735050 h 13735050"/>
                <a:gd name="connsiteX3" fmla="*/ 19050 w 9467850"/>
                <a:gd name="connsiteY3" fmla="*/ 10934700 h 13735050"/>
                <a:gd name="connsiteX4" fmla="*/ 7775762 w 9467850"/>
                <a:gd name="connsiteY4" fmla="*/ 19050 h 13735050"/>
                <a:gd name="connsiteX0" fmla="*/ 7775762 w 9467850"/>
                <a:gd name="connsiteY0" fmla="*/ 19050 h 12192000"/>
                <a:gd name="connsiteX1" fmla="*/ 9467850 w 9467850"/>
                <a:gd name="connsiteY1" fmla="*/ 0 h 12192000"/>
                <a:gd name="connsiteX2" fmla="*/ 0 w 9467850"/>
                <a:gd name="connsiteY2" fmla="*/ 12192000 h 12192000"/>
                <a:gd name="connsiteX3" fmla="*/ 19050 w 9467850"/>
                <a:gd name="connsiteY3" fmla="*/ 10934700 h 12192000"/>
                <a:gd name="connsiteX4" fmla="*/ 7775762 w 9467850"/>
                <a:gd name="connsiteY4" fmla="*/ 19050 h 12192000"/>
                <a:gd name="connsiteX0" fmla="*/ 10042712 w 10042712"/>
                <a:gd name="connsiteY0" fmla="*/ 0 h 14039850"/>
                <a:gd name="connsiteX1" fmla="*/ 9467850 w 10042712"/>
                <a:gd name="connsiteY1" fmla="*/ 1847850 h 14039850"/>
                <a:gd name="connsiteX2" fmla="*/ 0 w 10042712"/>
                <a:gd name="connsiteY2" fmla="*/ 14039850 h 14039850"/>
                <a:gd name="connsiteX3" fmla="*/ 19050 w 10042712"/>
                <a:gd name="connsiteY3" fmla="*/ 12782550 h 14039850"/>
                <a:gd name="connsiteX4" fmla="*/ 10042712 w 10042712"/>
                <a:gd name="connsiteY4" fmla="*/ 0 h 14039850"/>
                <a:gd name="connsiteX0" fmla="*/ 10023662 w 10023662"/>
                <a:gd name="connsiteY0" fmla="*/ 0 h 13792200"/>
                <a:gd name="connsiteX1" fmla="*/ 9448800 w 10023662"/>
                <a:gd name="connsiteY1" fmla="*/ 1847850 h 13792200"/>
                <a:gd name="connsiteX2" fmla="*/ 19050 w 10023662"/>
                <a:gd name="connsiteY2" fmla="*/ 13792200 h 13792200"/>
                <a:gd name="connsiteX3" fmla="*/ 0 w 10023662"/>
                <a:gd name="connsiteY3" fmla="*/ 12782550 h 13792200"/>
                <a:gd name="connsiteX4" fmla="*/ 10023662 w 10023662"/>
                <a:gd name="connsiteY4" fmla="*/ 0 h 13792200"/>
                <a:gd name="connsiteX0" fmla="*/ 10023662 w 11239500"/>
                <a:gd name="connsiteY0" fmla="*/ 0 h 13792200"/>
                <a:gd name="connsiteX1" fmla="*/ 11239500 w 11239500"/>
                <a:gd name="connsiteY1" fmla="*/ 38100 h 13792200"/>
                <a:gd name="connsiteX2" fmla="*/ 19050 w 11239500"/>
                <a:gd name="connsiteY2" fmla="*/ 13792200 h 13792200"/>
                <a:gd name="connsiteX3" fmla="*/ 0 w 11239500"/>
                <a:gd name="connsiteY3" fmla="*/ 12782550 h 13792200"/>
                <a:gd name="connsiteX4" fmla="*/ 10023662 w 11239500"/>
                <a:gd name="connsiteY4" fmla="*/ 0 h 13792200"/>
                <a:gd name="connsiteX0" fmla="*/ 9947462 w 11239500"/>
                <a:gd name="connsiteY0" fmla="*/ 0 h 13754100"/>
                <a:gd name="connsiteX1" fmla="*/ 11239500 w 11239500"/>
                <a:gd name="connsiteY1" fmla="*/ 0 h 13754100"/>
                <a:gd name="connsiteX2" fmla="*/ 19050 w 11239500"/>
                <a:gd name="connsiteY2" fmla="*/ 13754100 h 13754100"/>
                <a:gd name="connsiteX3" fmla="*/ 0 w 11239500"/>
                <a:gd name="connsiteY3" fmla="*/ 12744450 h 13754100"/>
                <a:gd name="connsiteX4" fmla="*/ 9947462 w 11239500"/>
                <a:gd name="connsiteY4" fmla="*/ 0 h 13754100"/>
                <a:gd name="connsiteX0" fmla="*/ 9947462 w 11239500"/>
                <a:gd name="connsiteY0" fmla="*/ 0 h 13789959"/>
                <a:gd name="connsiteX1" fmla="*/ 11239500 w 11239500"/>
                <a:gd name="connsiteY1" fmla="*/ 0 h 13789959"/>
                <a:gd name="connsiteX2" fmla="*/ 19050 w 11239500"/>
                <a:gd name="connsiteY2" fmla="*/ 13789959 h 13789959"/>
                <a:gd name="connsiteX3" fmla="*/ 0 w 11239500"/>
                <a:gd name="connsiteY3" fmla="*/ 12744450 h 13789959"/>
                <a:gd name="connsiteX4" fmla="*/ 9947462 w 11239500"/>
                <a:gd name="connsiteY4" fmla="*/ 0 h 13789959"/>
                <a:gd name="connsiteX0" fmla="*/ 9947462 w 11239500"/>
                <a:gd name="connsiteY0" fmla="*/ 0 h 13700312"/>
                <a:gd name="connsiteX1" fmla="*/ 11239500 w 11239500"/>
                <a:gd name="connsiteY1" fmla="*/ 0 h 13700312"/>
                <a:gd name="connsiteX2" fmla="*/ 19050 w 11239500"/>
                <a:gd name="connsiteY2" fmla="*/ 13700312 h 13700312"/>
                <a:gd name="connsiteX3" fmla="*/ 0 w 11239500"/>
                <a:gd name="connsiteY3" fmla="*/ 12744450 h 13700312"/>
                <a:gd name="connsiteX4" fmla="*/ 9947462 w 11239500"/>
                <a:gd name="connsiteY4" fmla="*/ 0 h 13700312"/>
                <a:gd name="connsiteX0" fmla="*/ 9947462 w 11239500"/>
                <a:gd name="connsiteY0" fmla="*/ 0 h 13503088"/>
                <a:gd name="connsiteX1" fmla="*/ 11239500 w 11239500"/>
                <a:gd name="connsiteY1" fmla="*/ 0 h 13503088"/>
                <a:gd name="connsiteX2" fmla="*/ 1121 w 11239500"/>
                <a:gd name="connsiteY2" fmla="*/ 13503088 h 13503088"/>
                <a:gd name="connsiteX3" fmla="*/ 0 w 11239500"/>
                <a:gd name="connsiteY3" fmla="*/ 12744450 h 13503088"/>
                <a:gd name="connsiteX4" fmla="*/ 9947462 w 11239500"/>
                <a:gd name="connsiteY4" fmla="*/ 0 h 1350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9500" h="13503088">
                  <a:moveTo>
                    <a:pt x="9947462" y="0"/>
                  </a:moveTo>
                  <a:lnTo>
                    <a:pt x="11239500" y="0"/>
                  </a:lnTo>
                  <a:lnTo>
                    <a:pt x="1121" y="13503088"/>
                  </a:lnTo>
                  <a:cubicBezTo>
                    <a:pt x="747" y="13250209"/>
                    <a:pt x="374" y="12997329"/>
                    <a:pt x="0" y="12744450"/>
                  </a:cubicBezTo>
                  <a:lnTo>
                    <a:pt x="994746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6212" y="-17929"/>
              <a:ext cx="13052612" cy="13769788"/>
            </a:xfrm>
            <a:custGeom>
              <a:avLst/>
              <a:gdLst>
                <a:gd name="connsiteX0" fmla="*/ 0 w 2868706"/>
                <a:gd name="connsiteY0" fmla="*/ 0 h 13716000"/>
                <a:gd name="connsiteX1" fmla="*/ 2868706 w 2868706"/>
                <a:gd name="connsiteY1" fmla="*/ 0 h 13716000"/>
                <a:gd name="connsiteX2" fmla="*/ 2868706 w 2868706"/>
                <a:gd name="connsiteY2" fmla="*/ 13716000 h 13716000"/>
                <a:gd name="connsiteX3" fmla="*/ 0 w 2868706"/>
                <a:gd name="connsiteY3" fmla="*/ 13716000 h 13716000"/>
                <a:gd name="connsiteX4" fmla="*/ 0 w 2868706"/>
                <a:gd name="connsiteY4" fmla="*/ 0 h 13716000"/>
                <a:gd name="connsiteX0" fmla="*/ 1918447 w 2868706"/>
                <a:gd name="connsiteY0" fmla="*/ 0 h 13733929"/>
                <a:gd name="connsiteX1" fmla="*/ 2868706 w 2868706"/>
                <a:gd name="connsiteY1" fmla="*/ 17929 h 13733929"/>
                <a:gd name="connsiteX2" fmla="*/ 2868706 w 2868706"/>
                <a:gd name="connsiteY2" fmla="*/ 13733929 h 13733929"/>
                <a:gd name="connsiteX3" fmla="*/ 0 w 2868706"/>
                <a:gd name="connsiteY3" fmla="*/ 13733929 h 13733929"/>
                <a:gd name="connsiteX4" fmla="*/ 1918447 w 2868706"/>
                <a:gd name="connsiteY4" fmla="*/ 0 h 13733929"/>
                <a:gd name="connsiteX0" fmla="*/ 7924800 w 8875059"/>
                <a:gd name="connsiteY0" fmla="*/ 0 h 13751859"/>
                <a:gd name="connsiteX1" fmla="*/ 8875059 w 8875059"/>
                <a:gd name="connsiteY1" fmla="*/ 17929 h 13751859"/>
                <a:gd name="connsiteX2" fmla="*/ 8875059 w 8875059"/>
                <a:gd name="connsiteY2" fmla="*/ 13733929 h 13751859"/>
                <a:gd name="connsiteX3" fmla="*/ 0 w 8875059"/>
                <a:gd name="connsiteY3" fmla="*/ 13751859 h 13751859"/>
                <a:gd name="connsiteX4" fmla="*/ 7924800 w 8875059"/>
                <a:gd name="connsiteY4" fmla="*/ 0 h 13751859"/>
                <a:gd name="connsiteX0" fmla="*/ 7924800 w 8875059"/>
                <a:gd name="connsiteY0" fmla="*/ 0 h 13751859"/>
                <a:gd name="connsiteX1" fmla="*/ 8875059 w 8875059"/>
                <a:gd name="connsiteY1" fmla="*/ 17929 h 13751859"/>
                <a:gd name="connsiteX2" fmla="*/ 1272988 w 8875059"/>
                <a:gd name="connsiteY2" fmla="*/ 13751859 h 13751859"/>
                <a:gd name="connsiteX3" fmla="*/ 0 w 8875059"/>
                <a:gd name="connsiteY3" fmla="*/ 13751859 h 13751859"/>
                <a:gd name="connsiteX4" fmla="*/ 7924800 w 8875059"/>
                <a:gd name="connsiteY4" fmla="*/ 0 h 13751859"/>
                <a:gd name="connsiteX0" fmla="*/ 11134165 w 12084424"/>
                <a:gd name="connsiteY0" fmla="*/ 0 h 13751859"/>
                <a:gd name="connsiteX1" fmla="*/ 12084424 w 12084424"/>
                <a:gd name="connsiteY1" fmla="*/ 17929 h 13751859"/>
                <a:gd name="connsiteX2" fmla="*/ 4482353 w 12084424"/>
                <a:gd name="connsiteY2" fmla="*/ 13751859 h 13751859"/>
                <a:gd name="connsiteX3" fmla="*/ 0 w 12084424"/>
                <a:gd name="connsiteY3" fmla="*/ 13733929 h 13751859"/>
                <a:gd name="connsiteX4" fmla="*/ 11134165 w 12084424"/>
                <a:gd name="connsiteY4" fmla="*/ 0 h 13751859"/>
                <a:gd name="connsiteX0" fmla="*/ 11134165 w 12084424"/>
                <a:gd name="connsiteY0" fmla="*/ 0 h 13733929"/>
                <a:gd name="connsiteX1" fmla="*/ 12084424 w 12084424"/>
                <a:gd name="connsiteY1" fmla="*/ 17929 h 13733929"/>
                <a:gd name="connsiteX2" fmla="*/ 1147482 w 12084424"/>
                <a:gd name="connsiteY2" fmla="*/ 13698070 h 13733929"/>
                <a:gd name="connsiteX3" fmla="*/ 0 w 12084424"/>
                <a:gd name="connsiteY3" fmla="*/ 13733929 h 13733929"/>
                <a:gd name="connsiteX4" fmla="*/ 11134165 w 12084424"/>
                <a:gd name="connsiteY4" fmla="*/ 0 h 13733929"/>
                <a:gd name="connsiteX0" fmla="*/ 11134165 w 13052612"/>
                <a:gd name="connsiteY0" fmla="*/ 0 h 13733929"/>
                <a:gd name="connsiteX1" fmla="*/ 13052612 w 13052612"/>
                <a:gd name="connsiteY1" fmla="*/ 0 h 13733929"/>
                <a:gd name="connsiteX2" fmla="*/ 1147482 w 13052612"/>
                <a:gd name="connsiteY2" fmla="*/ 13698070 h 13733929"/>
                <a:gd name="connsiteX3" fmla="*/ 0 w 13052612"/>
                <a:gd name="connsiteY3" fmla="*/ 13733929 h 13733929"/>
                <a:gd name="connsiteX4" fmla="*/ 11134165 w 13052612"/>
                <a:gd name="connsiteY4" fmla="*/ 0 h 13733929"/>
                <a:gd name="connsiteX0" fmla="*/ 11510682 w 13052612"/>
                <a:gd name="connsiteY0" fmla="*/ 0 h 13733929"/>
                <a:gd name="connsiteX1" fmla="*/ 13052612 w 13052612"/>
                <a:gd name="connsiteY1" fmla="*/ 0 h 13733929"/>
                <a:gd name="connsiteX2" fmla="*/ 1147482 w 13052612"/>
                <a:gd name="connsiteY2" fmla="*/ 13698070 h 13733929"/>
                <a:gd name="connsiteX3" fmla="*/ 0 w 13052612"/>
                <a:gd name="connsiteY3" fmla="*/ 13733929 h 13733929"/>
                <a:gd name="connsiteX4" fmla="*/ 11510682 w 13052612"/>
                <a:gd name="connsiteY4" fmla="*/ 0 h 13733929"/>
                <a:gd name="connsiteX0" fmla="*/ 11510682 w 13052612"/>
                <a:gd name="connsiteY0" fmla="*/ 0 h 13733929"/>
                <a:gd name="connsiteX1" fmla="*/ 13052612 w 13052612"/>
                <a:gd name="connsiteY1" fmla="*/ 0 h 13733929"/>
                <a:gd name="connsiteX2" fmla="*/ 1021976 w 13052612"/>
                <a:gd name="connsiteY2" fmla="*/ 13716000 h 13733929"/>
                <a:gd name="connsiteX3" fmla="*/ 0 w 13052612"/>
                <a:gd name="connsiteY3" fmla="*/ 13733929 h 13733929"/>
                <a:gd name="connsiteX4" fmla="*/ 11510682 w 13052612"/>
                <a:gd name="connsiteY4" fmla="*/ 0 h 13733929"/>
                <a:gd name="connsiteX0" fmla="*/ 11510682 w 13052612"/>
                <a:gd name="connsiteY0" fmla="*/ 0 h 13733929"/>
                <a:gd name="connsiteX1" fmla="*/ 13052612 w 13052612"/>
                <a:gd name="connsiteY1" fmla="*/ 0 h 13733929"/>
                <a:gd name="connsiteX2" fmla="*/ 932329 w 13052612"/>
                <a:gd name="connsiteY2" fmla="*/ 13716000 h 13733929"/>
                <a:gd name="connsiteX3" fmla="*/ 0 w 13052612"/>
                <a:gd name="connsiteY3" fmla="*/ 13733929 h 13733929"/>
                <a:gd name="connsiteX4" fmla="*/ 11510682 w 13052612"/>
                <a:gd name="connsiteY4" fmla="*/ 0 h 13733929"/>
                <a:gd name="connsiteX0" fmla="*/ 11510682 w 13052612"/>
                <a:gd name="connsiteY0" fmla="*/ 0 h 13769788"/>
                <a:gd name="connsiteX1" fmla="*/ 13052612 w 13052612"/>
                <a:gd name="connsiteY1" fmla="*/ 0 h 13769788"/>
                <a:gd name="connsiteX2" fmla="*/ 914400 w 13052612"/>
                <a:gd name="connsiteY2" fmla="*/ 13769788 h 13769788"/>
                <a:gd name="connsiteX3" fmla="*/ 0 w 13052612"/>
                <a:gd name="connsiteY3" fmla="*/ 13733929 h 13769788"/>
                <a:gd name="connsiteX4" fmla="*/ 11510682 w 13052612"/>
                <a:gd name="connsiteY4" fmla="*/ 0 h 137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2612" h="13769788">
                  <a:moveTo>
                    <a:pt x="11510682" y="0"/>
                  </a:moveTo>
                  <a:lnTo>
                    <a:pt x="13052612" y="0"/>
                  </a:lnTo>
                  <a:lnTo>
                    <a:pt x="914400" y="13769788"/>
                  </a:lnTo>
                  <a:lnTo>
                    <a:pt x="0" y="13733929"/>
                  </a:lnTo>
                  <a:lnTo>
                    <a:pt x="1151068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54306" y="1"/>
              <a:ext cx="16423341" cy="13751857"/>
            </a:xfrm>
            <a:custGeom>
              <a:avLst/>
              <a:gdLst>
                <a:gd name="connsiteX0" fmla="*/ 0 w 4356847"/>
                <a:gd name="connsiteY0" fmla="*/ 0 h 13715999"/>
                <a:gd name="connsiteX1" fmla="*/ 4356847 w 4356847"/>
                <a:gd name="connsiteY1" fmla="*/ 0 h 13715999"/>
                <a:gd name="connsiteX2" fmla="*/ 4356847 w 4356847"/>
                <a:gd name="connsiteY2" fmla="*/ 13715999 h 13715999"/>
                <a:gd name="connsiteX3" fmla="*/ 0 w 4356847"/>
                <a:gd name="connsiteY3" fmla="*/ 13715999 h 13715999"/>
                <a:gd name="connsiteX4" fmla="*/ 0 w 4356847"/>
                <a:gd name="connsiteY4" fmla="*/ 0 h 13715999"/>
                <a:gd name="connsiteX0" fmla="*/ 12066494 w 16423341"/>
                <a:gd name="connsiteY0" fmla="*/ 0 h 13733928"/>
                <a:gd name="connsiteX1" fmla="*/ 16423341 w 16423341"/>
                <a:gd name="connsiteY1" fmla="*/ 0 h 13733928"/>
                <a:gd name="connsiteX2" fmla="*/ 16423341 w 16423341"/>
                <a:gd name="connsiteY2" fmla="*/ 13715999 h 13733928"/>
                <a:gd name="connsiteX3" fmla="*/ 0 w 16423341"/>
                <a:gd name="connsiteY3" fmla="*/ 13733928 h 13733928"/>
                <a:gd name="connsiteX4" fmla="*/ 12066494 w 16423341"/>
                <a:gd name="connsiteY4" fmla="*/ 0 h 13733928"/>
                <a:gd name="connsiteX0" fmla="*/ 12066494 w 16423341"/>
                <a:gd name="connsiteY0" fmla="*/ 0 h 13733928"/>
                <a:gd name="connsiteX1" fmla="*/ 16423341 w 16423341"/>
                <a:gd name="connsiteY1" fmla="*/ 0 h 13733928"/>
                <a:gd name="connsiteX2" fmla="*/ 3603812 w 16423341"/>
                <a:gd name="connsiteY2" fmla="*/ 13733928 h 13733928"/>
                <a:gd name="connsiteX3" fmla="*/ 0 w 16423341"/>
                <a:gd name="connsiteY3" fmla="*/ 13733928 h 13733928"/>
                <a:gd name="connsiteX4" fmla="*/ 12066494 w 16423341"/>
                <a:gd name="connsiteY4" fmla="*/ 0 h 13733928"/>
                <a:gd name="connsiteX0" fmla="*/ 12066494 w 16423341"/>
                <a:gd name="connsiteY0" fmla="*/ 0 h 13733928"/>
                <a:gd name="connsiteX1" fmla="*/ 16423341 w 16423341"/>
                <a:gd name="connsiteY1" fmla="*/ 0 h 13733928"/>
                <a:gd name="connsiteX2" fmla="*/ 2115671 w 16423341"/>
                <a:gd name="connsiteY2" fmla="*/ 13715998 h 13733928"/>
                <a:gd name="connsiteX3" fmla="*/ 0 w 16423341"/>
                <a:gd name="connsiteY3" fmla="*/ 13733928 h 13733928"/>
                <a:gd name="connsiteX4" fmla="*/ 12066494 w 16423341"/>
                <a:gd name="connsiteY4" fmla="*/ 0 h 13733928"/>
                <a:gd name="connsiteX0" fmla="*/ 12066494 w 16423341"/>
                <a:gd name="connsiteY0" fmla="*/ 0 h 13751857"/>
                <a:gd name="connsiteX1" fmla="*/ 16423341 w 16423341"/>
                <a:gd name="connsiteY1" fmla="*/ 0 h 13751857"/>
                <a:gd name="connsiteX2" fmla="*/ 2026024 w 16423341"/>
                <a:gd name="connsiteY2" fmla="*/ 13751857 h 13751857"/>
                <a:gd name="connsiteX3" fmla="*/ 0 w 16423341"/>
                <a:gd name="connsiteY3" fmla="*/ 13733928 h 13751857"/>
                <a:gd name="connsiteX4" fmla="*/ 12066494 w 16423341"/>
                <a:gd name="connsiteY4" fmla="*/ 0 h 1375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341" h="13751857">
                  <a:moveTo>
                    <a:pt x="12066494" y="0"/>
                  </a:moveTo>
                  <a:lnTo>
                    <a:pt x="16423341" y="0"/>
                  </a:lnTo>
                  <a:lnTo>
                    <a:pt x="2026024" y="13751857"/>
                  </a:lnTo>
                  <a:lnTo>
                    <a:pt x="0" y="13733928"/>
                  </a:lnTo>
                  <a:lnTo>
                    <a:pt x="120664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430498" y="5880239"/>
            <a:ext cx="6784041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Maecenas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71843" y="4142601"/>
            <a:ext cx="38077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 SLIDE</a:t>
            </a:r>
            <a:endParaRPr lang="en-US" sz="3000" spc="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275639" y="3729318"/>
            <a:ext cx="4885113" cy="1380565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6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15825" y="4590835"/>
            <a:ext cx="51453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 SLIDE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1563" y="4177552"/>
            <a:ext cx="6396787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88511" y="6224732"/>
            <a:ext cx="91254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5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941733"/>
            <a:ext cx="24384000" cy="12869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949427"/>
            <a:ext cx="24384000" cy="1286934"/>
          </a:xfrm>
          <a:prstGeom prst="rect">
            <a:avLst/>
          </a:prstGeom>
          <a:solidFill>
            <a:schemeClr val="bg2">
              <a:lumMod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26656" y="1829705"/>
            <a:ext cx="39696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CALLOUT SLIDE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25357" y="1416422"/>
            <a:ext cx="5704542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34852" y="5717755"/>
            <a:ext cx="18239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5889" y="9821429"/>
            <a:ext cx="83579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4852" y="8256182"/>
            <a:ext cx="18239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pc="6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PURCHASE NOW TO RECEIVE LIFETIME SUPPORT!</a:t>
            </a:r>
            <a:endParaRPr lang="en-US" spc="6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287250" y="9840479"/>
            <a:ext cx="0" cy="2015936"/>
          </a:xfrm>
          <a:prstGeom prst="line">
            <a:avLst/>
          </a:prstGeom>
          <a:ln w="38100">
            <a:solidFill>
              <a:schemeClr val="bg2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099677" y="9821429"/>
            <a:ext cx="83579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167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46079" y="1829705"/>
            <a:ext cx="14120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96600" y="1416422"/>
            <a:ext cx="262890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68202" y="9630850"/>
            <a:ext cx="17699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319561" y="6475565"/>
            <a:ext cx="541468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341164" y="6346977"/>
            <a:ext cx="257175" cy="257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319561" y="7027108"/>
            <a:ext cx="541468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7769727" y="6898520"/>
            <a:ext cx="257175" cy="257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319561" y="7578650"/>
            <a:ext cx="541468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8910192" y="7450062"/>
            <a:ext cx="257175" cy="257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319561" y="8130192"/>
            <a:ext cx="541468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8076568" y="8001604"/>
            <a:ext cx="257175" cy="257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319561" y="8680026"/>
            <a:ext cx="5414682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9737507" y="8551438"/>
            <a:ext cx="257175" cy="257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520838" y="626012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Cost Effectiveness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520838" y="6811663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Cash Flow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520838" y="7363205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Other Stuff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20838" y="7914747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Bubble Gum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520838" y="8466289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Ice Cream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268202" y="6426908"/>
            <a:ext cx="2297760" cy="22977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342248" y="6426908"/>
            <a:ext cx="2297760" cy="22977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460269" y="6426908"/>
            <a:ext cx="2297760" cy="22977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329423" y="6985375"/>
            <a:ext cx="257175" cy="257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891267" y="8430322"/>
            <a:ext cx="257175" cy="257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26721" y="8209114"/>
            <a:ext cx="257175" cy="257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979096" y="7377841"/>
            <a:ext cx="8565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22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62874" y="7377841"/>
            <a:ext cx="8565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45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180895" y="7377841"/>
            <a:ext cx="8565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6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68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1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0" y="0"/>
            <a:ext cx="24384000" cy="137160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190500" dist="317500" dir="162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51342" y="860003"/>
            <a:ext cx="1095486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Maecenas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tr-TR" sz="25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tr-TR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9066" y="10579260"/>
            <a:ext cx="38077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 SLIDE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32862" y="10165977"/>
            <a:ext cx="4885113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 rot="12537384">
            <a:off x="8642837" y="5160906"/>
            <a:ext cx="977497" cy="84267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817788" y="5546383"/>
            <a:ext cx="598842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endParaRPr lang="tr-TR" sz="25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tr-TR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0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1206" y="1829705"/>
            <a:ext cx="37818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OBJECT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63953" y="1416422"/>
            <a:ext cx="5056091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4252245"/>
              </p:ext>
            </p:extLst>
          </p:nvPr>
        </p:nvGraphicFramePr>
        <p:xfrm>
          <a:off x="4171577" y="5127810"/>
          <a:ext cx="16256000" cy="405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Rectangle 33"/>
          <p:cNvSpPr/>
          <p:nvPr/>
        </p:nvSpPr>
        <p:spPr>
          <a:xfrm>
            <a:off x="4475790" y="842161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Initiation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4820" y="9049570"/>
            <a:ext cx="282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com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atibus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509908" y="842161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Seclusion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68938" y="9049570"/>
            <a:ext cx="282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com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atibus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527386" y="842161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Identification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886416" y="9049570"/>
            <a:ext cx="282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com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atibus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496619" y="8421610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Conclusion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855649" y="9049570"/>
            <a:ext cx="282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com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</a:t>
            </a:r>
            <a:r>
              <a:rPr 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atibus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5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34709" y="6119447"/>
            <a:ext cx="6316743" cy="2461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17948" y="1829705"/>
            <a:ext cx="4668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WITH TEXT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62219" y="1416422"/>
            <a:ext cx="6179785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3903787" y="6119447"/>
            <a:ext cx="2461846" cy="2461846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34709" y="9178138"/>
            <a:ext cx="6316743" cy="2461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>
            <a:off x="3903787" y="9178138"/>
            <a:ext cx="2461846" cy="2461846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002334" y="6119447"/>
            <a:ext cx="6316743" cy="2461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>
            <a:off x="12771412" y="6119447"/>
            <a:ext cx="2461846" cy="2461846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002334" y="9178138"/>
            <a:ext cx="6316743" cy="2461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>
            <a:off x="12771412" y="9178138"/>
            <a:ext cx="2461846" cy="2461846"/>
          </a:xfrm>
          <a:prstGeom prst="round2Diag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52157" y="6380874"/>
            <a:ext cx="4426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 sit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2157" y="9439565"/>
            <a:ext cx="4426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 sit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73091" y="6380874"/>
            <a:ext cx="4426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 sit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73091" y="9439565"/>
            <a:ext cx="4426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 sit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endParaRPr lang="tr-TR" sz="20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3772" y="6317549"/>
            <a:ext cx="3090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HALF PAGE</a:t>
            </a:r>
          </a:p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SLIDE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6957" y="5876242"/>
            <a:ext cx="5704542" cy="189827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30250" y="1158683"/>
            <a:ext cx="9505950" cy="1163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8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28911" y="3805547"/>
            <a:ext cx="3269613" cy="326961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501869" y="3805547"/>
            <a:ext cx="3269613" cy="326961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774827" y="3805547"/>
            <a:ext cx="3269613" cy="326961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32575" y="4506423"/>
            <a:ext cx="365949" cy="3659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953342" y="6522232"/>
            <a:ext cx="365949" cy="3659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947033" y="4247303"/>
            <a:ext cx="365949" cy="3659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29571" y="5117188"/>
            <a:ext cx="1218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25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91430" y="5117188"/>
            <a:ext cx="1218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65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388" y="5117188"/>
            <a:ext cx="1218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80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3665" y="7588635"/>
            <a:ext cx="52891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25 Percent of Consumers</a:t>
            </a:r>
            <a:endParaRPr lang="en-US" sz="22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9266" y="8395310"/>
            <a:ext cx="3537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7666" y="8395310"/>
            <a:ext cx="3537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61464" y="8395310"/>
            <a:ext cx="3537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72065" y="7588635"/>
            <a:ext cx="52891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65 Percent of Consumers</a:t>
            </a:r>
            <a:endParaRPr lang="en-US" sz="22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85863" y="7588635"/>
            <a:ext cx="52891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80 Percent of Consumers</a:t>
            </a:r>
            <a:endParaRPr lang="en-US" sz="22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9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8862" y="1829705"/>
            <a:ext cx="52492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 OF CONTENTS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4665" y="1416422"/>
            <a:ext cx="6536267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19865" y="5618274"/>
            <a:ext cx="19845865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82453" y="5762544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17600" y="5762544"/>
            <a:ext cx="76327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2453" y="6528138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2-5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089468" y="6528138"/>
            <a:ext cx="8360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AND STUFF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19865" y="7149461"/>
            <a:ext cx="19845865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982453" y="7293731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6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104534" y="7293731"/>
            <a:ext cx="63457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DETAILED ANALYSIS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2453" y="8059325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7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938120" y="8059325"/>
            <a:ext cx="65121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BUSINESS STUFF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19865" y="8680648"/>
            <a:ext cx="19845865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82453" y="8824918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7-9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15068" y="8824918"/>
            <a:ext cx="67352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COUPLE OF JOKES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82453" y="9620784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10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45068" y="9620784"/>
            <a:ext cx="80052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CHARTS AND OTHER BORING STUFF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19865" y="10242107"/>
            <a:ext cx="19845865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982453" y="10386377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11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241868" y="10386377"/>
            <a:ext cx="82084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82453" y="11151971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12-14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698454" y="11151971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AND STUFF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19865" y="11773294"/>
            <a:ext cx="19845865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982453" y="11917564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15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698454" y="11917564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US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6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14866559" y="6661627"/>
            <a:ext cx="3543300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4866559" y="8196450"/>
            <a:ext cx="3543300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4866559" y="9727640"/>
            <a:ext cx="3543300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0789859" y="7175801"/>
            <a:ext cx="3543300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789859" y="8710624"/>
            <a:ext cx="3543300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0789859" y="10241814"/>
            <a:ext cx="3543300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13159" y="6661627"/>
            <a:ext cx="3543300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13159" y="8196450"/>
            <a:ext cx="3543300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713159" y="9727640"/>
            <a:ext cx="3543300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71058" y="1829705"/>
            <a:ext cx="41621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PRICING TABLES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3119" y="1416422"/>
            <a:ext cx="5599589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13159" y="6665260"/>
            <a:ext cx="3543300" cy="3827975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789859" y="7179610"/>
            <a:ext cx="3543300" cy="382779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4866559" y="6665260"/>
            <a:ext cx="3543300" cy="3827975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13159" y="5922310"/>
            <a:ext cx="3543300" cy="74295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789859" y="6436660"/>
            <a:ext cx="3543300" cy="74295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4866559" y="5922310"/>
            <a:ext cx="3543300" cy="74295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497004" y="6078341"/>
            <a:ext cx="1975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Economical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573704" y="6596324"/>
            <a:ext cx="1975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Supreme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650404" y="6078341"/>
            <a:ext cx="1975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Inclusive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497004" y="6841680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497004" y="7630477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497004" y="8394581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2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497004" y="9171826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2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497004" y="9925771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2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5688504" y="6841680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5688504" y="7630477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688504" y="8394581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688504" y="9171826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688504" y="9925771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2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1573704" y="7358920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1573704" y="8147717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573704" y="8911821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573704" y="9689066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1573704" y="10443011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8299724" y="10493234"/>
            <a:ext cx="370167" cy="31910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/>
          <p:cNvSpPr/>
          <p:nvPr/>
        </p:nvSpPr>
        <p:spPr>
          <a:xfrm rot="10800000">
            <a:off x="16473639" y="10493234"/>
            <a:ext cx="370167" cy="31910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 rot="10800000">
            <a:off x="12394009" y="11007409"/>
            <a:ext cx="370167" cy="31910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497004" y="11039359"/>
            <a:ext cx="1975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$25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 Month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1573704" y="11529853"/>
            <a:ext cx="1975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$</a:t>
            </a: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80 / Month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5670575" y="11039359"/>
            <a:ext cx="1975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$</a:t>
            </a: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40 / Month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4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13159" y="4850411"/>
            <a:ext cx="3543300" cy="765595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13159" y="6385234"/>
            <a:ext cx="3543300" cy="765595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13159" y="7916424"/>
            <a:ext cx="3543300" cy="765595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866559" y="4850411"/>
            <a:ext cx="3543300" cy="765595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866559" y="6385234"/>
            <a:ext cx="3543300" cy="765595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866559" y="7916424"/>
            <a:ext cx="3543300" cy="765595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89859" y="5364585"/>
            <a:ext cx="3543300" cy="765595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89859" y="6899408"/>
            <a:ext cx="3543300" cy="765595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89859" y="8430598"/>
            <a:ext cx="3543300" cy="765595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13159" y="4854044"/>
            <a:ext cx="3543300" cy="38279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89859" y="5368394"/>
            <a:ext cx="3543300" cy="38277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866559" y="4854044"/>
            <a:ext cx="3543300" cy="38279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13159" y="4111094"/>
            <a:ext cx="3543300" cy="7429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789859" y="4625444"/>
            <a:ext cx="3543300" cy="7429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866559" y="4111094"/>
            <a:ext cx="3543300" cy="7429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97004" y="4267125"/>
            <a:ext cx="1975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Economical</a:t>
            </a:r>
            <a:endParaRPr lang="en-US" sz="22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73704" y="4785108"/>
            <a:ext cx="1975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Supreme</a:t>
            </a:r>
            <a:endParaRPr lang="en-US" sz="22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650404" y="4267125"/>
            <a:ext cx="19756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Inclusive</a:t>
            </a:r>
            <a:endParaRPr lang="en-US" sz="22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97004" y="5030464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97004" y="5819261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97004" y="6583365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97004" y="7360610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97004" y="8114555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688504" y="5030464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688504" y="5819261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688504" y="6583365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688504" y="7360610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688504" y="8114555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573704" y="5547704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573704" y="6336501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73704" y="7100605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573704" y="7877850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573704" y="8631795"/>
            <a:ext cx="1975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10800000">
            <a:off x="8318774" y="8682018"/>
            <a:ext cx="370167" cy="319109"/>
          </a:xfrm>
          <a:prstGeom prst="triangl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10800000">
            <a:off x="16453124" y="8682018"/>
            <a:ext cx="370167" cy="319109"/>
          </a:xfrm>
          <a:prstGeom prst="triangl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0800000">
            <a:off x="12395474" y="9196193"/>
            <a:ext cx="370167" cy="319109"/>
          </a:xfrm>
          <a:prstGeom prst="triangl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497004" y="9228143"/>
            <a:ext cx="1975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$25</a:t>
            </a:r>
            <a:r>
              <a:rPr lang="tr-TR" sz="24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 Month</a:t>
            </a:r>
            <a:endParaRPr lang="en-US" sz="24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573704" y="9718637"/>
            <a:ext cx="1975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$</a:t>
            </a:r>
            <a:r>
              <a:rPr lang="tr-TR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80 / Month</a:t>
            </a:r>
            <a:endParaRPr lang="en-US" sz="24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670575" y="9228143"/>
            <a:ext cx="1975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$</a:t>
            </a:r>
            <a:r>
              <a:rPr lang="tr-TR" sz="24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40 / Month</a:t>
            </a:r>
            <a:endParaRPr lang="en-US" sz="24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6491224" y="3041366"/>
            <a:ext cx="413654" cy="7583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2190943" y="3580654"/>
            <a:ext cx="741130" cy="7497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8154836" y="3102692"/>
            <a:ext cx="698041" cy="6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2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6725" y="1829705"/>
            <a:ext cx="34269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US!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7553" y="1416422"/>
            <a:ext cx="5049437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74857" y="5894360"/>
            <a:ext cx="974595" cy="974595"/>
          </a:xfrm>
          <a:prstGeom prst="ellips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29" y="6196032"/>
            <a:ext cx="371250" cy="371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600" y="7839834"/>
            <a:ext cx="326250" cy="41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125" y="9427176"/>
            <a:ext cx="213750" cy="405000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6674857" y="7524803"/>
            <a:ext cx="974595" cy="974595"/>
          </a:xfrm>
          <a:prstGeom prst="ellips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674857" y="9137317"/>
            <a:ext cx="974595" cy="974595"/>
          </a:xfrm>
          <a:prstGeom prst="ellips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4348646" y="5894360"/>
            <a:ext cx="974595" cy="974595"/>
          </a:xfrm>
          <a:prstGeom prst="ellips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4348646" y="7524803"/>
            <a:ext cx="974595" cy="974595"/>
          </a:xfrm>
          <a:prstGeom prst="ellips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4348646" y="9137317"/>
            <a:ext cx="974595" cy="974595"/>
          </a:xfrm>
          <a:prstGeom prst="ellips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9068" y="6241032"/>
            <a:ext cx="393750" cy="32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6997" y="7826475"/>
            <a:ext cx="371250" cy="371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3210" y="9461489"/>
            <a:ext cx="506250" cy="32625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101238" y="6166213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Instagram/URL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101238" y="7796656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Pinterest/URL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101238" y="9398327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Facebook/URL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994121" y="6166213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Twitter/URL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994121" y="7796656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LinkedIN/URL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5994121" y="9398327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Behance/URL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674857" y="10774846"/>
            <a:ext cx="974595" cy="974595"/>
          </a:xfrm>
          <a:prstGeom prst="ellips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4348646" y="10774846"/>
            <a:ext cx="974595" cy="974595"/>
          </a:xfrm>
          <a:prstGeom prst="ellips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101238" y="11035856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Facebook/URL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5994121" y="11035856"/>
            <a:ext cx="3539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>
                <a:solidFill>
                  <a:schemeClr val="bg2">
                    <a:lumMod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Behance/URL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6529" y="11117449"/>
            <a:ext cx="371250" cy="292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89693" y="11099520"/>
            <a:ext cx="292500" cy="2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8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319866" y="5618274"/>
            <a:ext cx="9601202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19866" y="7149461"/>
            <a:ext cx="9601202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319866" y="8680648"/>
            <a:ext cx="9601202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319866" y="10242107"/>
            <a:ext cx="9601202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319866" y="11773294"/>
            <a:ext cx="9601202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921067" y="6383866"/>
            <a:ext cx="10227733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921067" y="7915053"/>
            <a:ext cx="10227733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921067" y="9446240"/>
            <a:ext cx="10227733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921067" y="11007699"/>
            <a:ext cx="10227733" cy="76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37794" y="1829705"/>
            <a:ext cx="8151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ALTERNATE TABLE OF CONTENTS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6133" y="1416422"/>
            <a:ext cx="9279467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82453" y="5762544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36131" y="5762544"/>
            <a:ext cx="76327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 TALK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2453" y="6528138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2-5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07999" y="6528138"/>
            <a:ext cx="8360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INFO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2453" y="7293731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6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39998" y="7293731"/>
            <a:ext cx="63457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INFO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2453" y="8059325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7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73584" y="8059325"/>
            <a:ext cx="65121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CHIT CHAT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2453" y="8824918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7-9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50532" y="8824918"/>
            <a:ext cx="67352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FEATURES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82453" y="9620784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10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397088" y="9620784"/>
            <a:ext cx="61886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2453" y="10386377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11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39998" y="10386377"/>
            <a:ext cx="63457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DATA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82453" y="11151971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12-14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833918" y="11151971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STATEMENTS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2453" y="11917564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15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833918" y="11917564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US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583655" y="5762544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16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583655" y="6528138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17-22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583655" y="7293731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23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583655" y="8059325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24-28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583655" y="8824918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29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583655" y="9620784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30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583655" y="10386377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31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583655" y="11151971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32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583655" y="11917564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33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3062" y="5762544"/>
            <a:ext cx="76327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54930" y="6528138"/>
            <a:ext cx="8360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AND STUFF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69996" y="7293731"/>
            <a:ext cx="63457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DETAILED ANALYSIS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03582" y="8059325"/>
            <a:ext cx="65121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BUSINESS STUFF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80530" y="8824918"/>
            <a:ext cx="67352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COUPLE OF JOKES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10530" y="9620784"/>
            <a:ext cx="80052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CHARTS AND OTHER BORING STUFF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07330" y="10386377"/>
            <a:ext cx="82084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63916" y="11151971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AND STUFF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63916" y="11917564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4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19865" y="4759275"/>
            <a:ext cx="19845865" cy="76559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9865" y="1696901"/>
            <a:ext cx="19845865" cy="76559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9865" y="3228088"/>
            <a:ext cx="19845865" cy="76559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19865" y="6320734"/>
            <a:ext cx="19845865" cy="76559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19865" y="7851921"/>
            <a:ext cx="19845865" cy="76559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19865" y="9383108"/>
            <a:ext cx="19845865" cy="76559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19865" y="10944567"/>
            <a:ext cx="19845865" cy="76559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2453" y="1841171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17600" y="1841171"/>
            <a:ext cx="76327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2453" y="2606765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2-5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89468" y="2606765"/>
            <a:ext cx="8360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AND STUFF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2453" y="3372358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6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04534" y="3372358"/>
            <a:ext cx="63457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DETAILED ANALYSIS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2453" y="4137952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7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38120" y="4137952"/>
            <a:ext cx="65121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BUSINESS STUFF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2453" y="4903545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7-9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15068" y="4903545"/>
            <a:ext cx="67352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COUPLE OF JOKES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2453" y="5699411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10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45068" y="5699411"/>
            <a:ext cx="80052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CHARTS AND OTHER BORING STUFF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2453" y="6465004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11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41868" y="6465004"/>
            <a:ext cx="82084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2453" y="7230598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12-14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698454" y="7230598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AND STUFF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2453" y="7996191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15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698454" y="7996191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2453" y="8761785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16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38120" y="8761785"/>
            <a:ext cx="65121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BUSINESS STUFF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2453" y="9527378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17-19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15068" y="9527378"/>
            <a:ext cx="67352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CHIT CHAT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2453" y="10323244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20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445068" y="10323244"/>
            <a:ext cx="80052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TABLES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2453" y="11088837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21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241868" y="11088837"/>
            <a:ext cx="82084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JOKES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2453" y="11854431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22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698454" y="11854431"/>
            <a:ext cx="4751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CLOSURE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2182" y="1829705"/>
            <a:ext cx="57186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PAGE TEXT SLIDE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26940" y="1416422"/>
            <a:ext cx="7186802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34852" y="5736805"/>
            <a:ext cx="182392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023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5002" y="1829705"/>
            <a:ext cx="73786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 COLUMN TEXT SLIDE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4300" y="1416422"/>
            <a:ext cx="895350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34853" y="5736805"/>
            <a:ext cx="84094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40853" y="5736805"/>
            <a:ext cx="84094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Maecenas 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tempus,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ante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287250" y="5695950"/>
            <a:ext cx="0" cy="6383969"/>
          </a:xfrm>
          <a:prstGeom prst="line">
            <a:avLst/>
          </a:prstGeom>
          <a:ln w="38100">
            <a:solidFill>
              <a:schemeClr val="bg2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33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5155" y="1829705"/>
            <a:ext cx="70564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spc="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TRIPLE COLUMN TEXT SLIDE</a:t>
            </a:r>
            <a:endParaRPr lang="en-US" sz="3000" spc="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9550" y="1416422"/>
            <a:ext cx="8801100" cy="13805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34853" y="5736805"/>
            <a:ext cx="47518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50752" y="5695950"/>
            <a:ext cx="0" cy="6383969"/>
          </a:xfrm>
          <a:prstGeom prst="line">
            <a:avLst/>
          </a:prstGeom>
          <a:ln w="38100">
            <a:solidFill>
              <a:schemeClr val="bg2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835126" y="5736805"/>
            <a:ext cx="47518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87800" y="5736805"/>
            <a:ext cx="47518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tr-TR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632552" y="5695950"/>
            <a:ext cx="0" cy="6383969"/>
          </a:xfrm>
          <a:prstGeom prst="line">
            <a:avLst/>
          </a:prstGeom>
          <a:ln w="38100">
            <a:solidFill>
              <a:schemeClr val="bg2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79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8644</TotalTime>
  <Words>4803</Words>
  <Application>Microsoft Office PowerPoint</Application>
  <PresentationFormat>Custom</PresentationFormat>
  <Paragraphs>348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Open Sans</vt:lpstr>
      <vt:lpstr>Open Sans Light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544</cp:revision>
  <dcterms:created xsi:type="dcterms:W3CDTF">2014-09-26T10:57:37Z</dcterms:created>
  <dcterms:modified xsi:type="dcterms:W3CDTF">2015-11-05T08:08:19Z</dcterms:modified>
</cp:coreProperties>
</file>