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68" r:id="rId2"/>
    <p:sldId id="369" r:id="rId3"/>
    <p:sldId id="367" r:id="rId4"/>
    <p:sldId id="342" r:id="rId5"/>
    <p:sldId id="370" r:id="rId6"/>
    <p:sldId id="344" r:id="rId7"/>
    <p:sldId id="345" r:id="rId8"/>
    <p:sldId id="346" r:id="rId9"/>
    <p:sldId id="347" r:id="rId10"/>
    <p:sldId id="353" r:id="rId11"/>
    <p:sldId id="354" r:id="rId12"/>
    <p:sldId id="355" r:id="rId13"/>
    <p:sldId id="356" r:id="rId14"/>
    <p:sldId id="357" r:id="rId15"/>
    <p:sldId id="359" r:id="rId16"/>
    <p:sldId id="360" r:id="rId17"/>
    <p:sldId id="3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B95D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72" autoAdjust="0"/>
    <p:restoredTop sz="94660"/>
  </p:normalViewPr>
  <p:slideViewPr>
    <p:cSldViewPr>
      <p:cViewPr varScale="1">
        <p:scale>
          <a:sx n="56" d="100"/>
          <a:sy n="56" d="100"/>
        </p:scale>
        <p:origin x="-4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3868B-E573-4CAA-B05D-754D536C646F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06412-606F-42C0-912B-FA533570F2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5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509C2C-5D50-411A-93AF-427D9574F7F8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FDEDAE-0C4D-4AC4-A79D-E151764BFE1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J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-5400000">
            <a:off x="5714207" y="4073525"/>
            <a:ext cx="719137" cy="5397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076" name="Picture 5" descr="02"/>
          <p:cNvSpPr>
            <a:spLocks noChangeAspect="1" noChangeArrowheads="1"/>
          </p:cNvSpPr>
          <p:nvPr/>
        </p:nvSpPr>
        <p:spPr bwMode="auto">
          <a:xfrm flipV="1">
            <a:off x="6499225" y="5129213"/>
            <a:ext cx="155892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343650" y="1687297"/>
            <a:ext cx="539750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009605" y="578644"/>
            <a:ext cx="538163" cy="719137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203450" y="3987460"/>
            <a:ext cx="539750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-5400000">
            <a:off x="877627" y="6033294"/>
            <a:ext cx="719137" cy="5397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435946" y="2057400"/>
            <a:ext cx="539750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085" name="Picture 5" descr="02"/>
          <p:cNvSpPr>
            <a:spLocks noChangeAspect="1" noChangeArrowheads="1"/>
          </p:cNvSpPr>
          <p:nvPr/>
        </p:nvSpPr>
        <p:spPr bwMode="auto">
          <a:xfrm flipV="1">
            <a:off x="1184275" y="5129213"/>
            <a:ext cx="155892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6" name="Picture 5" descr="02"/>
          <p:cNvSpPr>
            <a:spLocks noChangeAspect="1" noChangeArrowheads="1"/>
          </p:cNvSpPr>
          <p:nvPr/>
        </p:nvSpPr>
        <p:spPr bwMode="auto">
          <a:xfrm flipV="1">
            <a:off x="6753225" y="-34925"/>
            <a:ext cx="12223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7" name="Picture 5" descr="02"/>
          <p:cNvSpPr>
            <a:spLocks noChangeAspect="1" noChangeArrowheads="1"/>
          </p:cNvSpPr>
          <p:nvPr/>
        </p:nvSpPr>
        <p:spPr bwMode="auto">
          <a:xfrm flipV="1">
            <a:off x="1098550" y="7938"/>
            <a:ext cx="12207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84401B-96C2-4C69-B8FA-672B9D24ECCF}"/>
              </a:ext>
            </a:extLst>
          </p:cNvPr>
          <p:cNvSpPr txBox="1"/>
          <p:nvPr/>
        </p:nvSpPr>
        <p:spPr>
          <a:xfrm>
            <a:off x="2743200" y="4871927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GV DẠY: </a:t>
            </a:r>
            <a:endParaRPr lang="vi-VN" sz="1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WordArt 6">
            <a:extLst>
              <a:ext uri="{FF2B5EF4-FFF2-40B4-BE49-F238E27FC236}">
                <a16:creationId xmlns:a16="http://schemas.microsoft.com/office/drawing/2014/main" xmlns="" id="{BEA85901-878D-44F4-B5FA-CE344E9E6D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05568" y="2620541"/>
            <a:ext cx="6166140" cy="976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Chúc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giờ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vui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hiệu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96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13170-F361-4E3B-8690-44479C2DE080}"/>
              </a:ext>
            </a:extLst>
          </p:cNvPr>
          <p:cNvSpPr txBox="1"/>
          <p:nvPr/>
        </p:nvSpPr>
        <p:spPr>
          <a:xfrm>
            <a:off x="899592" y="790341"/>
            <a:ext cx="4572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Vương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04FB28-E3A2-4F26-AC34-3555798163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5040559" cy="294106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BDD91F1-D88F-4FA3-8AAD-0F146A5DD58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7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13170-F361-4E3B-8690-44479C2DE080}"/>
              </a:ext>
            </a:extLst>
          </p:cNvPr>
          <p:cNvSpPr txBox="1"/>
          <p:nvPr/>
        </p:nvSpPr>
        <p:spPr>
          <a:xfrm>
            <a:off x="440724" y="1202759"/>
            <a:ext cx="8703276" cy="1208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u="sng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BT 2(SGK):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Hãy gấp và cắt gấy thành các chữ cái in hoa.</a:t>
            </a:r>
            <a:endParaRPr lang="en-US" sz="32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5C90E1-B478-48A7-A58D-44CF926121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0951"/>
            <a:ext cx="6768752" cy="34503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C67EA1A3-3CD5-4D29-9CA8-E3AA70DD8E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62887CA8-224D-4452-B30B-15CBC0563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741" y="371372"/>
            <a:ext cx="5358532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 ĐỘNG CÁ NHÂN:</a:t>
            </a:r>
          </a:p>
        </p:txBody>
      </p:sp>
      <p:pic>
        <p:nvPicPr>
          <p:cNvPr id="8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xmlns="" id="{F1804B96-00CD-4A64-9048-38DD095A7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31" y="0"/>
            <a:ext cx="1134595" cy="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4"/>
            <a:ext cx="7620000" cy="4098449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435492-98C7-46AF-8FB1-A8C908EB188F}"/>
              </a:ext>
            </a:extLst>
          </p:cNvPr>
          <p:cNvSpPr txBox="1"/>
          <p:nvPr/>
        </p:nvSpPr>
        <p:spPr>
          <a:xfrm>
            <a:off x="251520" y="1521879"/>
            <a:ext cx="8136904" cy="540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endParaRPr lang="en-US" sz="24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F47780-B001-4E52-99BE-2C96519DB2F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9" t="8351" r="5005" b="18330"/>
          <a:stretch/>
        </p:blipFill>
        <p:spPr>
          <a:xfrm>
            <a:off x="5249652" y="81719"/>
            <a:ext cx="2088232" cy="1440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F1C3D4-81D3-47DE-93D8-AFBB5536B4EE}"/>
              </a:ext>
            </a:extLst>
          </p:cNvPr>
          <p:cNvSpPr txBox="1"/>
          <p:nvPr/>
        </p:nvSpPr>
        <p:spPr>
          <a:xfrm>
            <a:off x="598054" y="957622"/>
            <a:ext cx="4572000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*)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824E8203-55F3-42AE-9F55-DC35B64D6AC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4D471A5E-6688-49DA-8268-F76EEEFD2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75" y="339154"/>
            <a:ext cx="5358532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 ĐỘNG CÁ NHÂN:</a:t>
            </a:r>
          </a:p>
        </p:txBody>
      </p:sp>
      <p:pic>
        <p:nvPicPr>
          <p:cNvPr id="11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xmlns="" id="{55A6E33B-EE49-4825-931D-0FF39FFC1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3030" y="135154"/>
            <a:ext cx="1134595" cy="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CA0E21-98B6-4CE0-966D-9C9848F4C2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6768752" cy="442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00B29-D1A9-46FE-A752-FE943F7F6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29200"/>
            <a:ext cx="4939872" cy="1571393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A1A960EC-BC10-4F92-8A56-066601A6BD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64F2CF-3BF1-4EE3-B654-9DA915C0BB2F}"/>
              </a:ext>
            </a:extLst>
          </p:cNvPr>
          <p:cNvSpPr txBox="1"/>
          <p:nvPr/>
        </p:nvSpPr>
        <p:spPr>
          <a:xfrm>
            <a:off x="971600" y="134991"/>
            <a:ext cx="4572000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*)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4185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552" y="1196752"/>
            <a:ext cx="7620000" cy="259228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endParaRPr lang="en-US" sz="22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nhụy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04C6D4-3924-4CC0-BE59-AB524A656C0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3" t="55603" r="4000" b="3143"/>
          <a:stretch/>
        </p:blipFill>
        <p:spPr>
          <a:xfrm>
            <a:off x="6300192" y="404664"/>
            <a:ext cx="2304256" cy="1728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E9E625-7B64-4228-ADA8-9588DBCD7F0E}"/>
              </a:ext>
            </a:extLst>
          </p:cNvPr>
          <p:cNvSpPr txBox="1"/>
          <p:nvPr/>
        </p:nvSpPr>
        <p:spPr>
          <a:xfrm>
            <a:off x="683568" y="622418"/>
            <a:ext cx="4572000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*)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5EE1CB6C-E318-437B-A60C-6CF3AF9CF8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136F6AD7-DFC7-4331-B5EE-E9EF3D189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032" y="116632"/>
            <a:ext cx="5358532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 ĐỘNG CÁ NHÂN:</a:t>
            </a:r>
          </a:p>
        </p:txBody>
      </p:sp>
      <p:pic>
        <p:nvPicPr>
          <p:cNvPr id="2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BCB1EFA1-0053-4319-8417-E028AF8A9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943849" cy="530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8A0AE0-1AB0-421C-A5F5-F050DFB099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54" y="3799118"/>
            <a:ext cx="5639218" cy="2854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F604A4-8BE0-450D-B0AE-A82FA3724398}"/>
              </a:ext>
            </a:extLst>
          </p:cNvPr>
          <p:cNvSpPr txBox="1"/>
          <p:nvPr/>
        </p:nvSpPr>
        <p:spPr>
          <a:xfrm>
            <a:off x="315195" y="2132856"/>
            <a:ext cx="78488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13170-F361-4E3B-8690-44479C2DE080}"/>
              </a:ext>
            </a:extLst>
          </p:cNvPr>
          <p:cNvSpPr txBox="1"/>
          <p:nvPr/>
        </p:nvSpPr>
        <p:spPr>
          <a:xfrm>
            <a:off x="2483768" y="249649"/>
            <a:ext cx="4788024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 THỂ EM CHƯA BIẾT: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0222E6-5231-4054-AE77-EA52EB010C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18" y="3343231"/>
            <a:ext cx="6850506" cy="3312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BEF6FF-C30B-4504-B2D0-0FAE5DAF1C0B}"/>
              </a:ext>
            </a:extLst>
          </p:cNvPr>
          <p:cNvSpPr txBox="1"/>
          <p:nvPr/>
        </p:nvSpPr>
        <p:spPr>
          <a:xfrm>
            <a:off x="440724" y="764704"/>
            <a:ext cx="7875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 XỨNG TRONG TOÁN HỌC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 = b + a;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a.b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b.a.</a:t>
            </a:r>
            <a:endParaRPr lang="en-US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7" descr="Blue_rose">
            <a:extLst>
              <a:ext uri="{FF2B5EF4-FFF2-40B4-BE49-F238E27FC236}">
                <a16:creationId xmlns:a16="http://schemas.microsoft.com/office/drawing/2014/main" xmlns="" id="{85650033-F29A-41AF-8BE8-F549D3E1BB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789">
            <a:off x="-41532" y="4349325"/>
            <a:ext cx="1234396" cy="24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07AEA06B-DF02-486A-8DB4-D9333DC39B7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1C3764-AD15-466A-A501-63E74F440D18}"/>
              </a:ext>
            </a:extLst>
          </p:cNvPr>
          <p:cNvSpPr txBox="1"/>
          <p:nvPr/>
        </p:nvSpPr>
        <p:spPr>
          <a:xfrm>
            <a:off x="435221" y="1950534"/>
            <a:ext cx="10747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…-3; -2; -1; 0; 1; 2; 3; …</a:t>
            </a:r>
            <a:endParaRPr lang="en-US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81BD21-941B-4C08-B7C2-9A80BA9D6F63}"/>
              </a:ext>
            </a:extLst>
          </p:cNvPr>
          <p:cNvSpPr txBox="1"/>
          <p:nvPr/>
        </p:nvSpPr>
        <p:spPr>
          <a:xfrm>
            <a:off x="440724" y="2740152"/>
            <a:ext cx="657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Tam 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Pascal (</a:t>
            </a:r>
            <a:r>
              <a:rPr lang="en-US" sz="24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95 SGK)</a:t>
            </a:r>
          </a:p>
        </p:txBody>
      </p:sp>
    </p:spTree>
    <p:extLst>
      <p:ext uri="{BB962C8B-B14F-4D97-AF65-F5344CB8AC3E}">
        <p14:creationId xmlns:p14="http://schemas.microsoft.com/office/powerpoint/2010/main" val="28634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05198" y="911723"/>
            <a:ext cx="7627242" cy="503455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0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</a:p>
          <a:p>
            <a:pPr algn="just"/>
            <a:r>
              <a:rPr lang="en-US" sz="20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Chuẩn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bị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giơ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̀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giấy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A4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gấp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hộp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có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nắp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kẻ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keo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lại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các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giác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đều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thoi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chư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̃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nhật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cách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tính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diện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tích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chu vi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của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chư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̃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nhật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hình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III.</a:t>
            </a:r>
          </a:p>
          <a:p>
            <a:pPr marL="342900" indent="-342900" algn="just">
              <a:buFontTx/>
              <a:buChar char="-"/>
            </a:pPr>
            <a:endParaRPr lang="en-US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13170-F361-4E3B-8690-44479C2DE080}"/>
              </a:ext>
            </a:extLst>
          </p:cNvPr>
          <p:cNvSpPr txBox="1"/>
          <p:nvPr/>
        </p:nvSpPr>
        <p:spPr>
          <a:xfrm>
            <a:off x="2195736" y="388503"/>
            <a:ext cx="655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HỌC Ở NHÀ:</a:t>
            </a:r>
          </a:p>
        </p:txBody>
      </p:sp>
      <p:pic>
        <p:nvPicPr>
          <p:cNvPr id="5" name="Picture 13" descr="Hong day">
            <a:extLst>
              <a:ext uri="{FF2B5EF4-FFF2-40B4-BE49-F238E27FC236}">
                <a16:creationId xmlns:a16="http://schemas.microsoft.com/office/drawing/2014/main" xmlns="" id="{2CE44B0E-E73F-4473-90B2-89DE96379E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5235">
            <a:off x="-900471" y="447036"/>
            <a:ext cx="3301922" cy="152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ong day">
            <a:extLst>
              <a:ext uri="{FF2B5EF4-FFF2-40B4-BE49-F238E27FC236}">
                <a16:creationId xmlns:a16="http://schemas.microsoft.com/office/drawing/2014/main" xmlns="" id="{4A0F9D2A-217C-4A8B-86F1-282DEF4AE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2210">
            <a:off x="6934317" y="485167"/>
            <a:ext cx="3135350" cy="149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flowerbar">
            <a:extLst>
              <a:ext uri="{FF2B5EF4-FFF2-40B4-BE49-F238E27FC236}">
                <a16:creationId xmlns:a16="http://schemas.microsoft.com/office/drawing/2014/main" xmlns="" id="{42BC54FE-E63E-42E9-9C77-E8818C57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6188596"/>
            <a:ext cx="6719887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WhitecornerFlower">
            <a:extLst>
              <a:ext uri="{FF2B5EF4-FFF2-40B4-BE49-F238E27FC236}">
                <a16:creationId xmlns:a16="http://schemas.microsoft.com/office/drawing/2014/main" xmlns="" id="{8BE72233-57DF-422E-A141-26C5790D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21796"/>
            <a:ext cx="15240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WhitecornerFlower">
            <a:extLst>
              <a:ext uri="{FF2B5EF4-FFF2-40B4-BE49-F238E27FC236}">
                <a16:creationId xmlns:a16="http://schemas.microsoft.com/office/drawing/2014/main" xmlns="" id="{766090CE-8D5D-43FA-9DF3-DB1CAFE4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5" y="516725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47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7A22D7-37B6-4598-875B-991A0BD45088}"/>
              </a:ext>
            </a:extLst>
          </p:cNvPr>
          <p:cNvSpPr txBox="1"/>
          <p:nvPr/>
        </p:nvSpPr>
        <p:spPr>
          <a:xfrm>
            <a:off x="690044" y="2403366"/>
            <a:ext cx="8130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i="1" baseline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altLang="en-US" sz="4000" b="1" i="1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baseline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000" b="1" i="1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baseline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b="1" i="1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baseline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i="1" baseline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4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4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en-US" sz="4000" b="1" i="1" baseline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itty">
            <a:extLst>
              <a:ext uri="{FF2B5EF4-FFF2-40B4-BE49-F238E27FC236}">
                <a16:creationId xmlns:a16="http://schemas.microsoft.com/office/drawing/2014/main" xmlns="" id="{0E02EF47-40D5-4E63-A111-81C3D5777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3" y="3784848"/>
            <a:ext cx="2078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kitty">
            <a:extLst>
              <a:ext uri="{FF2B5EF4-FFF2-40B4-BE49-F238E27FC236}">
                <a16:creationId xmlns:a16="http://schemas.microsoft.com/office/drawing/2014/main" xmlns="" id="{7D2F859D-4816-4E8A-BC49-E7C1C39E6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47" y="3861048"/>
            <a:ext cx="196691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itty">
            <a:extLst>
              <a:ext uri="{FF2B5EF4-FFF2-40B4-BE49-F238E27FC236}">
                <a16:creationId xmlns:a16="http://schemas.microsoft.com/office/drawing/2014/main" xmlns="" id="{6C9AA82E-8D11-45CD-9130-34099D97D5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07332"/>
            <a:ext cx="2078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itty">
            <a:extLst>
              <a:ext uri="{FF2B5EF4-FFF2-40B4-BE49-F238E27FC236}">
                <a16:creationId xmlns:a16="http://schemas.microsoft.com/office/drawing/2014/main" xmlns="" id="{04A15F1B-F258-4835-B5D6-D2AC66EBAC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93" y="3803076"/>
            <a:ext cx="2078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itty">
            <a:extLst>
              <a:ext uri="{FF2B5EF4-FFF2-40B4-BE49-F238E27FC236}">
                <a16:creationId xmlns:a16="http://schemas.microsoft.com/office/drawing/2014/main" xmlns="" id="{AB9B7C53-646B-4E22-8ADE-DB0A0F437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87" y="3746748"/>
            <a:ext cx="2078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lowerbar">
            <a:extLst>
              <a:ext uri="{FF2B5EF4-FFF2-40B4-BE49-F238E27FC236}">
                <a16:creationId xmlns:a16="http://schemas.microsoft.com/office/drawing/2014/main" xmlns="" id="{C751C5F3-F26D-4DBD-B44A-E850BBCD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32218"/>
            <a:ext cx="7416824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WhitecornerFlower">
            <a:extLst>
              <a:ext uri="{FF2B5EF4-FFF2-40B4-BE49-F238E27FC236}">
                <a16:creationId xmlns:a16="http://schemas.microsoft.com/office/drawing/2014/main" xmlns="" id="{DC8B3A68-69FA-4EDB-ADB1-72FE944D0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3016">
            <a:off x="7524027" y="-18254"/>
            <a:ext cx="15240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WhitecornerFlower">
            <a:extLst>
              <a:ext uri="{FF2B5EF4-FFF2-40B4-BE49-F238E27FC236}">
                <a16:creationId xmlns:a16="http://schemas.microsoft.com/office/drawing/2014/main" xmlns="" id="{4F29BBFA-F6AB-45ED-ABB1-A1E6ABDE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9" y="-45314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AD24">
            <a:extLst>
              <a:ext uri="{FF2B5EF4-FFF2-40B4-BE49-F238E27FC236}">
                <a16:creationId xmlns:a16="http://schemas.microsoft.com/office/drawing/2014/main" xmlns="" id="{5A22C8E0-8855-4466-8F20-4B7B3A90F3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AD24">
            <a:extLst>
              <a:ext uri="{FF2B5EF4-FFF2-40B4-BE49-F238E27FC236}">
                <a16:creationId xmlns:a16="http://schemas.microsoft.com/office/drawing/2014/main" xmlns="" id="{248DE396-29F5-4BA8-BFDF-9D43712819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-546751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Blue_rose">
            <a:extLst>
              <a:ext uri="{FF2B5EF4-FFF2-40B4-BE49-F238E27FC236}">
                <a16:creationId xmlns:a16="http://schemas.microsoft.com/office/drawing/2014/main" xmlns="" id="{02F343D4-68CF-42C8-8CD8-1B2D1E933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7451">
            <a:off x="-98620" y="5223493"/>
            <a:ext cx="10969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Blue_rose">
            <a:extLst>
              <a:ext uri="{FF2B5EF4-FFF2-40B4-BE49-F238E27FC236}">
                <a16:creationId xmlns:a16="http://schemas.microsoft.com/office/drawing/2014/main" xmlns="" id="{79A7C3AA-69B1-41FF-89EE-C97B5AFC9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4923" flipH="1">
            <a:off x="7944999" y="5237411"/>
            <a:ext cx="11525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6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-5400000">
            <a:off x="5714207" y="4073525"/>
            <a:ext cx="719137" cy="5397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076" name="Picture 5" descr="02"/>
          <p:cNvSpPr>
            <a:spLocks noChangeAspect="1" noChangeArrowheads="1"/>
          </p:cNvSpPr>
          <p:nvPr/>
        </p:nvSpPr>
        <p:spPr bwMode="auto">
          <a:xfrm flipV="1">
            <a:off x="6499225" y="5129213"/>
            <a:ext cx="155892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540607" y="2135982"/>
            <a:ext cx="6166140" cy="1727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§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8</a:t>
            </a:r>
            <a:r>
              <a:rPr lang="vi-VN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ĐỐI XỨNG TRONG THỰC TIỄN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+mj-lt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2)</a:t>
            </a:r>
            <a:endParaRPr lang="vi-VN" sz="2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343650" y="1687297"/>
            <a:ext cx="539750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009605" y="578644"/>
            <a:ext cx="538163" cy="719137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203450" y="3987460"/>
            <a:ext cx="539750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-5400000">
            <a:off x="877627" y="6033294"/>
            <a:ext cx="719137" cy="5397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435946" y="2057400"/>
            <a:ext cx="539750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085" name="Picture 5" descr="02"/>
          <p:cNvSpPr>
            <a:spLocks noChangeAspect="1" noChangeArrowheads="1"/>
          </p:cNvSpPr>
          <p:nvPr/>
        </p:nvSpPr>
        <p:spPr bwMode="auto">
          <a:xfrm flipV="1">
            <a:off x="1184275" y="5129213"/>
            <a:ext cx="155892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6" name="Picture 5" descr="02"/>
          <p:cNvSpPr>
            <a:spLocks noChangeAspect="1" noChangeArrowheads="1"/>
          </p:cNvSpPr>
          <p:nvPr/>
        </p:nvSpPr>
        <p:spPr bwMode="auto">
          <a:xfrm flipV="1">
            <a:off x="6753225" y="-34925"/>
            <a:ext cx="12223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7" name="Picture 5" descr="02"/>
          <p:cNvSpPr>
            <a:spLocks noChangeAspect="1" noChangeArrowheads="1"/>
          </p:cNvSpPr>
          <p:nvPr/>
        </p:nvSpPr>
        <p:spPr bwMode="auto">
          <a:xfrm flipV="1">
            <a:off x="1098550" y="7938"/>
            <a:ext cx="12207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84401B-96C2-4C69-B8FA-672B9D24ECCF}"/>
              </a:ext>
            </a:extLst>
          </p:cNvPr>
          <p:cNvSpPr txBox="1"/>
          <p:nvPr/>
        </p:nvSpPr>
        <p:spPr>
          <a:xfrm>
            <a:off x="2743200" y="4871927"/>
            <a:ext cx="4670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GV DẠY: </a:t>
            </a:r>
            <a:endParaRPr lang="vi-VN" sz="1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55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67741" y="371372"/>
            <a:ext cx="5358532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 ĐỘNG NHÓM: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72884" y="951156"/>
            <a:ext cx="154824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49" y="1475861"/>
            <a:ext cx="7952927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4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1923887"/>
            <a:ext cx="8136904" cy="11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65304" y="3828673"/>
            <a:ext cx="535738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6302" y="4837186"/>
            <a:ext cx="638991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5232" y="5320187"/>
            <a:ext cx="782239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007898" y="4284757"/>
            <a:ext cx="3034646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73324" y="6060921"/>
            <a:ext cx="734736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A74CC76C-46B1-46E9-B121-E8318E15C6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87C43131-B48C-44D1-BAFE-800729F9E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2" y="3276244"/>
            <a:ext cx="535738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Kĩ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Khăn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bàn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17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xmlns="" id="{98EA2173-8933-48D0-A8E3-55C27DDF9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31" y="0"/>
            <a:ext cx="1134595" cy="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A39202B9-7874-46AA-BE86-A001B27813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413750"/>
              </p:ext>
            </p:extLst>
          </p:nvPr>
        </p:nvGraphicFramePr>
        <p:xfrm>
          <a:off x="2051815" y="4890626"/>
          <a:ext cx="5616624" cy="186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3" imgW="3400900" imgH="1133633" progId="Paint.Picture">
                  <p:embed/>
                </p:oleObj>
              </mc:Choice>
              <mc:Fallback>
                <p:oleObj name="Bitmap Image" r:id="rId3" imgW="3400900" imgH="113363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815" y="4890626"/>
                        <a:ext cx="5616624" cy="1864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9904" y="861871"/>
            <a:ext cx="1728192" cy="3425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44BB28-74E1-40D9-A016-5D25158007B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16884" r="17616" b="24735"/>
          <a:stretch/>
        </p:blipFill>
        <p:spPr bwMode="auto">
          <a:xfrm>
            <a:off x="1491662" y="911439"/>
            <a:ext cx="2079357" cy="1754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Sưu tầm : “Đã mắt” với những bức ảnh cho thấy vẻ đẹp của sự hoàn hảo">
            <a:extLst>
              <a:ext uri="{FF2B5EF4-FFF2-40B4-BE49-F238E27FC236}">
                <a16:creationId xmlns:a16="http://schemas.microsoft.com/office/drawing/2014/main" xmlns="" id="{BD2EF4D6-D0A0-4CF1-9A2D-CCE6F7AF398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61871"/>
            <a:ext cx="1886254" cy="1853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A0A71BC-1B4E-4A6D-AB46-C2117B231A51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3023962"/>
            <a:ext cx="1728192" cy="3425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CBEA677E-405E-4492-AA0E-03BDFD11E083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4653136"/>
            <a:ext cx="3888432" cy="5124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biển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D319E6B7-D1EA-4090-B547-20208DB7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744" y="4630276"/>
            <a:ext cx="2214246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43643C-2C07-4AA8-9099-67913470C0B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04667"/>
            <a:ext cx="2602000" cy="174846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BBAC1578-CF10-4CE6-8FD0-E6FF35381111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247693"/>
            <a:ext cx="8496944" cy="3425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 HÌNH CÓ TRỤC ĐỐI XỨNG TRONG TỰ NHIÊN: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F3E2FE7D-94A5-415F-B5CC-891B71780CD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67741" y="371372"/>
            <a:ext cx="5358532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HOẠT ĐỘNG NHÓM: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72884" y="951156"/>
            <a:ext cx="154824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Luật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49" y="1475861"/>
            <a:ext cx="7952927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một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4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đến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6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1923887"/>
            <a:ext cx="8136904" cy="110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Nhiệm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vụ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chơi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trúc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-65304" y="3786721"/>
            <a:ext cx="535738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hoạt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5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phút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6302" y="4837186"/>
            <a:ext cx="638991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Mỗi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1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5232" y="5320187"/>
            <a:ext cx="782239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Hoàn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thành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trước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hoặc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đúng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thời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quy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sz="21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10 </a:t>
            </a:r>
            <a:r>
              <a:rPr lang="en-US" sz="21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endParaRPr lang="en-US" sz="21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007898" y="4284757"/>
            <a:ext cx="3034646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tính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73324" y="6060921"/>
            <a:ext cx="734736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nào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số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cao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điểm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hơn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đội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đó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chiến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thắng</a:t>
            </a:r>
            <a:r>
              <a:rPr lang="en-US" sz="21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A74CC76C-46B1-46E9-B121-E8318E15C6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D93C6E2B-278A-41C1-9C05-74ABB47E1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42" y="3276244"/>
            <a:ext cx="535738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+)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Kĩ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Khăn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trải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bàn</a:t>
            </a:r>
            <a:r>
              <a:rPr lang="en-US" sz="21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17" name="5 phút đếm ngược nhạc vui vẻ hào hứng cho hoạt động nhóm">
            <a:hlinkClick r:id="" action="ppaction://media"/>
            <a:extLst>
              <a:ext uri="{FF2B5EF4-FFF2-40B4-BE49-F238E27FC236}">
                <a16:creationId xmlns:a16="http://schemas.microsoft.com/office/drawing/2014/main" xmlns="" id="{22343324-4FB1-40D5-AAFA-48788E5C4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31" y="0"/>
            <a:ext cx="1134595" cy="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9242A1-F59B-436E-BEC6-BE3BC749D8A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86" y="2441845"/>
            <a:ext cx="3528392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67CF5A-B645-491A-A089-3446A4CC35B3}"/>
              </a:ext>
            </a:extLst>
          </p:cNvPr>
          <p:cNvSpPr txBox="1"/>
          <p:nvPr/>
        </p:nvSpPr>
        <p:spPr>
          <a:xfrm>
            <a:off x="1083276" y="621153"/>
            <a:ext cx="69774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trúc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1F134C-324B-418B-B7C9-3C7AB6F9D0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7" y="2379900"/>
            <a:ext cx="3344708" cy="2056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5952A3-12CF-4439-BAAB-26C7DA5A06E4}"/>
              </a:ext>
            </a:extLst>
          </p:cNvPr>
          <p:cNvSpPr txBox="1"/>
          <p:nvPr/>
        </p:nvSpPr>
        <p:spPr>
          <a:xfrm>
            <a:off x="323528" y="4699822"/>
            <a:ext cx="457200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+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Lăng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tịch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Hồ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Chí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Minh (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Nội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623640-3C71-4B5D-BAC4-B240539EDF44}"/>
              </a:ext>
            </a:extLst>
          </p:cNvPr>
          <p:cNvSpPr txBox="1"/>
          <p:nvPr/>
        </p:nvSpPr>
        <p:spPr>
          <a:xfrm>
            <a:off x="4644008" y="47392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Chùa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Vàm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Ray –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Cú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en-US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Vinh.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2A90C5C-02E2-43B0-9A25-0980F61B59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536" y="404664"/>
            <a:ext cx="7620000" cy="990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Cổng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chào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Vĩnh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Long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36512-1588-4E82-B2BC-01D6E7AC44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4" y="1757000"/>
            <a:ext cx="6768751" cy="359926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423E06DD-4EF6-4365-AE47-A50644212E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4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67544" y="620688"/>
            <a:ext cx="7620000" cy="990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Cống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mặn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Trà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Vinh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6B1B0B-DAF6-457E-8C65-DF97DDF5E3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8" y="1952354"/>
            <a:ext cx="7620000" cy="295329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22FE7215-7F1B-44E7-82CE-CE934089C4D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01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0724" y="1346775"/>
            <a:ext cx="7620000" cy="990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13170-F361-4E3B-8690-44479C2DE080}"/>
              </a:ext>
            </a:extLst>
          </p:cNvPr>
          <p:cNvSpPr txBox="1"/>
          <p:nvPr/>
        </p:nvSpPr>
        <p:spPr>
          <a:xfrm>
            <a:off x="611560" y="20320"/>
            <a:ext cx="4572000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 Trang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ác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8F6086-0341-4F3F-8177-DCD44A26CC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28492"/>
            <a:ext cx="5328591" cy="198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385657-68B0-4FD4-88C5-EFB9BB84F6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6" y="3645024"/>
            <a:ext cx="6552728" cy="236973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AD3ED3E8-EBD9-4E56-BA10-37F667A84F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5801" y="3203736"/>
            <a:ext cx="6816084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600" b="1" i="0" u="none" strike="noStrike" cap="none" normalizeH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70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2480</TotalTime>
  <Words>854</Words>
  <PresentationFormat>On-screen Show (4:3)</PresentationFormat>
  <Paragraphs>89</Paragraphs>
  <Slides>17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Flow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2016-01-24T10:42:15Z</dcterms:created>
  <dcterms:modified xsi:type="dcterms:W3CDTF">2021-08-19T12:26:03Z</dcterms:modified>
</cp:coreProperties>
</file>